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24" r:id="rId2"/>
  </p:sldMasterIdLst>
  <p:notesMasterIdLst>
    <p:notesMasterId r:id="rId29"/>
  </p:notesMasterIdLst>
  <p:sldIdLst>
    <p:sldId id="464" r:id="rId3"/>
    <p:sldId id="463" r:id="rId4"/>
    <p:sldId id="428" r:id="rId5"/>
    <p:sldId id="409" r:id="rId6"/>
    <p:sldId id="436" r:id="rId7"/>
    <p:sldId id="435" r:id="rId8"/>
    <p:sldId id="439" r:id="rId9"/>
    <p:sldId id="450" r:id="rId10"/>
    <p:sldId id="437" r:id="rId11"/>
    <p:sldId id="442" r:id="rId12"/>
    <p:sldId id="446" r:id="rId13"/>
    <p:sldId id="444" r:id="rId14"/>
    <p:sldId id="452" r:id="rId15"/>
    <p:sldId id="438" r:id="rId16"/>
    <p:sldId id="440" r:id="rId17"/>
    <p:sldId id="445" r:id="rId18"/>
    <p:sldId id="448" r:id="rId19"/>
    <p:sldId id="451" r:id="rId20"/>
    <p:sldId id="414" r:id="rId21"/>
    <p:sldId id="415" r:id="rId22"/>
    <p:sldId id="447" r:id="rId23"/>
    <p:sldId id="449" r:id="rId24"/>
    <p:sldId id="465" r:id="rId25"/>
    <p:sldId id="455" r:id="rId26"/>
    <p:sldId id="456" r:id="rId27"/>
    <p:sldId id="466" r:id="rId28"/>
  </p:sldIdLst>
  <p:sldSz cx="9144000" cy="5143500" type="screen16x9"/>
  <p:notesSz cx="6858000" cy="9144000"/>
  <p:custDataLst>
    <p:tags r:id="rId30"/>
  </p:custDataLst>
  <p:defaultTextStyle>
    <a:defPPr>
      <a:defRPr lang="zh-CN"/>
    </a:defPPr>
    <a:lvl1pPr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1pPr>
    <a:lvl2pPr marL="341313" indent="1158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2pPr>
    <a:lvl3pPr marL="684213" indent="2301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3pPr>
    <a:lvl4pPr marL="1027113" indent="3444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4pPr>
    <a:lvl5pPr marL="1370013" indent="458788" algn="l" defTabSz="684213" rtl="0" eaLnBrk="0" fontAlgn="base" hangingPunct="0">
      <a:spcBef>
        <a:spcPct val="0"/>
      </a:spcBef>
      <a:spcAft>
        <a:spcPct val="0"/>
      </a:spcAft>
      <a:defRPr sz="1300" kern="1200">
        <a:solidFill>
          <a:schemeClr val="tx1"/>
        </a:solidFill>
        <a:latin typeface="Arial" panose="020B0604020202020204" pitchFamily="34" charset="0"/>
        <a:ea typeface="微软雅黑" panose="020B0503020204020204" pitchFamily="34" charset="-122"/>
        <a:cs typeface="+mn-cs"/>
      </a:defRPr>
    </a:lvl5pPr>
    <a:lvl6pPr marL="22860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6pPr>
    <a:lvl7pPr marL="27432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7pPr>
    <a:lvl8pPr marL="32004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8pPr>
    <a:lvl9pPr marL="3657600" algn="l" defTabSz="914400" rtl="0" eaLnBrk="1" latinLnBrk="0" hangingPunct="1">
      <a:defRPr sz="1300" kern="1200">
        <a:solidFill>
          <a:schemeClr val="tx1"/>
        </a:solidFill>
        <a:latin typeface="Arial" panose="020B0604020202020204" pitchFamily="34" charset="0"/>
        <a:ea typeface="微软雅黑" panose="020B0503020204020204" pitchFamily="34" charset="-122"/>
        <a:cs typeface="+mn-cs"/>
      </a:defRPr>
    </a:lvl9pPr>
  </p:defaultTextStyle>
  <p:extLst>
    <p:ext uri="{EFAFB233-063F-42B5-8137-9DF3F51BA10A}">
      <p15:sldGuideLst xmlns:p15="http://schemas.microsoft.com/office/powerpoint/2012/main" xmlns="">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CC"/>
    <a:srgbClr val="E5472E"/>
    <a:srgbClr val="F8A90C"/>
    <a:srgbClr val="C80D1F"/>
    <a:srgbClr val="7F7F7F"/>
    <a:srgbClr val="232227"/>
    <a:srgbClr val="2D3E52"/>
    <a:srgbClr val="3A506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p:scale>
          <a:sx n="75" d="100"/>
          <a:sy n="75" d="100"/>
        </p:scale>
        <p:origin x="-156" y="-1578"/>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defTabSz="685754" eaLnBrk="1" fontAlgn="auto" hangingPunct="1">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defTabSz="685754" eaLnBrk="1" fontAlgn="auto" hangingPunct="1">
              <a:spcBef>
                <a:spcPts val="0"/>
              </a:spcBef>
              <a:spcAft>
                <a:spcPts val="0"/>
              </a:spcAft>
              <a:defRPr sz="1200">
                <a:latin typeface="+mn-lt"/>
                <a:ea typeface="+mn-ea"/>
              </a:defRPr>
            </a:lvl1pPr>
          </a:lstStyle>
          <a:p>
            <a:pPr>
              <a:defRPr/>
            </a:pPr>
            <a:fld id="{BD295840-9479-4085-9583-C36159BFD704}" type="datetimeFigureOut">
              <a:rPr lang="zh-CN" altLang="en-US"/>
              <a:pPr>
                <a:defRPr/>
              </a:pPr>
              <a:t>2018/6/18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defTabSz="685754" eaLnBrk="1" fontAlgn="auto" hangingPunct="1">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anose="020F0502020204030204" pitchFamily="34" charset="0"/>
                <a:ea typeface="宋体" panose="02010600030101010101" pitchFamily="2" charset="-122"/>
              </a:defRPr>
            </a:lvl1pPr>
          </a:lstStyle>
          <a:p>
            <a:fld id="{70881378-DD48-4EA3-A504-00D96847B284}" type="slidenum">
              <a:rPr lang="zh-CN" altLang="en-US"/>
              <a:pPr/>
              <a:t>‹#›</a:t>
            </a:fld>
            <a:endParaRPr lang="zh-CN" altLang="en-US"/>
          </a:p>
        </p:txBody>
      </p:sp>
    </p:spTree>
    <p:extLst>
      <p:ext uri="{BB962C8B-B14F-4D97-AF65-F5344CB8AC3E}">
        <p14:creationId xmlns:p14="http://schemas.microsoft.com/office/powerpoint/2010/main" val="56707158"/>
      </p:ext>
    </p:extLst>
  </p:cSld>
  <p:clrMap bg1="lt1" tx1="dk1" bg2="lt2" tx2="dk2" accent1="accent1" accent2="accent2" accent3="accent3" accent4="accent4" accent5="accent5" accent6="accent6" hlink="hlink" folHlink="folHlink"/>
  <p:notesStyle>
    <a:lvl1pPr algn="l" defTabSz="684213" rtl="0" eaLnBrk="0" fontAlgn="base" hangingPunct="0">
      <a:spcBef>
        <a:spcPct val="30000"/>
      </a:spcBef>
      <a:spcAft>
        <a:spcPct val="0"/>
      </a:spcAft>
      <a:defRPr sz="900" kern="1200">
        <a:solidFill>
          <a:schemeClr val="tx1"/>
        </a:solidFill>
        <a:latin typeface="+mn-lt"/>
        <a:ea typeface="+mn-ea"/>
        <a:cs typeface="+mn-cs"/>
      </a:defRPr>
    </a:lvl1pPr>
    <a:lvl2pPr marL="341313" algn="l" defTabSz="684213" rtl="0" eaLnBrk="0" fontAlgn="base" hangingPunct="0">
      <a:spcBef>
        <a:spcPct val="30000"/>
      </a:spcBef>
      <a:spcAft>
        <a:spcPct val="0"/>
      </a:spcAft>
      <a:defRPr sz="900" kern="1200">
        <a:solidFill>
          <a:schemeClr val="tx1"/>
        </a:solidFill>
        <a:latin typeface="+mn-lt"/>
        <a:ea typeface="+mn-ea"/>
        <a:cs typeface="+mn-cs"/>
      </a:defRPr>
    </a:lvl2pPr>
    <a:lvl3pPr marL="684213" algn="l" defTabSz="684213" rtl="0" eaLnBrk="0" fontAlgn="base" hangingPunct="0">
      <a:spcBef>
        <a:spcPct val="30000"/>
      </a:spcBef>
      <a:spcAft>
        <a:spcPct val="0"/>
      </a:spcAft>
      <a:defRPr sz="900" kern="1200">
        <a:solidFill>
          <a:schemeClr val="tx1"/>
        </a:solidFill>
        <a:latin typeface="+mn-lt"/>
        <a:ea typeface="+mn-ea"/>
        <a:cs typeface="+mn-cs"/>
      </a:defRPr>
    </a:lvl3pPr>
    <a:lvl4pPr marL="1027113" algn="l" defTabSz="684213" rtl="0" eaLnBrk="0" fontAlgn="base" hangingPunct="0">
      <a:spcBef>
        <a:spcPct val="30000"/>
      </a:spcBef>
      <a:spcAft>
        <a:spcPct val="0"/>
      </a:spcAft>
      <a:defRPr sz="900" kern="1200">
        <a:solidFill>
          <a:schemeClr val="tx1"/>
        </a:solidFill>
        <a:latin typeface="+mn-lt"/>
        <a:ea typeface="+mn-ea"/>
        <a:cs typeface="+mn-cs"/>
      </a:defRPr>
    </a:lvl4pPr>
    <a:lvl5pPr marL="1370013" algn="l" defTabSz="684213" rtl="0" eaLnBrk="0" fontAlgn="base" hangingPunct="0">
      <a:spcBef>
        <a:spcPct val="30000"/>
      </a:spcBef>
      <a:spcAft>
        <a:spcPct val="0"/>
      </a:spcAft>
      <a:defRPr sz="900" kern="1200">
        <a:solidFill>
          <a:schemeClr val="tx1"/>
        </a:solidFill>
        <a:latin typeface="+mn-lt"/>
        <a:ea typeface="+mn-ea"/>
        <a:cs typeface="+mn-cs"/>
      </a:defRPr>
    </a:lvl5pPr>
    <a:lvl6pPr marL="1714385" algn="l" defTabSz="685754" rtl="0" eaLnBrk="1" latinLnBrk="0" hangingPunct="1">
      <a:defRPr sz="900" kern="1200">
        <a:solidFill>
          <a:schemeClr val="tx1"/>
        </a:solidFill>
        <a:latin typeface="+mn-lt"/>
        <a:ea typeface="+mn-ea"/>
        <a:cs typeface="+mn-cs"/>
      </a:defRPr>
    </a:lvl6pPr>
    <a:lvl7pPr marL="2057263" algn="l" defTabSz="685754" rtl="0" eaLnBrk="1" latinLnBrk="0" hangingPunct="1">
      <a:defRPr sz="900" kern="1200">
        <a:solidFill>
          <a:schemeClr val="tx1"/>
        </a:solidFill>
        <a:latin typeface="+mn-lt"/>
        <a:ea typeface="+mn-ea"/>
        <a:cs typeface="+mn-cs"/>
      </a:defRPr>
    </a:lvl7pPr>
    <a:lvl8pPr marL="2400140" algn="l" defTabSz="685754" rtl="0" eaLnBrk="1" latinLnBrk="0" hangingPunct="1">
      <a:defRPr sz="900" kern="1200">
        <a:solidFill>
          <a:schemeClr val="tx1"/>
        </a:solidFill>
        <a:latin typeface="+mn-lt"/>
        <a:ea typeface="+mn-ea"/>
        <a:cs typeface="+mn-cs"/>
      </a:defRPr>
    </a:lvl8pPr>
    <a:lvl9pPr marL="2743017" algn="l" defTabSz="685754"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686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6E23D16-0F51-465F-9D33-3FF2ACF7F870}"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560476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608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EAF52440-136E-4816-BF4C-2A669E15498E}" type="slidenum">
              <a:rPr lang="zh-CN" altLang="en-US" sz="1200">
                <a:latin typeface="Calibri" panose="020F0502020204030204" pitchFamily="34" charset="0"/>
                <a:ea typeface="宋体" panose="02010600030101010101" pitchFamily="2" charset="-122"/>
              </a:rPr>
              <a:pPr/>
              <a:t>10</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444642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710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B3796647-B955-4D32-A97F-816C894B0F29}" type="slidenum">
              <a:rPr lang="zh-CN" altLang="en-US" sz="1200">
                <a:latin typeface="Calibri" panose="020F0502020204030204" pitchFamily="34" charset="0"/>
                <a:ea typeface="宋体" panose="02010600030101010101" pitchFamily="2" charset="-122"/>
              </a:rPr>
              <a:pPr/>
              <a:t>11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729476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813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8C022E02-D1AE-4D92-8091-51CBDC164571}" type="slidenum">
              <a:rPr lang="zh-CN" altLang="en-US" sz="1200">
                <a:latin typeface="Calibri" panose="020F0502020204030204" pitchFamily="34" charset="0"/>
                <a:ea typeface="宋体" panose="02010600030101010101" pitchFamily="2" charset="-122"/>
              </a:rPr>
              <a:pPr/>
              <a:t>12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301545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915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91BDE945-B040-4D1C-9196-B3078D831B31}" type="slidenum">
              <a:rPr lang="zh-CN" altLang="en-US" sz="1200">
                <a:latin typeface="Calibri" panose="020F0502020204030204" pitchFamily="34" charset="0"/>
                <a:ea typeface="宋体" panose="02010600030101010101" pitchFamily="2" charset="-122"/>
              </a:rPr>
              <a:pPr/>
              <a:t>13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163212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7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018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DE613AA6-C4BE-45CF-B6E8-A4E8BE47276A}" type="slidenum">
              <a:rPr lang="zh-CN" altLang="en-US" sz="1200">
                <a:latin typeface="Calibri" panose="020F0502020204030204" pitchFamily="34" charset="0"/>
                <a:ea typeface="宋体" panose="02010600030101010101" pitchFamily="2" charset="-122"/>
              </a:rPr>
              <a:pPr/>
              <a:t>14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8824110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120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4E5FA339-AF18-466C-826E-62C1600BDB17}" type="slidenum">
              <a:rPr lang="zh-CN" altLang="en-US" sz="1200">
                <a:latin typeface="Calibri" panose="020F0502020204030204" pitchFamily="34" charset="0"/>
                <a:ea typeface="宋体" panose="02010600030101010101" pitchFamily="2" charset="-122"/>
              </a:rPr>
              <a:pPr/>
              <a:t>15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859824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22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CEC97E4-62CD-4AD3-9AFB-E0A85C5403DB}" type="slidenum">
              <a:rPr lang="zh-CN" altLang="en-US" sz="1200">
                <a:latin typeface="Calibri" panose="020F0502020204030204" pitchFamily="34" charset="0"/>
                <a:ea typeface="宋体" panose="02010600030101010101" pitchFamily="2" charset="-122"/>
              </a:rPr>
              <a:pPr/>
              <a:t>16</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056688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325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7A8D1B7F-7B37-4D57-8698-5758EFB4E8D9}" type="slidenum">
              <a:rPr lang="zh-CN" altLang="en-US" sz="1200">
                <a:latin typeface="Calibri" panose="020F0502020204030204" pitchFamily="34" charset="0"/>
                <a:ea typeface="宋体" panose="02010600030101010101" pitchFamily="2" charset="-122"/>
              </a:rPr>
              <a:pPr/>
              <a:t>17</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1891726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427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399A2AF9-0DBD-41D6-BE8E-C73D6C4A018E}" type="slidenum">
              <a:rPr lang="zh-CN" altLang="en-US" sz="1200">
                <a:latin typeface="Calibri" panose="020F0502020204030204" pitchFamily="34" charset="0"/>
                <a:ea typeface="宋体" panose="02010600030101010101" pitchFamily="2" charset="-122"/>
              </a:rPr>
              <a:pPr/>
              <a:t>18</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9063946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53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8FDCCBC2-B820-43AB-839C-1066F70C1D21}" type="slidenum">
              <a:rPr lang="en-US" altLang="zh-CN" sz="1200">
                <a:latin typeface="Calibri" panose="020F0502020204030204" pitchFamily="34" charset="0"/>
              </a:rPr>
              <a:pPr/>
              <a:t>19</a:t>
            </a:fld>
            <a:endParaRPr lang="en-US" altLang="zh-CN" sz="1200">
              <a:latin typeface="Calibri" panose="020F0502020204030204" pitchFamily="34" charset="0"/>
            </a:endParaRPr>
          </a:p>
        </p:txBody>
      </p:sp>
    </p:spTree>
    <p:extLst>
      <p:ext uri="{BB962C8B-B14F-4D97-AF65-F5344CB8AC3E}">
        <p14:creationId xmlns:p14="http://schemas.microsoft.com/office/powerpoint/2010/main" val="2198001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78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F45EF2A-097F-4D09-9169-8B48A54CBE13}"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804220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632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2D171DAE-676C-49A4-BEB8-998F166D139C}" type="slidenum">
              <a:rPr lang="en-US" altLang="zh-CN" sz="1200">
                <a:latin typeface="Calibri" panose="020F0502020204030204" pitchFamily="34" charset="0"/>
              </a:rPr>
              <a:pPr/>
              <a:t>20</a:t>
            </a:fld>
            <a:endParaRPr lang="en-US" altLang="zh-CN" sz="1200">
              <a:latin typeface="Calibri" panose="020F0502020204030204" pitchFamily="34" charset="0"/>
            </a:endParaRPr>
          </a:p>
        </p:txBody>
      </p:sp>
    </p:spTree>
    <p:extLst>
      <p:ext uri="{BB962C8B-B14F-4D97-AF65-F5344CB8AC3E}">
        <p14:creationId xmlns:p14="http://schemas.microsoft.com/office/powerpoint/2010/main" val="40331412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73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6481520E-06A2-4E27-9BDF-7E72DC94BA93}" type="slidenum">
              <a:rPr lang="zh-CN" altLang="en-US" sz="1200">
                <a:latin typeface="Calibri" panose="020F0502020204030204" pitchFamily="34" charset="0"/>
                <a:ea typeface="宋体" panose="02010600030101010101" pitchFamily="2" charset="-122"/>
              </a:rPr>
              <a:pPr/>
              <a:t>21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7222638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837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673B2F62-9111-4B75-A75B-2AFCB614ABC1}" type="slidenum">
              <a:rPr lang="zh-CN" altLang="en-US" sz="1200">
                <a:latin typeface="Calibri" panose="020F0502020204030204" pitchFamily="34" charset="0"/>
                <a:ea typeface="宋体" panose="02010600030101010101" pitchFamily="2" charset="-122"/>
              </a:rPr>
              <a:pPr/>
              <a:t>22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0074053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5939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4A39A0E4-FDA9-44C9-8D6C-C107583A3E24}" type="slidenum">
              <a:rPr lang="zh-CN" altLang="en-US" sz="1200">
                <a:latin typeface="Calibri" panose="020F0502020204030204" pitchFamily="34" charset="0"/>
                <a:ea typeface="宋体" panose="02010600030101010101" pitchFamily="2" charset="-122"/>
              </a:rPr>
              <a:pPr/>
              <a:t>23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065729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6042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D023377-34B0-4280-923F-3F6E4F6E8AF6}" type="slidenum">
              <a:rPr lang="zh-CN" altLang="en-US" sz="1200">
                <a:latin typeface="Calibri" panose="020F0502020204030204" pitchFamily="34" charset="0"/>
                <a:ea typeface="宋体" panose="02010600030101010101" pitchFamily="2" charset="-122"/>
              </a:rPr>
              <a:pPr/>
              <a:t>24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4261851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6144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707CCB13-2BB8-43E5-8324-6749D69862AC}" type="slidenum">
              <a:rPr lang="zh-CN" altLang="en-US" sz="1200">
                <a:latin typeface="Calibri" panose="020F0502020204030204" pitchFamily="34" charset="0"/>
                <a:ea typeface="宋体" panose="02010600030101010101" pitchFamily="2" charset="-122"/>
              </a:rPr>
              <a:pPr/>
              <a:t>25</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3952035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891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FDB9599C-9C87-4060-AF71-DDD0BD5F06B4}"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2069370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399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BA387BC1-49A4-487B-B24C-56C59A2762DF}" type="slidenum">
              <a:rPr lang="zh-CN" altLang="en-US" sz="1200">
                <a:latin typeface="Calibri" panose="020F0502020204030204" pitchFamily="34" charset="0"/>
                <a:ea typeface="宋体" panose="02010600030101010101" pitchFamily="2" charset="-122"/>
              </a:rPr>
              <a:pPr/>
              <a:t>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4036628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096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D8E93387-2BA2-4B3A-9246-2B48A9EE5495}" type="slidenum">
              <a:rPr lang="en-US" altLang="zh-CN" sz="1200">
                <a:latin typeface="Calibri" panose="020F0502020204030204" pitchFamily="34" charset="0"/>
              </a:rPr>
              <a:pPr/>
              <a:t>5</a:t>
            </a:fld>
            <a:endParaRPr lang="en-US" altLang="zh-CN" sz="1200">
              <a:latin typeface="Calibri" panose="020F0502020204030204" pitchFamily="34" charset="0"/>
            </a:endParaRPr>
          </a:p>
        </p:txBody>
      </p:sp>
    </p:spTree>
    <p:extLst>
      <p:ext uri="{BB962C8B-B14F-4D97-AF65-F5344CB8AC3E}">
        <p14:creationId xmlns:p14="http://schemas.microsoft.com/office/powerpoint/2010/main" val="37398795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198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E5771084-AEBD-41A0-87B2-D683FE057977}" type="slidenum">
              <a:rPr lang="en-US" altLang="zh-CN" sz="1200">
                <a:latin typeface="Calibri" panose="020F0502020204030204" pitchFamily="34" charset="0"/>
              </a:rPr>
              <a:pPr/>
              <a:t>6</a:t>
            </a:fld>
            <a:endParaRPr lang="en-US" altLang="zh-CN" sz="1200">
              <a:latin typeface="Calibri" panose="020F0502020204030204" pitchFamily="34" charset="0"/>
            </a:endParaRPr>
          </a:p>
        </p:txBody>
      </p:sp>
    </p:spTree>
    <p:extLst>
      <p:ext uri="{BB962C8B-B14F-4D97-AF65-F5344CB8AC3E}">
        <p14:creationId xmlns:p14="http://schemas.microsoft.com/office/powerpoint/2010/main" val="28235933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301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A7A459E4-1BCA-4DF3-9C22-92B266E4D6B0}" type="slidenum">
              <a:rPr lang="zh-CN" altLang="en-US" sz="1200">
                <a:latin typeface="Calibri" panose="020F0502020204030204" pitchFamily="34" charset="0"/>
                <a:ea typeface="宋体" panose="02010600030101010101" pitchFamily="2" charset="-122"/>
              </a:rPr>
              <a:pPr/>
              <a:t>7</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2361395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403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AF208BB8-7DC3-40A8-B2AE-04B56B13748D}" type="slidenum">
              <a:rPr lang="zh-CN" altLang="en-US" sz="1200">
                <a:latin typeface="Calibri" panose="020F0502020204030204" pitchFamily="34" charset="0"/>
                <a:ea typeface="宋体" panose="02010600030101010101" pitchFamily="2" charset="-122"/>
              </a:rPr>
              <a:pPr/>
              <a:t>8</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8571547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4506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fld id="{C2F1FAD4-A8FB-4E9B-9111-E003A4F14FA1}"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2382558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hyperlink" Target="http://www.rapidbbs.cn/" TargetMode="Externa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1</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2404471502"/>
      </p:ext>
    </p:extLst>
  </p:cSld>
  <p:clrMapOvr>
    <a:masterClrMapping/>
  </p:clrMapOvr>
  <p:transition spd="slow"/>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70065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951933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5116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42340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60441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372712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809591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757247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72753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327951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2</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3174833940"/>
      </p:ext>
    </p:extLst>
  </p:cSld>
  <p:clrMapOvr>
    <a:masterClrMapping/>
  </p:clrMapOvr>
  <p:transition spd="slow"/>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05979"/>
            <a:ext cx="2057400" cy="4388644"/>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79"/>
            <a:ext cx="6019800" cy="438864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976449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3</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878171667"/>
      </p:ext>
    </p:extLst>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1022350" y="269875"/>
            <a:ext cx="34385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zh-CN" altLang="en-US" sz="2000" b="1" smtClean="0">
                <a:latin typeface="微软雅黑" pitchFamily="34" charset="-122"/>
              </a:rPr>
              <a:t>此处添加您的标题</a:t>
            </a:r>
            <a:endParaRPr lang="id-ID" altLang="zh-CN" sz="2000" b="1" smtClean="0">
              <a:latin typeface="微软雅黑" pitchFamily="34" charset="-122"/>
            </a:endParaRPr>
          </a:p>
        </p:txBody>
      </p:sp>
      <p:sp>
        <p:nvSpPr>
          <p:cNvPr id="3" name="文本框 2"/>
          <p:cNvSpPr txBox="1">
            <a:spLocks noChangeArrowheads="1"/>
          </p:cNvSpPr>
          <p:nvPr userDrawn="1"/>
        </p:nvSpPr>
        <p:spPr bwMode="auto">
          <a:xfrm>
            <a:off x="1042988" y="630238"/>
            <a:ext cx="267811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id-ID" altLang="zh-CN" sz="1000" smtClean="0"/>
              <a:t>Biscuit oat cake carrot cake muffin jelly</a:t>
            </a:r>
            <a:endParaRPr lang="zh-CN" altLang="en-US" sz="1000" smtClean="0"/>
          </a:p>
        </p:txBody>
      </p:sp>
      <p:grpSp>
        <p:nvGrpSpPr>
          <p:cNvPr id="4" name="组合 8"/>
          <p:cNvGrpSpPr>
            <a:grpSpLocks/>
          </p:cNvGrpSpPr>
          <p:nvPr userDrawn="1"/>
        </p:nvGrpSpPr>
        <p:grpSpPr bwMode="auto">
          <a:xfrm>
            <a:off x="206375" y="315913"/>
            <a:ext cx="815975" cy="522287"/>
            <a:chOff x="4353620" y="864629"/>
            <a:chExt cx="742365" cy="476312"/>
          </a:xfrm>
        </p:grpSpPr>
        <p:sp>
          <p:nvSpPr>
            <p:cNvPr id="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2">
                <a:lumMod val="75000"/>
              </a:schemeClr>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6" name="文本框 5"/>
            <p:cNvSpPr txBox="1">
              <a:spLocks noChangeArrowheads="1"/>
            </p:cNvSpPr>
            <p:nvPr/>
          </p:nvSpPr>
          <p:spPr bwMode="auto">
            <a:xfrm>
              <a:off x="4508159" y="864629"/>
              <a:ext cx="433287"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eaLnBrk="1" hangingPunct="1">
                <a:defRPr/>
              </a:pPr>
              <a:r>
                <a:rPr lang="en-US" altLang="zh-CN" sz="2800" smtClean="0">
                  <a:solidFill>
                    <a:schemeClr val="bg1"/>
                  </a:solidFill>
                  <a:cs typeface="Arial" pitchFamily="34" charset="0"/>
                </a:rPr>
                <a:t>4</a:t>
              </a:r>
              <a:endParaRPr lang="zh-CN" altLang="en-US" sz="2800" smtClean="0">
                <a:solidFill>
                  <a:schemeClr val="bg1"/>
                </a:solidFill>
                <a:cs typeface="Arial" pitchFamily="34" charset="0"/>
              </a:endParaRPr>
            </a:p>
          </p:txBody>
        </p:sp>
      </p:grpSp>
    </p:spTree>
    <p:extLst>
      <p:ext uri="{BB962C8B-B14F-4D97-AF65-F5344CB8AC3E}">
        <p14:creationId xmlns:p14="http://schemas.microsoft.com/office/powerpoint/2010/main" val="3614707731"/>
      </p:ext>
    </p:extLst>
  </p:cSld>
  <p:clrMapOvr>
    <a:masterClrMapping/>
  </p:clrMapOvr>
  <p:transition spd="slow"/>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2579483"/>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BCE4D0F-DC2E-4EDD-A9C3-DA55697F9CEF}" type="datetimeFigureOut">
              <a:rPr lang="zh-CN" altLang="en-US"/>
              <a:pPr>
                <a:defRPr/>
              </a:pPr>
              <a:t>2018/6/18</a:t>
            </a:fld>
            <a:endParaRPr lang="zh-CN" altLang="en-US" dirty="0"/>
          </a:p>
        </p:txBody>
      </p:sp>
      <p:sp>
        <p:nvSpPr>
          <p:cNvPr id="3" name="Footer Placeholder 4"/>
          <p:cNvSpPr>
            <a:spLocks noGrp="1"/>
          </p:cNvSpPr>
          <p:nvPr>
            <p:ph type="ftr" sz="quarter" idx="11"/>
          </p:nvPr>
        </p:nvSpPr>
        <p:spPr/>
        <p:txBody>
          <a:bodyPr/>
          <a:lstStyle>
            <a:lvl1pPr>
              <a:defRPr/>
            </a:lvl1pPr>
          </a:lstStyle>
          <a:p>
            <a:pPr>
              <a:defRPr/>
            </a:pPr>
            <a:endParaRPr lang="zh-CN" altLang="en-US"/>
          </a:p>
        </p:txBody>
      </p:sp>
      <p:sp>
        <p:nvSpPr>
          <p:cNvPr id="4" name="Slide Number Placeholder 5"/>
          <p:cNvSpPr>
            <a:spLocks noGrp="1"/>
          </p:cNvSpPr>
          <p:nvPr>
            <p:ph type="sldNum" sz="quarter" idx="12"/>
          </p:nvPr>
        </p:nvSpPr>
        <p:spPr/>
        <p:txBody>
          <a:bodyPr/>
          <a:lstStyle>
            <a:lvl1pPr>
              <a:defRPr/>
            </a:lvl1pPr>
          </a:lstStyle>
          <a:p>
            <a:fld id="{78DA97BF-ACD1-4501-8DCC-C546788E875D}" type="slidenum">
              <a:rPr lang="zh-CN" altLang="en-US"/>
              <a:pPr/>
              <a:t>‹#›</a:t>
            </a:fld>
            <a:endParaRPr lang="zh-CN" altLang="en-US"/>
          </a:p>
        </p:txBody>
      </p:sp>
    </p:spTree>
    <p:extLst>
      <p:ext uri="{BB962C8B-B14F-4D97-AF65-F5344CB8AC3E}">
        <p14:creationId xmlns:p14="http://schemas.microsoft.com/office/powerpoint/2010/main" val="39754048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3_节标题">
    <p:bg>
      <p:bgPr>
        <a:solidFill>
          <a:srgbClr val="F2F2F2"/>
        </a:solidFill>
        <a:effectLst/>
      </p:bgPr>
    </p:bg>
    <p:spTree>
      <p:nvGrpSpPr>
        <p:cNvPr id="1" name=""/>
        <p:cNvGrpSpPr/>
        <p:nvPr/>
      </p:nvGrpSpPr>
      <p:grpSpPr>
        <a:xfrm>
          <a:off x="0" y="0"/>
          <a:ext cx="0" cy="0"/>
          <a:chOff x="0" y="0"/>
          <a:chExt cx="0" cy="0"/>
        </a:xfrm>
      </p:grpSpPr>
      <p:sp>
        <p:nvSpPr>
          <p:cNvPr id="2" name="文本框 1"/>
          <p:cNvSpPr txBox="1">
            <a:spLocks noChangeArrowheads="1"/>
          </p:cNvSpPr>
          <p:nvPr userDrawn="1"/>
        </p:nvSpPr>
        <p:spPr bwMode="auto">
          <a:xfrm>
            <a:off x="2722563" y="347663"/>
            <a:ext cx="3698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itchFamily="34" charset="0"/>
                <a:ea typeface="微软雅黑" pitchFamily="34" charset="-122"/>
              </a:defRPr>
            </a:lvl1pPr>
            <a:lvl2pPr marL="742950" indent="-285750">
              <a:defRPr sz="1300">
                <a:solidFill>
                  <a:schemeClr val="tx1"/>
                </a:solidFill>
                <a:latin typeface="Arial" pitchFamily="34" charset="0"/>
                <a:ea typeface="微软雅黑" pitchFamily="34" charset="-122"/>
              </a:defRPr>
            </a:lvl2pPr>
            <a:lvl3pPr marL="1143000" indent="-228600">
              <a:defRPr sz="1300">
                <a:solidFill>
                  <a:schemeClr val="tx1"/>
                </a:solidFill>
                <a:latin typeface="Arial" pitchFamily="34" charset="0"/>
                <a:ea typeface="微软雅黑" pitchFamily="34" charset="-122"/>
              </a:defRPr>
            </a:lvl3pPr>
            <a:lvl4pPr marL="1600200" indent="-228600">
              <a:defRPr sz="1300">
                <a:solidFill>
                  <a:schemeClr val="tx1"/>
                </a:solidFill>
                <a:latin typeface="Arial" pitchFamily="34" charset="0"/>
                <a:ea typeface="微软雅黑" pitchFamily="34" charset="-122"/>
              </a:defRPr>
            </a:lvl4pPr>
            <a:lvl5pPr marL="2057400" indent="-228600">
              <a:defRPr sz="1300">
                <a:solidFill>
                  <a:schemeClr val="tx1"/>
                </a:solidFill>
                <a:latin typeface="Arial" pitchFamily="34" charset="0"/>
                <a:ea typeface="微软雅黑" pitchFamily="34" charset="-122"/>
              </a:defRPr>
            </a:lvl5pPr>
            <a:lvl6pPr marL="2514600" indent="-228600" defTabSz="684213"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684213"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684213"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684213" fontAlgn="base">
              <a:spcBef>
                <a:spcPct val="0"/>
              </a:spcBef>
              <a:spcAft>
                <a:spcPct val="0"/>
              </a:spcAft>
              <a:defRPr sz="1300">
                <a:solidFill>
                  <a:schemeClr val="tx1"/>
                </a:solidFill>
                <a:latin typeface="Arial" pitchFamily="34" charset="0"/>
                <a:ea typeface="微软雅黑" pitchFamily="34" charset="-122"/>
              </a:defRPr>
            </a:lvl9pPr>
          </a:lstStyle>
          <a:p>
            <a:pPr algn="ctr" eaLnBrk="1" hangingPunct="1">
              <a:defRPr/>
            </a:pPr>
            <a:r>
              <a:rPr lang="en-US" altLang="zh-CN" sz="2000" smtClean="0">
                <a:solidFill>
                  <a:srgbClr val="262626"/>
                </a:solidFill>
              </a:rPr>
              <a:t>ADD YOUR TITLE HERE</a:t>
            </a:r>
            <a:endParaRPr lang="zh-CN" altLang="en-US" sz="2000" smtClean="0">
              <a:solidFill>
                <a:srgbClr val="262626"/>
              </a:solidFill>
            </a:endParaRPr>
          </a:p>
        </p:txBody>
      </p:sp>
      <p:sp>
        <p:nvSpPr>
          <p:cNvPr id="3" name="Content Placeholder 2"/>
          <p:cNvSpPr txBox="1">
            <a:spLocks/>
          </p:cNvSpPr>
          <p:nvPr userDrawn="1"/>
        </p:nvSpPr>
        <p:spPr>
          <a:xfrm>
            <a:off x="1268413" y="825500"/>
            <a:ext cx="6911975" cy="317500"/>
          </a:xfrm>
          <a:prstGeom prst="rect">
            <a:avLst/>
          </a:prstGeom>
        </p:spPr>
        <p:txBody>
          <a:bodyPr/>
          <a:lstStyle>
            <a:lvl1pPr defTabSz="1087438">
              <a:defRPr sz="1300">
                <a:solidFill>
                  <a:schemeClr val="tx1"/>
                </a:solidFill>
                <a:latin typeface="Arial" pitchFamily="34" charset="0"/>
                <a:ea typeface="微软雅黑" pitchFamily="34" charset="-122"/>
              </a:defRPr>
            </a:lvl1pPr>
            <a:lvl2pPr marL="742950" indent="-285750" defTabSz="1087438">
              <a:defRPr sz="1300">
                <a:solidFill>
                  <a:schemeClr val="tx1"/>
                </a:solidFill>
                <a:latin typeface="Arial" pitchFamily="34" charset="0"/>
                <a:ea typeface="微软雅黑" pitchFamily="34" charset="-122"/>
              </a:defRPr>
            </a:lvl2pPr>
            <a:lvl3pPr marL="1143000" indent="-228600" defTabSz="1087438">
              <a:defRPr sz="1300">
                <a:solidFill>
                  <a:schemeClr val="tx1"/>
                </a:solidFill>
                <a:latin typeface="Arial" pitchFamily="34" charset="0"/>
                <a:ea typeface="微软雅黑" pitchFamily="34" charset="-122"/>
              </a:defRPr>
            </a:lvl3pPr>
            <a:lvl4pPr marL="1600200" indent="-228600" defTabSz="1087438">
              <a:defRPr sz="1300">
                <a:solidFill>
                  <a:schemeClr val="tx1"/>
                </a:solidFill>
                <a:latin typeface="Arial" pitchFamily="34" charset="0"/>
                <a:ea typeface="微软雅黑" pitchFamily="34" charset="-122"/>
              </a:defRPr>
            </a:lvl4pPr>
            <a:lvl5pPr marL="2057400" indent="-228600" defTabSz="1087438">
              <a:defRPr sz="1300">
                <a:solidFill>
                  <a:schemeClr val="tx1"/>
                </a:solidFill>
                <a:latin typeface="Arial" pitchFamily="34" charset="0"/>
                <a:ea typeface="微软雅黑" pitchFamily="34" charset="-122"/>
              </a:defRPr>
            </a:lvl5pPr>
            <a:lvl6pPr marL="2514600" indent="-228600" defTabSz="1087438" fontAlgn="base">
              <a:spcBef>
                <a:spcPct val="0"/>
              </a:spcBef>
              <a:spcAft>
                <a:spcPct val="0"/>
              </a:spcAft>
              <a:defRPr sz="1300">
                <a:solidFill>
                  <a:schemeClr val="tx1"/>
                </a:solidFill>
                <a:latin typeface="Arial" pitchFamily="34" charset="0"/>
                <a:ea typeface="微软雅黑" pitchFamily="34" charset="-122"/>
              </a:defRPr>
            </a:lvl6pPr>
            <a:lvl7pPr marL="2971800" indent="-228600" defTabSz="1087438" fontAlgn="base">
              <a:spcBef>
                <a:spcPct val="0"/>
              </a:spcBef>
              <a:spcAft>
                <a:spcPct val="0"/>
              </a:spcAft>
              <a:defRPr sz="1300">
                <a:solidFill>
                  <a:schemeClr val="tx1"/>
                </a:solidFill>
                <a:latin typeface="Arial" pitchFamily="34" charset="0"/>
                <a:ea typeface="微软雅黑" pitchFamily="34" charset="-122"/>
              </a:defRPr>
            </a:lvl7pPr>
            <a:lvl8pPr marL="3429000" indent="-228600" defTabSz="1087438" fontAlgn="base">
              <a:spcBef>
                <a:spcPct val="0"/>
              </a:spcBef>
              <a:spcAft>
                <a:spcPct val="0"/>
              </a:spcAft>
              <a:defRPr sz="1300">
                <a:solidFill>
                  <a:schemeClr val="tx1"/>
                </a:solidFill>
                <a:latin typeface="Arial" pitchFamily="34" charset="0"/>
                <a:ea typeface="微软雅黑" pitchFamily="34" charset="-122"/>
              </a:defRPr>
            </a:lvl8pPr>
            <a:lvl9pPr marL="3886200" indent="-228600" defTabSz="1087438" fontAlgn="base">
              <a:spcBef>
                <a:spcPct val="0"/>
              </a:spcBef>
              <a:spcAft>
                <a:spcPct val="0"/>
              </a:spcAft>
              <a:defRPr sz="1300">
                <a:solidFill>
                  <a:schemeClr val="tx1"/>
                </a:solidFill>
                <a:latin typeface="Arial" pitchFamily="34" charset="0"/>
                <a:ea typeface="微软雅黑" pitchFamily="34" charset="-122"/>
              </a:defRPr>
            </a:lvl9pPr>
          </a:lstStyle>
          <a:p>
            <a:pPr algn="ctr" eaLnBrk="1" hangingPunct="1">
              <a:buFont typeface="Arial" pitchFamily="34" charset="0"/>
              <a:buNone/>
              <a:defRPr/>
            </a:pPr>
            <a:r>
              <a:rPr lang="en-US" altLang="zh-CN" sz="1100" smtClean="0">
                <a:solidFill>
                  <a:srgbClr val="262626"/>
                </a:solidFill>
                <a:latin typeface="华文细黑" pitchFamily="2" charset="-122"/>
                <a:ea typeface="华文细黑" pitchFamily="2" charset="-122"/>
                <a:cs typeface="Arial" pitchFamily="34" charset="0"/>
              </a:rPr>
              <a:t>Click here to modify the text , you may post text here . Click here to modify the text Click</a:t>
            </a:r>
          </a:p>
        </p:txBody>
      </p:sp>
      <p:cxnSp>
        <p:nvCxnSpPr>
          <p:cNvPr id="4" name="直接连接符 3"/>
          <p:cNvCxnSpPr/>
          <p:nvPr userDrawn="1"/>
        </p:nvCxnSpPr>
        <p:spPr>
          <a:xfrm>
            <a:off x="3833813" y="790575"/>
            <a:ext cx="1476375" cy="0"/>
          </a:xfrm>
          <a:prstGeom prst="line">
            <a:avLst/>
          </a:prstGeom>
          <a:ln w="1270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9005262"/>
      </p:ext>
    </p:extLst>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p:cSld name="Blank">
    <p:spTree>
      <p:nvGrpSpPr>
        <p:cNvPr id="1" name=""/>
        <p:cNvGrpSpPr/>
        <p:nvPr/>
      </p:nvGrpSpPr>
      <p:grpSpPr>
        <a:xfrm>
          <a:off x="0" y="0"/>
          <a:ext cx="0" cy="0"/>
          <a:chOff x="0" y="0"/>
          <a:chExt cx="0" cy="0"/>
        </a:xfrm>
      </p:grpSpPr>
      <p:sp>
        <p:nvSpPr>
          <p:cNvPr id="2" name="矩形 1">
            <a:hlinkClick r:id="rId2"/>
          </p:cNvPr>
          <p:cNvSpPr/>
          <p:nvPr userDrawn="1"/>
        </p:nvSpPr>
        <p:spPr bwMode="auto">
          <a:xfrm>
            <a:off x="0" y="0"/>
            <a:ext cx="9144000" cy="5143500"/>
          </a:xfrm>
          <a:prstGeom prst="rect">
            <a:avLst/>
          </a:prstGeom>
          <a:noFill/>
          <a:ln>
            <a:solidFill>
              <a:schemeClr val="tx1">
                <a:alpha val="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lIns="134464" tIns="107571" rIns="134464" bIns="107571"/>
          <a:lstStyle/>
          <a:p>
            <a:pPr algn="ctr" eaLnBrk="1" hangingPunct="1">
              <a:lnSpc>
                <a:spcPct val="90000"/>
              </a:lnSpc>
              <a:defRPr/>
            </a:pPr>
            <a:endParaRPr lang="zh-CN" altLang="en-US" sz="1700">
              <a:solidFill>
                <a:schemeClr val="tx1"/>
              </a:solidFill>
              <a:latin typeface="华文细黑" pitchFamily="2" charset="-122"/>
              <a:cs typeface="Segoe UI" pitchFamily="34" charset="0"/>
            </a:endParaRPr>
          </a:p>
        </p:txBody>
      </p:sp>
    </p:spTree>
    <p:extLst>
      <p:ext uri="{BB962C8B-B14F-4D97-AF65-F5344CB8AC3E}">
        <p14:creationId xmlns:p14="http://schemas.microsoft.com/office/powerpoint/2010/main" val="989769796"/>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5_内容与标题">
    <p:spTree>
      <p:nvGrpSpPr>
        <p:cNvPr id="1" name=""/>
        <p:cNvGrpSpPr/>
        <p:nvPr/>
      </p:nvGrpSpPr>
      <p:grpSpPr>
        <a:xfrm>
          <a:off x="0" y="0"/>
          <a:ext cx="0" cy="0"/>
          <a:chOff x="0" y="0"/>
          <a:chExt cx="0" cy="0"/>
        </a:xfrm>
      </p:grpSpPr>
      <p:sp>
        <p:nvSpPr>
          <p:cNvPr id="4" name="矩形 3"/>
          <p:cNvSpPr/>
          <p:nvPr userDrawn="1"/>
        </p:nvSpPr>
        <p:spPr>
          <a:xfrm>
            <a:off x="5067678" y="4392775"/>
            <a:ext cx="775136" cy="246221"/>
          </a:xfrm>
          <a:prstGeom prst="rect">
            <a:avLst/>
          </a:prstGeom>
        </p:spPr>
        <p:txBody>
          <a:bodyPr wrap="square">
            <a:spAutoFit/>
          </a:bodyPr>
          <a:lstStyle/>
          <a:p>
            <a:pPr defTabSz="914400"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defTabSz="914400" eaLnBrk="1" fontAlgn="auto" hangingPunct="1">
              <a:spcBef>
                <a:spcPts val="0"/>
              </a:spcBef>
              <a:spcAft>
                <a:spcPts val="0"/>
              </a:spcAft>
            </a:pPr>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pPr defTabSz="914400"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pPr defTabSz="914400" eaLnBrk="1" fontAlgn="auto" hangingPunct="1">
              <a:spcBef>
                <a:spcPts val="0"/>
              </a:spcBef>
              <a:spcAft>
                <a:spcPts val="0"/>
              </a:spcAft>
            </a:pPr>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defTabSz="914400" eaLnBrk="1" fontAlgn="auto" hangingPunct="1">
              <a:spcBef>
                <a:spcPts val="0"/>
              </a:spcBef>
              <a:spcAft>
                <a:spcPts val="0"/>
              </a:spcAft>
            </a:pPr>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pPr defTabSz="914400" eaLnBrk="1" fontAlgn="auto" hangingPunct="1">
              <a:spcBef>
                <a:spcPts val="0"/>
              </a:spcBef>
              <a:spcAft>
                <a:spcPts val="0"/>
              </a:spcAft>
            </a:pPr>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pPr defTabSz="914400" eaLnBrk="1" fontAlgn="auto" hangingPunct="1">
              <a:spcBef>
                <a:spcPts val="0"/>
              </a:spcBef>
              <a:spcAft>
                <a:spcPts val="0"/>
              </a:spcAft>
            </a:pPr>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pPr defTabSz="914400" eaLnBrk="1" fontAlgn="auto" hangingPunct="1">
              <a:spcBef>
                <a:spcPts val="0"/>
              </a:spcBef>
              <a:spcAft>
                <a:spcPts val="0"/>
              </a:spcAft>
            </a:pPr>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pPr defTabSz="914400" eaLnBrk="1" fontAlgn="auto" hangingPunct="1">
              <a:spcBef>
                <a:spcPts val="0"/>
              </a:spcBef>
              <a:spcAft>
                <a:spcPts val="0"/>
              </a:spcAft>
            </a:pPr>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pPr defTabSz="914400" eaLnBrk="1" fontAlgn="auto" hangingPunct="1">
              <a:spcBef>
                <a:spcPts val="0"/>
              </a:spcBef>
              <a:spcAft>
                <a:spcPts val="0"/>
              </a:spcAft>
            </a:pPr>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pic>
        <p:nvPicPr>
          <p:cNvPr id="2" name="图片 6"/>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0570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28650" y="274638"/>
            <a:ext cx="7886700"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7" name="Text Placeholder 2"/>
          <p:cNvSpPr>
            <a:spLocks noGrp="1"/>
          </p:cNvSpPr>
          <p:nvPr>
            <p:ph type="body" idx="1"/>
          </p:nvPr>
        </p:nvSpPr>
        <p:spPr bwMode="auto">
          <a:xfrm>
            <a:off x="628650" y="1370013"/>
            <a:ext cx="7886700" cy="326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defTabSz="685754"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a:defRPr/>
            </a:pPr>
            <a:fld id="{B688739C-4961-464E-BA3F-458A2D378A86}" type="datetimeFigureOut">
              <a:rPr lang="zh-CN" altLang="en-US"/>
              <a:pPr>
                <a:defRPr/>
              </a:pPr>
              <a:t>2018/6/18</a:t>
            </a:fld>
            <a:endParaRPr lang="zh-CN" altLang="en-US" dirty="0"/>
          </a:p>
        </p:txBody>
      </p:sp>
      <p:sp>
        <p:nvSpPr>
          <p:cNvPr id="5" name="Footer Placeholder 4"/>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defTabSz="685754" eaLnBrk="1" fontAlgn="auto" hangingPunct="1">
              <a:spcBef>
                <a:spcPts val="0"/>
              </a:spcBef>
              <a:spcAft>
                <a:spcPts val="0"/>
              </a:spcAft>
              <a:defRPr sz="900">
                <a:solidFill>
                  <a:schemeClr val="tx1">
                    <a:tint val="75000"/>
                  </a:schemeClr>
                </a:solidFill>
                <a:latin typeface="华文细黑" panose="02010600040101010101" pitchFamily="2" charset="-122"/>
                <a:ea typeface="+mn-ea"/>
              </a:defRPr>
            </a:lvl1pPr>
          </a:lstStyle>
          <a:p>
            <a:pPr>
              <a:defRPr/>
            </a:pPr>
            <a:endParaRPr lang="zh-CN" altLang="en-US"/>
          </a:p>
        </p:txBody>
      </p:sp>
      <p:sp>
        <p:nvSpPr>
          <p:cNvPr id="6" name="Slide Number Placeholder 5"/>
          <p:cNvSpPr>
            <a:spLocks noGrp="1"/>
          </p:cNvSpPr>
          <p:nvPr>
            <p:ph type="sldNum" sz="quarter" idx="4"/>
          </p:nvPr>
        </p:nvSpPr>
        <p:spPr>
          <a:xfrm>
            <a:off x="6457950" y="4767263"/>
            <a:ext cx="2057400" cy="274637"/>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900">
                <a:solidFill>
                  <a:srgbClr val="898989"/>
                </a:solidFill>
                <a:latin typeface="华文细黑" panose="02010600040101010101" pitchFamily="2" charset="-122"/>
              </a:defRPr>
            </a:lvl1pPr>
          </a:lstStyle>
          <a:p>
            <a:fld id="{3A11DDF8-7585-4D5A-A9E0-BA1CFD1E6C23}"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15" r:id="rId6"/>
    <p:sldLayoutId id="2147483721" r:id="rId7"/>
    <p:sldLayoutId id="2147483722" r:id="rId8"/>
    <p:sldLayoutId id="2147483723" r:id="rId9"/>
  </p:sldLayoutIdLst>
  <p:txStyles>
    <p:titleStyle>
      <a:lvl1pPr algn="l" defTabSz="685800" rtl="0" eaLnBrk="0" fontAlgn="base" hangingPunct="0">
        <a:lnSpc>
          <a:spcPct val="90000"/>
        </a:lnSpc>
        <a:spcBef>
          <a:spcPct val="0"/>
        </a:spcBef>
        <a:spcAft>
          <a:spcPct val="0"/>
        </a:spcAft>
        <a:defRPr sz="3300" kern="1200">
          <a:solidFill>
            <a:schemeClr val="tx1"/>
          </a:solidFill>
          <a:latin typeface="华文细黑" panose="02010600040101010101" pitchFamily="2" charset="-122"/>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2pPr>
      <a:lvl3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3pPr>
      <a:lvl4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4pPr>
      <a:lvl5pPr algn="l" defTabSz="685800" rtl="0" eaLnBrk="0" fontAlgn="base" hangingPunct="0">
        <a:lnSpc>
          <a:spcPct val="90000"/>
        </a:lnSpc>
        <a:spcBef>
          <a:spcPct val="0"/>
        </a:spcBef>
        <a:spcAft>
          <a:spcPct val="0"/>
        </a:spcAft>
        <a:defRPr sz="3300">
          <a:solidFill>
            <a:schemeClr val="tx1"/>
          </a:solidFill>
          <a:latin typeface="华文细黑" pitchFamily="2" charset="-122"/>
          <a:ea typeface="微软雅黑" pitchFamily="34" charset="-122"/>
        </a:defRPr>
      </a:lvl5pPr>
      <a:lvl6pPr marL="4572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6pPr>
      <a:lvl7pPr marL="9144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7pPr>
      <a:lvl8pPr marL="13716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8pPr>
      <a:lvl9pPr marL="1828800" algn="l" defTabSz="685800" rtl="0" fontAlgn="base">
        <a:lnSpc>
          <a:spcPct val="90000"/>
        </a:lnSpc>
        <a:spcBef>
          <a:spcPct val="0"/>
        </a:spcBef>
        <a:spcAft>
          <a:spcPct val="0"/>
        </a:spcAft>
        <a:defRPr sz="3300">
          <a:solidFill>
            <a:schemeClr val="tx1"/>
          </a:solidFill>
          <a:latin typeface="华文细黑" pitchFamily="2" charset="-122"/>
          <a:ea typeface="微软雅黑" pitchFamily="34" charset="-122"/>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华文细黑" panose="02010600040101010101" pitchFamily="2" charset="-122"/>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华文细黑" panose="02010600040101010101" pitchFamily="2" charset="-122"/>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华文细黑" panose="02010600040101010101" pitchFamily="2" charset="-122"/>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华文细黑" panose="02010600040101010101" pitchFamily="2" charset="-122"/>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eaLnBrk="1" fontAlgn="auto" hangingPunct="1">
              <a:spcBef>
                <a:spcPts val="0"/>
              </a:spcBef>
              <a:spcAft>
                <a:spcPts val="0"/>
              </a:spcAft>
            </a:pPr>
            <a:fld id="{530820CF-B880-4189-942D-D702A7CBA730}" type="datetimeFigureOut">
              <a:rPr lang="zh-CN" altLang="en-US" smtClean="0">
                <a:solidFill>
                  <a:prstClr val="black">
                    <a:tint val="75000"/>
                  </a:prstClr>
                </a:solidFill>
                <a:latin typeface="Calibri"/>
                <a:ea typeface="宋体"/>
              </a:rPr>
              <a:pPr defTabSz="914400" eaLnBrk="1" fontAlgn="auto" hangingPunct="1">
                <a:spcBef>
                  <a:spcPts val="0"/>
                </a:spcBef>
                <a:spcAft>
                  <a:spcPts val="0"/>
                </a:spcAft>
              </a:pPr>
              <a:t>2018/6/18</a:t>
            </a:fld>
            <a:endParaRPr lang="zh-CN" altLang="en-US">
              <a:solidFill>
                <a:prstClr val="black">
                  <a:tint val="75000"/>
                </a:prstClr>
              </a:solidFill>
              <a:latin typeface="Calibri"/>
              <a:ea typeface="宋体"/>
            </a:endParaRPr>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eaLnBrk="1" fontAlgn="auto" hangingPunct="1">
              <a:spcBef>
                <a:spcPts val="0"/>
              </a:spcBef>
              <a:spcAft>
                <a:spcPts val="0"/>
              </a:spcAft>
            </a:pPr>
            <a:endParaRPr lang="zh-CN" altLang="en-US">
              <a:solidFill>
                <a:prstClr val="black">
                  <a:tint val="75000"/>
                </a:prstClr>
              </a:solidFill>
              <a:latin typeface="Calibri"/>
              <a:ea typeface="宋体"/>
            </a:endParaRPr>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eaLnBrk="1" fontAlgn="auto" hangingPunct="1">
              <a:spcBef>
                <a:spcPts val="0"/>
              </a:spcBef>
              <a:spcAft>
                <a:spcPts val="0"/>
              </a:spcAft>
            </a:pPr>
            <a:fld id="{0C913308-F349-4B6D-A68A-DD1791B4A57B}" type="slidenum">
              <a:rPr lang="zh-CN" altLang="en-US" smtClean="0">
                <a:solidFill>
                  <a:prstClr val="black">
                    <a:tint val="75000"/>
                  </a:prstClr>
                </a:solidFill>
                <a:latin typeface="Calibri"/>
                <a:ea typeface="宋体"/>
              </a:rPr>
              <a:pPr defTabSz="914400" eaLnBrk="1" fontAlgn="auto" hangingPunct="1">
                <a:spcBef>
                  <a:spcPts val="0"/>
                </a:spcBef>
                <a:spcAft>
                  <a:spcPts val="0"/>
                </a:spcAft>
              </a:pPr>
              <a:t>‹#›</a:t>
            </a:fld>
            <a:endParaRPr lang="zh-CN" altLang="en-US">
              <a:solidFill>
                <a:prstClr val="black">
                  <a:tint val="75000"/>
                </a:prstClr>
              </a:solidFill>
              <a:latin typeface="Calibri"/>
              <a:ea typeface="宋体"/>
            </a:endParaRPr>
          </a:p>
        </p:txBody>
      </p:sp>
    </p:spTree>
    <p:extLst>
      <p:ext uri="{BB962C8B-B14F-4D97-AF65-F5344CB8AC3E}">
        <p14:creationId xmlns:p14="http://schemas.microsoft.com/office/powerpoint/2010/main" val="3914432827"/>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4.jpeg"/></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7.jpeg"/><Relationship Id="rId4" Type="http://schemas.openxmlformats.org/officeDocument/2006/relationships/image" Target="../media/image6.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5.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 Id="rId9" Type="http://schemas.openxmlformats.org/officeDocument/2006/relationships/image" Target="../media/image14.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18.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19.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21.png"/><Relationship Id="rId1" Type="http://schemas.openxmlformats.org/officeDocument/2006/relationships/slideLayout" Target="../slideLayouts/slideLayout11.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20.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2" Type="http://schemas.openxmlformats.org/officeDocument/2006/relationships/tags" Target="../tags/tag3.xml"/><Relationship Id="rId16" Type="http://schemas.openxmlformats.org/officeDocument/2006/relationships/notesSlide" Target="../notesSlides/notesSlide4.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slideLayout" Target="../slideLayouts/slideLayout5.xml"/><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65" name="任意多边形 64"/>
          <p:cNvSpPr/>
          <p:nvPr/>
        </p:nvSpPr>
        <p:spPr>
          <a:xfrm>
            <a:off x="7616825" y="2251075"/>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76" name="文本框 75"/>
          <p:cNvSpPr txBox="1">
            <a:spLocks noChangeArrowheads="1"/>
          </p:cNvSpPr>
          <p:nvPr/>
        </p:nvSpPr>
        <p:spPr bwMode="auto">
          <a:xfrm>
            <a:off x="4135438" y="1698625"/>
            <a:ext cx="4856162"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defTabSz="685754" eaLnBrk="1" fontAlgn="auto" hangingPunct="1">
              <a:spcBef>
                <a:spcPts val="0"/>
              </a:spcBef>
              <a:spcAft>
                <a:spcPts val="0"/>
              </a:spcAft>
              <a:defRPr/>
            </a:pPr>
            <a:r>
              <a:rPr lang="zh-CN" altLang="en-US" sz="4600" b="1" dirty="0" smtClean="0">
                <a:solidFill>
                  <a:schemeClr val="bg1"/>
                </a:solidFill>
                <a:effectLst>
                  <a:outerShdw blurRad="38100" dist="38100" dir="2700000" algn="tl">
                    <a:srgbClr val="000000">
                      <a:alpha val="43137"/>
                    </a:srgbClr>
                  </a:outerShdw>
                </a:effectLst>
                <a:latin typeface="+mn-ea"/>
                <a:ea typeface="+mn-ea"/>
              </a:rPr>
              <a:t>互联网</a:t>
            </a:r>
            <a:r>
              <a:rPr lang="en-US" altLang="zh-CN" sz="4600" b="1" dirty="0" smtClean="0">
                <a:solidFill>
                  <a:schemeClr val="bg1"/>
                </a:solidFill>
                <a:effectLst>
                  <a:outerShdw blurRad="38100" dist="38100" dir="2700000" algn="tl">
                    <a:srgbClr val="000000">
                      <a:alpha val="43137"/>
                    </a:srgbClr>
                  </a:outerShdw>
                </a:effectLst>
                <a:latin typeface="+mn-ea"/>
                <a:ea typeface="+mn-ea"/>
              </a:rPr>
              <a:t>+</a:t>
            </a:r>
            <a:r>
              <a:rPr lang="zh-CN" altLang="en-US" sz="4600" b="1" dirty="0" smtClean="0">
                <a:solidFill>
                  <a:schemeClr val="bg1"/>
                </a:solidFill>
                <a:effectLst>
                  <a:outerShdw blurRad="38100" dist="38100" dir="2700000" algn="tl">
                    <a:srgbClr val="000000">
                      <a:alpha val="43137"/>
                    </a:srgbClr>
                  </a:outerShdw>
                </a:effectLst>
                <a:latin typeface="+mn-ea"/>
                <a:ea typeface="+mn-ea"/>
              </a:rPr>
              <a:t>电子商务</a:t>
            </a:r>
            <a:endParaRPr lang="zh-CN" altLang="en-US" sz="4600" b="1" dirty="0">
              <a:solidFill>
                <a:schemeClr val="bg1"/>
              </a:solidFill>
              <a:effectLst>
                <a:outerShdw blurRad="38100" dist="38100" dir="2700000" algn="tl">
                  <a:srgbClr val="000000">
                    <a:alpha val="43137"/>
                  </a:srgbClr>
                </a:outerShdw>
              </a:effectLst>
              <a:latin typeface="+mn-ea"/>
              <a:ea typeface="+mn-ea"/>
            </a:endParaRPr>
          </a:p>
        </p:txBody>
      </p:sp>
      <p:sp>
        <p:nvSpPr>
          <p:cNvPr id="3" name="文本框 2"/>
          <p:cNvSpPr txBox="1"/>
          <p:nvPr/>
        </p:nvSpPr>
        <p:spPr>
          <a:xfrm>
            <a:off x="4862513" y="935038"/>
            <a:ext cx="3027362" cy="646112"/>
          </a:xfrm>
          <a:prstGeom prst="rect">
            <a:avLst/>
          </a:prstGeom>
          <a:noFill/>
        </p:spPr>
        <p:txBody>
          <a:bodyPr>
            <a:spAutoFit/>
          </a:bodyPr>
          <a:lstStyle/>
          <a:p>
            <a:pPr algn="ctr" defTabSz="685754" eaLnBrk="1" fontAlgn="auto" hangingPunct="1">
              <a:spcBef>
                <a:spcPts val="0"/>
              </a:spcBef>
              <a:spcAft>
                <a:spcPts val="0"/>
              </a:spcAft>
              <a:defRPr/>
            </a:pPr>
            <a:r>
              <a:rPr lang="en-US" altLang="zh-CN" sz="3600" dirty="0">
                <a:solidFill>
                  <a:schemeClr val="bg1"/>
                </a:solidFill>
                <a:effectLst>
                  <a:outerShdw blurRad="38100" dist="38100" dir="2700000" algn="tl">
                    <a:srgbClr val="000000">
                      <a:alpha val="43137"/>
                    </a:srgbClr>
                  </a:outerShdw>
                </a:effectLst>
                <a:latin typeface="Impact" panose="020B0806030902050204" pitchFamily="34" charset="0"/>
              </a:rPr>
              <a:t>NETWORK</a:t>
            </a:r>
            <a:endParaRPr lang="zh-CN" altLang="en-US" sz="3600" dirty="0">
              <a:solidFill>
                <a:schemeClr val="bg1"/>
              </a:solidFill>
              <a:effectLst>
                <a:outerShdw blurRad="38100" dist="38100" dir="2700000" algn="tl">
                  <a:srgbClr val="000000">
                    <a:alpha val="43137"/>
                  </a:srgbClr>
                </a:outerShdw>
              </a:effectLst>
              <a:latin typeface="Impact" panose="020B0806030902050204" pitchFamily="34" charset="0"/>
            </a:endParaRPr>
          </a:p>
        </p:txBody>
      </p:sp>
      <p:sp>
        <p:nvSpPr>
          <p:cNvPr id="46" name="文本框 45"/>
          <p:cNvSpPr txBox="1">
            <a:spLocks noChangeArrowheads="1"/>
          </p:cNvSpPr>
          <p:nvPr/>
        </p:nvSpPr>
        <p:spPr bwMode="auto">
          <a:xfrm>
            <a:off x="5357813" y="1433513"/>
            <a:ext cx="2051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ea typeface="华文细黑" panose="02010600040101010101" pitchFamily="2" charset="-122"/>
              </a:rPr>
              <a:t>Internet </a:t>
            </a:r>
            <a:r>
              <a:rPr lang="en-US" altLang="zh-CN" sz="1200">
                <a:solidFill>
                  <a:schemeClr val="bg1"/>
                </a:solidFill>
                <a:latin typeface="华文细黑" panose="02010600040101010101" pitchFamily="2" charset="-122"/>
                <a:ea typeface="华文细黑" panose="02010600040101010101" pitchFamily="2" charset="-122"/>
              </a:rPr>
              <a:t>e-commerce</a:t>
            </a:r>
            <a:endParaRPr lang="zh-CN" altLang="en-US" sz="1100">
              <a:solidFill>
                <a:schemeClr val="bg1"/>
              </a:solidFill>
              <a:latin typeface="华文细黑" panose="02010600040101010101" pitchFamily="2" charset="-122"/>
              <a:ea typeface="华文细黑" panose="02010600040101010101" pitchFamily="2" charset="-122"/>
            </a:endParaRPr>
          </a:p>
        </p:txBody>
      </p:sp>
      <p:sp>
        <p:nvSpPr>
          <p:cNvPr id="1293" name="KSO_Shape"/>
          <p:cNvSpPr>
            <a:spLocks/>
          </p:cNvSpPr>
          <p:nvPr/>
        </p:nvSpPr>
        <p:spPr bwMode="auto">
          <a:xfrm>
            <a:off x="7553325" y="1227138"/>
            <a:ext cx="701675" cy="385762"/>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52" name="组合 51"/>
          <p:cNvGrpSpPr>
            <a:grpSpLocks/>
          </p:cNvGrpSpPr>
          <p:nvPr/>
        </p:nvGrpSpPr>
        <p:grpSpPr bwMode="auto">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13" name="文本框 47"/>
            <p:cNvSpPr txBox="1">
              <a:spLocks noChangeArrowheads="1"/>
            </p:cNvSpPr>
            <p:nvPr/>
          </p:nvSpPr>
          <p:spPr bwMode="auto">
            <a:xfrm>
              <a:off x="4803679" y="2650322"/>
              <a:ext cx="6273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微网站</a:t>
              </a:r>
            </a:p>
          </p:txBody>
        </p:sp>
      </p:grpSp>
      <p:grpSp>
        <p:nvGrpSpPr>
          <p:cNvPr id="53" name="组合 52"/>
          <p:cNvGrpSpPr>
            <a:grpSpLocks/>
          </p:cNvGrpSpPr>
          <p:nvPr/>
        </p:nvGrpSpPr>
        <p:grpSpPr bwMode="auto">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11" name="文本框 1294"/>
            <p:cNvSpPr txBox="1">
              <a:spLocks noChangeArrowheads="1"/>
            </p:cNvSpPr>
            <p:nvPr/>
          </p:nvSpPr>
          <p:spPr bwMode="auto">
            <a:xfrm>
              <a:off x="5845003" y="2643393"/>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微信电商平台</a:t>
              </a:r>
            </a:p>
          </p:txBody>
        </p:sp>
      </p:grpSp>
      <p:grpSp>
        <p:nvGrpSpPr>
          <p:cNvPr id="1304" name="组合 1303"/>
          <p:cNvGrpSpPr>
            <a:grpSpLocks/>
          </p:cNvGrpSpPr>
          <p:nvPr/>
        </p:nvGrpSpPr>
        <p:grpSpPr bwMode="auto">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9" name="文本框 1296"/>
            <p:cNvSpPr txBox="1">
              <a:spLocks noChangeArrowheads="1"/>
            </p:cNvSpPr>
            <p:nvPr/>
          </p:nvSpPr>
          <p:spPr bwMode="auto">
            <a:xfrm>
              <a:off x="7280758" y="263732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运营策划</a:t>
              </a:r>
            </a:p>
          </p:txBody>
        </p:sp>
      </p:grpSp>
      <p:grpSp>
        <p:nvGrpSpPr>
          <p:cNvPr id="49" name="组合 48"/>
          <p:cNvGrpSpPr>
            <a:grpSpLocks/>
          </p:cNvGrpSpPr>
          <p:nvPr/>
        </p:nvGrpSpPr>
        <p:grpSpPr bwMode="auto">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7" name="文本框 1298"/>
            <p:cNvSpPr txBox="1">
              <a:spLocks noChangeArrowheads="1"/>
            </p:cNvSpPr>
            <p:nvPr/>
          </p:nvSpPr>
          <p:spPr bwMode="auto">
            <a:xfrm>
              <a:off x="5850293" y="3854414"/>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移动客户端</a:t>
              </a:r>
            </a:p>
          </p:txBody>
        </p:sp>
      </p:grpSp>
      <p:grpSp>
        <p:nvGrpSpPr>
          <p:cNvPr id="51" name="组合 50"/>
          <p:cNvGrpSpPr>
            <a:grpSpLocks/>
          </p:cNvGrpSpPr>
          <p:nvPr/>
        </p:nvGrpSpPr>
        <p:grpSpPr bwMode="auto">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5" name="文本框 1300"/>
            <p:cNvSpPr txBox="1">
              <a:spLocks noChangeArrowheads="1"/>
            </p:cNvSpPr>
            <p:nvPr/>
          </p:nvSpPr>
          <p:spPr bwMode="auto">
            <a:xfrm>
              <a:off x="5330697" y="3267110"/>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营销推广</a:t>
              </a:r>
            </a:p>
          </p:txBody>
        </p:sp>
      </p:grpSp>
      <p:grpSp>
        <p:nvGrpSpPr>
          <p:cNvPr id="50" name="组合 49"/>
          <p:cNvGrpSpPr>
            <a:grpSpLocks/>
          </p:cNvGrpSpPr>
          <p:nvPr/>
        </p:nvGrpSpPr>
        <p:grpSpPr bwMode="auto">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10303" name="文本框 1302"/>
            <p:cNvSpPr txBox="1">
              <a:spLocks noChangeArrowheads="1"/>
            </p:cNvSpPr>
            <p:nvPr/>
          </p:nvSpPr>
          <p:spPr bwMode="auto">
            <a:xfrm>
              <a:off x="6681516" y="326018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7"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9"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602" name="Freeform 18"/>
          <p:cNvSpPr>
            <a:spLocks noEditPoints="1"/>
          </p:cNvSpPr>
          <p:nvPr/>
        </p:nvSpPr>
        <p:spPr bwMode="auto">
          <a:xfrm>
            <a:off x="3048000" y="2212975"/>
            <a:ext cx="303213" cy="288925"/>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3" name="Freeform 20"/>
          <p:cNvSpPr>
            <a:spLocks noEditPoints="1"/>
          </p:cNvSpPr>
          <p:nvPr/>
        </p:nvSpPr>
        <p:spPr bwMode="auto">
          <a:xfrm>
            <a:off x="2205038" y="2409825"/>
            <a:ext cx="200025" cy="209550"/>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4" name="Freeform 21"/>
          <p:cNvSpPr>
            <a:spLocks noEditPoints="1"/>
          </p:cNvSpPr>
          <p:nvPr/>
        </p:nvSpPr>
        <p:spPr bwMode="auto">
          <a:xfrm>
            <a:off x="3190875" y="2579688"/>
            <a:ext cx="298450" cy="300037"/>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5" name="Freeform 28"/>
          <p:cNvSpPr>
            <a:spLocks noEditPoints="1"/>
          </p:cNvSpPr>
          <p:nvPr/>
        </p:nvSpPr>
        <p:spPr bwMode="auto">
          <a:xfrm>
            <a:off x="1903413" y="2528888"/>
            <a:ext cx="336550" cy="412750"/>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6" name="Freeform 37"/>
          <p:cNvSpPr>
            <a:spLocks noEditPoints="1"/>
          </p:cNvSpPr>
          <p:nvPr/>
        </p:nvSpPr>
        <p:spPr bwMode="auto">
          <a:xfrm>
            <a:off x="2179638" y="2162175"/>
            <a:ext cx="382587" cy="182563"/>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7" name="Freeform 45"/>
          <p:cNvSpPr>
            <a:spLocks noEditPoints="1"/>
          </p:cNvSpPr>
          <p:nvPr/>
        </p:nvSpPr>
        <p:spPr bwMode="auto">
          <a:xfrm>
            <a:off x="2432050" y="373063"/>
            <a:ext cx="258763" cy="227012"/>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8" name="Freeform 64"/>
          <p:cNvSpPr>
            <a:spLocks noEditPoints="1"/>
          </p:cNvSpPr>
          <p:nvPr/>
        </p:nvSpPr>
        <p:spPr bwMode="auto">
          <a:xfrm>
            <a:off x="3252788" y="942975"/>
            <a:ext cx="512762" cy="512763"/>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9" name="Freeform 66"/>
          <p:cNvSpPr>
            <a:spLocks noEditPoints="1"/>
          </p:cNvSpPr>
          <p:nvPr/>
        </p:nvSpPr>
        <p:spPr bwMode="auto">
          <a:xfrm>
            <a:off x="180975" y="622300"/>
            <a:ext cx="138113" cy="279400"/>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0" name="Freeform 73"/>
          <p:cNvSpPr>
            <a:spLocks noEditPoints="1"/>
          </p:cNvSpPr>
          <p:nvPr/>
        </p:nvSpPr>
        <p:spPr bwMode="auto">
          <a:xfrm>
            <a:off x="1123950" y="1481138"/>
            <a:ext cx="168275" cy="168275"/>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1" name="Freeform 86"/>
          <p:cNvSpPr>
            <a:spLocks noEditPoints="1"/>
          </p:cNvSpPr>
          <p:nvPr/>
        </p:nvSpPr>
        <p:spPr bwMode="auto">
          <a:xfrm>
            <a:off x="635000" y="935038"/>
            <a:ext cx="87313" cy="358775"/>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2" name="Freeform 94"/>
          <p:cNvSpPr>
            <a:spLocks noEditPoints="1"/>
          </p:cNvSpPr>
          <p:nvPr/>
        </p:nvSpPr>
        <p:spPr bwMode="auto">
          <a:xfrm>
            <a:off x="1384300" y="1835150"/>
            <a:ext cx="271463" cy="19685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3" name="Freeform 96"/>
          <p:cNvSpPr>
            <a:spLocks noEditPoints="1"/>
          </p:cNvSpPr>
          <p:nvPr/>
        </p:nvSpPr>
        <p:spPr bwMode="auto">
          <a:xfrm>
            <a:off x="2647950" y="73025"/>
            <a:ext cx="290513" cy="180975"/>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4" name="Freeform 105"/>
          <p:cNvSpPr>
            <a:spLocks noEditPoints="1"/>
          </p:cNvSpPr>
          <p:nvPr/>
        </p:nvSpPr>
        <p:spPr bwMode="auto">
          <a:xfrm>
            <a:off x="1943100" y="3024188"/>
            <a:ext cx="153988" cy="338137"/>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5" name="Freeform 112"/>
          <p:cNvSpPr>
            <a:spLocks noEditPoints="1"/>
          </p:cNvSpPr>
          <p:nvPr/>
        </p:nvSpPr>
        <p:spPr bwMode="auto">
          <a:xfrm>
            <a:off x="4306888" y="957263"/>
            <a:ext cx="169862" cy="106362"/>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6" name="Freeform 116"/>
          <p:cNvSpPr>
            <a:spLocks noEditPoints="1"/>
          </p:cNvSpPr>
          <p:nvPr/>
        </p:nvSpPr>
        <p:spPr bwMode="auto">
          <a:xfrm>
            <a:off x="1847850" y="692150"/>
            <a:ext cx="109538" cy="42863"/>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7" name="Freeform 130"/>
          <p:cNvSpPr>
            <a:spLocks noEditPoints="1"/>
          </p:cNvSpPr>
          <p:nvPr/>
        </p:nvSpPr>
        <p:spPr bwMode="auto">
          <a:xfrm>
            <a:off x="1989138" y="133350"/>
            <a:ext cx="50800" cy="290513"/>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8" name="Freeform 131"/>
          <p:cNvSpPr>
            <a:spLocks noEditPoints="1"/>
          </p:cNvSpPr>
          <p:nvPr/>
        </p:nvSpPr>
        <p:spPr bwMode="auto">
          <a:xfrm>
            <a:off x="1927225" y="287338"/>
            <a:ext cx="50800" cy="13652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9" name="Freeform 150"/>
          <p:cNvSpPr>
            <a:spLocks noEditPoints="1"/>
          </p:cNvSpPr>
          <p:nvPr/>
        </p:nvSpPr>
        <p:spPr bwMode="auto">
          <a:xfrm>
            <a:off x="955675" y="2349500"/>
            <a:ext cx="268288" cy="71438"/>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0" name="Freeform 151"/>
          <p:cNvSpPr>
            <a:spLocks noEditPoints="1"/>
          </p:cNvSpPr>
          <p:nvPr/>
        </p:nvSpPr>
        <p:spPr bwMode="auto">
          <a:xfrm>
            <a:off x="990600" y="2165350"/>
            <a:ext cx="201613" cy="214313"/>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1" name="Freeform 162"/>
          <p:cNvSpPr>
            <a:spLocks noEditPoints="1"/>
          </p:cNvSpPr>
          <p:nvPr/>
        </p:nvSpPr>
        <p:spPr bwMode="auto">
          <a:xfrm>
            <a:off x="1639888" y="2063750"/>
            <a:ext cx="173037" cy="488950"/>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2" name="Freeform 171"/>
          <p:cNvSpPr>
            <a:spLocks noEditPoints="1"/>
          </p:cNvSpPr>
          <p:nvPr/>
        </p:nvSpPr>
        <p:spPr bwMode="auto">
          <a:xfrm>
            <a:off x="3646488" y="1525588"/>
            <a:ext cx="314325" cy="322262"/>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3" name="Freeform 181"/>
          <p:cNvSpPr>
            <a:spLocks noEditPoints="1"/>
          </p:cNvSpPr>
          <p:nvPr/>
        </p:nvSpPr>
        <p:spPr bwMode="auto">
          <a:xfrm>
            <a:off x="2857500" y="874713"/>
            <a:ext cx="295275" cy="125412"/>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4" name="Freeform 186"/>
          <p:cNvSpPr>
            <a:spLocks noEditPoints="1"/>
          </p:cNvSpPr>
          <p:nvPr/>
        </p:nvSpPr>
        <p:spPr bwMode="auto">
          <a:xfrm>
            <a:off x="1797050" y="1101725"/>
            <a:ext cx="277813" cy="1762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5" name="Freeform 190"/>
          <p:cNvSpPr>
            <a:spLocks noEditPoints="1"/>
          </p:cNvSpPr>
          <p:nvPr/>
        </p:nvSpPr>
        <p:spPr bwMode="auto">
          <a:xfrm>
            <a:off x="3822700" y="1293813"/>
            <a:ext cx="301625" cy="87312"/>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6" name="Freeform 193"/>
          <p:cNvSpPr>
            <a:spLocks noEditPoints="1"/>
          </p:cNvSpPr>
          <p:nvPr/>
        </p:nvSpPr>
        <p:spPr bwMode="auto">
          <a:xfrm>
            <a:off x="1641475" y="3270250"/>
            <a:ext cx="276225" cy="2857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7" name="Freeform 204"/>
          <p:cNvSpPr>
            <a:spLocks noEditPoints="1"/>
          </p:cNvSpPr>
          <p:nvPr/>
        </p:nvSpPr>
        <p:spPr bwMode="auto">
          <a:xfrm>
            <a:off x="1427163" y="2319338"/>
            <a:ext cx="195262" cy="115887"/>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8" name="Freeform 207"/>
          <p:cNvSpPr>
            <a:spLocks noEditPoints="1"/>
          </p:cNvSpPr>
          <p:nvPr/>
        </p:nvSpPr>
        <p:spPr bwMode="auto">
          <a:xfrm>
            <a:off x="3968750" y="1009650"/>
            <a:ext cx="84138" cy="69850"/>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9" name="Freeform 209"/>
          <p:cNvSpPr>
            <a:spLocks noEditPoints="1"/>
          </p:cNvSpPr>
          <p:nvPr/>
        </p:nvSpPr>
        <p:spPr bwMode="auto">
          <a:xfrm>
            <a:off x="3895725" y="922338"/>
            <a:ext cx="92075" cy="1714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0" name="Freeform 210"/>
          <p:cNvSpPr>
            <a:spLocks noEditPoints="1"/>
          </p:cNvSpPr>
          <p:nvPr/>
        </p:nvSpPr>
        <p:spPr bwMode="auto">
          <a:xfrm>
            <a:off x="2730500" y="460375"/>
            <a:ext cx="295275" cy="280988"/>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1" name="Freeform 221"/>
          <p:cNvSpPr>
            <a:spLocks noEditPoints="1"/>
          </p:cNvSpPr>
          <p:nvPr/>
        </p:nvSpPr>
        <p:spPr bwMode="auto">
          <a:xfrm>
            <a:off x="996950" y="501650"/>
            <a:ext cx="301625" cy="2238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2" name="Freeform 224"/>
          <p:cNvSpPr>
            <a:spLocks noEditPoints="1"/>
          </p:cNvSpPr>
          <p:nvPr/>
        </p:nvSpPr>
        <p:spPr bwMode="auto">
          <a:xfrm>
            <a:off x="3614738" y="560388"/>
            <a:ext cx="295275" cy="296862"/>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3" name="Freeform 226"/>
          <p:cNvSpPr>
            <a:spLocks noEditPoints="1"/>
          </p:cNvSpPr>
          <p:nvPr/>
        </p:nvSpPr>
        <p:spPr bwMode="auto">
          <a:xfrm>
            <a:off x="254000" y="238125"/>
            <a:ext cx="292100" cy="220663"/>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4" name="Freeform 267"/>
          <p:cNvSpPr>
            <a:spLocks noEditPoints="1"/>
          </p:cNvSpPr>
          <p:nvPr/>
        </p:nvSpPr>
        <p:spPr bwMode="auto">
          <a:xfrm>
            <a:off x="2952750" y="3078163"/>
            <a:ext cx="42863" cy="98425"/>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5" name="Freeform 285"/>
          <p:cNvSpPr>
            <a:spLocks noEditPoints="1"/>
          </p:cNvSpPr>
          <p:nvPr/>
        </p:nvSpPr>
        <p:spPr bwMode="auto">
          <a:xfrm>
            <a:off x="2079625" y="3432175"/>
            <a:ext cx="69850" cy="179388"/>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6" name="Freeform 288"/>
          <p:cNvSpPr>
            <a:spLocks noEditPoints="1"/>
          </p:cNvSpPr>
          <p:nvPr/>
        </p:nvSpPr>
        <p:spPr bwMode="auto">
          <a:xfrm>
            <a:off x="4864100" y="63500"/>
            <a:ext cx="296863" cy="293688"/>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7" name="Freeform 289"/>
          <p:cNvSpPr>
            <a:spLocks noEditPoints="1"/>
          </p:cNvSpPr>
          <p:nvPr/>
        </p:nvSpPr>
        <p:spPr bwMode="auto">
          <a:xfrm>
            <a:off x="3713163" y="1970088"/>
            <a:ext cx="212725" cy="212725"/>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8" name="Freeform 291"/>
          <p:cNvSpPr>
            <a:spLocks noEditPoints="1"/>
          </p:cNvSpPr>
          <p:nvPr/>
        </p:nvSpPr>
        <p:spPr bwMode="auto">
          <a:xfrm>
            <a:off x="173038" y="1044575"/>
            <a:ext cx="255587" cy="254000"/>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9" name="Freeform 298"/>
          <p:cNvSpPr>
            <a:spLocks noEditPoints="1"/>
          </p:cNvSpPr>
          <p:nvPr/>
        </p:nvSpPr>
        <p:spPr bwMode="auto">
          <a:xfrm>
            <a:off x="1393825" y="115888"/>
            <a:ext cx="77788" cy="134937"/>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0" name="Freeform 316"/>
          <p:cNvSpPr>
            <a:spLocks noEditPoints="1"/>
          </p:cNvSpPr>
          <p:nvPr/>
        </p:nvSpPr>
        <p:spPr bwMode="auto">
          <a:xfrm>
            <a:off x="430213" y="0"/>
            <a:ext cx="195262" cy="115888"/>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1" name="Freeform 317"/>
          <p:cNvSpPr>
            <a:spLocks/>
          </p:cNvSpPr>
          <p:nvPr/>
        </p:nvSpPr>
        <p:spPr bwMode="auto">
          <a:xfrm>
            <a:off x="1012825" y="0"/>
            <a:ext cx="260350" cy="107950"/>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2" name="Freeform 327"/>
          <p:cNvSpPr>
            <a:spLocks noEditPoints="1"/>
          </p:cNvSpPr>
          <p:nvPr/>
        </p:nvSpPr>
        <p:spPr bwMode="auto">
          <a:xfrm>
            <a:off x="2393950" y="3043238"/>
            <a:ext cx="182563" cy="139700"/>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3" name="Freeform 336"/>
          <p:cNvSpPr>
            <a:spLocks noEditPoints="1"/>
          </p:cNvSpPr>
          <p:nvPr/>
        </p:nvSpPr>
        <p:spPr bwMode="auto">
          <a:xfrm>
            <a:off x="-33338" y="0"/>
            <a:ext cx="363538" cy="163513"/>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4" name="Freeform 337"/>
          <p:cNvSpPr>
            <a:spLocks noEditPoints="1"/>
          </p:cNvSpPr>
          <p:nvPr/>
        </p:nvSpPr>
        <p:spPr bwMode="auto">
          <a:xfrm>
            <a:off x="2473325" y="1287463"/>
            <a:ext cx="536575" cy="534987"/>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5" name="Freeform 338"/>
          <p:cNvSpPr>
            <a:spLocks noEditPoints="1"/>
          </p:cNvSpPr>
          <p:nvPr/>
        </p:nvSpPr>
        <p:spPr bwMode="auto">
          <a:xfrm>
            <a:off x="1390650" y="679450"/>
            <a:ext cx="277813" cy="207963"/>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6" name="Freeform 341"/>
          <p:cNvSpPr>
            <a:spLocks noEditPoints="1"/>
          </p:cNvSpPr>
          <p:nvPr/>
        </p:nvSpPr>
        <p:spPr bwMode="auto">
          <a:xfrm>
            <a:off x="4230688" y="1174750"/>
            <a:ext cx="242887" cy="249238"/>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647" name="Group 353"/>
          <p:cNvGrpSpPr/>
          <p:nvPr/>
        </p:nvGrpSpPr>
        <p:grpSpPr bwMode="auto">
          <a:xfrm>
            <a:off x="-457200" y="-296"/>
            <a:ext cx="5390114" cy="4364334"/>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1" name="Freeform 89"/>
            <p:cNvSpPr>
              <a:spLocks/>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3" name="Freeform 90"/>
            <p:cNvSpPr>
              <a:spLocks/>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5" name="Freeform 300"/>
            <p:cNvSpPr>
              <a:spLocks/>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9" name="Freeform 314"/>
            <p:cNvSpPr>
              <a:spLocks/>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0" name="Freeform 315"/>
            <p:cNvSpPr>
              <a:spLocks/>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2" name="Freeform 319"/>
            <p:cNvSpPr>
              <a:spLocks/>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3" name="Freeform 320"/>
            <p:cNvSpPr>
              <a:spLocks/>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5" name="Freeform 322"/>
            <p:cNvSpPr>
              <a:spLocks/>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6" name="Freeform 323"/>
            <p:cNvSpPr>
              <a:spLocks/>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7" name="Freeform 324"/>
            <p:cNvSpPr>
              <a:spLocks/>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595"/>
                                        </p:tgtEl>
                                        <p:attrNameLst>
                                          <p:attrName>style.visibility</p:attrName>
                                        </p:attrNameLst>
                                      </p:cBhvr>
                                      <p:to>
                                        <p:strVal val="visible"/>
                                      </p:to>
                                    </p:set>
                                    <p:anim calcmode="lin" valueType="num">
                                      <p:cBhvr additive="base">
                                        <p:cTn id="7" dur="500" fill="hold"/>
                                        <p:tgtEl>
                                          <p:spTgt spid="595"/>
                                        </p:tgtEl>
                                        <p:attrNameLst>
                                          <p:attrName>ppt_x</p:attrName>
                                        </p:attrNameLst>
                                      </p:cBhvr>
                                      <p:tavLst>
                                        <p:tav tm="0">
                                          <p:val>
                                            <p:strVal val="#ppt_x"/>
                                          </p:val>
                                        </p:tav>
                                        <p:tav tm="100000">
                                          <p:val>
                                            <p:strVal val="#ppt_x"/>
                                          </p:val>
                                        </p:tav>
                                      </p:tavLst>
                                    </p:anim>
                                    <p:anim calcmode="lin" valueType="num">
                                      <p:cBhvr additive="base">
                                        <p:cTn id="8" dur="500" fill="hold"/>
                                        <p:tgtEl>
                                          <p:spTgt spid="59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600"/>
                                        <p:tgtEl>
                                          <p:spTgt spid="3"/>
                                        </p:tgtEl>
                                      </p:cBhvr>
                                    </p:animEffect>
                                  </p:childTnLst>
                                </p:cTn>
                              </p:par>
                              <p:par>
                                <p:cTn id="13" presetID="35" presetClass="path" presetSubtype="0" decel="100000" fill="hold" grpId="1" nodeType="withEffect">
                                  <p:stCondLst>
                                    <p:cond delay="0"/>
                                  </p:stCondLst>
                                  <p:childTnLst>
                                    <p:animMotion origin="layout" path="M -0.05552 0.00023 L -3.51034E-6 0.00023 " pathEditMode="relative" rAng="0" ptsTypes="AA">
                                      <p:cBhvr>
                                        <p:cTn id="14" dur="800" fill="hold"/>
                                        <p:tgtEl>
                                          <p:spTgt spid="3"/>
                                        </p:tgtEl>
                                        <p:attrNameLst>
                                          <p:attrName>ppt_x</p:attrName>
                                          <p:attrName>ppt_y</p:attrName>
                                        </p:attrNameLst>
                                      </p:cBhvr>
                                      <p:rCtr x="2770" y="0"/>
                                    </p:animMotion>
                                  </p:childTnLst>
                                </p:cTn>
                              </p:par>
                            </p:childTnLst>
                          </p:cTn>
                        </p:par>
                        <p:par>
                          <p:cTn id="15" fill="hold" nodeType="afterGroup">
                            <p:stCondLst>
                              <p:cond delay="1300"/>
                            </p:stCondLst>
                            <p:childTnLst>
                              <p:par>
                                <p:cTn id="16" presetID="22" presetClass="entr" presetSubtype="8" fill="hold" grpId="0" nodeType="after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wipe(left)">
                                      <p:cBhvr>
                                        <p:cTn id="18" dur="500"/>
                                        <p:tgtEl>
                                          <p:spTgt spid="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6" presetClass="entr" presetSubtype="0" fill="hold" grpId="0" nodeType="clickEffect">
                                  <p:stCondLst>
                                    <p:cond delay="0"/>
                                  </p:stCondLst>
                                  <p:iterate type="lt">
                                    <p:tmPct val="15000"/>
                                  </p:iterate>
                                  <p:childTnLst>
                                    <p:set>
                                      <p:cBhvr>
                                        <p:cTn id="22" dur="1" fill="hold">
                                          <p:stCondLst>
                                            <p:cond delay="0"/>
                                          </p:stCondLst>
                                        </p:cTn>
                                        <p:tgtEl>
                                          <p:spTgt spid="76"/>
                                        </p:tgtEl>
                                        <p:attrNameLst>
                                          <p:attrName>style.visibility</p:attrName>
                                        </p:attrNameLst>
                                      </p:cBhvr>
                                      <p:to>
                                        <p:strVal val="visible"/>
                                      </p:to>
                                    </p:set>
                                    <p:anim by="(-#ppt_w*2)" calcmode="lin" valueType="num">
                                      <p:cBhvr rctx="PPT">
                                        <p:cTn id="23" dur="500" autoRev="1" fill="hold">
                                          <p:stCondLst>
                                            <p:cond delay="0"/>
                                          </p:stCondLst>
                                        </p:cTn>
                                        <p:tgtEl>
                                          <p:spTgt spid="76"/>
                                        </p:tgtEl>
                                        <p:attrNameLst>
                                          <p:attrName>ppt_w</p:attrName>
                                        </p:attrNameLst>
                                      </p:cBhvr>
                                    </p:anim>
                                    <p:anim by="(#ppt_w*0.50)" calcmode="lin" valueType="num">
                                      <p:cBhvr>
                                        <p:cTn id="24" dur="500" decel="50000" autoRev="1" fill="hold">
                                          <p:stCondLst>
                                            <p:cond delay="0"/>
                                          </p:stCondLst>
                                        </p:cTn>
                                        <p:tgtEl>
                                          <p:spTgt spid="76"/>
                                        </p:tgtEl>
                                        <p:attrNameLst>
                                          <p:attrName>ppt_x</p:attrName>
                                        </p:attrNameLst>
                                      </p:cBhvr>
                                    </p:anim>
                                    <p:anim from="(-#ppt_h/2)" to="(#ppt_y)" calcmode="lin" valueType="num">
                                      <p:cBhvr>
                                        <p:cTn id="25" dur="1000" fill="hold">
                                          <p:stCondLst>
                                            <p:cond delay="0"/>
                                          </p:stCondLst>
                                        </p:cTn>
                                        <p:tgtEl>
                                          <p:spTgt spid="76"/>
                                        </p:tgtEl>
                                        <p:attrNameLst>
                                          <p:attrName>ppt_y</p:attrName>
                                        </p:attrNameLst>
                                      </p:cBhvr>
                                    </p:anim>
                                    <p:animRot by="21600000">
                                      <p:cBhvr>
                                        <p:cTn id="26" dur="1000" fill="hold">
                                          <p:stCondLst>
                                            <p:cond delay="0"/>
                                          </p:stCondLst>
                                        </p:cTn>
                                        <p:tgtEl>
                                          <p:spTgt spid="76"/>
                                        </p:tgtEl>
                                        <p:attrNameLst>
                                          <p:attrName>r</p:attrName>
                                        </p:attrNameLst>
                                      </p:cBhvr>
                                    </p:animRot>
                                  </p:childTnLst>
                                </p:cTn>
                              </p:par>
                            </p:childTnLst>
                          </p:cTn>
                        </p:par>
                        <p:par>
                          <p:cTn id="27" fill="hold" nodeType="afterGroup">
                            <p:stCondLst>
                              <p:cond delay="2050"/>
                            </p:stCondLst>
                            <p:childTnLst>
                              <p:par>
                                <p:cTn id="28" presetID="2" presetClass="entr" presetSubtype="4" decel="100000" fill="hold"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ppt_x"/>
                                          </p:val>
                                        </p:tav>
                                        <p:tav tm="100000">
                                          <p:val>
                                            <p:strVal val="#ppt_x"/>
                                          </p:val>
                                        </p:tav>
                                      </p:tavLst>
                                    </p:anim>
                                    <p:anim calcmode="lin" valueType="num">
                                      <p:cBhvr additive="base">
                                        <p:cTn id="31" dur="500" fill="hold"/>
                                        <p:tgtEl>
                                          <p:spTgt spid="52"/>
                                        </p:tgtEl>
                                        <p:attrNameLst>
                                          <p:attrName>ppt_y</p:attrName>
                                        </p:attrNameLst>
                                      </p:cBhvr>
                                      <p:tavLst>
                                        <p:tav tm="0">
                                          <p:val>
                                            <p:strVal val="1+#ppt_h/2"/>
                                          </p:val>
                                        </p:tav>
                                        <p:tav tm="100000">
                                          <p:val>
                                            <p:strVal val="#ppt_y"/>
                                          </p:val>
                                        </p:tav>
                                      </p:tavLst>
                                    </p:anim>
                                  </p:childTnLst>
                                </p:cTn>
                              </p:par>
                              <p:par>
                                <p:cTn id="32" presetID="2" presetClass="entr" presetSubtype="4" decel="100000" fill="hold" nodeType="withEffect">
                                  <p:stCondLst>
                                    <p:cond delay="150"/>
                                  </p:stCondLst>
                                  <p:childTnLst>
                                    <p:set>
                                      <p:cBhvr>
                                        <p:cTn id="33" dur="1" fill="hold">
                                          <p:stCondLst>
                                            <p:cond delay="0"/>
                                          </p:stCondLst>
                                        </p:cTn>
                                        <p:tgtEl>
                                          <p:spTgt spid="53"/>
                                        </p:tgtEl>
                                        <p:attrNameLst>
                                          <p:attrName>style.visibility</p:attrName>
                                        </p:attrNameLst>
                                      </p:cBhvr>
                                      <p:to>
                                        <p:strVal val="visible"/>
                                      </p:to>
                                    </p:set>
                                    <p:anim calcmode="lin" valueType="num">
                                      <p:cBhvr additive="base">
                                        <p:cTn id="34" dur="500" fill="hold"/>
                                        <p:tgtEl>
                                          <p:spTgt spid="53"/>
                                        </p:tgtEl>
                                        <p:attrNameLst>
                                          <p:attrName>ppt_x</p:attrName>
                                        </p:attrNameLst>
                                      </p:cBhvr>
                                      <p:tavLst>
                                        <p:tav tm="0">
                                          <p:val>
                                            <p:strVal val="#ppt_x"/>
                                          </p:val>
                                        </p:tav>
                                        <p:tav tm="100000">
                                          <p:val>
                                            <p:strVal val="#ppt_x"/>
                                          </p:val>
                                        </p:tav>
                                      </p:tavLst>
                                    </p:anim>
                                    <p:anim calcmode="lin" valueType="num">
                                      <p:cBhvr additive="base">
                                        <p:cTn id="35" dur="500" fill="hold"/>
                                        <p:tgtEl>
                                          <p:spTgt spid="53"/>
                                        </p:tgtEl>
                                        <p:attrNameLst>
                                          <p:attrName>ppt_y</p:attrName>
                                        </p:attrNameLst>
                                      </p:cBhvr>
                                      <p:tavLst>
                                        <p:tav tm="0">
                                          <p:val>
                                            <p:strVal val="1+#ppt_h/2"/>
                                          </p:val>
                                        </p:tav>
                                        <p:tav tm="100000">
                                          <p:val>
                                            <p:strVal val="#ppt_y"/>
                                          </p:val>
                                        </p:tav>
                                      </p:tavLst>
                                    </p:anim>
                                  </p:childTnLst>
                                </p:cTn>
                              </p:par>
                              <p:par>
                                <p:cTn id="36" presetID="2" presetClass="entr" presetSubtype="4" decel="100000" fill="hold" nodeType="withEffect">
                                  <p:stCondLst>
                                    <p:cond delay="300"/>
                                  </p:stCondLst>
                                  <p:childTnLst>
                                    <p:set>
                                      <p:cBhvr>
                                        <p:cTn id="37" dur="1" fill="hold">
                                          <p:stCondLst>
                                            <p:cond delay="0"/>
                                          </p:stCondLst>
                                        </p:cTn>
                                        <p:tgtEl>
                                          <p:spTgt spid="1304"/>
                                        </p:tgtEl>
                                        <p:attrNameLst>
                                          <p:attrName>style.visibility</p:attrName>
                                        </p:attrNameLst>
                                      </p:cBhvr>
                                      <p:to>
                                        <p:strVal val="visible"/>
                                      </p:to>
                                    </p:set>
                                    <p:anim calcmode="lin" valueType="num">
                                      <p:cBhvr additive="base">
                                        <p:cTn id="38" dur="500" fill="hold"/>
                                        <p:tgtEl>
                                          <p:spTgt spid="1304"/>
                                        </p:tgtEl>
                                        <p:attrNameLst>
                                          <p:attrName>ppt_x</p:attrName>
                                        </p:attrNameLst>
                                      </p:cBhvr>
                                      <p:tavLst>
                                        <p:tav tm="0">
                                          <p:val>
                                            <p:strVal val="#ppt_x"/>
                                          </p:val>
                                        </p:tav>
                                        <p:tav tm="100000">
                                          <p:val>
                                            <p:strVal val="#ppt_x"/>
                                          </p:val>
                                        </p:tav>
                                      </p:tavLst>
                                    </p:anim>
                                    <p:anim calcmode="lin" valueType="num">
                                      <p:cBhvr additive="base">
                                        <p:cTn id="39" dur="500" fill="hold"/>
                                        <p:tgtEl>
                                          <p:spTgt spid="1304"/>
                                        </p:tgtEl>
                                        <p:attrNameLst>
                                          <p:attrName>ppt_y</p:attrName>
                                        </p:attrNameLst>
                                      </p:cBhvr>
                                      <p:tavLst>
                                        <p:tav tm="0">
                                          <p:val>
                                            <p:strVal val="1+#ppt_h/2"/>
                                          </p:val>
                                        </p:tav>
                                        <p:tav tm="100000">
                                          <p:val>
                                            <p:strVal val="#ppt_y"/>
                                          </p:val>
                                        </p:tav>
                                      </p:tavLst>
                                    </p:anim>
                                  </p:childTnLst>
                                </p:cTn>
                              </p:par>
                              <p:par>
                                <p:cTn id="40" presetID="2" presetClass="entr" presetSubtype="4" decel="100000" fill="hold" nodeType="withEffect">
                                  <p:stCondLst>
                                    <p:cond delay="45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ppt_x"/>
                                          </p:val>
                                        </p:tav>
                                        <p:tav tm="100000">
                                          <p:val>
                                            <p:strVal val="#ppt_x"/>
                                          </p:val>
                                        </p:tav>
                                      </p:tavLst>
                                    </p:anim>
                                    <p:anim calcmode="lin" valueType="num">
                                      <p:cBhvr additive="base">
                                        <p:cTn id="43" dur="500" fill="hold"/>
                                        <p:tgtEl>
                                          <p:spTgt spid="51"/>
                                        </p:tgtEl>
                                        <p:attrNameLst>
                                          <p:attrName>ppt_y</p:attrName>
                                        </p:attrNameLst>
                                      </p:cBhvr>
                                      <p:tavLst>
                                        <p:tav tm="0">
                                          <p:val>
                                            <p:strVal val="1+#ppt_h/2"/>
                                          </p:val>
                                        </p:tav>
                                        <p:tav tm="100000">
                                          <p:val>
                                            <p:strVal val="#ppt_y"/>
                                          </p:val>
                                        </p:tav>
                                      </p:tavLst>
                                    </p:anim>
                                  </p:childTnLst>
                                </p:cTn>
                              </p:par>
                              <p:par>
                                <p:cTn id="44" presetID="2" presetClass="entr" presetSubtype="4" decel="100000" fill="hold" nodeType="withEffect">
                                  <p:stCondLst>
                                    <p:cond delay="600"/>
                                  </p:stCondLst>
                                  <p:childTnLst>
                                    <p:set>
                                      <p:cBhvr>
                                        <p:cTn id="45" dur="1" fill="hold">
                                          <p:stCondLst>
                                            <p:cond delay="0"/>
                                          </p:stCondLst>
                                        </p:cTn>
                                        <p:tgtEl>
                                          <p:spTgt spid="50"/>
                                        </p:tgtEl>
                                        <p:attrNameLst>
                                          <p:attrName>style.visibility</p:attrName>
                                        </p:attrNameLst>
                                      </p:cBhvr>
                                      <p:to>
                                        <p:strVal val="visible"/>
                                      </p:to>
                                    </p:set>
                                    <p:anim calcmode="lin" valueType="num">
                                      <p:cBhvr additive="base">
                                        <p:cTn id="46" dur="500" fill="hold"/>
                                        <p:tgtEl>
                                          <p:spTgt spid="50"/>
                                        </p:tgtEl>
                                        <p:attrNameLst>
                                          <p:attrName>ppt_x</p:attrName>
                                        </p:attrNameLst>
                                      </p:cBhvr>
                                      <p:tavLst>
                                        <p:tav tm="0">
                                          <p:val>
                                            <p:strVal val="#ppt_x"/>
                                          </p:val>
                                        </p:tav>
                                        <p:tav tm="100000">
                                          <p:val>
                                            <p:strVal val="#ppt_x"/>
                                          </p:val>
                                        </p:tav>
                                      </p:tavLst>
                                    </p:anim>
                                    <p:anim calcmode="lin" valueType="num">
                                      <p:cBhvr additive="base">
                                        <p:cTn id="47" dur="500" fill="hold"/>
                                        <p:tgtEl>
                                          <p:spTgt spid="50"/>
                                        </p:tgtEl>
                                        <p:attrNameLst>
                                          <p:attrName>ppt_y</p:attrName>
                                        </p:attrNameLst>
                                      </p:cBhvr>
                                      <p:tavLst>
                                        <p:tav tm="0">
                                          <p:val>
                                            <p:strVal val="1+#ppt_h/2"/>
                                          </p:val>
                                        </p:tav>
                                        <p:tav tm="100000">
                                          <p:val>
                                            <p:strVal val="#ppt_y"/>
                                          </p:val>
                                        </p:tav>
                                      </p:tavLst>
                                    </p:anim>
                                  </p:childTnLst>
                                </p:cTn>
                              </p:par>
                              <p:par>
                                <p:cTn id="48" presetID="2" presetClass="entr" presetSubtype="4" decel="100000" fill="hold" nodeType="withEffect">
                                  <p:stCondLst>
                                    <p:cond delay="750"/>
                                  </p:stCondLst>
                                  <p:childTnLst>
                                    <p:set>
                                      <p:cBhvr>
                                        <p:cTn id="49" dur="1" fill="hold">
                                          <p:stCondLst>
                                            <p:cond delay="0"/>
                                          </p:stCondLst>
                                        </p:cTn>
                                        <p:tgtEl>
                                          <p:spTgt spid="49"/>
                                        </p:tgtEl>
                                        <p:attrNameLst>
                                          <p:attrName>style.visibility</p:attrName>
                                        </p:attrNameLst>
                                      </p:cBhvr>
                                      <p:to>
                                        <p:strVal val="visible"/>
                                      </p:to>
                                    </p:set>
                                    <p:anim calcmode="lin" valueType="num">
                                      <p:cBhvr additive="base">
                                        <p:cTn id="50" dur="500" fill="hold"/>
                                        <p:tgtEl>
                                          <p:spTgt spid="49"/>
                                        </p:tgtEl>
                                        <p:attrNameLst>
                                          <p:attrName>ppt_x</p:attrName>
                                        </p:attrNameLst>
                                      </p:cBhvr>
                                      <p:tavLst>
                                        <p:tav tm="0">
                                          <p:val>
                                            <p:strVal val="#ppt_x"/>
                                          </p:val>
                                        </p:tav>
                                        <p:tav tm="100000">
                                          <p:val>
                                            <p:strVal val="#ppt_x"/>
                                          </p:val>
                                        </p:tav>
                                      </p:tavLst>
                                    </p:anim>
                                    <p:anim calcmode="lin" valueType="num">
                                      <p:cBhvr additive="base">
                                        <p:cTn id="51" dur="500" fill="hold"/>
                                        <p:tgtEl>
                                          <p:spTgt spid="49"/>
                                        </p:tgtEl>
                                        <p:attrNameLst>
                                          <p:attrName>ppt_y</p:attrName>
                                        </p:attrNameLst>
                                      </p:cBhvr>
                                      <p:tavLst>
                                        <p:tav tm="0">
                                          <p:val>
                                            <p:strVal val="1+#ppt_h/2"/>
                                          </p:val>
                                        </p:tav>
                                        <p:tav tm="100000">
                                          <p:val>
                                            <p:strVal val="#ppt_y"/>
                                          </p:val>
                                        </p:tav>
                                      </p:tavLst>
                                    </p:anim>
                                  </p:childTnLst>
                                </p:cTn>
                              </p:par>
                            </p:childTnLst>
                          </p:cTn>
                        </p:par>
                        <p:par>
                          <p:cTn id="52" fill="hold" nodeType="afterGroup">
                            <p:stCondLst>
                              <p:cond delay="3300"/>
                            </p:stCondLst>
                            <p:childTnLst>
                              <p:par>
                                <p:cTn id="53" presetID="26" presetClass="emph" presetSubtype="0" fill="hold" nodeType="afterEffect">
                                  <p:stCondLst>
                                    <p:cond delay="0"/>
                                  </p:stCondLst>
                                  <p:childTnLst>
                                    <p:animEffect transition="out" filter="fade">
                                      <p:cBhvr>
                                        <p:cTn id="54" dur="500" tmFilter="0, 0; .2, .5; .8, .5; 1, 0"/>
                                        <p:tgtEl>
                                          <p:spTgt spid="52"/>
                                        </p:tgtEl>
                                      </p:cBhvr>
                                    </p:animEffect>
                                    <p:animScale>
                                      <p:cBhvr>
                                        <p:cTn id="55" dur="250" autoRev="1" fill="hold"/>
                                        <p:tgtEl>
                                          <p:spTgt spid="52"/>
                                        </p:tgtEl>
                                      </p:cBhvr>
                                      <p:by x="105000" y="105000"/>
                                    </p:animScale>
                                  </p:childTnLst>
                                </p:cTn>
                              </p:par>
                              <p:par>
                                <p:cTn id="56" presetID="26" presetClass="emph" presetSubtype="0" fill="hold" nodeType="withEffect">
                                  <p:stCondLst>
                                    <p:cond delay="100"/>
                                  </p:stCondLst>
                                  <p:childTnLst>
                                    <p:animEffect transition="out" filter="fade">
                                      <p:cBhvr>
                                        <p:cTn id="57" dur="500" tmFilter="0, 0; .2, .5; .8, .5; 1, 0"/>
                                        <p:tgtEl>
                                          <p:spTgt spid="53"/>
                                        </p:tgtEl>
                                      </p:cBhvr>
                                    </p:animEffect>
                                    <p:animScale>
                                      <p:cBhvr>
                                        <p:cTn id="58" dur="250" autoRev="1" fill="hold"/>
                                        <p:tgtEl>
                                          <p:spTgt spid="53"/>
                                        </p:tgtEl>
                                      </p:cBhvr>
                                      <p:by x="105000" y="105000"/>
                                    </p:animScale>
                                  </p:childTnLst>
                                </p:cTn>
                              </p:par>
                              <p:par>
                                <p:cTn id="59" presetID="26" presetClass="emph" presetSubtype="0" fill="hold" nodeType="withEffect">
                                  <p:stCondLst>
                                    <p:cond delay="200"/>
                                  </p:stCondLst>
                                  <p:childTnLst>
                                    <p:animEffect transition="out" filter="fade">
                                      <p:cBhvr>
                                        <p:cTn id="60" dur="500" tmFilter="0, 0; .2, .5; .8, .5; 1, 0"/>
                                        <p:tgtEl>
                                          <p:spTgt spid="1304"/>
                                        </p:tgtEl>
                                      </p:cBhvr>
                                    </p:animEffect>
                                    <p:animScale>
                                      <p:cBhvr>
                                        <p:cTn id="61" dur="250" autoRev="1" fill="hold"/>
                                        <p:tgtEl>
                                          <p:spTgt spid="1304"/>
                                        </p:tgtEl>
                                      </p:cBhvr>
                                      <p:by x="105000" y="105000"/>
                                    </p:animScale>
                                  </p:childTnLst>
                                </p:cTn>
                              </p:par>
                              <p:par>
                                <p:cTn id="62" presetID="26" presetClass="emph" presetSubtype="0" fill="hold" nodeType="withEffect">
                                  <p:stCondLst>
                                    <p:cond delay="300"/>
                                  </p:stCondLst>
                                  <p:childTnLst>
                                    <p:animEffect transition="out" filter="fade">
                                      <p:cBhvr>
                                        <p:cTn id="63" dur="500" tmFilter="0, 0; .2, .5; .8, .5; 1, 0"/>
                                        <p:tgtEl>
                                          <p:spTgt spid="51"/>
                                        </p:tgtEl>
                                      </p:cBhvr>
                                    </p:animEffect>
                                    <p:animScale>
                                      <p:cBhvr>
                                        <p:cTn id="64" dur="250" autoRev="1" fill="hold"/>
                                        <p:tgtEl>
                                          <p:spTgt spid="51"/>
                                        </p:tgtEl>
                                      </p:cBhvr>
                                      <p:by x="105000" y="105000"/>
                                    </p:animScale>
                                  </p:childTnLst>
                                </p:cTn>
                              </p:par>
                              <p:par>
                                <p:cTn id="65" presetID="26" presetClass="emph" presetSubtype="0" fill="hold" nodeType="withEffect">
                                  <p:stCondLst>
                                    <p:cond delay="400"/>
                                  </p:stCondLst>
                                  <p:childTnLst>
                                    <p:animEffect transition="out" filter="fade">
                                      <p:cBhvr>
                                        <p:cTn id="66" dur="500" tmFilter="0, 0; .2, .5; .8, .5; 1, 0"/>
                                        <p:tgtEl>
                                          <p:spTgt spid="50"/>
                                        </p:tgtEl>
                                      </p:cBhvr>
                                    </p:animEffect>
                                    <p:animScale>
                                      <p:cBhvr>
                                        <p:cTn id="67" dur="250" autoRev="1" fill="hold"/>
                                        <p:tgtEl>
                                          <p:spTgt spid="50"/>
                                        </p:tgtEl>
                                      </p:cBhvr>
                                      <p:by x="105000" y="105000"/>
                                    </p:animScale>
                                  </p:childTnLst>
                                </p:cTn>
                              </p:par>
                              <p:par>
                                <p:cTn id="68" presetID="26" presetClass="emph" presetSubtype="0" fill="hold" nodeType="withEffect">
                                  <p:stCondLst>
                                    <p:cond delay="500"/>
                                  </p:stCondLst>
                                  <p:childTnLst>
                                    <p:animEffect transition="out" filter="fade">
                                      <p:cBhvr>
                                        <p:cTn id="69" dur="500" tmFilter="0, 0; .2, .5; .8, .5; 1, 0"/>
                                        <p:tgtEl>
                                          <p:spTgt spid="49"/>
                                        </p:tgtEl>
                                      </p:cBhvr>
                                    </p:animEffect>
                                    <p:animScale>
                                      <p:cBhvr>
                                        <p:cTn id="70" dur="250" autoRev="1" fill="hold"/>
                                        <p:tgtEl>
                                          <p:spTgt spid="49"/>
                                        </p:tgtEl>
                                      </p:cBhvr>
                                      <p:by x="105000" y="105000"/>
                                    </p:animScale>
                                  </p:childTnLst>
                                </p:cTn>
                              </p:par>
                            </p:childTnLst>
                          </p:cTn>
                        </p:par>
                        <p:par>
                          <p:cTn id="71" fill="hold" nodeType="afterGroup">
                            <p:stCondLst>
                              <p:cond delay="4300"/>
                            </p:stCondLst>
                            <p:childTnLst>
                              <p:par>
                                <p:cTn id="72" presetID="10" presetClass="entr" presetSubtype="0" fill="hold" nodeType="afterEffect">
                                  <p:stCondLst>
                                    <p:cond delay="0"/>
                                  </p:stCondLst>
                                  <p:childTnLst>
                                    <p:set>
                                      <p:cBhvr>
                                        <p:cTn id="73" dur="1" fill="hold">
                                          <p:stCondLst>
                                            <p:cond delay="0"/>
                                          </p:stCondLst>
                                        </p:cTn>
                                        <p:tgtEl>
                                          <p:spTgt spid="1293"/>
                                        </p:tgtEl>
                                        <p:attrNameLst>
                                          <p:attrName>style.visibility</p:attrName>
                                        </p:attrNameLst>
                                      </p:cBhvr>
                                      <p:to>
                                        <p:strVal val="visible"/>
                                      </p:to>
                                    </p:set>
                                    <p:animEffect transition="in" filter="fade">
                                      <p:cBhvr>
                                        <p:cTn id="74" dur="600"/>
                                        <p:tgtEl>
                                          <p:spTgt spid="1293"/>
                                        </p:tgtEl>
                                      </p:cBhvr>
                                    </p:animEffect>
                                  </p:childTnLst>
                                </p:cTn>
                              </p:par>
                              <p:par>
                                <p:cTn id="75" presetID="35" presetClass="path" presetSubtype="0" decel="100000" fill="hold" nodeType="withEffect">
                                  <p:stCondLst>
                                    <p:cond delay="0"/>
                                  </p:stCondLst>
                                  <p:childTnLst>
                                    <p:animMotion origin="layout" path="M -0.05552 0.00023 L -3.51034E-6 0.00023 " pathEditMode="relative" rAng="0" ptsTypes="AA">
                                      <p:cBhvr>
                                        <p:cTn id="76" dur="800" fill="hold"/>
                                        <p:tgtEl>
                                          <p:spTgt spid="1293"/>
                                        </p:tgtEl>
                                        <p:attrNameLst>
                                          <p:attrName>ppt_x</p:attrName>
                                          <p:attrName>ppt_y</p:attrName>
                                        </p:attrNameLst>
                                      </p:cBhvr>
                                      <p:rCtr x="277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2827338" y="1609725"/>
            <a:ext cx="3328987" cy="2924175"/>
            <a:chOff x="792605" y="797647"/>
            <a:chExt cx="4091144" cy="3594484"/>
          </a:xfrm>
        </p:grpSpPr>
        <p:sp>
          <p:nvSpPr>
            <p:cNvPr id="3" name="Freeform 5"/>
            <p:cNvSpPr>
              <a:spLocks/>
            </p:cNvSpPr>
            <p:nvPr/>
          </p:nvSpPr>
          <p:spPr bwMode="auto">
            <a:xfrm>
              <a:off x="2064625" y="3467166"/>
              <a:ext cx="850615" cy="569810"/>
            </a:xfrm>
            <a:custGeom>
              <a:avLst/>
              <a:gdLst>
                <a:gd name="T0" fmla="*/ 112 w 189"/>
                <a:gd name="T1" fmla="*/ 126 h 126"/>
                <a:gd name="T2" fmla="*/ 182 w 189"/>
                <a:gd name="T3" fmla="*/ 126 h 126"/>
                <a:gd name="T4" fmla="*/ 188 w 189"/>
                <a:gd name="T5" fmla="*/ 121 h 126"/>
                <a:gd name="T6" fmla="*/ 189 w 189"/>
                <a:gd name="T7" fmla="*/ 7 h 126"/>
                <a:gd name="T8" fmla="*/ 183 w 189"/>
                <a:gd name="T9" fmla="*/ 2 h 126"/>
                <a:gd name="T10" fmla="*/ 7 w 189"/>
                <a:gd name="T11" fmla="*/ 0 h 126"/>
                <a:gd name="T12" fmla="*/ 1 w 189"/>
                <a:gd name="T13" fmla="*/ 5 h 126"/>
                <a:gd name="T14" fmla="*/ 0 w 189"/>
                <a:gd name="T15" fmla="*/ 119 h 126"/>
                <a:gd name="T16" fmla="*/ 6 w 189"/>
                <a:gd name="T17" fmla="*/ 124 h 126"/>
                <a:gd name="T18" fmla="*/ 76 w 189"/>
                <a:gd name="T19" fmla="*/ 125 h 126"/>
                <a:gd name="T20" fmla="*/ 112 w 189"/>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26">
                  <a:moveTo>
                    <a:pt x="112" y="126"/>
                  </a:moveTo>
                  <a:cubicBezTo>
                    <a:pt x="182" y="126"/>
                    <a:pt x="182" y="126"/>
                    <a:pt x="182" y="126"/>
                  </a:cubicBezTo>
                  <a:cubicBezTo>
                    <a:pt x="185" y="126"/>
                    <a:pt x="188" y="124"/>
                    <a:pt x="188" y="121"/>
                  </a:cubicBezTo>
                  <a:cubicBezTo>
                    <a:pt x="189" y="7"/>
                    <a:pt x="189" y="7"/>
                    <a:pt x="189" y="7"/>
                  </a:cubicBezTo>
                  <a:cubicBezTo>
                    <a:pt x="189" y="4"/>
                    <a:pt x="187" y="2"/>
                    <a:pt x="183" y="2"/>
                  </a:cubicBezTo>
                  <a:cubicBezTo>
                    <a:pt x="7" y="0"/>
                    <a:pt x="7" y="0"/>
                    <a:pt x="7" y="0"/>
                  </a:cubicBezTo>
                  <a:cubicBezTo>
                    <a:pt x="4" y="0"/>
                    <a:pt x="1" y="2"/>
                    <a:pt x="1" y="5"/>
                  </a:cubicBezTo>
                  <a:cubicBezTo>
                    <a:pt x="0" y="119"/>
                    <a:pt x="0" y="119"/>
                    <a:pt x="0" y="119"/>
                  </a:cubicBezTo>
                  <a:cubicBezTo>
                    <a:pt x="0" y="122"/>
                    <a:pt x="3" y="124"/>
                    <a:pt x="6" y="124"/>
                  </a:cubicBezTo>
                  <a:cubicBezTo>
                    <a:pt x="76" y="125"/>
                    <a:pt x="76" y="125"/>
                    <a:pt x="76" y="125"/>
                  </a:cubicBezTo>
                  <a:lnTo>
                    <a:pt x="112" y="126"/>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 name="Freeform 6"/>
            <p:cNvSpPr>
              <a:spLocks/>
            </p:cNvSpPr>
            <p:nvPr/>
          </p:nvSpPr>
          <p:spPr bwMode="auto">
            <a:xfrm>
              <a:off x="2109496" y="3508146"/>
              <a:ext cx="762823" cy="481996"/>
            </a:xfrm>
            <a:custGeom>
              <a:avLst/>
              <a:gdLst>
                <a:gd name="T0" fmla="*/ 168 w 169"/>
                <a:gd name="T1" fmla="*/ 102 h 107"/>
                <a:gd name="T2" fmla="*/ 163 w 169"/>
                <a:gd name="T3" fmla="*/ 107 h 107"/>
                <a:gd name="T4" fmla="*/ 5 w 169"/>
                <a:gd name="T5" fmla="*/ 105 h 107"/>
                <a:gd name="T6" fmla="*/ 0 w 169"/>
                <a:gd name="T7" fmla="*/ 100 h 107"/>
                <a:gd name="T8" fmla="*/ 1 w 169"/>
                <a:gd name="T9" fmla="*/ 5 h 107"/>
                <a:gd name="T10" fmla="*/ 6 w 169"/>
                <a:gd name="T11" fmla="*/ 0 h 107"/>
                <a:gd name="T12" fmla="*/ 164 w 169"/>
                <a:gd name="T13" fmla="*/ 2 h 107"/>
                <a:gd name="T14" fmla="*/ 169 w 169"/>
                <a:gd name="T15" fmla="*/ 7 h 107"/>
                <a:gd name="T16" fmla="*/ 168 w 169"/>
                <a:gd name="T1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07">
                  <a:moveTo>
                    <a:pt x="168" y="102"/>
                  </a:moveTo>
                  <a:cubicBezTo>
                    <a:pt x="168" y="105"/>
                    <a:pt x="166" y="107"/>
                    <a:pt x="163" y="107"/>
                  </a:cubicBezTo>
                  <a:cubicBezTo>
                    <a:pt x="5" y="105"/>
                    <a:pt x="5" y="105"/>
                    <a:pt x="5" y="105"/>
                  </a:cubicBezTo>
                  <a:cubicBezTo>
                    <a:pt x="2" y="105"/>
                    <a:pt x="0" y="103"/>
                    <a:pt x="0" y="100"/>
                  </a:cubicBezTo>
                  <a:cubicBezTo>
                    <a:pt x="1" y="5"/>
                    <a:pt x="1" y="5"/>
                    <a:pt x="1" y="5"/>
                  </a:cubicBezTo>
                  <a:cubicBezTo>
                    <a:pt x="1" y="2"/>
                    <a:pt x="3" y="0"/>
                    <a:pt x="6" y="0"/>
                  </a:cubicBezTo>
                  <a:cubicBezTo>
                    <a:pt x="164" y="2"/>
                    <a:pt x="164" y="2"/>
                    <a:pt x="164" y="2"/>
                  </a:cubicBezTo>
                  <a:cubicBezTo>
                    <a:pt x="167" y="2"/>
                    <a:pt x="169" y="4"/>
                    <a:pt x="169" y="7"/>
                  </a:cubicBezTo>
                  <a:lnTo>
                    <a:pt x="168" y="10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 name="Freeform 7"/>
            <p:cNvSpPr>
              <a:spLocks/>
            </p:cNvSpPr>
            <p:nvPr/>
          </p:nvSpPr>
          <p:spPr bwMode="auto">
            <a:xfrm>
              <a:off x="1883186" y="4031122"/>
              <a:ext cx="1203737" cy="361009"/>
            </a:xfrm>
            <a:custGeom>
              <a:avLst/>
              <a:gdLst>
                <a:gd name="T0" fmla="*/ 159 w 267"/>
                <a:gd name="T1" fmla="*/ 79 h 80"/>
                <a:gd name="T2" fmla="*/ 260 w 267"/>
                <a:gd name="T3" fmla="*/ 80 h 80"/>
                <a:gd name="T4" fmla="*/ 265 w 267"/>
                <a:gd name="T5" fmla="*/ 75 h 80"/>
                <a:gd name="T6" fmla="*/ 227 w 267"/>
                <a:gd name="T7" fmla="*/ 4 h 80"/>
                <a:gd name="T8" fmla="*/ 220 w 267"/>
                <a:gd name="T9" fmla="*/ 1 h 80"/>
                <a:gd name="T10" fmla="*/ 48 w 267"/>
                <a:gd name="T11" fmla="*/ 0 h 80"/>
                <a:gd name="T12" fmla="*/ 41 w 267"/>
                <a:gd name="T13" fmla="*/ 2 h 80"/>
                <a:gd name="T14" fmla="*/ 1 w 267"/>
                <a:gd name="T15" fmla="*/ 72 h 80"/>
                <a:gd name="T16" fmla="*/ 6 w 267"/>
                <a:gd name="T17" fmla="*/ 77 h 80"/>
                <a:gd name="T18" fmla="*/ 108 w 267"/>
                <a:gd name="T19" fmla="*/ 78 h 80"/>
                <a:gd name="T20" fmla="*/ 159 w 267"/>
                <a:gd name="T21"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80">
                  <a:moveTo>
                    <a:pt x="159" y="79"/>
                  </a:moveTo>
                  <a:cubicBezTo>
                    <a:pt x="260" y="80"/>
                    <a:pt x="260" y="80"/>
                    <a:pt x="260" y="80"/>
                  </a:cubicBezTo>
                  <a:cubicBezTo>
                    <a:pt x="264" y="80"/>
                    <a:pt x="267" y="77"/>
                    <a:pt x="265" y="75"/>
                  </a:cubicBezTo>
                  <a:cubicBezTo>
                    <a:pt x="227" y="4"/>
                    <a:pt x="227" y="4"/>
                    <a:pt x="227" y="4"/>
                  </a:cubicBezTo>
                  <a:cubicBezTo>
                    <a:pt x="226" y="3"/>
                    <a:pt x="223" y="1"/>
                    <a:pt x="220" y="1"/>
                  </a:cubicBezTo>
                  <a:cubicBezTo>
                    <a:pt x="48" y="0"/>
                    <a:pt x="48" y="0"/>
                    <a:pt x="48" y="0"/>
                  </a:cubicBezTo>
                  <a:cubicBezTo>
                    <a:pt x="45" y="0"/>
                    <a:pt x="41" y="1"/>
                    <a:pt x="41" y="2"/>
                  </a:cubicBezTo>
                  <a:cubicBezTo>
                    <a:pt x="1" y="72"/>
                    <a:pt x="1" y="72"/>
                    <a:pt x="1" y="72"/>
                  </a:cubicBezTo>
                  <a:cubicBezTo>
                    <a:pt x="0" y="75"/>
                    <a:pt x="2" y="77"/>
                    <a:pt x="6" y="77"/>
                  </a:cubicBezTo>
                  <a:cubicBezTo>
                    <a:pt x="108" y="78"/>
                    <a:pt x="108" y="78"/>
                    <a:pt x="108" y="78"/>
                  </a:cubicBezTo>
                  <a:lnTo>
                    <a:pt x="159" y="79"/>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 name="Freeform 8"/>
            <p:cNvSpPr>
              <a:spLocks/>
            </p:cNvSpPr>
            <p:nvPr/>
          </p:nvSpPr>
          <p:spPr bwMode="auto">
            <a:xfrm>
              <a:off x="2168025" y="4076004"/>
              <a:ext cx="50725" cy="19514"/>
            </a:xfrm>
            <a:custGeom>
              <a:avLst/>
              <a:gdLst>
                <a:gd name="T0" fmla="*/ 21 w 26"/>
                <a:gd name="T1" fmla="*/ 10 h 10"/>
                <a:gd name="T2" fmla="*/ 0 w 26"/>
                <a:gd name="T3" fmla="*/ 10 h 10"/>
                <a:gd name="T4" fmla="*/ 4 w 26"/>
                <a:gd name="T5" fmla="*/ 0 h 10"/>
                <a:gd name="T6" fmla="*/ 26 w 26"/>
                <a:gd name="T7" fmla="*/ 0 h 10"/>
                <a:gd name="T8" fmla="*/ 21 w 26"/>
                <a:gd name="T9" fmla="*/ 10 h 10"/>
              </a:gdLst>
              <a:ahLst/>
              <a:cxnLst>
                <a:cxn ang="0">
                  <a:pos x="T0" y="T1"/>
                </a:cxn>
                <a:cxn ang="0">
                  <a:pos x="T2" y="T3"/>
                </a:cxn>
                <a:cxn ang="0">
                  <a:pos x="T4" y="T5"/>
                </a:cxn>
                <a:cxn ang="0">
                  <a:pos x="T6" y="T7"/>
                </a:cxn>
                <a:cxn ang="0">
                  <a:pos x="T8" y="T9"/>
                </a:cxn>
              </a:cxnLst>
              <a:rect l="0" t="0" r="r" b="b"/>
              <a:pathLst>
                <a:path w="26" h="10">
                  <a:moveTo>
                    <a:pt x="21" y="10"/>
                  </a:moveTo>
                  <a:lnTo>
                    <a:pt x="0" y="10"/>
                  </a:lnTo>
                  <a:lnTo>
                    <a:pt x="4" y="0"/>
                  </a:lnTo>
                  <a:lnTo>
                    <a:pt x="26" y="0"/>
                  </a:lnTo>
                  <a:lnTo>
                    <a:pt x="21"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9"/>
            <p:cNvSpPr>
              <a:spLocks/>
            </p:cNvSpPr>
            <p:nvPr/>
          </p:nvSpPr>
          <p:spPr bwMode="auto">
            <a:xfrm>
              <a:off x="2220701" y="4076004"/>
              <a:ext cx="50725" cy="19514"/>
            </a:xfrm>
            <a:custGeom>
              <a:avLst/>
              <a:gdLst>
                <a:gd name="T0" fmla="*/ 22 w 26"/>
                <a:gd name="T1" fmla="*/ 10 h 10"/>
                <a:gd name="T2" fmla="*/ 0 w 26"/>
                <a:gd name="T3" fmla="*/ 10 h 10"/>
                <a:gd name="T4" fmla="*/ 5 w 26"/>
                <a:gd name="T5" fmla="*/ 0 h 10"/>
                <a:gd name="T6" fmla="*/ 26 w 26"/>
                <a:gd name="T7" fmla="*/ 0 h 10"/>
                <a:gd name="T8" fmla="*/ 22 w 26"/>
                <a:gd name="T9" fmla="*/ 10 h 10"/>
              </a:gdLst>
              <a:ahLst/>
              <a:cxnLst>
                <a:cxn ang="0">
                  <a:pos x="T0" y="T1"/>
                </a:cxn>
                <a:cxn ang="0">
                  <a:pos x="T2" y="T3"/>
                </a:cxn>
                <a:cxn ang="0">
                  <a:pos x="T4" y="T5"/>
                </a:cxn>
                <a:cxn ang="0">
                  <a:pos x="T6" y="T7"/>
                </a:cxn>
                <a:cxn ang="0">
                  <a:pos x="T8" y="T9"/>
                </a:cxn>
              </a:cxnLst>
              <a:rect l="0" t="0" r="r" b="b"/>
              <a:pathLst>
                <a:path w="26" h="10">
                  <a:moveTo>
                    <a:pt x="22" y="10"/>
                  </a:moveTo>
                  <a:lnTo>
                    <a:pt x="0" y="10"/>
                  </a:lnTo>
                  <a:lnTo>
                    <a:pt x="5" y="0"/>
                  </a:lnTo>
                  <a:lnTo>
                    <a:pt x="26" y="0"/>
                  </a:lnTo>
                  <a:lnTo>
                    <a:pt x="22"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Freeform 10"/>
            <p:cNvSpPr>
              <a:spLocks/>
            </p:cNvSpPr>
            <p:nvPr/>
          </p:nvSpPr>
          <p:spPr bwMode="auto">
            <a:xfrm>
              <a:off x="2271426" y="4076004"/>
              <a:ext cx="48773" cy="19514"/>
            </a:xfrm>
            <a:custGeom>
              <a:avLst/>
              <a:gdLst>
                <a:gd name="T0" fmla="*/ 24 w 26"/>
                <a:gd name="T1" fmla="*/ 10 h 10"/>
                <a:gd name="T2" fmla="*/ 0 w 26"/>
                <a:gd name="T3" fmla="*/ 10 h 10"/>
                <a:gd name="T4" fmla="*/ 5 w 26"/>
                <a:gd name="T5" fmla="*/ 0 h 10"/>
                <a:gd name="T6" fmla="*/ 26 w 26"/>
                <a:gd name="T7" fmla="*/ 0 h 10"/>
                <a:gd name="T8" fmla="*/ 24 w 26"/>
                <a:gd name="T9" fmla="*/ 10 h 10"/>
              </a:gdLst>
              <a:ahLst/>
              <a:cxnLst>
                <a:cxn ang="0">
                  <a:pos x="T0" y="T1"/>
                </a:cxn>
                <a:cxn ang="0">
                  <a:pos x="T2" y="T3"/>
                </a:cxn>
                <a:cxn ang="0">
                  <a:pos x="T4" y="T5"/>
                </a:cxn>
                <a:cxn ang="0">
                  <a:pos x="T6" y="T7"/>
                </a:cxn>
                <a:cxn ang="0">
                  <a:pos x="T8" y="T9"/>
                </a:cxn>
              </a:cxnLst>
              <a:rect l="0" t="0" r="r" b="b"/>
              <a:pathLst>
                <a:path w="26" h="10">
                  <a:moveTo>
                    <a:pt x="24" y="10"/>
                  </a:moveTo>
                  <a:lnTo>
                    <a:pt x="0" y="10"/>
                  </a:lnTo>
                  <a:lnTo>
                    <a:pt x="5" y="0"/>
                  </a:lnTo>
                  <a:lnTo>
                    <a:pt x="26" y="0"/>
                  </a:lnTo>
                  <a:lnTo>
                    <a:pt x="24"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Freeform 11"/>
            <p:cNvSpPr>
              <a:spLocks/>
            </p:cNvSpPr>
            <p:nvPr/>
          </p:nvSpPr>
          <p:spPr bwMode="auto">
            <a:xfrm>
              <a:off x="2326053" y="4076004"/>
              <a:ext cx="48773" cy="23417"/>
            </a:xfrm>
            <a:custGeom>
              <a:avLst/>
              <a:gdLst>
                <a:gd name="T0" fmla="*/ 23 w 26"/>
                <a:gd name="T1" fmla="*/ 12 h 12"/>
                <a:gd name="T2" fmla="*/ 0 w 26"/>
                <a:gd name="T3" fmla="*/ 10 h 12"/>
                <a:gd name="T4" fmla="*/ 4 w 26"/>
                <a:gd name="T5" fmla="*/ 0 h 12"/>
                <a:gd name="T6" fmla="*/ 26 w 26"/>
                <a:gd name="T7" fmla="*/ 0 h 12"/>
                <a:gd name="T8" fmla="*/ 23 w 26"/>
                <a:gd name="T9" fmla="*/ 12 h 12"/>
              </a:gdLst>
              <a:ahLst/>
              <a:cxnLst>
                <a:cxn ang="0">
                  <a:pos x="T0" y="T1"/>
                </a:cxn>
                <a:cxn ang="0">
                  <a:pos x="T2" y="T3"/>
                </a:cxn>
                <a:cxn ang="0">
                  <a:pos x="T4" y="T5"/>
                </a:cxn>
                <a:cxn ang="0">
                  <a:pos x="T6" y="T7"/>
                </a:cxn>
                <a:cxn ang="0">
                  <a:pos x="T8" y="T9"/>
                </a:cxn>
              </a:cxnLst>
              <a:rect l="0" t="0" r="r" b="b"/>
              <a:pathLst>
                <a:path w="26" h="12">
                  <a:moveTo>
                    <a:pt x="23" y="12"/>
                  </a:moveTo>
                  <a:lnTo>
                    <a:pt x="0" y="10"/>
                  </a:lnTo>
                  <a:lnTo>
                    <a:pt x="4" y="0"/>
                  </a:lnTo>
                  <a:lnTo>
                    <a:pt x="26"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Freeform 12"/>
            <p:cNvSpPr>
              <a:spLocks/>
            </p:cNvSpPr>
            <p:nvPr/>
          </p:nvSpPr>
          <p:spPr bwMode="auto">
            <a:xfrm>
              <a:off x="2378728" y="4076004"/>
              <a:ext cx="46823" cy="23417"/>
            </a:xfrm>
            <a:custGeom>
              <a:avLst/>
              <a:gdLst>
                <a:gd name="T0" fmla="*/ 24 w 24"/>
                <a:gd name="T1" fmla="*/ 12 h 12"/>
                <a:gd name="T2" fmla="*/ 0 w 24"/>
                <a:gd name="T3" fmla="*/ 12 h 12"/>
                <a:gd name="T4" fmla="*/ 3 w 24"/>
                <a:gd name="T5" fmla="*/ 0 h 12"/>
                <a:gd name="T6" fmla="*/ 24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3" y="0"/>
                  </a:lnTo>
                  <a:lnTo>
                    <a:pt x="24"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Rectangle 13"/>
            <p:cNvSpPr>
              <a:spLocks noChangeArrowheads="1"/>
            </p:cNvSpPr>
            <p:nvPr/>
          </p:nvSpPr>
          <p:spPr bwMode="auto">
            <a:xfrm>
              <a:off x="2439208" y="4076004"/>
              <a:ext cx="39019" cy="2341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Freeform 14"/>
            <p:cNvSpPr>
              <a:spLocks/>
            </p:cNvSpPr>
            <p:nvPr/>
          </p:nvSpPr>
          <p:spPr bwMode="auto">
            <a:xfrm>
              <a:off x="2487981" y="4076004"/>
              <a:ext cx="40971" cy="23417"/>
            </a:xfrm>
            <a:custGeom>
              <a:avLst/>
              <a:gdLst>
                <a:gd name="T0" fmla="*/ 21 w 21"/>
                <a:gd name="T1" fmla="*/ 12 h 12"/>
                <a:gd name="T2" fmla="*/ 0 w 21"/>
                <a:gd name="T3" fmla="*/ 12 h 12"/>
                <a:gd name="T4" fmla="*/ 0 w 21"/>
                <a:gd name="T5" fmla="*/ 0 h 12"/>
                <a:gd name="T6" fmla="*/ 21 w 21"/>
                <a:gd name="T7" fmla="*/ 2 h 12"/>
                <a:gd name="T8" fmla="*/ 21 w 21"/>
                <a:gd name="T9" fmla="*/ 12 h 12"/>
              </a:gdLst>
              <a:ahLst/>
              <a:cxnLst>
                <a:cxn ang="0">
                  <a:pos x="T0" y="T1"/>
                </a:cxn>
                <a:cxn ang="0">
                  <a:pos x="T2" y="T3"/>
                </a:cxn>
                <a:cxn ang="0">
                  <a:pos x="T4" y="T5"/>
                </a:cxn>
                <a:cxn ang="0">
                  <a:pos x="T6" y="T7"/>
                </a:cxn>
                <a:cxn ang="0">
                  <a:pos x="T8" y="T9"/>
                </a:cxn>
              </a:cxnLst>
              <a:rect l="0" t="0" r="r" b="b"/>
              <a:pathLst>
                <a:path w="21" h="12">
                  <a:moveTo>
                    <a:pt x="21" y="12"/>
                  </a:moveTo>
                  <a:lnTo>
                    <a:pt x="0" y="12"/>
                  </a:lnTo>
                  <a:lnTo>
                    <a:pt x="0" y="0"/>
                  </a:lnTo>
                  <a:lnTo>
                    <a:pt x="21" y="2"/>
                  </a:lnTo>
                  <a:lnTo>
                    <a:pt x="21"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Rectangle 15"/>
            <p:cNvSpPr>
              <a:spLocks noChangeArrowheads="1"/>
            </p:cNvSpPr>
            <p:nvPr/>
          </p:nvSpPr>
          <p:spPr bwMode="auto">
            <a:xfrm>
              <a:off x="2542608" y="4079907"/>
              <a:ext cx="40971" cy="19514"/>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16"/>
            <p:cNvSpPr>
              <a:spLocks/>
            </p:cNvSpPr>
            <p:nvPr/>
          </p:nvSpPr>
          <p:spPr bwMode="auto">
            <a:xfrm>
              <a:off x="2597234" y="4079907"/>
              <a:ext cx="44872" cy="19514"/>
            </a:xfrm>
            <a:custGeom>
              <a:avLst/>
              <a:gdLst>
                <a:gd name="T0" fmla="*/ 24 w 24"/>
                <a:gd name="T1" fmla="*/ 10 h 10"/>
                <a:gd name="T2" fmla="*/ 2 w 24"/>
                <a:gd name="T3" fmla="*/ 10 h 10"/>
                <a:gd name="T4" fmla="*/ 0 w 24"/>
                <a:gd name="T5" fmla="*/ 0 h 10"/>
                <a:gd name="T6" fmla="*/ 19 w 24"/>
                <a:gd name="T7" fmla="*/ 0 h 10"/>
                <a:gd name="T8" fmla="*/ 24 w 24"/>
                <a:gd name="T9" fmla="*/ 10 h 10"/>
              </a:gdLst>
              <a:ahLst/>
              <a:cxnLst>
                <a:cxn ang="0">
                  <a:pos x="T0" y="T1"/>
                </a:cxn>
                <a:cxn ang="0">
                  <a:pos x="T2" y="T3"/>
                </a:cxn>
                <a:cxn ang="0">
                  <a:pos x="T4" y="T5"/>
                </a:cxn>
                <a:cxn ang="0">
                  <a:pos x="T6" y="T7"/>
                </a:cxn>
                <a:cxn ang="0">
                  <a:pos x="T8" y="T9"/>
                </a:cxn>
              </a:cxnLst>
              <a:rect l="0" t="0" r="r" b="b"/>
              <a:pathLst>
                <a:path w="24" h="10">
                  <a:moveTo>
                    <a:pt x="24" y="10"/>
                  </a:moveTo>
                  <a:lnTo>
                    <a:pt x="2" y="10"/>
                  </a:lnTo>
                  <a:lnTo>
                    <a:pt x="0" y="0"/>
                  </a:lnTo>
                  <a:lnTo>
                    <a:pt x="19" y="0"/>
                  </a:lnTo>
                  <a:lnTo>
                    <a:pt x="24"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17"/>
            <p:cNvSpPr>
              <a:spLocks/>
            </p:cNvSpPr>
            <p:nvPr/>
          </p:nvSpPr>
          <p:spPr bwMode="auto">
            <a:xfrm>
              <a:off x="2646009" y="4079907"/>
              <a:ext cx="48773"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Freeform 18"/>
            <p:cNvSpPr>
              <a:spLocks/>
            </p:cNvSpPr>
            <p:nvPr/>
          </p:nvSpPr>
          <p:spPr bwMode="auto">
            <a:xfrm>
              <a:off x="2694782" y="4079907"/>
              <a:ext cx="50725" cy="19514"/>
            </a:xfrm>
            <a:custGeom>
              <a:avLst/>
              <a:gdLst>
                <a:gd name="T0" fmla="*/ 26 w 26"/>
                <a:gd name="T1" fmla="*/ 10 h 10"/>
                <a:gd name="T2" fmla="*/ 5 w 26"/>
                <a:gd name="T3" fmla="*/ 10 h 10"/>
                <a:gd name="T4" fmla="*/ 0 w 26"/>
                <a:gd name="T5" fmla="*/ 0 h 10"/>
                <a:gd name="T6" fmla="*/ 21 w 26"/>
                <a:gd name="T7" fmla="*/ 0 h 10"/>
                <a:gd name="T8" fmla="*/ 26 w 26"/>
                <a:gd name="T9" fmla="*/ 10 h 10"/>
              </a:gdLst>
              <a:ahLst/>
              <a:cxnLst>
                <a:cxn ang="0">
                  <a:pos x="T0" y="T1"/>
                </a:cxn>
                <a:cxn ang="0">
                  <a:pos x="T2" y="T3"/>
                </a:cxn>
                <a:cxn ang="0">
                  <a:pos x="T4" y="T5"/>
                </a:cxn>
                <a:cxn ang="0">
                  <a:pos x="T6" y="T7"/>
                </a:cxn>
                <a:cxn ang="0">
                  <a:pos x="T8" y="T9"/>
                </a:cxn>
              </a:cxnLst>
              <a:rect l="0" t="0" r="r" b="b"/>
              <a:pathLst>
                <a:path w="26" h="10">
                  <a:moveTo>
                    <a:pt x="26" y="10"/>
                  </a:moveTo>
                  <a:lnTo>
                    <a:pt x="5" y="10"/>
                  </a:lnTo>
                  <a:lnTo>
                    <a:pt x="0" y="0"/>
                  </a:lnTo>
                  <a:lnTo>
                    <a:pt x="21" y="0"/>
                  </a:lnTo>
                  <a:lnTo>
                    <a:pt x="26"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19"/>
            <p:cNvSpPr>
              <a:spLocks/>
            </p:cNvSpPr>
            <p:nvPr/>
          </p:nvSpPr>
          <p:spPr bwMode="auto">
            <a:xfrm>
              <a:off x="2751360" y="4079907"/>
              <a:ext cx="48773" cy="23417"/>
            </a:xfrm>
            <a:custGeom>
              <a:avLst/>
              <a:gdLst>
                <a:gd name="T0" fmla="*/ 26 w 26"/>
                <a:gd name="T1" fmla="*/ 12 h 12"/>
                <a:gd name="T2" fmla="*/ 4 w 26"/>
                <a:gd name="T3" fmla="*/ 10 h 12"/>
                <a:gd name="T4" fmla="*/ 0 w 26"/>
                <a:gd name="T5" fmla="*/ 0 h 12"/>
                <a:gd name="T6" fmla="*/ 21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4" y="10"/>
                  </a:lnTo>
                  <a:lnTo>
                    <a:pt x="0" y="0"/>
                  </a:lnTo>
                  <a:lnTo>
                    <a:pt x="21"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20"/>
            <p:cNvSpPr>
              <a:spLocks/>
            </p:cNvSpPr>
            <p:nvPr/>
          </p:nvSpPr>
          <p:spPr bwMode="auto">
            <a:xfrm>
              <a:off x="2148515" y="4099421"/>
              <a:ext cx="56578" cy="23417"/>
            </a:xfrm>
            <a:custGeom>
              <a:avLst/>
              <a:gdLst>
                <a:gd name="T0" fmla="*/ 24 w 29"/>
                <a:gd name="T1" fmla="*/ 12 h 12"/>
                <a:gd name="T2" fmla="*/ 0 w 29"/>
                <a:gd name="T3" fmla="*/ 12 h 12"/>
                <a:gd name="T4" fmla="*/ 7 w 29"/>
                <a:gd name="T5" fmla="*/ 0 h 12"/>
                <a:gd name="T6" fmla="*/ 29 w 29"/>
                <a:gd name="T7" fmla="*/ 0 h 12"/>
                <a:gd name="T8" fmla="*/ 24 w 29"/>
                <a:gd name="T9" fmla="*/ 12 h 12"/>
              </a:gdLst>
              <a:ahLst/>
              <a:cxnLst>
                <a:cxn ang="0">
                  <a:pos x="T0" y="T1"/>
                </a:cxn>
                <a:cxn ang="0">
                  <a:pos x="T2" y="T3"/>
                </a:cxn>
                <a:cxn ang="0">
                  <a:pos x="T4" y="T5"/>
                </a:cxn>
                <a:cxn ang="0">
                  <a:pos x="T6" y="T7"/>
                </a:cxn>
                <a:cxn ang="0">
                  <a:pos x="T8" y="T9"/>
                </a:cxn>
              </a:cxnLst>
              <a:rect l="0" t="0" r="r" b="b"/>
              <a:pathLst>
                <a:path w="29" h="12">
                  <a:moveTo>
                    <a:pt x="24" y="12"/>
                  </a:moveTo>
                  <a:lnTo>
                    <a:pt x="0" y="12"/>
                  </a:lnTo>
                  <a:lnTo>
                    <a:pt x="7" y="0"/>
                  </a:lnTo>
                  <a:lnTo>
                    <a:pt x="29"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Freeform 21"/>
            <p:cNvSpPr>
              <a:spLocks/>
            </p:cNvSpPr>
            <p:nvPr/>
          </p:nvSpPr>
          <p:spPr bwMode="auto">
            <a:xfrm>
              <a:off x="2208996" y="4099421"/>
              <a:ext cx="48773" cy="23417"/>
            </a:xfrm>
            <a:custGeom>
              <a:avLst/>
              <a:gdLst>
                <a:gd name="T0" fmla="*/ 21 w 26"/>
                <a:gd name="T1" fmla="*/ 12 h 12"/>
                <a:gd name="T2" fmla="*/ 0 w 26"/>
                <a:gd name="T3" fmla="*/ 12 h 12"/>
                <a:gd name="T4" fmla="*/ 5 w 26"/>
                <a:gd name="T5" fmla="*/ 0 h 12"/>
                <a:gd name="T6" fmla="*/ 26 w 26"/>
                <a:gd name="T7" fmla="*/ 2 h 12"/>
                <a:gd name="T8" fmla="*/ 21 w 26"/>
                <a:gd name="T9" fmla="*/ 12 h 12"/>
              </a:gdLst>
              <a:ahLst/>
              <a:cxnLst>
                <a:cxn ang="0">
                  <a:pos x="T0" y="T1"/>
                </a:cxn>
                <a:cxn ang="0">
                  <a:pos x="T2" y="T3"/>
                </a:cxn>
                <a:cxn ang="0">
                  <a:pos x="T4" y="T5"/>
                </a:cxn>
                <a:cxn ang="0">
                  <a:pos x="T6" y="T7"/>
                </a:cxn>
                <a:cxn ang="0">
                  <a:pos x="T8" y="T9"/>
                </a:cxn>
              </a:cxnLst>
              <a:rect l="0" t="0" r="r" b="b"/>
              <a:pathLst>
                <a:path w="26" h="12">
                  <a:moveTo>
                    <a:pt x="21" y="12"/>
                  </a:moveTo>
                  <a:lnTo>
                    <a:pt x="0" y="12"/>
                  </a:lnTo>
                  <a:lnTo>
                    <a:pt x="5" y="0"/>
                  </a:lnTo>
                  <a:lnTo>
                    <a:pt x="26" y="2"/>
                  </a:lnTo>
                  <a:lnTo>
                    <a:pt x="21"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22"/>
            <p:cNvSpPr>
              <a:spLocks/>
            </p:cNvSpPr>
            <p:nvPr/>
          </p:nvSpPr>
          <p:spPr bwMode="auto">
            <a:xfrm>
              <a:off x="2263622" y="4103323"/>
              <a:ext cx="48773" cy="19514"/>
            </a:xfrm>
            <a:custGeom>
              <a:avLst/>
              <a:gdLst>
                <a:gd name="T0" fmla="*/ 23 w 26"/>
                <a:gd name="T1" fmla="*/ 10 h 10"/>
                <a:gd name="T2" fmla="*/ 0 w 26"/>
                <a:gd name="T3" fmla="*/ 10 h 10"/>
                <a:gd name="T4" fmla="*/ 4 w 26"/>
                <a:gd name="T5" fmla="*/ 0 h 10"/>
                <a:gd name="T6" fmla="*/ 26 w 26"/>
                <a:gd name="T7" fmla="*/ 0 h 10"/>
                <a:gd name="T8" fmla="*/ 23 w 26"/>
                <a:gd name="T9" fmla="*/ 10 h 10"/>
              </a:gdLst>
              <a:ahLst/>
              <a:cxnLst>
                <a:cxn ang="0">
                  <a:pos x="T0" y="T1"/>
                </a:cxn>
                <a:cxn ang="0">
                  <a:pos x="T2" y="T3"/>
                </a:cxn>
                <a:cxn ang="0">
                  <a:pos x="T4" y="T5"/>
                </a:cxn>
                <a:cxn ang="0">
                  <a:pos x="T6" y="T7"/>
                </a:cxn>
                <a:cxn ang="0">
                  <a:pos x="T8" y="T9"/>
                </a:cxn>
              </a:cxnLst>
              <a:rect l="0" t="0" r="r" b="b"/>
              <a:pathLst>
                <a:path w="26" h="10">
                  <a:moveTo>
                    <a:pt x="23" y="10"/>
                  </a:moveTo>
                  <a:lnTo>
                    <a:pt x="0" y="10"/>
                  </a:lnTo>
                  <a:lnTo>
                    <a:pt x="4" y="0"/>
                  </a:lnTo>
                  <a:lnTo>
                    <a:pt x="26" y="0"/>
                  </a:lnTo>
                  <a:lnTo>
                    <a:pt x="23"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23"/>
            <p:cNvSpPr>
              <a:spLocks/>
            </p:cNvSpPr>
            <p:nvPr/>
          </p:nvSpPr>
          <p:spPr bwMode="auto">
            <a:xfrm>
              <a:off x="2320199" y="4103323"/>
              <a:ext cx="46823" cy="21466"/>
            </a:xfrm>
            <a:custGeom>
              <a:avLst/>
              <a:gdLst>
                <a:gd name="T0" fmla="*/ 22 w 24"/>
                <a:gd name="T1" fmla="*/ 12 h 12"/>
                <a:gd name="T2" fmla="*/ 0 w 24"/>
                <a:gd name="T3" fmla="*/ 10 h 12"/>
                <a:gd name="T4" fmla="*/ 3 w 24"/>
                <a:gd name="T5" fmla="*/ 0 h 12"/>
                <a:gd name="T6" fmla="*/ 24 w 24"/>
                <a:gd name="T7" fmla="*/ 0 h 12"/>
                <a:gd name="T8" fmla="*/ 22 w 24"/>
                <a:gd name="T9" fmla="*/ 12 h 12"/>
              </a:gdLst>
              <a:ahLst/>
              <a:cxnLst>
                <a:cxn ang="0">
                  <a:pos x="T0" y="T1"/>
                </a:cxn>
                <a:cxn ang="0">
                  <a:pos x="T2" y="T3"/>
                </a:cxn>
                <a:cxn ang="0">
                  <a:pos x="T4" y="T5"/>
                </a:cxn>
                <a:cxn ang="0">
                  <a:pos x="T6" y="T7"/>
                </a:cxn>
                <a:cxn ang="0">
                  <a:pos x="T8" y="T9"/>
                </a:cxn>
              </a:cxnLst>
              <a:rect l="0" t="0" r="r" b="b"/>
              <a:pathLst>
                <a:path w="24" h="12">
                  <a:moveTo>
                    <a:pt x="22" y="12"/>
                  </a:moveTo>
                  <a:lnTo>
                    <a:pt x="0" y="10"/>
                  </a:lnTo>
                  <a:lnTo>
                    <a:pt x="3" y="0"/>
                  </a:lnTo>
                  <a:lnTo>
                    <a:pt x="24" y="0"/>
                  </a:lnTo>
                  <a:lnTo>
                    <a:pt x="22"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24"/>
            <p:cNvSpPr>
              <a:spLocks/>
            </p:cNvSpPr>
            <p:nvPr/>
          </p:nvSpPr>
          <p:spPr bwMode="auto">
            <a:xfrm>
              <a:off x="2374826" y="4103323"/>
              <a:ext cx="44872" cy="21466"/>
            </a:xfrm>
            <a:custGeom>
              <a:avLst/>
              <a:gdLst>
                <a:gd name="T0" fmla="*/ 23 w 23"/>
                <a:gd name="T1" fmla="*/ 12 h 12"/>
                <a:gd name="T2" fmla="*/ 0 w 23"/>
                <a:gd name="T3" fmla="*/ 12 h 12"/>
                <a:gd name="T4" fmla="*/ 2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0" y="12"/>
                  </a:lnTo>
                  <a:lnTo>
                    <a:pt x="2" y="0"/>
                  </a:lnTo>
                  <a:lnTo>
                    <a:pt x="23"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Rectangle 25"/>
            <p:cNvSpPr>
              <a:spLocks noChangeArrowheads="1"/>
            </p:cNvSpPr>
            <p:nvPr/>
          </p:nvSpPr>
          <p:spPr bwMode="auto">
            <a:xfrm>
              <a:off x="2435306" y="4103323"/>
              <a:ext cx="42921" cy="21466"/>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26"/>
            <p:cNvSpPr>
              <a:spLocks/>
            </p:cNvSpPr>
            <p:nvPr/>
          </p:nvSpPr>
          <p:spPr bwMode="auto">
            <a:xfrm>
              <a:off x="2487981" y="4103323"/>
              <a:ext cx="44872" cy="21466"/>
            </a:xfrm>
            <a:custGeom>
              <a:avLst/>
              <a:gdLst>
                <a:gd name="T0" fmla="*/ 24 w 24"/>
                <a:gd name="T1" fmla="*/ 12 h 12"/>
                <a:gd name="T2" fmla="*/ 0 w 24"/>
                <a:gd name="T3" fmla="*/ 12 h 12"/>
                <a:gd name="T4" fmla="*/ 0 w 24"/>
                <a:gd name="T5" fmla="*/ 0 h 12"/>
                <a:gd name="T6" fmla="*/ 21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0" y="12"/>
                  </a:lnTo>
                  <a:lnTo>
                    <a:pt x="0" y="0"/>
                  </a:lnTo>
                  <a:lnTo>
                    <a:pt x="21"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27"/>
            <p:cNvSpPr>
              <a:spLocks/>
            </p:cNvSpPr>
            <p:nvPr/>
          </p:nvSpPr>
          <p:spPr bwMode="auto">
            <a:xfrm>
              <a:off x="2542608" y="4103323"/>
              <a:ext cx="44872" cy="21466"/>
            </a:xfrm>
            <a:custGeom>
              <a:avLst/>
              <a:gdLst>
                <a:gd name="T0" fmla="*/ 23 w 23"/>
                <a:gd name="T1" fmla="*/ 12 h 12"/>
                <a:gd name="T2" fmla="*/ 2 w 23"/>
                <a:gd name="T3" fmla="*/ 12 h 12"/>
                <a:gd name="T4" fmla="*/ 0 w 23"/>
                <a:gd name="T5" fmla="*/ 0 h 12"/>
                <a:gd name="T6" fmla="*/ 23 w 23"/>
                <a:gd name="T7" fmla="*/ 0 h 12"/>
                <a:gd name="T8" fmla="*/ 23 w 23"/>
                <a:gd name="T9" fmla="*/ 12 h 12"/>
              </a:gdLst>
              <a:ahLst/>
              <a:cxnLst>
                <a:cxn ang="0">
                  <a:pos x="T0" y="T1"/>
                </a:cxn>
                <a:cxn ang="0">
                  <a:pos x="T2" y="T3"/>
                </a:cxn>
                <a:cxn ang="0">
                  <a:pos x="T4" y="T5"/>
                </a:cxn>
                <a:cxn ang="0">
                  <a:pos x="T6" y="T7"/>
                </a:cxn>
                <a:cxn ang="0">
                  <a:pos x="T8" y="T9"/>
                </a:cxn>
              </a:cxnLst>
              <a:rect l="0" t="0" r="r" b="b"/>
              <a:pathLst>
                <a:path w="23" h="12">
                  <a:moveTo>
                    <a:pt x="23" y="12"/>
                  </a:moveTo>
                  <a:lnTo>
                    <a:pt x="2" y="12"/>
                  </a:lnTo>
                  <a:lnTo>
                    <a:pt x="0" y="0"/>
                  </a:lnTo>
                  <a:lnTo>
                    <a:pt x="23" y="0"/>
                  </a:lnTo>
                  <a:lnTo>
                    <a:pt x="23"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Freeform 28"/>
            <p:cNvSpPr>
              <a:spLocks/>
            </p:cNvSpPr>
            <p:nvPr/>
          </p:nvSpPr>
          <p:spPr bwMode="auto">
            <a:xfrm>
              <a:off x="2601136" y="4103323"/>
              <a:ext cx="44872" cy="21466"/>
            </a:xfrm>
            <a:custGeom>
              <a:avLst/>
              <a:gdLst>
                <a:gd name="T0" fmla="*/ 24 w 24"/>
                <a:gd name="T1" fmla="*/ 12 h 12"/>
                <a:gd name="T2" fmla="*/ 3 w 24"/>
                <a:gd name="T3" fmla="*/ 12 h 12"/>
                <a:gd name="T4" fmla="*/ 0 w 24"/>
                <a:gd name="T5" fmla="*/ 0 h 12"/>
                <a:gd name="T6" fmla="*/ 22 w 24"/>
                <a:gd name="T7" fmla="*/ 0 h 12"/>
                <a:gd name="T8" fmla="*/ 24 w 24"/>
                <a:gd name="T9" fmla="*/ 12 h 12"/>
              </a:gdLst>
              <a:ahLst/>
              <a:cxnLst>
                <a:cxn ang="0">
                  <a:pos x="T0" y="T1"/>
                </a:cxn>
                <a:cxn ang="0">
                  <a:pos x="T2" y="T3"/>
                </a:cxn>
                <a:cxn ang="0">
                  <a:pos x="T4" y="T5"/>
                </a:cxn>
                <a:cxn ang="0">
                  <a:pos x="T6" y="T7"/>
                </a:cxn>
                <a:cxn ang="0">
                  <a:pos x="T8" y="T9"/>
                </a:cxn>
              </a:cxnLst>
              <a:rect l="0" t="0" r="r" b="b"/>
              <a:pathLst>
                <a:path w="24" h="12">
                  <a:moveTo>
                    <a:pt x="24" y="12"/>
                  </a:moveTo>
                  <a:lnTo>
                    <a:pt x="3" y="12"/>
                  </a:lnTo>
                  <a:lnTo>
                    <a:pt x="0" y="0"/>
                  </a:lnTo>
                  <a:lnTo>
                    <a:pt x="22" y="0"/>
                  </a:lnTo>
                  <a:lnTo>
                    <a:pt x="24"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29"/>
            <p:cNvSpPr>
              <a:spLocks/>
            </p:cNvSpPr>
            <p:nvPr/>
          </p:nvSpPr>
          <p:spPr bwMode="auto">
            <a:xfrm>
              <a:off x="2655763" y="4103323"/>
              <a:ext cx="48774" cy="21466"/>
            </a:xfrm>
            <a:custGeom>
              <a:avLst/>
              <a:gdLst>
                <a:gd name="T0" fmla="*/ 26 w 26"/>
                <a:gd name="T1" fmla="*/ 12 h 12"/>
                <a:gd name="T2" fmla="*/ 5 w 26"/>
                <a:gd name="T3" fmla="*/ 12 h 12"/>
                <a:gd name="T4" fmla="*/ 0 w 26"/>
                <a:gd name="T5" fmla="*/ 0 h 12"/>
                <a:gd name="T6" fmla="*/ 21 w 26"/>
                <a:gd name="T7" fmla="*/ 3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12"/>
                  </a:lnTo>
                  <a:lnTo>
                    <a:pt x="0" y="0"/>
                  </a:lnTo>
                  <a:lnTo>
                    <a:pt x="21" y="3"/>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30"/>
            <p:cNvSpPr>
              <a:spLocks/>
            </p:cNvSpPr>
            <p:nvPr/>
          </p:nvSpPr>
          <p:spPr bwMode="auto">
            <a:xfrm>
              <a:off x="2708439" y="4109178"/>
              <a:ext cx="50725" cy="21465"/>
            </a:xfrm>
            <a:custGeom>
              <a:avLst/>
              <a:gdLst>
                <a:gd name="T0" fmla="*/ 26 w 26"/>
                <a:gd name="T1" fmla="*/ 12 h 12"/>
                <a:gd name="T2" fmla="*/ 5 w 26"/>
                <a:gd name="T3" fmla="*/ 9 h 12"/>
                <a:gd name="T4" fmla="*/ 0 w 26"/>
                <a:gd name="T5" fmla="*/ 0 h 12"/>
                <a:gd name="T6" fmla="*/ 22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5" y="9"/>
                  </a:lnTo>
                  <a:lnTo>
                    <a:pt x="0" y="0"/>
                  </a:lnTo>
                  <a:lnTo>
                    <a:pt x="22"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31"/>
            <p:cNvSpPr>
              <a:spLocks/>
            </p:cNvSpPr>
            <p:nvPr/>
          </p:nvSpPr>
          <p:spPr bwMode="auto">
            <a:xfrm>
              <a:off x="2763066" y="4109178"/>
              <a:ext cx="54627" cy="21465"/>
            </a:xfrm>
            <a:custGeom>
              <a:avLst/>
              <a:gdLst>
                <a:gd name="T0" fmla="*/ 28 w 28"/>
                <a:gd name="T1" fmla="*/ 12 h 12"/>
                <a:gd name="T2" fmla="*/ 4 w 28"/>
                <a:gd name="T3" fmla="*/ 12 h 12"/>
                <a:gd name="T4" fmla="*/ 0 w 28"/>
                <a:gd name="T5" fmla="*/ 0 h 12"/>
                <a:gd name="T6" fmla="*/ 21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1" y="0"/>
                  </a:lnTo>
                  <a:lnTo>
                    <a:pt x="28"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32"/>
            <p:cNvSpPr>
              <a:spLocks/>
            </p:cNvSpPr>
            <p:nvPr/>
          </p:nvSpPr>
          <p:spPr bwMode="auto">
            <a:xfrm>
              <a:off x="2132908" y="4130643"/>
              <a:ext cx="58529" cy="21466"/>
            </a:xfrm>
            <a:custGeom>
              <a:avLst/>
              <a:gdLst>
                <a:gd name="T0" fmla="*/ 23 w 31"/>
                <a:gd name="T1" fmla="*/ 11 h 11"/>
                <a:gd name="T2" fmla="*/ 0 w 31"/>
                <a:gd name="T3" fmla="*/ 11 h 11"/>
                <a:gd name="T4" fmla="*/ 7 w 31"/>
                <a:gd name="T5" fmla="*/ 0 h 11"/>
                <a:gd name="T6" fmla="*/ 31 w 31"/>
                <a:gd name="T7" fmla="*/ 0 h 11"/>
                <a:gd name="T8" fmla="*/ 23 w 31"/>
                <a:gd name="T9" fmla="*/ 11 h 11"/>
              </a:gdLst>
              <a:ahLst/>
              <a:cxnLst>
                <a:cxn ang="0">
                  <a:pos x="T0" y="T1"/>
                </a:cxn>
                <a:cxn ang="0">
                  <a:pos x="T2" y="T3"/>
                </a:cxn>
                <a:cxn ang="0">
                  <a:pos x="T4" y="T5"/>
                </a:cxn>
                <a:cxn ang="0">
                  <a:pos x="T6" y="T7"/>
                </a:cxn>
                <a:cxn ang="0">
                  <a:pos x="T8" y="T9"/>
                </a:cxn>
              </a:cxnLst>
              <a:rect l="0" t="0" r="r" b="b"/>
              <a:pathLst>
                <a:path w="31" h="11">
                  <a:moveTo>
                    <a:pt x="23" y="11"/>
                  </a:moveTo>
                  <a:lnTo>
                    <a:pt x="0" y="11"/>
                  </a:lnTo>
                  <a:lnTo>
                    <a:pt x="7" y="0"/>
                  </a:lnTo>
                  <a:lnTo>
                    <a:pt x="31" y="0"/>
                  </a:lnTo>
                  <a:lnTo>
                    <a:pt x="23"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33"/>
            <p:cNvSpPr>
              <a:spLocks/>
            </p:cNvSpPr>
            <p:nvPr/>
          </p:nvSpPr>
          <p:spPr bwMode="auto">
            <a:xfrm>
              <a:off x="2191436" y="4130643"/>
              <a:ext cx="56578" cy="21466"/>
            </a:xfrm>
            <a:custGeom>
              <a:avLst/>
              <a:gdLst>
                <a:gd name="T0" fmla="*/ 23 w 30"/>
                <a:gd name="T1" fmla="*/ 11 h 11"/>
                <a:gd name="T2" fmla="*/ 0 w 30"/>
                <a:gd name="T3" fmla="*/ 11 h 11"/>
                <a:gd name="T4" fmla="*/ 7 w 30"/>
                <a:gd name="T5" fmla="*/ 0 h 11"/>
                <a:gd name="T6" fmla="*/ 30 w 30"/>
                <a:gd name="T7" fmla="*/ 0 h 11"/>
                <a:gd name="T8" fmla="*/ 23 w 30"/>
                <a:gd name="T9" fmla="*/ 11 h 11"/>
              </a:gdLst>
              <a:ahLst/>
              <a:cxnLst>
                <a:cxn ang="0">
                  <a:pos x="T0" y="T1"/>
                </a:cxn>
                <a:cxn ang="0">
                  <a:pos x="T2" y="T3"/>
                </a:cxn>
                <a:cxn ang="0">
                  <a:pos x="T4" y="T5"/>
                </a:cxn>
                <a:cxn ang="0">
                  <a:pos x="T6" y="T7"/>
                </a:cxn>
                <a:cxn ang="0">
                  <a:pos x="T8" y="T9"/>
                </a:cxn>
              </a:cxnLst>
              <a:rect l="0" t="0" r="r" b="b"/>
              <a:pathLst>
                <a:path w="30" h="11">
                  <a:moveTo>
                    <a:pt x="23" y="11"/>
                  </a:moveTo>
                  <a:lnTo>
                    <a:pt x="0" y="11"/>
                  </a:lnTo>
                  <a:lnTo>
                    <a:pt x="7" y="0"/>
                  </a:lnTo>
                  <a:lnTo>
                    <a:pt x="30" y="0"/>
                  </a:lnTo>
                  <a:lnTo>
                    <a:pt x="23"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34"/>
            <p:cNvSpPr>
              <a:spLocks/>
            </p:cNvSpPr>
            <p:nvPr/>
          </p:nvSpPr>
          <p:spPr bwMode="auto">
            <a:xfrm>
              <a:off x="2248015" y="4130643"/>
              <a:ext cx="54627" cy="21466"/>
            </a:xfrm>
            <a:custGeom>
              <a:avLst/>
              <a:gdLst>
                <a:gd name="T0" fmla="*/ 24 w 29"/>
                <a:gd name="T1" fmla="*/ 11 h 11"/>
                <a:gd name="T2" fmla="*/ 0 w 29"/>
                <a:gd name="T3" fmla="*/ 11 h 11"/>
                <a:gd name="T4" fmla="*/ 5 w 29"/>
                <a:gd name="T5" fmla="*/ 0 h 11"/>
                <a:gd name="T6" fmla="*/ 29 w 29"/>
                <a:gd name="T7" fmla="*/ 0 h 11"/>
                <a:gd name="T8" fmla="*/ 24 w 29"/>
                <a:gd name="T9" fmla="*/ 11 h 11"/>
              </a:gdLst>
              <a:ahLst/>
              <a:cxnLst>
                <a:cxn ang="0">
                  <a:pos x="T0" y="T1"/>
                </a:cxn>
                <a:cxn ang="0">
                  <a:pos x="T2" y="T3"/>
                </a:cxn>
                <a:cxn ang="0">
                  <a:pos x="T4" y="T5"/>
                </a:cxn>
                <a:cxn ang="0">
                  <a:pos x="T6" y="T7"/>
                </a:cxn>
                <a:cxn ang="0">
                  <a:pos x="T8" y="T9"/>
                </a:cxn>
              </a:cxnLst>
              <a:rect l="0" t="0" r="r" b="b"/>
              <a:pathLst>
                <a:path w="29" h="11">
                  <a:moveTo>
                    <a:pt x="24" y="11"/>
                  </a:moveTo>
                  <a:lnTo>
                    <a:pt x="0" y="11"/>
                  </a:lnTo>
                  <a:lnTo>
                    <a:pt x="5" y="0"/>
                  </a:lnTo>
                  <a:lnTo>
                    <a:pt x="29" y="0"/>
                  </a:lnTo>
                  <a:lnTo>
                    <a:pt x="24"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 name="Freeform 35"/>
            <p:cNvSpPr>
              <a:spLocks/>
            </p:cNvSpPr>
            <p:nvPr/>
          </p:nvSpPr>
          <p:spPr bwMode="auto">
            <a:xfrm>
              <a:off x="2306543" y="4130643"/>
              <a:ext cx="56577" cy="27320"/>
            </a:xfrm>
            <a:custGeom>
              <a:avLst/>
              <a:gdLst>
                <a:gd name="T0" fmla="*/ 26 w 29"/>
                <a:gd name="T1" fmla="*/ 14 h 14"/>
                <a:gd name="T2" fmla="*/ 0 w 29"/>
                <a:gd name="T3" fmla="*/ 11 h 14"/>
                <a:gd name="T4" fmla="*/ 5 w 29"/>
                <a:gd name="T5" fmla="*/ 0 h 14"/>
                <a:gd name="T6" fmla="*/ 29 w 29"/>
                <a:gd name="T7" fmla="*/ 0 h 14"/>
                <a:gd name="T8" fmla="*/ 26 w 29"/>
                <a:gd name="T9" fmla="*/ 14 h 14"/>
              </a:gdLst>
              <a:ahLst/>
              <a:cxnLst>
                <a:cxn ang="0">
                  <a:pos x="T0" y="T1"/>
                </a:cxn>
                <a:cxn ang="0">
                  <a:pos x="T2" y="T3"/>
                </a:cxn>
                <a:cxn ang="0">
                  <a:pos x="T4" y="T5"/>
                </a:cxn>
                <a:cxn ang="0">
                  <a:pos x="T6" y="T7"/>
                </a:cxn>
                <a:cxn ang="0">
                  <a:pos x="T8" y="T9"/>
                </a:cxn>
              </a:cxnLst>
              <a:rect l="0" t="0" r="r" b="b"/>
              <a:pathLst>
                <a:path w="29" h="14">
                  <a:moveTo>
                    <a:pt x="26" y="14"/>
                  </a:moveTo>
                  <a:lnTo>
                    <a:pt x="0" y="11"/>
                  </a:lnTo>
                  <a:lnTo>
                    <a:pt x="5" y="0"/>
                  </a:lnTo>
                  <a:lnTo>
                    <a:pt x="29"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 name="Freeform 36"/>
            <p:cNvSpPr>
              <a:spLocks/>
            </p:cNvSpPr>
            <p:nvPr/>
          </p:nvSpPr>
          <p:spPr bwMode="auto">
            <a:xfrm>
              <a:off x="2370924" y="4130643"/>
              <a:ext cx="48774" cy="27320"/>
            </a:xfrm>
            <a:custGeom>
              <a:avLst/>
              <a:gdLst>
                <a:gd name="T0" fmla="*/ 24 w 26"/>
                <a:gd name="T1" fmla="*/ 14 h 14"/>
                <a:gd name="T2" fmla="*/ 0 w 26"/>
                <a:gd name="T3" fmla="*/ 14 h 14"/>
                <a:gd name="T4" fmla="*/ 3 w 26"/>
                <a:gd name="T5" fmla="*/ 0 h 14"/>
                <a:gd name="T6" fmla="*/ 26 w 26"/>
                <a:gd name="T7" fmla="*/ 0 h 14"/>
                <a:gd name="T8" fmla="*/ 24 w 26"/>
                <a:gd name="T9" fmla="*/ 14 h 14"/>
              </a:gdLst>
              <a:ahLst/>
              <a:cxnLst>
                <a:cxn ang="0">
                  <a:pos x="T0" y="T1"/>
                </a:cxn>
                <a:cxn ang="0">
                  <a:pos x="T2" y="T3"/>
                </a:cxn>
                <a:cxn ang="0">
                  <a:pos x="T4" y="T5"/>
                </a:cxn>
                <a:cxn ang="0">
                  <a:pos x="T6" y="T7"/>
                </a:cxn>
                <a:cxn ang="0">
                  <a:pos x="T8" y="T9"/>
                </a:cxn>
              </a:cxnLst>
              <a:rect l="0" t="0" r="r" b="b"/>
              <a:pathLst>
                <a:path w="26" h="14">
                  <a:moveTo>
                    <a:pt x="24" y="14"/>
                  </a:moveTo>
                  <a:lnTo>
                    <a:pt x="0" y="14"/>
                  </a:lnTo>
                  <a:lnTo>
                    <a:pt x="3" y="0"/>
                  </a:lnTo>
                  <a:lnTo>
                    <a:pt x="26" y="0"/>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37"/>
            <p:cNvSpPr>
              <a:spLocks/>
            </p:cNvSpPr>
            <p:nvPr/>
          </p:nvSpPr>
          <p:spPr bwMode="auto">
            <a:xfrm>
              <a:off x="2429452" y="4130643"/>
              <a:ext cx="44872" cy="27320"/>
            </a:xfrm>
            <a:custGeom>
              <a:avLst/>
              <a:gdLst>
                <a:gd name="T0" fmla="*/ 24 w 24"/>
                <a:gd name="T1" fmla="*/ 14 h 14"/>
                <a:gd name="T2" fmla="*/ 0 w 24"/>
                <a:gd name="T3" fmla="*/ 14 h 14"/>
                <a:gd name="T4" fmla="*/ 3 w 24"/>
                <a:gd name="T5" fmla="*/ 0 h 14"/>
                <a:gd name="T6" fmla="*/ 24 w 24"/>
                <a:gd name="T7" fmla="*/ 0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3" y="0"/>
                  </a:lnTo>
                  <a:lnTo>
                    <a:pt x="24" y="0"/>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38"/>
            <p:cNvSpPr>
              <a:spLocks/>
            </p:cNvSpPr>
            <p:nvPr/>
          </p:nvSpPr>
          <p:spPr bwMode="auto">
            <a:xfrm>
              <a:off x="2487981" y="4130643"/>
              <a:ext cx="44872" cy="27320"/>
            </a:xfrm>
            <a:custGeom>
              <a:avLst/>
              <a:gdLst>
                <a:gd name="T0" fmla="*/ 24 w 24"/>
                <a:gd name="T1" fmla="*/ 14 h 14"/>
                <a:gd name="T2" fmla="*/ 0 w 24"/>
                <a:gd name="T3" fmla="*/ 14 h 14"/>
                <a:gd name="T4" fmla="*/ 0 w 24"/>
                <a:gd name="T5" fmla="*/ 0 h 14"/>
                <a:gd name="T6" fmla="*/ 24 w 24"/>
                <a:gd name="T7" fmla="*/ 2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lnTo>
                    <a:pt x="0" y="14"/>
                  </a:lnTo>
                  <a:lnTo>
                    <a:pt x="0" y="0"/>
                  </a:lnTo>
                  <a:lnTo>
                    <a:pt x="24" y="2"/>
                  </a:lnTo>
                  <a:lnTo>
                    <a:pt x="24"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39"/>
            <p:cNvSpPr>
              <a:spLocks/>
            </p:cNvSpPr>
            <p:nvPr/>
          </p:nvSpPr>
          <p:spPr bwMode="auto">
            <a:xfrm>
              <a:off x="2546509" y="4134546"/>
              <a:ext cx="50725" cy="23417"/>
            </a:xfrm>
            <a:custGeom>
              <a:avLst/>
              <a:gdLst>
                <a:gd name="T0" fmla="*/ 26 w 26"/>
                <a:gd name="T1" fmla="*/ 12 h 12"/>
                <a:gd name="T2" fmla="*/ 2 w 26"/>
                <a:gd name="T3" fmla="*/ 12 h 12"/>
                <a:gd name="T4" fmla="*/ 0 w 26"/>
                <a:gd name="T5" fmla="*/ 0 h 12"/>
                <a:gd name="T6" fmla="*/ 24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4"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40"/>
            <p:cNvSpPr>
              <a:spLocks/>
            </p:cNvSpPr>
            <p:nvPr/>
          </p:nvSpPr>
          <p:spPr bwMode="auto">
            <a:xfrm>
              <a:off x="2606990" y="4134546"/>
              <a:ext cx="48773" cy="23417"/>
            </a:xfrm>
            <a:custGeom>
              <a:avLst/>
              <a:gdLst>
                <a:gd name="T0" fmla="*/ 26 w 26"/>
                <a:gd name="T1" fmla="*/ 12 h 12"/>
                <a:gd name="T2" fmla="*/ 2 w 26"/>
                <a:gd name="T3" fmla="*/ 12 h 12"/>
                <a:gd name="T4" fmla="*/ 0 w 26"/>
                <a:gd name="T5" fmla="*/ 0 h 12"/>
                <a:gd name="T6" fmla="*/ 23 w 26"/>
                <a:gd name="T7" fmla="*/ 0 h 12"/>
                <a:gd name="T8" fmla="*/ 26 w 26"/>
                <a:gd name="T9" fmla="*/ 12 h 12"/>
              </a:gdLst>
              <a:ahLst/>
              <a:cxnLst>
                <a:cxn ang="0">
                  <a:pos x="T0" y="T1"/>
                </a:cxn>
                <a:cxn ang="0">
                  <a:pos x="T2" y="T3"/>
                </a:cxn>
                <a:cxn ang="0">
                  <a:pos x="T4" y="T5"/>
                </a:cxn>
                <a:cxn ang="0">
                  <a:pos x="T6" y="T7"/>
                </a:cxn>
                <a:cxn ang="0">
                  <a:pos x="T8" y="T9"/>
                </a:cxn>
              </a:cxnLst>
              <a:rect l="0" t="0" r="r" b="b"/>
              <a:pathLst>
                <a:path w="26" h="12">
                  <a:moveTo>
                    <a:pt x="26" y="12"/>
                  </a:moveTo>
                  <a:lnTo>
                    <a:pt x="2" y="12"/>
                  </a:lnTo>
                  <a:lnTo>
                    <a:pt x="0" y="0"/>
                  </a:lnTo>
                  <a:lnTo>
                    <a:pt x="23" y="0"/>
                  </a:lnTo>
                  <a:lnTo>
                    <a:pt x="26"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41"/>
            <p:cNvSpPr>
              <a:spLocks/>
            </p:cNvSpPr>
            <p:nvPr/>
          </p:nvSpPr>
          <p:spPr bwMode="auto">
            <a:xfrm>
              <a:off x="2665518" y="4134546"/>
              <a:ext cx="52675" cy="23417"/>
            </a:xfrm>
            <a:custGeom>
              <a:avLst/>
              <a:gdLst>
                <a:gd name="T0" fmla="*/ 28 w 28"/>
                <a:gd name="T1" fmla="*/ 12 h 12"/>
                <a:gd name="T2" fmla="*/ 4 w 28"/>
                <a:gd name="T3" fmla="*/ 12 h 12"/>
                <a:gd name="T4" fmla="*/ 0 w 28"/>
                <a:gd name="T5" fmla="*/ 0 h 12"/>
                <a:gd name="T6" fmla="*/ 23 w 28"/>
                <a:gd name="T7" fmla="*/ 0 h 12"/>
                <a:gd name="T8" fmla="*/ 28 w 28"/>
                <a:gd name="T9" fmla="*/ 12 h 12"/>
              </a:gdLst>
              <a:ahLst/>
              <a:cxnLst>
                <a:cxn ang="0">
                  <a:pos x="T0" y="T1"/>
                </a:cxn>
                <a:cxn ang="0">
                  <a:pos x="T2" y="T3"/>
                </a:cxn>
                <a:cxn ang="0">
                  <a:pos x="T4" y="T5"/>
                </a:cxn>
                <a:cxn ang="0">
                  <a:pos x="T6" y="T7"/>
                </a:cxn>
                <a:cxn ang="0">
                  <a:pos x="T8" y="T9"/>
                </a:cxn>
              </a:cxnLst>
              <a:rect l="0" t="0" r="r" b="b"/>
              <a:pathLst>
                <a:path w="28" h="12">
                  <a:moveTo>
                    <a:pt x="28" y="12"/>
                  </a:moveTo>
                  <a:lnTo>
                    <a:pt x="4" y="12"/>
                  </a:lnTo>
                  <a:lnTo>
                    <a:pt x="0" y="0"/>
                  </a:lnTo>
                  <a:lnTo>
                    <a:pt x="23" y="0"/>
                  </a:lnTo>
                  <a:lnTo>
                    <a:pt x="28"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42"/>
            <p:cNvSpPr>
              <a:spLocks/>
            </p:cNvSpPr>
            <p:nvPr/>
          </p:nvSpPr>
          <p:spPr bwMode="auto">
            <a:xfrm>
              <a:off x="2718193" y="4134546"/>
              <a:ext cx="58529" cy="27320"/>
            </a:xfrm>
            <a:custGeom>
              <a:avLst/>
              <a:gdLst>
                <a:gd name="T0" fmla="*/ 31 w 31"/>
                <a:gd name="T1" fmla="*/ 14 h 14"/>
                <a:gd name="T2" fmla="*/ 7 w 31"/>
                <a:gd name="T3" fmla="*/ 12 h 14"/>
                <a:gd name="T4" fmla="*/ 0 w 31"/>
                <a:gd name="T5" fmla="*/ 0 h 14"/>
                <a:gd name="T6" fmla="*/ 24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2"/>
                  </a:lnTo>
                  <a:lnTo>
                    <a:pt x="0" y="0"/>
                  </a:lnTo>
                  <a:lnTo>
                    <a:pt x="24" y="0"/>
                  </a:lnTo>
                  <a:lnTo>
                    <a:pt x="31"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43"/>
            <p:cNvSpPr>
              <a:spLocks/>
            </p:cNvSpPr>
            <p:nvPr/>
          </p:nvSpPr>
          <p:spPr bwMode="auto">
            <a:xfrm>
              <a:off x="2776722" y="4134546"/>
              <a:ext cx="60480" cy="27320"/>
            </a:xfrm>
            <a:custGeom>
              <a:avLst/>
              <a:gdLst>
                <a:gd name="T0" fmla="*/ 31 w 31"/>
                <a:gd name="T1" fmla="*/ 14 h 14"/>
                <a:gd name="T2" fmla="*/ 7 w 31"/>
                <a:gd name="T3" fmla="*/ 14 h 14"/>
                <a:gd name="T4" fmla="*/ 0 w 31"/>
                <a:gd name="T5" fmla="*/ 0 h 14"/>
                <a:gd name="T6" fmla="*/ 23 w 31"/>
                <a:gd name="T7" fmla="*/ 0 h 14"/>
                <a:gd name="T8" fmla="*/ 31 w 31"/>
                <a:gd name="T9" fmla="*/ 14 h 14"/>
              </a:gdLst>
              <a:ahLst/>
              <a:cxnLst>
                <a:cxn ang="0">
                  <a:pos x="T0" y="T1"/>
                </a:cxn>
                <a:cxn ang="0">
                  <a:pos x="T2" y="T3"/>
                </a:cxn>
                <a:cxn ang="0">
                  <a:pos x="T4" y="T5"/>
                </a:cxn>
                <a:cxn ang="0">
                  <a:pos x="T6" y="T7"/>
                </a:cxn>
                <a:cxn ang="0">
                  <a:pos x="T8" y="T9"/>
                </a:cxn>
              </a:cxnLst>
              <a:rect l="0" t="0" r="r" b="b"/>
              <a:pathLst>
                <a:path w="31" h="14">
                  <a:moveTo>
                    <a:pt x="31" y="14"/>
                  </a:moveTo>
                  <a:lnTo>
                    <a:pt x="7" y="14"/>
                  </a:lnTo>
                  <a:lnTo>
                    <a:pt x="0" y="0"/>
                  </a:lnTo>
                  <a:lnTo>
                    <a:pt x="23" y="0"/>
                  </a:lnTo>
                  <a:lnTo>
                    <a:pt x="31"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44"/>
            <p:cNvSpPr>
              <a:spLocks/>
            </p:cNvSpPr>
            <p:nvPr/>
          </p:nvSpPr>
          <p:spPr bwMode="auto">
            <a:xfrm>
              <a:off x="2109496" y="4161865"/>
              <a:ext cx="62430" cy="27320"/>
            </a:xfrm>
            <a:custGeom>
              <a:avLst/>
              <a:gdLst>
                <a:gd name="T0" fmla="*/ 26 w 33"/>
                <a:gd name="T1" fmla="*/ 14 h 14"/>
                <a:gd name="T2" fmla="*/ 0 w 33"/>
                <a:gd name="T3" fmla="*/ 14 h 14"/>
                <a:gd name="T4" fmla="*/ 9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9" y="0"/>
                  </a:lnTo>
                  <a:lnTo>
                    <a:pt x="33"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45"/>
            <p:cNvSpPr>
              <a:spLocks/>
            </p:cNvSpPr>
            <p:nvPr/>
          </p:nvSpPr>
          <p:spPr bwMode="auto">
            <a:xfrm>
              <a:off x="2171927" y="4161865"/>
              <a:ext cx="62430" cy="27320"/>
            </a:xfrm>
            <a:custGeom>
              <a:avLst/>
              <a:gdLst>
                <a:gd name="T0" fmla="*/ 26 w 33"/>
                <a:gd name="T1" fmla="*/ 14 h 14"/>
                <a:gd name="T2" fmla="*/ 0 w 33"/>
                <a:gd name="T3" fmla="*/ 14 h 14"/>
                <a:gd name="T4" fmla="*/ 7 w 33"/>
                <a:gd name="T5" fmla="*/ 0 h 14"/>
                <a:gd name="T6" fmla="*/ 33 w 33"/>
                <a:gd name="T7" fmla="*/ 0 h 14"/>
                <a:gd name="T8" fmla="*/ 26 w 33"/>
                <a:gd name="T9" fmla="*/ 14 h 14"/>
              </a:gdLst>
              <a:ahLst/>
              <a:cxnLst>
                <a:cxn ang="0">
                  <a:pos x="T0" y="T1"/>
                </a:cxn>
                <a:cxn ang="0">
                  <a:pos x="T2" y="T3"/>
                </a:cxn>
                <a:cxn ang="0">
                  <a:pos x="T4" y="T5"/>
                </a:cxn>
                <a:cxn ang="0">
                  <a:pos x="T6" y="T7"/>
                </a:cxn>
                <a:cxn ang="0">
                  <a:pos x="T8" y="T9"/>
                </a:cxn>
              </a:cxnLst>
              <a:rect l="0" t="0" r="r" b="b"/>
              <a:pathLst>
                <a:path w="33" h="14">
                  <a:moveTo>
                    <a:pt x="26" y="14"/>
                  </a:moveTo>
                  <a:lnTo>
                    <a:pt x="0" y="14"/>
                  </a:lnTo>
                  <a:lnTo>
                    <a:pt x="7" y="0"/>
                  </a:lnTo>
                  <a:lnTo>
                    <a:pt x="33"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46"/>
            <p:cNvSpPr>
              <a:spLocks/>
            </p:cNvSpPr>
            <p:nvPr/>
          </p:nvSpPr>
          <p:spPr bwMode="auto">
            <a:xfrm>
              <a:off x="2234357" y="4161865"/>
              <a:ext cx="60480" cy="27320"/>
            </a:xfrm>
            <a:custGeom>
              <a:avLst/>
              <a:gdLst>
                <a:gd name="T0" fmla="*/ 26 w 31"/>
                <a:gd name="T1" fmla="*/ 14 h 14"/>
                <a:gd name="T2" fmla="*/ 0 w 31"/>
                <a:gd name="T3" fmla="*/ 14 h 14"/>
                <a:gd name="T4" fmla="*/ 5 w 31"/>
                <a:gd name="T5" fmla="*/ 0 h 14"/>
                <a:gd name="T6" fmla="*/ 31 w 31"/>
                <a:gd name="T7" fmla="*/ 0 h 14"/>
                <a:gd name="T8" fmla="*/ 26 w 31"/>
                <a:gd name="T9" fmla="*/ 14 h 14"/>
              </a:gdLst>
              <a:ahLst/>
              <a:cxnLst>
                <a:cxn ang="0">
                  <a:pos x="T0" y="T1"/>
                </a:cxn>
                <a:cxn ang="0">
                  <a:pos x="T2" y="T3"/>
                </a:cxn>
                <a:cxn ang="0">
                  <a:pos x="T4" y="T5"/>
                </a:cxn>
                <a:cxn ang="0">
                  <a:pos x="T6" y="T7"/>
                </a:cxn>
                <a:cxn ang="0">
                  <a:pos x="T8" y="T9"/>
                </a:cxn>
              </a:cxnLst>
              <a:rect l="0" t="0" r="r" b="b"/>
              <a:pathLst>
                <a:path w="31" h="14">
                  <a:moveTo>
                    <a:pt x="26" y="14"/>
                  </a:moveTo>
                  <a:lnTo>
                    <a:pt x="0" y="14"/>
                  </a:lnTo>
                  <a:lnTo>
                    <a:pt x="5" y="0"/>
                  </a:lnTo>
                  <a:lnTo>
                    <a:pt x="31"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47"/>
            <p:cNvSpPr>
              <a:spLocks/>
            </p:cNvSpPr>
            <p:nvPr/>
          </p:nvSpPr>
          <p:spPr bwMode="auto">
            <a:xfrm>
              <a:off x="2298739" y="4161865"/>
              <a:ext cx="54627" cy="27320"/>
            </a:xfrm>
            <a:custGeom>
              <a:avLst/>
              <a:gdLst>
                <a:gd name="T0" fmla="*/ 27 w 29"/>
                <a:gd name="T1" fmla="*/ 14 h 14"/>
                <a:gd name="T2" fmla="*/ 0 w 29"/>
                <a:gd name="T3" fmla="*/ 14 h 14"/>
                <a:gd name="T4" fmla="*/ 5 w 29"/>
                <a:gd name="T5" fmla="*/ 0 h 14"/>
                <a:gd name="T6" fmla="*/ 29 w 29"/>
                <a:gd name="T7" fmla="*/ 0 h 14"/>
                <a:gd name="T8" fmla="*/ 27 w 29"/>
                <a:gd name="T9" fmla="*/ 14 h 14"/>
              </a:gdLst>
              <a:ahLst/>
              <a:cxnLst>
                <a:cxn ang="0">
                  <a:pos x="T0" y="T1"/>
                </a:cxn>
                <a:cxn ang="0">
                  <a:pos x="T2" y="T3"/>
                </a:cxn>
                <a:cxn ang="0">
                  <a:pos x="T4" y="T5"/>
                </a:cxn>
                <a:cxn ang="0">
                  <a:pos x="T6" y="T7"/>
                </a:cxn>
                <a:cxn ang="0">
                  <a:pos x="T8" y="T9"/>
                </a:cxn>
              </a:cxnLst>
              <a:rect l="0" t="0" r="r" b="b"/>
              <a:pathLst>
                <a:path w="29" h="14">
                  <a:moveTo>
                    <a:pt x="27" y="14"/>
                  </a:moveTo>
                  <a:lnTo>
                    <a:pt x="0" y="14"/>
                  </a:lnTo>
                  <a:lnTo>
                    <a:pt x="5" y="0"/>
                  </a:lnTo>
                  <a:lnTo>
                    <a:pt x="29" y="0"/>
                  </a:lnTo>
                  <a:lnTo>
                    <a:pt x="27"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48"/>
            <p:cNvSpPr>
              <a:spLocks/>
            </p:cNvSpPr>
            <p:nvPr/>
          </p:nvSpPr>
          <p:spPr bwMode="auto">
            <a:xfrm>
              <a:off x="2363120" y="4161865"/>
              <a:ext cx="52676" cy="27320"/>
            </a:xfrm>
            <a:custGeom>
              <a:avLst/>
              <a:gdLst>
                <a:gd name="T0" fmla="*/ 26 w 28"/>
                <a:gd name="T1" fmla="*/ 14 h 14"/>
                <a:gd name="T2" fmla="*/ 0 w 28"/>
                <a:gd name="T3" fmla="*/ 14 h 14"/>
                <a:gd name="T4" fmla="*/ 4 w 28"/>
                <a:gd name="T5" fmla="*/ 0 h 14"/>
                <a:gd name="T6" fmla="*/ 28 w 28"/>
                <a:gd name="T7" fmla="*/ 0 h 14"/>
                <a:gd name="T8" fmla="*/ 26 w 28"/>
                <a:gd name="T9" fmla="*/ 14 h 14"/>
              </a:gdLst>
              <a:ahLst/>
              <a:cxnLst>
                <a:cxn ang="0">
                  <a:pos x="T0" y="T1"/>
                </a:cxn>
                <a:cxn ang="0">
                  <a:pos x="T2" y="T3"/>
                </a:cxn>
                <a:cxn ang="0">
                  <a:pos x="T4" y="T5"/>
                </a:cxn>
                <a:cxn ang="0">
                  <a:pos x="T6" y="T7"/>
                </a:cxn>
                <a:cxn ang="0">
                  <a:pos x="T8" y="T9"/>
                </a:cxn>
              </a:cxnLst>
              <a:rect l="0" t="0" r="r" b="b"/>
              <a:pathLst>
                <a:path w="28" h="14">
                  <a:moveTo>
                    <a:pt x="26" y="14"/>
                  </a:moveTo>
                  <a:lnTo>
                    <a:pt x="0" y="14"/>
                  </a:lnTo>
                  <a:lnTo>
                    <a:pt x="4" y="0"/>
                  </a:lnTo>
                  <a:lnTo>
                    <a:pt x="28"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49"/>
            <p:cNvSpPr>
              <a:spLocks/>
            </p:cNvSpPr>
            <p:nvPr/>
          </p:nvSpPr>
          <p:spPr bwMode="auto">
            <a:xfrm>
              <a:off x="2425551" y="4161865"/>
              <a:ext cx="48774" cy="27320"/>
            </a:xfrm>
            <a:custGeom>
              <a:avLst/>
              <a:gdLst>
                <a:gd name="T0" fmla="*/ 26 w 26"/>
                <a:gd name="T1" fmla="*/ 14 h 14"/>
                <a:gd name="T2" fmla="*/ 0 w 26"/>
                <a:gd name="T3" fmla="*/ 14 h 14"/>
                <a:gd name="T4" fmla="*/ 2 w 26"/>
                <a:gd name="T5" fmla="*/ 0 h 14"/>
                <a:gd name="T6" fmla="*/ 26 w 26"/>
                <a:gd name="T7" fmla="*/ 0 h 14"/>
                <a:gd name="T8" fmla="*/ 26 w 26"/>
                <a:gd name="T9" fmla="*/ 14 h 14"/>
              </a:gdLst>
              <a:ahLst/>
              <a:cxnLst>
                <a:cxn ang="0">
                  <a:pos x="T0" y="T1"/>
                </a:cxn>
                <a:cxn ang="0">
                  <a:pos x="T2" y="T3"/>
                </a:cxn>
                <a:cxn ang="0">
                  <a:pos x="T4" y="T5"/>
                </a:cxn>
                <a:cxn ang="0">
                  <a:pos x="T6" y="T7"/>
                </a:cxn>
                <a:cxn ang="0">
                  <a:pos x="T8" y="T9"/>
                </a:cxn>
              </a:cxnLst>
              <a:rect l="0" t="0" r="r" b="b"/>
              <a:pathLst>
                <a:path w="26" h="14">
                  <a:moveTo>
                    <a:pt x="26" y="14"/>
                  </a:moveTo>
                  <a:lnTo>
                    <a:pt x="0" y="14"/>
                  </a:lnTo>
                  <a:lnTo>
                    <a:pt x="2" y="0"/>
                  </a:lnTo>
                  <a:lnTo>
                    <a:pt x="26" y="0"/>
                  </a:lnTo>
                  <a:lnTo>
                    <a:pt x="2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50"/>
            <p:cNvSpPr>
              <a:spLocks/>
            </p:cNvSpPr>
            <p:nvPr/>
          </p:nvSpPr>
          <p:spPr bwMode="auto">
            <a:xfrm>
              <a:off x="2487981" y="4161865"/>
              <a:ext cx="48774" cy="33174"/>
            </a:xfrm>
            <a:custGeom>
              <a:avLst/>
              <a:gdLst>
                <a:gd name="T0" fmla="*/ 26 w 26"/>
                <a:gd name="T1" fmla="*/ 17 h 17"/>
                <a:gd name="T2" fmla="*/ 0 w 26"/>
                <a:gd name="T3" fmla="*/ 14 h 17"/>
                <a:gd name="T4" fmla="*/ 0 w 26"/>
                <a:gd name="T5" fmla="*/ 0 h 17"/>
                <a:gd name="T6" fmla="*/ 24 w 26"/>
                <a:gd name="T7" fmla="*/ 2 h 17"/>
                <a:gd name="T8" fmla="*/ 26 w 26"/>
                <a:gd name="T9" fmla="*/ 17 h 17"/>
              </a:gdLst>
              <a:ahLst/>
              <a:cxnLst>
                <a:cxn ang="0">
                  <a:pos x="T0" y="T1"/>
                </a:cxn>
                <a:cxn ang="0">
                  <a:pos x="T2" y="T3"/>
                </a:cxn>
                <a:cxn ang="0">
                  <a:pos x="T4" y="T5"/>
                </a:cxn>
                <a:cxn ang="0">
                  <a:pos x="T6" y="T7"/>
                </a:cxn>
                <a:cxn ang="0">
                  <a:pos x="T8" y="T9"/>
                </a:cxn>
              </a:cxnLst>
              <a:rect l="0" t="0" r="r" b="b"/>
              <a:pathLst>
                <a:path w="26" h="17">
                  <a:moveTo>
                    <a:pt x="26" y="17"/>
                  </a:moveTo>
                  <a:lnTo>
                    <a:pt x="0" y="14"/>
                  </a:lnTo>
                  <a:lnTo>
                    <a:pt x="0" y="0"/>
                  </a:lnTo>
                  <a:lnTo>
                    <a:pt x="24" y="2"/>
                  </a:lnTo>
                  <a:lnTo>
                    <a:pt x="26"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51"/>
            <p:cNvSpPr>
              <a:spLocks/>
            </p:cNvSpPr>
            <p:nvPr/>
          </p:nvSpPr>
          <p:spPr bwMode="auto">
            <a:xfrm>
              <a:off x="2550411" y="4165768"/>
              <a:ext cx="50725" cy="29272"/>
            </a:xfrm>
            <a:custGeom>
              <a:avLst/>
              <a:gdLst>
                <a:gd name="T0" fmla="*/ 26 w 26"/>
                <a:gd name="T1" fmla="*/ 15 h 15"/>
                <a:gd name="T2" fmla="*/ 0 w 26"/>
                <a:gd name="T3" fmla="*/ 15 h 15"/>
                <a:gd name="T4" fmla="*/ 0 w 26"/>
                <a:gd name="T5" fmla="*/ 0 h 15"/>
                <a:gd name="T6" fmla="*/ 24 w 26"/>
                <a:gd name="T7" fmla="*/ 0 h 15"/>
                <a:gd name="T8" fmla="*/ 26 w 26"/>
                <a:gd name="T9" fmla="*/ 15 h 15"/>
              </a:gdLst>
              <a:ahLst/>
              <a:cxnLst>
                <a:cxn ang="0">
                  <a:pos x="T0" y="T1"/>
                </a:cxn>
                <a:cxn ang="0">
                  <a:pos x="T2" y="T3"/>
                </a:cxn>
                <a:cxn ang="0">
                  <a:pos x="T4" y="T5"/>
                </a:cxn>
                <a:cxn ang="0">
                  <a:pos x="T6" y="T7"/>
                </a:cxn>
                <a:cxn ang="0">
                  <a:pos x="T8" y="T9"/>
                </a:cxn>
              </a:cxnLst>
              <a:rect l="0" t="0" r="r" b="b"/>
              <a:pathLst>
                <a:path w="26" h="15">
                  <a:moveTo>
                    <a:pt x="26" y="15"/>
                  </a:moveTo>
                  <a:lnTo>
                    <a:pt x="0" y="15"/>
                  </a:lnTo>
                  <a:lnTo>
                    <a:pt x="0" y="0"/>
                  </a:lnTo>
                  <a:lnTo>
                    <a:pt x="24" y="0"/>
                  </a:lnTo>
                  <a:lnTo>
                    <a:pt x="26"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52"/>
            <p:cNvSpPr>
              <a:spLocks/>
            </p:cNvSpPr>
            <p:nvPr/>
          </p:nvSpPr>
          <p:spPr bwMode="auto">
            <a:xfrm>
              <a:off x="2612842" y="4165768"/>
              <a:ext cx="56578" cy="29272"/>
            </a:xfrm>
            <a:custGeom>
              <a:avLst/>
              <a:gdLst>
                <a:gd name="T0" fmla="*/ 29 w 29"/>
                <a:gd name="T1" fmla="*/ 15 h 15"/>
                <a:gd name="T2" fmla="*/ 3 w 29"/>
                <a:gd name="T3" fmla="*/ 15 h 15"/>
                <a:gd name="T4" fmla="*/ 0 w 29"/>
                <a:gd name="T5" fmla="*/ 0 h 15"/>
                <a:gd name="T6" fmla="*/ 24 w 29"/>
                <a:gd name="T7" fmla="*/ 0 h 15"/>
                <a:gd name="T8" fmla="*/ 29 w 29"/>
                <a:gd name="T9" fmla="*/ 15 h 15"/>
              </a:gdLst>
              <a:ahLst/>
              <a:cxnLst>
                <a:cxn ang="0">
                  <a:pos x="T0" y="T1"/>
                </a:cxn>
                <a:cxn ang="0">
                  <a:pos x="T2" y="T3"/>
                </a:cxn>
                <a:cxn ang="0">
                  <a:pos x="T4" y="T5"/>
                </a:cxn>
                <a:cxn ang="0">
                  <a:pos x="T6" y="T7"/>
                </a:cxn>
                <a:cxn ang="0">
                  <a:pos x="T8" y="T9"/>
                </a:cxn>
              </a:cxnLst>
              <a:rect l="0" t="0" r="r" b="b"/>
              <a:pathLst>
                <a:path w="29" h="15">
                  <a:moveTo>
                    <a:pt x="29" y="15"/>
                  </a:moveTo>
                  <a:lnTo>
                    <a:pt x="3" y="15"/>
                  </a:lnTo>
                  <a:lnTo>
                    <a:pt x="0" y="0"/>
                  </a:lnTo>
                  <a:lnTo>
                    <a:pt x="24" y="0"/>
                  </a:lnTo>
                  <a:lnTo>
                    <a:pt x="29"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53"/>
            <p:cNvSpPr>
              <a:spLocks/>
            </p:cNvSpPr>
            <p:nvPr/>
          </p:nvSpPr>
          <p:spPr bwMode="auto">
            <a:xfrm>
              <a:off x="2673322" y="4165768"/>
              <a:ext cx="58529" cy="29272"/>
            </a:xfrm>
            <a:custGeom>
              <a:avLst/>
              <a:gdLst>
                <a:gd name="T0" fmla="*/ 31 w 31"/>
                <a:gd name="T1" fmla="*/ 15 h 15"/>
                <a:gd name="T2" fmla="*/ 5 w 31"/>
                <a:gd name="T3" fmla="*/ 15 h 15"/>
                <a:gd name="T4" fmla="*/ 0 w 31"/>
                <a:gd name="T5" fmla="*/ 0 h 15"/>
                <a:gd name="T6" fmla="*/ 24 w 31"/>
                <a:gd name="T7" fmla="*/ 0 h 15"/>
                <a:gd name="T8" fmla="*/ 31 w 31"/>
                <a:gd name="T9" fmla="*/ 15 h 15"/>
              </a:gdLst>
              <a:ahLst/>
              <a:cxnLst>
                <a:cxn ang="0">
                  <a:pos x="T0" y="T1"/>
                </a:cxn>
                <a:cxn ang="0">
                  <a:pos x="T2" y="T3"/>
                </a:cxn>
                <a:cxn ang="0">
                  <a:pos x="T4" y="T5"/>
                </a:cxn>
                <a:cxn ang="0">
                  <a:pos x="T6" y="T7"/>
                </a:cxn>
                <a:cxn ang="0">
                  <a:pos x="T8" y="T9"/>
                </a:cxn>
              </a:cxnLst>
              <a:rect l="0" t="0" r="r" b="b"/>
              <a:pathLst>
                <a:path w="31" h="15">
                  <a:moveTo>
                    <a:pt x="31" y="15"/>
                  </a:moveTo>
                  <a:lnTo>
                    <a:pt x="5" y="15"/>
                  </a:lnTo>
                  <a:lnTo>
                    <a:pt x="0" y="0"/>
                  </a:lnTo>
                  <a:lnTo>
                    <a:pt x="24" y="0"/>
                  </a:lnTo>
                  <a:lnTo>
                    <a:pt x="31"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54"/>
            <p:cNvSpPr>
              <a:spLocks/>
            </p:cNvSpPr>
            <p:nvPr/>
          </p:nvSpPr>
          <p:spPr bwMode="auto">
            <a:xfrm>
              <a:off x="2731850" y="4165768"/>
              <a:ext cx="62430" cy="29272"/>
            </a:xfrm>
            <a:custGeom>
              <a:avLst/>
              <a:gdLst>
                <a:gd name="T0" fmla="*/ 33 w 33"/>
                <a:gd name="T1" fmla="*/ 15 h 15"/>
                <a:gd name="T2" fmla="*/ 7 w 33"/>
                <a:gd name="T3" fmla="*/ 15 h 15"/>
                <a:gd name="T4" fmla="*/ 0 w 33"/>
                <a:gd name="T5" fmla="*/ 0 h 15"/>
                <a:gd name="T6" fmla="*/ 26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6" y="0"/>
                  </a:lnTo>
                  <a:lnTo>
                    <a:pt x="33"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55"/>
            <p:cNvSpPr>
              <a:spLocks/>
            </p:cNvSpPr>
            <p:nvPr/>
          </p:nvSpPr>
          <p:spPr bwMode="auto">
            <a:xfrm>
              <a:off x="2794281" y="4165768"/>
              <a:ext cx="62430" cy="29272"/>
            </a:xfrm>
            <a:custGeom>
              <a:avLst/>
              <a:gdLst>
                <a:gd name="T0" fmla="*/ 33 w 33"/>
                <a:gd name="T1" fmla="*/ 15 h 15"/>
                <a:gd name="T2" fmla="*/ 7 w 33"/>
                <a:gd name="T3" fmla="*/ 15 h 15"/>
                <a:gd name="T4" fmla="*/ 0 w 33"/>
                <a:gd name="T5" fmla="*/ 0 h 15"/>
                <a:gd name="T6" fmla="*/ 24 w 33"/>
                <a:gd name="T7" fmla="*/ 0 h 15"/>
                <a:gd name="T8" fmla="*/ 33 w 33"/>
                <a:gd name="T9" fmla="*/ 15 h 15"/>
              </a:gdLst>
              <a:ahLst/>
              <a:cxnLst>
                <a:cxn ang="0">
                  <a:pos x="T0" y="T1"/>
                </a:cxn>
                <a:cxn ang="0">
                  <a:pos x="T2" y="T3"/>
                </a:cxn>
                <a:cxn ang="0">
                  <a:pos x="T4" y="T5"/>
                </a:cxn>
                <a:cxn ang="0">
                  <a:pos x="T6" y="T7"/>
                </a:cxn>
                <a:cxn ang="0">
                  <a:pos x="T8" y="T9"/>
                </a:cxn>
              </a:cxnLst>
              <a:rect l="0" t="0" r="r" b="b"/>
              <a:pathLst>
                <a:path w="33" h="15">
                  <a:moveTo>
                    <a:pt x="33" y="15"/>
                  </a:moveTo>
                  <a:lnTo>
                    <a:pt x="7" y="15"/>
                  </a:lnTo>
                  <a:lnTo>
                    <a:pt x="0" y="0"/>
                  </a:lnTo>
                  <a:lnTo>
                    <a:pt x="24" y="0"/>
                  </a:lnTo>
                  <a:lnTo>
                    <a:pt x="33"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56"/>
            <p:cNvSpPr>
              <a:spLocks/>
            </p:cNvSpPr>
            <p:nvPr/>
          </p:nvSpPr>
          <p:spPr bwMode="auto">
            <a:xfrm>
              <a:off x="2271426" y="4247727"/>
              <a:ext cx="460424" cy="91717"/>
            </a:xfrm>
            <a:custGeom>
              <a:avLst/>
              <a:gdLst>
                <a:gd name="T0" fmla="*/ 242 w 242"/>
                <a:gd name="T1" fmla="*/ 48 h 48"/>
                <a:gd name="T2" fmla="*/ 0 w 242"/>
                <a:gd name="T3" fmla="*/ 45 h 48"/>
                <a:gd name="T4" fmla="*/ 14 w 242"/>
                <a:gd name="T5" fmla="*/ 0 h 48"/>
                <a:gd name="T6" fmla="*/ 228 w 242"/>
                <a:gd name="T7" fmla="*/ 3 h 48"/>
                <a:gd name="T8" fmla="*/ 242 w 242"/>
                <a:gd name="T9" fmla="*/ 48 h 48"/>
              </a:gdLst>
              <a:ahLst/>
              <a:cxnLst>
                <a:cxn ang="0">
                  <a:pos x="T0" y="T1"/>
                </a:cxn>
                <a:cxn ang="0">
                  <a:pos x="T2" y="T3"/>
                </a:cxn>
                <a:cxn ang="0">
                  <a:pos x="T4" y="T5"/>
                </a:cxn>
                <a:cxn ang="0">
                  <a:pos x="T6" y="T7"/>
                </a:cxn>
                <a:cxn ang="0">
                  <a:pos x="T8" y="T9"/>
                </a:cxn>
              </a:cxnLst>
              <a:rect l="0" t="0" r="r" b="b"/>
              <a:pathLst>
                <a:path w="242" h="48">
                  <a:moveTo>
                    <a:pt x="242" y="48"/>
                  </a:moveTo>
                  <a:lnTo>
                    <a:pt x="0" y="45"/>
                  </a:lnTo>
                  <a:lnTo>
                    <a:pt x="14" y="0"/>
                  </a:lnTo>
                  <a:lnTo>
                    <a:pt x="228" y="3"/>
                  </a:lnTo>
                  <a:lnTo>
                    <a:pt x="242"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57"/>
            <p:cNvSpPr>
              <a:spLocks/>
            </p:cNvSpPr>
            <p:nvPr/>
          </p:nvSpPr>
          <p:spPr bwMode="auto">
            <a:xfrm>
              <a:off x="2339709" y="3683772"/>
              <a:ext cx="296545" cy="95618"/>
            </a:xfrm>
            <a:custGeom>
              <a:avLst/>
              <a:gdLst>
                <a:gd name="T0" fmla="*/ 59 w 66"/>
                <a:gd name="T1" fmla="*/ 19 h 21"/>
                <a:gd name="T2" fmla="*/ 32 w 66"/>
                <a:gd name="T3" fmla="*/ 7 h 21"/>
                <a:gd name="T4" fmla="*/ 32 w 66"/>
                <a:gd name="T5" fmla="*/ 7 h 21"/>
                <a:gd name="T6" fmla="*/ 7 w 66"/>
                <a:gd name="T7" fmla="*/ 17 h 21"/>
                <a:gd name="T8" fmla="*/ 7 w 66"/>
                <a:gd name="T9" fmla="*/ 17 h 21"/>
                <a:gd name="T10" fmla="*/ 7 w 66"/>
                <a:gd name="T11" fmla="*/ 17 h 21"/>
                <a:gd name="T12" fmla="*/ 1 w 66"/>
                <a:gd name="T13" fmla="*/ 17 h 21"/>
                <a:gd name="T14" fmla="*/ 1 w 66"/>
                <a:gd name="T15" fmla="*/ 17 h 21"/>
                <a:gd name="T16" fmla="*/ 1 w 66"/>
                <a:gd name="T17" fmla="*/ 12 h 21"/>
                <a:gd name="T18" fmla="*/ 1 w 66"/>
                <a:gd name="T19" fmla="*/ 12 h 21"/>
                <a:gd name="T20" fmla="*/ 32 w 66"/>
                <a:gd name="T21" fmla="*/ 0 h 21"/>
                <a:gd name="T22" fmla="*/ 32 w 66"/>
                <a:gd name="T23" fmla="*/ 0 h 21"/>
                <a:gd name="T24" fmla="*/ 65 w 66"/>
                <a:gd name="T25" fmla="*/ 14 h 21"/>
                <a:gd name="T26" fmla="*/ 65 w 66"/>
                <a:gd name="T27" fmla="*/ 14 h 21"/>
                <a:gd name="T28" fmla="*/ 65 w 66"/>
                <a:gd name="T29" fmla="*/ 20 h 21"/>
                <a:gd name="T30" fmla="*/ 65 w 66"/>
                <a:gd name="T31" fmla="*/ 20 h 21"/>
                <a:gd name="T32" fmla="*/ 62 w 66"/>
                <a:gd name="T33" fmla="*/ 21 h 21"/>
                <a:gd name="T34" fmla="*/ 62 w 66"/>
                <a:gd name="T35" fmla="*/ 21 h 21"/>
                <a:gd name="T36" fmla="*/ 59 w 66"/>
                <a:gd name="T3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1">
                  <a:moveTo>
                    <a:pt x="59" y="19"/>
                  </a:moveTo>
                  <a:cubicBezTo>
                    <a:pt x="52" y="12"/>
                    <a:pt x="42" y="8"/>
                    <a:pt x="32" y="7"/>
                  </a:cubicBezTo>
                  <a:cubicBezTo>
                    <a:pt x="32" y="7"/>
                    <a:pt x="32" y="7"/>
                    <a:pt x="32" y="7"/>
                  </a:cubicBezTo>
                  <a:cubicBezTo>
                    <a:pt x="23" y="7"/>
                    <a:pt x="14" y="11"/>
                    <a:pt x="7" y="17"/>
                  </a:cubicBezTo>
                  <a:cubicBezTo>
                    <a:pt x="7" y="17"/>
                    <a:pt x="7" y="17"/>
                    <a:pt x="7" y="17"/>
                  </a:cubicBezTo>
                  <a:cubicBezTo>
                    <a:pt x="7" y="17"/>
                    <a:pt x="7" y="17"/>
                    <a:pt x="7" y="17"/>
                  </a:cubicBezTo>
                  <a:cubicBezTo>
                    <a:pt x="5" y="19"/>
                    <a:pt x="2" y="19"/>
                    <a:pt x="1" y="17"/>
                  </a:cubicBezTo>
                  <a:cubicBezTo>
                    <a:pt x="1" y="17"/>
                    <a:pt x="1" y="17"/>
                    <a:pt x="1" y="17"/>
                  </a:cubicBezTo>
                  <a:cubicBezTo>
                    <a:pt x="0" y="16"/>
                    <a:pt x="0" y="13"/>
                    <a:pt x="1" y="12"/>
                  </a:cubicBezTo>
                  <a:cubicBezTo>
                    <a:pt x="1" y="12"/>
                    <a:pt x="1" y="12"/>
                    <a:pt x="1" y="12"/>
                  </a:cubicBezTo>
                  <a:cubicBezTo>
                    <a:pt x="10" y="3"/>
                    <a:pt x="21" y="0"/>
                    <a:pt x="32" y="0"/>
                  </a:cubicBezTo>
                  <a:cubicBezTo>
                    <a:pt x="32" y="0"/>
                    <a:pt x="32" y="0"/>
                    <a:pt x="32" y="0"/>
                  </a:cubicBezTo>
                  <a:cubicBezTo>
                    <a:pt x="44" y="0"/>
                    <a:pt x="56" y="5"/>
                    <a:pt x="65" y="14"/>
                  </a:cubicBezTo>
                  <a:cubicBezTo>
                    <a:pt x="65" y="14"/>
                    <a:pt x="65" y="14"/>
                    <a:pt x="65" y="14"/>
                  </a:cubicBezTo>
                  <a:cubicBezTo>
                    <a:pt x="66" y="16"/>
                    <a:pt x="66" y="18"/>
                    <a:pt x="65" y="20"/>
                  </a:cubicBezTo>
                  <a:cubicBezTo>
                    <a:pt x="65" y="20"/>
                    <a:pt x="65" y="20"/>
                    <a:pt x="65" y="20"/>
                  </a:cubicBezTo>
                  <a:cubicBezTo>
                    <a:pt x="64" y="20"/>
                    <a:pt x="63" y="21"/>
                    <a:pt x="62" y="21"/>
                  </a:cubicBezTo>
                  <a:cubicBezTo>
                    <a:pt x="62" y="21"/>
                    <a:pt x="62" y="21"/>
                    <a:pt x="62" y="21"/>
                  </a:cubicBezTo>
                  <a:cubicBezTo>
                    <a:pt x="61" y="21"/>
                    <a:pt x="60" y="20"/>
                    <a:pt x="59" y="19"/>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58"/>
            <p:cNvSpPr>
              <a:spLocks/>
            </p:cNvSpPr>
            <p:nvPr/>
          </p:nvSpPr>
          <p:spPr bwMode="auto">
            <a:xfrm>
              <a:off x="2378728" y="3746217"/>
              <a:ext cx="214605" cy="72201"/>
            </a:xfrm>
            <a:custGeom>
              <a:avLst/>
              <a:gdLst>
                <a:gd name="T0" fmla="*/ 39 w 47"/>
                <a:gd name="T1" fmla="*/ 15 h 16"/>
                <a:gd name="T2" fmla="*/ 23 w 47"/>
                <a:gd name="T3" fmla="*/ 8 h 16"/>
                <a:gd name="T4" fmla="*/ 23 w 47"/>
                <a:gd name="T5" fmla="*/ 8 h 16"/>
                <a:gd name="T6" fmla="*/ 7 w 47"/>
                <a:gd name="T7" fmla="*/ 14 h 16"/>
                <a:gd name="T8" fmla="*/ 7 w 47"/>
                <a:gd name="T9" fmla="*/ 14 h 16"/>
                <a:gd name="T10" fmla="*/ 7 w 47"/>
                <a:gd name="T11" fmla="*/ 14 h 16"/>
                <a:gd name="T12" fmla="*/ 2 w 47"/>
                <a:gd name="T13" fmla="*/ 14 h 16"/>
                <a:gd name="T14" fmla="*/ 2 w 47"/>
                <a:gd name="T15" fmla="*/ 14 h 16"/>
                <a:gd name="T16" fmla="*/ 2 w 47"/>
                <a:gd name="T17" fmla="*/ 8 h 16"/>
                <a:gd name="T18" fmla="*/ 2 w 47"/>
                <a:gd name="T19" fmla="*/ 8 h 16"/>
                <a:gd name="T20" fmla="*/ 23 w 47"/>
                <a:gd name="T21" fmla="*/ 0 h 16"/>
                <a:gd name="T22" fmla="*/ 23 w 47"/>
                <a:gd name="T23" fmla="*/ 0 h 16"/>
                <a:gd name="T24" fmla="*/ 45 w 47"/>
                <a:gd name="T25" fmla="*/ 10 h 16"/>
                <a:gd name="T26" fmla="*/ 45 w 47"/>
                <a:gd name="T27" fmla="*/ 10 h 16"/>
                <a:gd name="T28" fmla="*/ 45 w 47"/>
                <a:gd name="T29" fmla="*/ 15 h 16"/>
                <a:gd name="T30" fmla="*/ 45 w 47"/>
                <a:gd name="T31" fmla="*/ 15 h 16"/>
                <a:gd name="T32" fmla="*/ 42 w 47"/>
                <a:gd name="T33" fmla="*/ 16 h 16"/>
                <a:gd name="T34" fmla="*/ 42 w 47"/>
                <a:gd name="T35" fmla="*/ 16 h 16"/>
                <a:gd name="T36" fmla="*/ 39 w 47"/>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6">
                  <a:moveTo>
                    <a:pt x="39" y="15"/>
                  </a:moveTo>
                  <a:cubicBezTo>
                    <a:pt x="35" y="10"/>
                    <a:pt x="29" y="8"/>
                    <a:pt x="23" y="8"/>
                  </a:cubicBezTo>
                  <a:cubicBezTo>
                    <a:pt x="23" y="8"/>
                    <a:pt x="23" y="8"/>
                    <a:pt x="23" y="8"/>
                  </a:cubicBezTo>
                  <a:cubicBezTo>
                    <a:pt x="17" y="8"/>
                    <a:pt x="12" y="10"/>
                    <a:pt x="7" y="14"/>
                  </a:cubicBezTo>
                  <a:cubicBezTo>
                    <a:pt x="7" y="14"/>
                    <a:pt x="7" y="14"/>
                    <a:pt x="7" y="14"/>
                  </a:cubicBezTo>
                  <a:cubicBezTo>
                    <a:pt x="7" y="14"/>
                    <a:pt x="7" y="14"/>
                    <a:pt x="7" y="14"/>
                  </a:cubicBezTo>
                  <a:cubicBezTo>
                    <a:pt x="6" y="15"/>
                    <a:pt x="3" y="15"/>
                    <a:pt x="2" y="14"/>
                  </a:cubicBezTo>
                  <a:cubicBezTo>
                    <a:pt x="2" y="14"/>
                    <a:pt x="2" y="14"/>
                    <a:pt x="2" y="14"/>
                  </a:cubicBezTo>
                  <a:cubicBezTo>
                    <a:pt x="0" y="12"/>
                    <a:pt x="1" y="10"/>
                    <a:pt x="2" y="8"/>
                  </a:cubicBezTo>
                  <a:cubicBezTo>
                    <a:pt x="2" y="8"/>
                    <a:pt x="2" y="8"/>
                    <a:pt x="2" y="8"/>
                  </a:cubicBezTo>
                  <a:cubicBezTo>
                    <a:pt x="8" y="3"/>
                    <a:pt x="16" y="0"/>
                    <a:pt x="23" y="0"/>
                  </a:cubicBezTo>
                  <a:cubicBezTo>
                    <a:pt x="23" y="0"/>
                    <a:pt x="23" y="0"/>
                    <a:pt x="23" y="0"/>
                  </a:cubicBezTo>
                  <a:cubicBezTo>
                    <a:pt x="31" y="0"/>
                    <a:pt x="39" y="4"/>
                    <a:pt x="45" y="10"/>
                  </a:cubicBezTo>
                  <a:cubicBezTo>
                    <a:pt x="45" y="10"/>
                    <a:pt x="45" y="10"/>
                    <a:pt x="45" y="10"/>
                  </a:cubicBezTo>
                  <a:cubicBezTo>
                    <a:pt x="47" y="12"/>
                    <a:pt x="47" y="14"/>
                    <a:pt x="45" y="15"/>
                  </a:cubicBezTo>
                  <a:cubicBezTo>
                    <a:pt x="45" y="15"/>
                    <a:pt x="45" y="15"/>
                    <a:pt x="45" y="15"/>
                  </a:cubicBezTo>
                  <a:cubicBezTo>
                    <a:pt x="44" y="16"/>
                    <a:pt x="43" y="16"/>
                    <a:pt x="42" y="16"/>
                  </a:cubicBezTo>
                  <a:cubicBezTo>
                    <a:pt x="42" y="16"/>
                    <a:pt x="42" y="16"/>
                    <a:pt x="42" y="16"/>
                  </a:cubicBezTo>
                  <a:cubicBezTo>
                    <a:pt x="41" y="16"/>
                    <a:pt x="40" y="16"/>
                    <a:pt x="39" y="1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Freeform 59"/>
            <p:cNvSpPr>
              <a:spLocks/>
            </p:cNvSpPr>
            <p:nvPr/>
          </p:nvSpPr>
          <p:spPr bwMode="auto">
            <a:xfrm>
              <a:off x="2439208" y="3816468"/>
              <a:ext cx="89744" cy="87813"/>
            </a:xfrm>
            <a:custGeom>
              <a:avLst/>
              <a:gdLst>
                <a:gd name="T0" fmla="*/ 16 w 20"/>
                <a:gd name="T1" fmla="*/ 17 h 20"/>
                <a:gd name="T2" fmla="*/ 3 w 20"/>
                <a:gd name="T3" fmla="*/ 16 h 20"/>
                <a:gd name="T4" fmla="*/ 4 w 20"/>
                <a:gd name="T5" fmla="*/ 3 h 20"/>
                <a:gd name="T6" fmla="*/ 17 w 20"/>
                <a:gd name="T7" fmla="*/ 4 h 20"/>
                <a:gd name="T8" fmla="*/ 16 w 20"/>
                <a:gd name="T9" fmla="*/ 17 h 20"/>
              </a:gdLst>
              <a:ahLst/>
              <a:cxnLst>
                <a:cxn ang="0">
                  <a:pos x="T0" y="T1"/>
                </a:cxn>
                <a:cxn ang="0">
                  <a:pos x="T2" y="T3"/>
                </a:cxn>
                <a:cxn ang="0">
                  <a:pos x="T4" y="T5"/>
                </a:cxn>
                <a:cxn ang="0">
                  <a:pos x="T6" y="T7"/>
                </a:cxn>
                <a:cxn ang="0">
                  <a:pos x="T8" y="T9"/>
                </a:cxn>
              </a:cxnLst>
              <a:rect l="0" t="0" r="r" b="b"/>
              <a:pathLst>
                <a:path w="20" h="20">
                  <a:moveTo>
                    <a:pt x="16" y="17"/>
                  </a:moveTo>
                  <a:cubicBezTo>
                    <a:pt x="12" y="20"/>
                    <a:pt x="7" y="20"/>
                    <a:pt x="3" y="16"/>
                  </a:cubicBezTo>
                  <a:cubicBezTo>
                    <a:pt x="0" y="12"/>
                    <a:pt x="0" y="7"/>
                    <a:pt x="4" y="3"/>
                  </a:cubicBezTo>
                  <a:cubicBezTo>
                    <a:pt x="7" y="0"/>
                    <a:pt x="13" y="0"/>
                    <a:pt x="17" y="4"/>
                  </a:cubicBezTo>
                  <a:cubicBezTo>
                    <a:pt x="20" y="7"/>
                    <a:pt x="20" y="13"/>
                    <a:pt x="16" y="17"/>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Freeform 60"/>
            <p:cNvSpPr>
              <a:spLocks/>
            </p:cNvSpPr>
            <p:nvPr/>
          </p:nvSpPr>
          <p:spPr bwMode="auto">
            <a:xfrm>
              <a:off x="896005" y="3670112"/>
              <a:ext cx="554070" cy="718116"/>
            </a:xfrm>
            <a:custGeom>
              <a:avLst/>
              <a:gdLst>
                <a:gd name="T0" fmla="*/ 117 w 123"/>
                <a:gd name="T1" fmla="*/ 155 h 159"/>
                <a:gd name="T2" fmla="*/ 122 w 123"/>
                <a:gd name="T3" fmla="*/ 151 h 159"/>
                <a:gd name="T4" fmla="*/ 123 w 123"/>
                <a:gd name="T5" fmla="*/ 6 h 159"/>
                <a:gd name="T6" fmla="*/ 117 w 123"/>
                <a:gd name="T7" fmla="*/ 2 h 159"/>
                <a:gd name="T8" fmla="*/ 62 w 123"/>
                <a:gd name="T9" fmla="*/ 0 h 159"/>
                <a:gd name="T10" fmla="*/ 6 w 123"/>
                <a:gd name="T11" fmla="*/ 1 h 159"/>
                <a:gd name="T12" fmla="*/ 1 w 123"/>
                <a:gd name="T13" fmla="*/ 6 h 159"/>
                <a:gd name="T14" fmla="*/ 0 w 123"/>
                <a:gd name="T15" fmla="*/ 63 h 159"/>
                <a:gd name="T16" fmla="*/ 0 w 123"/>
                <a:gd name="T17" fmla="*/ 92 h 159"/>
                <a:gd name="T18" fmla="*/ 0 w 123"/>
                <a:gd name="T19" fmla="*/ 150 h 159"/>
                <a:gd name="T20" fmla="*/ 5 w 123"/>
                <a:gd name="T21" fmla="*/ 155 h 159"/>
                <a:gd name="T22" fmla="*/ 65 w 123"/>
                <a:gd name="T23" fmla="*/ 159 h 159"/>
                <a:gd name="T24" fmla="*/ 117 w 123"/>
                <a:gd name="T25" fmla="*/ 15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159">
                  <a:moveTo>
                    <a:pt x="117" y="155"/>
                  </a:moveTo>
                  <a:cubicBezTo>
                    <a:pt x="119" y="155"/>
                    <a:pt x="122" y="153"/>
                    <a:pt x="122" y="151"/>
                  </a:cubicBezTo>
                  <a:cubicBezTo>
                    <a:pt x="123" y="6"/>
                    <a:pt x="123" y="6"/>
                    <a:pt x="123" y="6"/>
                  </a:cubicBezTo>
                  <a:cubicBezTo>
                    <a:pt x="123" y="4"/>
                    <a:pt x="120" y="2"/>
                    <a:pt x="117" y="2"/>
                  </a:cubicBezTo>
                  <a:cubicBezTo>
                    <a:pt x="117" y="2"/>
                    <a:pt x="87" y="0"/>
                    <a:pt x="62" y="0"/>
                  </a:cubicBezTo>
                  <a:cubicBezTo>
                    <a:pt x="37" y="0"/>
                    <a:pt x="8" y="1"/>
                    <a:pt x="6" y="1"/>
                  </a:cubicBezTo>
                  <a:cubicBezTo>
                    <a:pt x="3" y="1"/>
                    <a:pt x="1" y="3"/>
                    <a:pt x="1" y="6"/>
                  </a:cubicBezTo>
                  <a:cubicBezTo>
                    <a:pt x="0" y="63"/>
                    <a:pt x="0" y="63"/>
                    <a:pt x="0" y="63"/>
                  </a:cubicBezTo>
                  <a:cubicBezTo>
                    <a:pt x="0" y="92"/>
                    <a:pt x="0" y="92"/>
                    <a:pt x="0" y="92"/>
                  </a:cubicBezTo>
                  <a:cubicBezTo>
                    <a:pt x="0" y="150"/>
                    <a:pt x="0" y="150"/>
                    <a:pt x="0" y="150"/>
                  </a:cubicBezTo>
                  <a:cubicBezTo>
                    <a:pt x="0" y="153"/>
                    <a:pt x="1" y="154"/>
                    <a:pt x="5" y="155"/>
                  </a:cubicBezTo>
                  <a:cubicBezTo>
                    <a:pt x="5" y="155"/>
                    <a:pt x="39" y="159"/>
                    <a:pt x="65" y="159"/>
                  </a:cubicBezTo>
                  <a:cubicBezTo>
                    <a:pt x="91" y="159"/>
                    <a:pt x="117" y="155"/>
                    <a:pt x="117" y="15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Freeform 61"/>
            <p:cNvSpPr>
              <a:spLocks/>
            </p:cNvSpPr>
            <p:nvPr/>
          </p:nvSpPr>
          <p:spPr bwMode="auto">
            <a:xfrm>
              <a:off x="940877" y="3720848"/>
              <a:ext cx="464326" cy="602984"/>
            </a:xfrm>
            <a:custGeom>
              <a:avLst/>
              <a:gdLst>
                <a:gd name="T0" fmla="*/ 5 w 103"/>
                <a:gd name="T1" fmla="*/ 134 h 134"/>
                <a:gd name="T2" fmla="*/ 0 w 103"/>
                <a:gd name="T3" fmla="*/ 130 h 134"/>
                <a:gd name="T4" fmla="*/ 1 w 103"/>
                <a:gd name="T5" fmla="*/ 4 h 134"/>
                <a:gd name="T6" fmla="*/ 6 w 103"/>
                <a:gd name="T7" fmla="*/ 0 h 134"/>
                <a:gd name="T8" fmla="*/ 99 w 103"/>
                <a:gd name="T9" fmla="*/ 1 h 134"/>
                <a:gd name="T10" fmla="*/ 103 w 103"/>
                <a:gd name="T11" fmla="*/ 5 h 134"/>
                <a:gd name="T12" fmla="*/ 103 w 103"/>
                <a:gd name="T13" fmla="*/ 130 h 134"/>
                <a:gd name="T14" fmla="*/ 98 w 103"/>
                <a:gd name="T15" fmla="*/ 134 h 134"/>
                <a:gd name="T16" fmla="*/ 5 w 103"/>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4">
                  <a:moveTo>
                    <a:pt x="5" y="134"/>
                  </a:moveTo>
                  <a:cubicBezTo>
                    <a:pt x="2" y="134"/>
                    <a:pt x="0" y="132"/>
                    <a:pt x="0" y="130"/>
                  </a:cubicBezTo>
                  <a:cubicBezTo>
                    <a:pt x="1" y="4"/>
                    <a:pt x="1" y="4"/>
                    <a:pt x="1" y="4"/>
                  </a:cubicBezTo>
                  <a:cubicBezTo>
                    <a:pt x="1" y="2"/>
                    <a:pt x="3" y="0"/>
                    <a:pt x="6" y="0"/>
                  </a:cubicBezTo>
                  <a:cubicBezTo>
                    <a:pt x="99" y="1"/>
                    <a:pt x="99" y="1"/>
                    <a:pt x="99" y="1"/>
                  </a:cubicBezTo>
                  <a:cubicBezTo>
                    <a:pt x="101" y="1"/>
                    <a:pt x="103" y="2"/>
                    <a:pt x="103" y="5"/>
                  </a:cubicBezTo>
                  <a:cubicBezTo>
                    <a:pt x="103" y="130"/>
                    <a:pt x="103" y="130"/>
                    <a:pt x="103" y="130"/>
                  </a:cubicBezTo>
                  <a:cubicBezTo>
                    <a:pt x="103" y="133"/>
                    <a:pt x="101" y="134"/>
                    <a:pt x="98" y="134"/>
                  </a:cubicBezTo>
                  <a:lnTo>
                    <a:pt x="5" y="1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Freeform 62"/>
            <p:cNvSpPr>
              <a:spLocks/>
            </p:cNvSpPr>
            <p:nvPr/>
          </p:nvSpPr>
          <p:spPr bwMode="auto">
            <a:xfrm>
              <a:off x="1061836" y="3976483"/>
              <a:ext cx="234114" cy="72201"/>
            </a:xfrm>
            <a:custGeom>
              <a:avLst/>
              <a:gdLst>
                <a:gd name="T0" fmla="*/ 47 w 52"/>
                <a:gd name="T1" fmla="*/ 15 h 16"/>
                <a:gd name="T2" fmla="*/ 26 w 52"/>
                <a:gd name="T3" fmla="*/ 6 h 16"/>
                <a:gd name="T4" fmla="*/ 26 w 52"/>
                <a:gd name="T5" fmla="*/ 6 h 16"/>
                <a:gd name="T6" fmla="*/ 6 w 52"/>
                <a:gd name="T7" fmla="*/ 14 h 16"/>
                <a:gd name="T8" fmla="*/ 6 w 52"/>
                <a:gd name="T9" fmla="*/ 14 h 16"/>
                <a:gd name="T10" fmla="*/ 6 w 52"/>
                <a:gd name="T11" fmla="*/ 14 h 16"/>
                <a:gd name="T12" fmla="*/ 1 w 52"/>
                <a:gd name="T13" fmla="*/ 14 h 16"/>
                <a:gd name="T14" fmla="*/ 1 w 52"/>
                <a:gd name="T15" fmla="*/ 14 h 16"/>
                <a:gd name="T16" fmla="*/ 1 w 52"/>
                <a:gd name="T17" fmla="*/ 9 h 16"/>
                <a:gd name="T18" fmla="*/ 1 w 52"/>
                <a:gd name="T19" fmla="*/ 9 h 16"/>
                <a:gd name="T20" fmla="*/ 26 w 52"/>
                <a:gd name="T21" fmla="*/ 0 h 16"/>
                <a:gd name="T22" fmla="*/ 26 w 52"/>
                <a:gd name="T23" fmla="*/ 0 h 16"/>
                <a:gd name="T24" fmla="*/ 51 w 52"/>
                <a:gd name="T25" fmla="*/ 11 h 16"/>
                <a:gd name="T26" fmla="*/ 51 w 52"/>
                <a:gd name="T27" fmla="*/ 11 h 16"/>
                <a:gd name="T28" fmla="*/ 51 w 52"/>
                <a:gd name="T29" fmla="*/ 15 h 16"/>
                <a:gd name="T30" fmla="*/ 51 w 52"/>
                <a:gd name="T31" fmla="*/ 15 h 16"/>
                <a:gd name="T32" fmla="*/ 49 w 52"/>
                <a:gd name="T33" fmla="*/ 16 h 16"/>
                <a:gd name="T34" fmla="*/ 49 w 52"/>
                <a:gd name="T35" fmla="*/ 16 h 16"/>
                <a:gd name="T36" fmla="*/ 47 w 52"/>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6">
                  <a:moveTo>
                    <a:pt x="47" y="15"/>
                  </a:moveTo>
                  <a:cubicBezTo>
                    <a:pt x="41" y="9"/>
                    <a:pt x="33" y="6"/>
                    <a:pt x="26" y="6"/>
                  </a:cubicBezTo>
                  <a:cubicBezTo>
                    <a:pt x="26" y="6"/>
                    <a:pt x="26" y="6"/>
                    <a:pt x="26" y="6"/>
                  </a:cubicBezTo>
                  <a:cubicBezTo>
                    <a:pt x="18" y="6"/>
                    <a:pt x="11" y="8"/>
                    <a:pt x="6" y="14"/>
                  </a:cubicBezTo>
                  <a:cubicBezTo>
                    <a:pt x="6" y="14"/>
                    <a:pt x="6" y="14"/>
                    <a:pt x="6" y="14"/>
                  </a:cubicBezTo>
                  <a:cubicBezTo>
                    <a:pt x="6" y="14"/>
                    <a:pt x="6" y="14"/>
                    <a:pt x="6" y="14"/>
                  </a:cubicBezTo>
                  <a:cubicBezTo>
                    <a:pt x="4" y="15"/>
                    <a:pt x="2" y="15"/>
                    <a:pt x="1" y="14"/>
                  </a:cubicBezTo>
                  <a:cubicBezTo>
                    <a:pt x="1" y="14"/>
                    <a:pt x="1" y="14"/>
                    <a:pt x="1" y="14"/>
                  </a:cubicBezTo>
                  <a:cubicBezTo>
                    <a:pt x="0" y="12"/>
                    <a:pt x="0" y="10"/>
                    <a:pt x="1" y="9"/>
                  </a:cubicBezTo>
                  <a:cubicBezTo>
                    <a:pt x="1" y="9"/>
                    <a:pt x="1" y="9"/>
                    <a:pt x="1" y="9"/>
                  </a:cubicBezTo>
                  <a:cubicBezTo>
                    <a:pt x="8" y="3"/>
                    <a:pt x="17" y="0"/>
                    <a:pt x="26" y="0"/>
                  </a:cubicBezTo>
                  <a:cubicBezTo>
                    <a:pt x="26" y="0"/>
                    <a:pt x="26" y="0"/>
                    <a:pt x="26" y="0"/>
                  </a:cubicBezTo>
                  <a:cubicBezTo>
                    <a:pt x="35" y="0"/>
                    <a:pt x="44" y="4"/>
                    <a:pt x="51" y="11"/>
                  </a:cubicBezTo>
                  <a:cubicBezTo>
                    <a:pt x="51" y="11"/>
                    <a:pt x="51" y="11"/>
                    <a:pt x="51" y="11"/>
                  </a:cubicBezTo>
                  <a:cubicBezTo>
                    <a:pt x="52" y="12"/>
                    <a:pt x="52" y="14"/>
                    <a:pt x="51" y="15"/>
                  </a:cubicBezTo>
                  <a:cubicBezTo>
                    <a:pt x="51" y="15"/>
                    <a:pt x="51" y="15"/>
                    <a:pt x="51" y="15"/>
                  </a:cubicBezTo>
                  <a:cubicBezTo>
                    <a:pt x="51" y="16"/>
                    <a:pt x="50" y="16"/>
                    <a:pt x="49" y="16"/>
                  </a:cubicBezTo>
                  <a:cubicBezTo>
                    <a:pt x="49" y="16"/>
                    <a:pt x="49" y="16"/>
                    <a:pt x="49" y="16"/>
                  </a:cubicBezTo>
                  <a:cubicBezTo>
                    <a:pt x="48" y="16"/>
                    <a:pt x="47" y="16"/>
                    <a:pt x="47" y="1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Freeform 63"/>
            <p:cNvSpPr>
              <a:spLocks/>
            </p:cNvSpPr>
            <p:nvPr/>
          </p:nvSpPr>
          <p:spPr bwMode="auto">
            <a:xfrm>
              <a:off x="1098904" y="4027219"/>
              <a:ext cx="161930" cy="58542"/>
            </a:xfrm>
            <a:custGeom>
              <a:avLst/>
              <a:gdLst>
                <a:gd name="T0" fmla="*/ 30 w 36"/>
                <a:gd name="T1" fmla="*/ 12 h 13"/>
                <a:gd name="T2" fmla="*/ 18 w 36"/>
                <a:gd name="T3" fmla="*/ 6 h 13"/>
                <a:gd name="T4" fmla="*/ 18 w 36"/>
                <a:gd name="T5" fmla="*/ 6 h 13"/>
                <a:gd name="T6" fmla="*/ 5 w 36"/>
                <a:gd name="T7" fmla="*/ 11 h 13"/>
                <a:gd name="T8" fmla="*/ 5 w 36"/>
                <a:gd name="T9" fmla="*/ 11 h 13"/>
                <a:gd name="T10" fmla="*/ 5 w 36"/>
                <a:gd name="T11" fmla="*/ 11 h 13"/>
                <a:gd name="T12" fmla="*/ 1 w 36"/>
                <a:gd name="T13" fmla="*/ 11 h 13"/>
                <a:gd name="T14" fmla="*/ 1 w 36"/>
                <a:gd name="T15" fmla="*/ 11 h 13"/>
                <a:gd name="T16" fmla="*/ 1 w 36"/>
                <a:gd name="T17" fmla="*/ 7 h 13"/>
                <a:gd name="T18" fmla="*/ 1 w 36"/>
                <a:gd name="T19" fmla="*/ 7 h 13"/>
                <a:gd name="T20" fmla="*/ 18 w 36"/>
                <a:gd name="T21" fmla="*/ 0 h 13"/>
                <a:gd name="T22" fmla="*/ 18 w 36"/>
                <a:gd name="T23" fmla="*/ 0 h 13"/>
                <a:gd name="T24" fmla="*/ 35 w 36"/>
                <a:gd name="T25" fmla="*/ 8 h 13"/>
                <a:gd name="T26" fmla="*/ 35 w 36"/>
                <a:gd name="T27" fmla="*/ 8 h 13"/>
                <a:gd name="T28" fmla="*/ 35 w 36"/>
                <a:gd name="T29" fmla="*/ 12 h 13"/>
                <a:gd name="T30" fmla="*/ 35 w 36"/>
                <a:gd name="T31" fmla="*/ 12 h 13"/>
                <a:gd name="T32" fmla="*/ 33 w 36"/>
                <a:gd name="T33" fmla="*/ 13 h 13"/>
                <a:gd name="T34" fmla="*/ 33 w 36"/>
                <a:gd name="T35" fmla="*/ 13 h 13"/>
                <a:gd name="T36" fmla="*/ 30 w 36"/>
                <a:gd name="T3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3">
                  <a:moveTo>
                    <a:pt x="30" y="12"/>
                  </a:moveTo>
                  <a:cubicBezTo>
                    <a:pt x="27" y="8"/>
                    <a:pt x="22" y="6"/>
                    <a:pt x="18" y="6"/>
                  </a:cubicBezTo>
                  <a:cubicBezTo>
                    <a:pt x="18" y="6"/>
                    <a:pt x="18" y="6"/>
                    <a:pt x="18" y="6"/>
                  </a:cubicBezTo>
                  <a:cubicBezTo>
                    <a:pt x="13" y="6"/>
                    <a:pt x="9" y="8"/>
                    <a:pt x="5" y="11"/>
                  </a:cubicBezTo>
                  <a:cubicBezTo>
                    <a:pt x="5" y="11"/>
                    <a:pt x="5" y="11"/>
                    <a:pt x="5" y="11"/>
                  </a:cubicBezTo>
                  <a:cubicBezTo>
                    <a:pt x="5" y="11"/>
                    <a:pt x="5" y="11"/>
                    <a:pt x="5" y="11"/>
                  </a:cubicBezTo>
                  <a:cubicBezTo>
                    <a:pt x="4" y="12"/>
                    <a:pt x="2" y="12"/>
                    <a:pt x="1" y="11"/>
                  </a:cubicBezTo>
                  <a:cubicBezTo>
                    <a:pt x="1" y="11"/>
                    <a:pt x="1" y="11"/>
                    <a:pt x="1" y="11"/>
                  </a:cubicBezTo>
                  <a:cubicBezTo>
                    <a:pt x="0" y="10"/>
                    <a:pt x="0" y="8"/>
                    <a:pt x="1" y="7"/>
                  </a:cubicBezTo>
                  <a:cubicBezTo>
                    <a:pt x="1" y="7"/>
                    <a:pt x="1" y="7"/>
                    <a:pt x="1" y="7"/>
                  </a:cubicBezTo>
                  <a:cubicBezTo>
                    <a:pt x="6" y="2"/>
                    <a:pt x="12" y="0"/>
                    <a:pt x="18" y="0"/>
                  </a:cubicBezTo>
                  <a:cubicBezTo>
                    <a:pt x="18" y="0"/>
                    <a:pt x="18" y="0"/>
                    <a:pt x="18" y="0"/>
                  </a:cubicBezTo>
                  <a:cubicBezTo>
                    <a:pt x="24" y="0"/>
                    <a:pt x="30" y="3"/>
                    <a:pt x="35" y="8"/>
                  </a:cubicBezTo>
                  <a:cubicBezTo>
                    <a:pt x="35" y="8"/>
                    <a:pt x="35" y="8"/>
                    <a:pt x="35" y="8"/>
                  </a:cubicBezTo>
                  <a:cubicBezTo>
                    <a:pt x="36" y="9"/>
                    <a:pt x="36" y="11"/>
                    <a:pt x="35" y="12"/>
                  </a:cubicBezTo>
                  <a:cubicBezTo>
                    <a:pt x="35" y="12"/>
                    <a:pt x="35" y="12"/>
                    <a:pt x="35" y="12"/>
                  </a:cubicBezTo>
                  <a:cubicBezTo>
                    <a:pt x="34" y="13"/>
                    <a:pt x="33" y="13"/>
                    <a:pt x="33" y="13"/>
                  </a:cubicBezTo>
                  <a:cubicBezTo>
                    <a:pt x="33" y="13"/>
                    <a:pt x="33" y="13"/>
                    <a:pt x="33" y="13"/>
                  </a:cubicBezTo>
                  <a:cubicBezTo>
                    <a:pt x="32" y="13"/>
                    <a:pt x="31" y="13"/>
                    <a:pt x="30" y="1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64"/>
            <p:cNvSpPr>
              <a:spLocks/>
            </p:cNvSpPr>
            <p:nvPr/>
          </p:nvSpPr>
          <p:spPr bwMode="auto">
            <a:xfrm>
              <a:off x="1143776" y="4079907"/>
              <a:ext cx="74136" cy="68300"/>
            </a:xfrm>
            <a:custGeom>
              <a:avLst/>
              <a:gdLst>
                <a:gd name="T0" fmla="*/ 12 w 16"/>
                <a:gd name="T1" fmla="*/ 13 h 15"/>
                <a:gd name="T2" fmla="*/ 2 w 16"/>
                <a:gd name="T3" fmla="*/ 12 h 15"/>
                <a:gd name="T4" fmla="*/ 3 w 16"/>
                <a:gd name="T5" fmla="*/ 2 h 15"/>
                <a:gd name="T6" fmla="*/ 13 w 16"/>
                <a:gd name="T7" fmla="*/ 3 h 15"/>
                <a:gd name="T8" fmla="*/ 12 w 16"/>
                <a:gd name="T9" fmla="*/ 13 h 15"/>
              </a:gdLst>
              <a:ahLst/>
              <a:cxnLst>
                <a:cxn ang="0">
                  <a:pos x="T0" y="T1"/>
                </a:cxn>
                <a:cxn ang="0">
                  <a:pos x="T2" y="T3"/>
                </a:cxn>
                <a:cxn ang="0">
                  <a:pos x="T4" y="T5"/>
                </a:cxn>
                <a:cxn ang="0">
                  <a:pos x="T6" y="T7"/>
                </a:cxn>
                <a:cxn ang="0">
                  <a:pos x="T8" y="T9"/>
                </a:cxn>
              </a:cxnLst>
              <a:rect l="0" t="0" r="r" b="b"/>
              <a:pathLst>
                <a:path w="16" h="15">
                  <a:moveTo>
                    <a:pt x="12" y="13"/>
                  </a:moveTo>
                  <a:cubicBezTo>
                    <a:pt x="10" y="15"/>
                    <a:pt x="5" y="15"/>
                    <a:pt x="2" y="12"/>
                  </a:cubicBezTo>
                  <a:cubicBezTo>
                    <a:pt x="0" y="10"/>
                    <a:pt x="0" y="5"/>
                    <a:pt x="3" y="2"/>
                  </a:cubicBezTo>
                  <a:cubicBezTo>
                    <a:pt x="6" y="0"/>
                    <a:pt x="10" y="0"/>
                    <a:pt x="13" y="3"/>
                  </a:cubicBezTo>
                  <a:cubicBezTo>
                    <a:pt x="16" y="6"/>
                    <a:pt x="15" y="10"/>
                    <a:pt x="12" y="1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65"/>
            <p:cNvSpPr>
              <a:spLocks/>
            </p:cNvSpPr>
            <p:nvPr/>
          </p:nvSpPr>
          <p:spPr bwMode="auto">
            <a:xfrm>
              <a:off x="1079394" y="4347249"/>
              <a:ext cx="195095" cy="17562"/>
            </a:xfrm>
            <a:custGeom>
              <a:avLst/>
              <a:gdLst>
                <a:gd name="T0" fmla="*/ 102 w 102"/>
                <a:gd name="T1" fmla="*/ 10 h 10"/>
                <a:gd name="T2" fmla="*/ 0 w 102"/>
                <a:gd name="T3" fmla="*/ 7 h 10"/>
                <a:gd name="T4" fmla="*/ 0 w 102"/>
                <a:gd name="T5" fmla="*/ 0 h 10"/>
                <a:gd name="T6" fmla="*/ 102 w 102"/>
                <a:gd name="T7" fmla="*/ 3 h 10"/>
                <a:gd name="T8" fmla="*/ 102 w 102"/>
                <a:gd name="T9" fmla="*/ 10 h 10"/>
              </a:gdLst>
              <a:ahLst/>
              <a:cxnLst>
                <a:cxn ang="0">
                  <a:pos x="T0" y="T1"/>
                </a:cxn>
                <a:cxn ang="0">
                  <a:pos x="T2" y="T3"/>
                </a:cxn>
                <a:cxn ang="0">
                  <a:pos x="T4" y="T5"/>
                </a:cxn>
                <a:cxn ang="0">
                  <a:pos x="T6" y="T7"/>
                </a:cxn>
                <a:cxn ang="0">
                  <a:pos x="T8" y="T9"/>
                </a:cxn>
              </a:cxnLst>
              <a:rect l="0" t="0" r="r" b="b"/>
              <a:pathLst>
                <a:path w="102" h="10">
                  <a:moveTo>
                    <a:pt x="102" y="10"/>
                  </a:moveTo>
                  <a:lnTo>
                    <a:pt x="0" y="7"/>
                  </a:lnTo>
                  <a:lnTo>
                    <a:pt x="0" y="0"/>
                  </a:lnTo>
                  <a:lnTo>
                    <a:pt x="102" y="3"/>
                  </a:lnTo>
                  <a:lnTo>
                    <a:pt x="102" y="10"/>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4" name="Freeform 66"/>
            <p:cNvSpPr>
              <a:spLocks noEditPoints="1"/>
            </p:cNvSpPr>
            <p:nvPr/>
          </p:nvSpPr>
          <p:spPr bwMode="auto">
            <a:xfrm>
              <a:off x="1662729" y="4288707"/>
              <a:ext cx="48773" cy="50736"/>
            </a:xfrm>
            <a:custGeom>
              <a:avLst/>
              <a:gdLst>
                <a:gd name="T0" fmla="*/ 6 w 11"/>
                <a:gd name="T1" fmla="*/ 0 h 11"/>
                <a:gd name="T2" fmla="*/ 0 w 11"/>
                <a:gd name="T3" fmla="*/ 6 h 11"/>
                <a:gd name="T4" fmla="*/ 6 w 11"/>
                <a:gd name="T5" fmla="*/ 11 h 11"/>
                <a:gd name="T6" fmla="*/ 11 w 11"/>
                <a:gd name="T7" fmla="*/ 6 h 11"/>
                <a:gd name="T8" fmla="*/ 6 w 11"/>
                <a:gd name="T9" fmla="*/ 0 h 11"/>
                <a:gd name="T10" fmla="*/ 9 w 11"/>
                <a:gd name="T11" fmla="*/ 5 h 11"/>
                <a:gd name="T12" fmla="*/ 9 w 11"/>
                <a:gd name="T13" fmla="*/ 7 h 11"/>
                <a:gd name="T14" fmla="*/ 7 w 11"/>
                <a:gd name="T15" fmla="*/ 9 h 11"/>
                <a:gd name="T16" fmla="*/ 5 w 11"/>
                <a:gd name="T17" fmla="*/ 9 h 11"/>
                <a:gd name="T18" fmla="*/ 3 w 11"/>
                <a:gd name="T19" fmla="*/ 7 h 11"/>
                <a:gd name="T20" fmla="*/ 3 w 11"/>
                <a:gd name="T21" fmla="*/ 5 h 11"/>
                <a:gd name="T22" fmla="*/ 5 w 11"/>
                <a:gd name="T23" fmla="*/ 3 h 11"/>
                <a:gd name="T24" fmla="*/ 7 w 11"/>
                <a:gd name="T25" fmla="*/ 3 h 11"/>
                <a:gd name="T26" fmla="*/ 9 w 11"/>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6" y="0"/>
                  </a:moveTo>
                  <a:cubicBezTo>
                    <a:pt x="3" y="0"/>
                    <a:pt x="0" y="3"/>
                    <a:pt x="0" y="6"/>
                  </a:cubicBezTo>
                  <a:cubicBezTo>
                    <a:pt x="0" y="9"/>
                    <a:pt x="3" y="11"/>
                    <a:pt x="6" y="11"/>
                  </a:cubicBezTo>
                  <a:cubicBezTo>
                    <a:pt x="9" y="11"/>
                    <a:pt x="11" y="9"/>
                    <a:pt x="11" y="6"/>
                  </a:cubicBezTo>
                  <a:cubicBezTo>
                    <a:pt x="11" y="3"/>
                    <a:pt x="9" y="0"/>
                    <a:pt x="6" y="0"/>
                  </a:cubicBezTo>
                  <a:close/>
                  <a:moveTo>
                    <a:pt x="9" y="5"/>
                  </a:moveTo>
                  <a:cubicBezTo>
                    <a:pt x="9" y="7"/>
                    <a:pt x="9" y="7"/>
                    <a:pt x="9" y="7"/>
                  </a:cubicBezTo>
                  <a:cubicBezTo>
                    <a:pt x="9" y="8"/>
                    <a:pt x="8" y="9"/>
                    <a:pt x="7" y="9"/>
                  </a:cubicBezTo>
                  <a:cubicBezTo>
                    <a:pt x="5" y="9"/>
                    <a:pt x="5" y="9"/>
                    <a:pt x="5" y="9"/>
                  </a:cubicBezTo>
                  <a:cubicBezTo>
                    <a:pt x="4" y="9"/>
                    <a:pt x="3" y="8"/>
                    <a:pt x="3" y="7"/>
                  </a:cubicBezTo>
                  <a:cubicBezTo>
                    <a:pt x="3" y="5"/>
                    <a:pt x="3" y="5"/>
                    <a:pt x="3" y="5"/>
                  </a:cubicBezTo>
                  <a:cubicBezTo>
                    <a:pt x="3" y="4"/>
                    <a:pt x="4" y="3"/>
                    <a:pt x="5" y="3"/>
                  </a:cubicBezTo>
                  <a:cubicBezTo>
                    <a:pt x="7" y="3"/>
                    <a:pt x="7" y="3"/>
                    <a:pt x="7" y="3"/>
                  </a:cubicBezTo>
                  <a:cubicBezTo>
                    <a:pt x="8" y="2"/>
                    <a:pt x="9" y="3"/>
                    <a:pt x="9" y="5"/>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5" name="Freeform 67"/>
            <p:cNvSpPr>
              <a:spLocks/>
            </p:cNvSpPr>
            <p:nvPr/>
          </p:nvSpPr>
          <p:spPr bwMode="auto">
            <a:xfrm>
              <a:off x="1721258" y="4306269"/>
              <a:ext cx="89744" cy="9758"/>
            </a:xfrm>
            <a:custGeom>
              <a:avLst/>
              <a:gdLst>
                <a:gd name="T0" fmla="*/ 19 w 20"/>
                <a:gd name="T1" fmla="*/ 0 h 2"/>
                <a:gd name="T2" fmla="*/ 1 w 20"/>
                <a:gd name="T3" fmla="*/ 0 h 2"/>
                <a:gd name="T4" fmla="*/ 0 w 20"/>
                <a:gd name="T5" fmla="*/ 1 h 2"/>
                <a:gd name="T6" fmla="*/ 1 w 20"/>
                <a:gd name="T7" fmla="*/ 2 h 2"/>
                <a:gd name="T8" fmla="*/ 19 w 20"/>
                <a:gd name="T9" fmla="*/ 2 h 2"/>
                <a:gd name="T10" fmla="*/ 20 w 20"/>
                <a:gd name="T11" fmla="*/ 1 h 2"/>
                <a:gd name="T12" fmla="*/ 19 w 2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0" h="2">
                  <a:moveTo>
                    <a:pt x="19" y="0"/>
                  </a:moveTo>
                  <a:cubicBezTo>
                    <a:pt x="1" y="0"/>
                    <a:pt x="1" y="0"/>
                    <a:pt x="1" y="0"/>
                  </a:cubicBezTo>
                  <a:cubicBezTo>
                    <a:pt x="0" y="0"/>
                    <a:pt x="0" y="0"/>
                    <a:pt x="0" y="1"/>
                  </a:cubicBezTo>
                  <a:cubicBezTo>
                    <a:pt x="0" y="2"/>
                    <a:pt x="0" y="2"/>
                    <a:pt x="1" y="2"/>
                  </a:cubicBezTo>
                  <a:cubicBezTo>
                    <a:pt x="19" y="2"/>
                    <a:pt x="19" y="2"/>
                    <a:pt x="19" y="2"/>
                  </a:cubicBezTo>
                  <a:cubicBezTo>
                    <a:pt x="20" y="2"/>
                    <a:pt x="20" y="2"/>
                    <a:pt x="20" y="1"/>
                  </a:cubicBezTo>
                  <a:cubicBezTo>
                    <a:pt x="20" y="0"/>
                    <a:pt x="20" y="0"/>
                    <a:pt x="19"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6" name="Freeform 68"/>
            <p:cNvSpPr>
              <a:spLocks/>
            </p:cNvSpPr>
            <p:nvPr/>
          </p:nvSpPr>
          <p:spPr bwMode="auto">
            <a:xfrm>
              <a:off x="1563230" y="4306269"/>
              <a:ext cx="95597" cy="13660"/>
            </a:xfrm>
            <a:custGeom>
              <a:avLst/>
              <a:gdLst>
                <a:gd name="T0" fmla="*/ 19 w 21"/>
                <a:gd name="T1" fmla="*/ 0 h 3"/>
                <a:gd name="T2" fmla="*/ 1 w 21"/>
                <a:gd name="T3" fmla="*/ 0 h 3"/>
                <a:gd name="T4" fmla="*/ 0 w 21"/>
                <a:gd name="T5" fmla="*/ 1 h 3"/>
                <a:gd name="T6" fmla="*/ 1 w 21"/>
                <a:gd name="T7" fmla="*/ 3 h 3"/>
                <a:gd name="T8" fmla="*/ 19 w 21"/>
                <a:gd name="T9" fmla="*/ 2 h 3"/>
                <a:gd name="T10" fmla="*/ 21 w 21"/>
                <a:gd name="T11" fmla="*/ 1 h 3"/>
                <a:gd name="T12" fmla="*/ 19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9" y="0"/>
                  </a:moveTo>
                  <a:cubicBezTo>
                    <a:pt x="1" y="0"/>
                    <a:pt x="1" y="0"/>
                    <a:pt x="1" y="0"/>
                  </a:cubicBezTo>
                  <a:cubicBezTo>
                    <a:pt x="1" y="0"/>
                    <a:pt x="0" y="1"/>
                    <a:pt x="0" y="1"/>
                  </a:cubicBezTo>
                  <a:cubicBezTo>
                    <a:pt x="0" y="2"/>
                    <a:pt x="1" y="3"/>
                    <a:pt x="1" y="3"/>
                  </a:cubicBezTo>
                  <a:cubicBezTo>
                    <a:pt x="19" y="2"/>
                    <a:pt x="19" y="2"/>
                    <a:pt x="19" y="2"/>
                  </a:cubicBezTo>
                  <a:cubicBezTo>
                    <a:pt x="20" y="2"/>
                    <a:pt x="21" y="2"/>
                    <a:pt x="21" y="1"/>
                  </a:cubicBezTo>
                  <a:cubicBezTo>
                    <a:pt x="21" y="0"/>
                    <a:pt x="20" y="0"/>
                    <a:pt x="19"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 name="Freeform 69"/>
            <p:cNvSpPr>
              <a:spLocks/>
            </p:cNvSpPr>
            <p:nvPr/>
          </p:nvSpPr>
          <p:spPr bwMode="auto">
            <a:xfrm>
              <a:off x="1680287" y="4306269"/>
              <a:ext cx="17559" cy="17563"/>
            </a:xfrm>
            <a:custGeom>
              <a:avLst/>
              <a:gdLst>
                <a:gd name="T0" fmla="*/ 3 w 4"/>
                <a:gd name="T1" fmla="*/ 0 h 4"/>
                <a:gd name="T2" fmla="*/ 1 w 4"/>
                <a:gd name="T3" fmla="*/ 0 h 4"/>
                <a:gd name="T4" fmla="*/ 0 w 4"/>
                <a:gd name="T5" fmla="*/ 1 h 4"/>
                <a:gd name="T6" fmla="*/ 0 w 4"/>
                <a:gd name="T7" fmla="*/ 3 h 4"/>
                <a:gd name="T8" fmla="*/ 1 w 4"/>
                <a:gd name="T9" fmla="*/ 4 h 4"/>
                <a:gd name="T10" fmla="*/ 3 w 4"/>
                <a:gd name="T11" fmla="*/ 4 h 4"/>
                <a:gd name="T12" fmla="*/ 4 w 4"/>
                <a:gd name="T13" fmla="*/ 3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0"/>
                    <a:pt x="1" y="0"/>
                    <a:pt x="1" y="0"/>
                  </a:cubicBezTo>
                  <a:cubicBezTo>
                    <a:pt x="0" y="0"/>
                    <a:pt x="0" y="0"/>
                    <a:pt x="0" y="1"/>
                  </a:cubicBezTo>
                  <a:cubicBezTo>
                    <a:pt x="0" y="3"/>
                    <a:pt x="0" y="3"/>
                    <a:pt x="0" y="3"/>
                  </a:cubicBezTo>
                  <a:cubicBezTo>
                    <a:pt x="0" y="3"/>
                    <a:pt x="0" y="4"/>
                    <a:pt x="1" y="4"/>
                  </a:cubicBezTo>
                  <a:cubicBezTo>
                    <a:pt x="3" y="4"/>
                    <a:pt x="3" y="4"/>
                    <a:pt x="3" y="4"/>
                  </a:cubicBezTo>
                  <a:cubicBezTo>
                    <a:pt x="3" y="4"/>
                    <a:pt x="4" y="3"/>
                    <a:pt x="4" y="3"/>
                  </a:cubicBezTo>
                  <a:cubicBezTo>
                    <a:pt x="4" y="1"/>
                    <a:pt x="4" y="1"/>
                    <a:pt x="4" y="1"/>
                  </a:cubicBezTo>
                  <a:cubicBezTo>
                    <a:pt x="4" y="0"/>
                    <a:pt x="3" y="0"/>
                    <a:pt x="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 name="Rectangle 70"/>
            <p:cNvSpPr>
              <a:spLocks noChangeArrowheads="1"/>
            </p:cNvSpPr>
            <p:nvPr/>
          </p:nvSpPr>
          <p:spPr bwMode="auto">
            <a:xfrm>
              <a:off x="1639318" y="3859399"/>
              <a:ext cx="85842" cy="5854"/>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 name="Freeform 71"/>
            <p:cNvSpPr>
              <a:spLocks/>
            </p:cNvSpPr>
            <p:nvPr/>
          </p:nvSpPr>
          <p:spPr bwMode="auto">
            <a:xfrm>
              <a:off x="1559328" y="3878913"/>
              <a:ext cx="251673" cy="400037"/>
            </a:xfrm>
            <a:custGeom>
              <a:avLst/>
              <a:gdLst>
                <a:gd name="T0" fmla="*/ 53 w 56"/>
                <a:gd name="T1" fmla="*/ 0 h 89"/>
                <a:gd name="T2" fmla="*/ 3 w 56"/>
                <a:gd name="T3" fmla="*/ 0 h 89"/>
                <a:gd name="T4" fmla="*/ 0 w 56"/>
                <a:gd name="T5" fmla="*/ 3 h 89"/>
                <a:gd name="T6" fmla="*/ 1 w 56"/>
                <a:gd name="T7" fmla="*/ 86 h 89"/>
                <a:gd name="T8" fmla="*/ 3 w 56"/>
                <a:gd name="T9" fmla="*/ 89 h 89"/>
                <a:gd name="T10" fmla="*/ 54 w 56"/>
                <a:gd name="T11" fmla="*/ 89 h 89"/>
                <a:gd name="T12" fmla="*/ 56 w 56"/>
                <a:gd name="T13" fmla="*/ 86 h 89"/>
                <a:gd name="T14" fmla="*/ 56 w 56"/>
                <a:gd name="T15" fmla="*/ 2 h 89"/>
                <a:gd name="T16" fmla="*/ 53 w 56"/>
                <a:gd name="T1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89">
                  <a:moveTo>
                    <a:pt x="53" y="0"/>
                  </a:moveTo>
                  <a:cubicBezTo>
                    <a:pt x="3" y="0"/>
                    <a:pt x="3" y="0"/>
                    <a:pt x="3" y="0"/>
                  </a:cubicBezTo>
                  <a:cubicBezTo>
                    <a:pt x="2" y="0"/>
                    <a:pt x="0" y="1"/>
                    <a:pt x="0" y="3"/>
                  </a:cubicBezTo>
                  <a:cubicBezTo>
                    <a:pt x="1" y="86"/>
                    <a:pt x="1" y="86"/>
                    <a:pt x="1" y="86"/>
                  </a:cubicBezTo>
                  <a:cubicBezTo>
                    <a:pt x="1" y="88"/>
                    <a:pt x="2" y="89"/>
                    <a:pt x="3" y="89"/>
                  </a:cubicBezTo>
                  <a:cubicBezTo>
                    <a:pt x="54" y="89"/>
                    <a:pt x="54" y="89"/>
                    <a:pt x="54" y="89"/>
                  </a:cubicBezTo>
                  <a:cubicBezTo>
                    <a:pt x="55" y="89"/>
                    <a:pt x="56" y="88"/>
                    <a:pt x="56" y="86"/>
                  </a:cubicBezTo>
                  <a:cubicBezTo>
                    <a:pt x="56" y="2"/>
                    <a:pt x="56" y="2"/>
                    <a:pt x="56" y="2"/>
                  </a:cubicBezTo>
                  <a:cubicBezTo>
                    <a:pt x="56" y="1"/>
                    <a:pt x="55" y="0"/>
                    <a:pt x="5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 name="Freeform 72"/>
            <p:cNvSpPr>
              <a:spLocks noEditPoints="1"/>
            </p:cNvSpPr>
            <p:nvPr/>
          </p:nvSpPr>
          <p:spPr bwMode="auto">
            <a:xfrm>
              <a:off x="1530065" y="3835982"/>
              <a:ext cx="308250" cy="552246"/>
            </a:xfrm>
            <a:custGeom>
              <a:avLst/>
              <a:gdLst>
                <a:gd name="T0" fmla="*/ 65 w 68"/>
                <a:gd name="T1" fmla="*/ 2 h 122"/>
                <a:gd name="T2" fmla="*/ 34 w 68"/>
                <a:gd name="T3" fmla="*/ 0 h 122"/>
                <a:gd name="T4" fmla="*/ 3 w 68"/>
                <a:gd name="T5" fmla="*/ 2 h 122"/>
                <a:gd name="T6" fmla="*/ 0 w 68"/>
                <a:gd name="T7" fmla="*/ 5 h 122"/>
                <a:gd name="T8" fmla="*/ 0 w 68"/>
                <a:gd name="T9" fmla="*/ 44 h 122"/>
                <a:gd name="T10" fmla="*/ 0 w 68"/>
                <a:gd name="T11" fmla="*/ 63 h 122"/>
                <a:gd name="T12" fmla="*/ 0 w 68"/>
                <a:gd name="T13" fmla="*/ 116 h 122"/>
                <a:gd name="T14" fmla="*/ 3 w 68"/>
                <a:gd name="T15" fmla="*/ 119 h 122"/>
                <a:gd name="T16" fmla="*/ 34 w 68"/>
                <a:gd name="T17" fmla="*/ 122 h 122"/>
                <a:gd name="T18" fmla="*/ 65 w 68"/>
                <a:gd name="T19" fmla="*/ 118 h 122"/>
                <a:gd name="T20" fmla="*/ 68 w 68"/>
                <a:gd name="T21" fmla="*/ 115 h 122"/>
                <a:gd name="T22" fmla="*/ 68 w 68"/>
                <a:gd name="T23" fmla="*/ 5 h 122"/>
                <a:gd name="T24" fmla="*/ 65 w 68"/>
                <a:gd name="T25" fmla="*/ 2 h 122"/>
                <a:gd name="T26" fmla="*/ 24 w 68"/>
                <a:gd name="T27" fmla="*/ 5 h 122"/>
                <a:gd name="T28" fmla="*/ 43 w 68"/>
                <a:gd name="T29" fmla="*/ 5 h 122"/>
                <a:gd name="T30" fmla="*/ 43 w 68"/>
                <a:gd name="T31" fmla="*/ 6 h 122"/>
                <a:gd name="T32" fmla="*/ 24 w 68"/>
                <a:gd name="T33" fmla="*/ 6 h 122"/>
                <a:gd name="T34" fmla="*/ 24 w 68"/>
                <a:gd name="T35" fmla="*/ 5 h 122"/>
                <a:gd name="T36" fmla="*/ 26 w 68"/>
                <a:gd name="T37" fmla="*/ 106 h 122"/>
                <a:gd name="T38" fmla="*/ 8 w 68"/>
                <a:gd name="T39" fmla="*/ 107 h 122"/>
                <a:gd name="T40" fmla="*/ 7 w 68"/>
                <a:gd name="T41" fmla="*/ 105 h 122"/>
                <a:gd name="T42" fmla="*/ 8 w 68"/>
                <a:gd name="T43" fmla="*/ 104 h 122"/>
                <a:gd name="T44" fmla="*/ 26 w 68"/>
                <a:gd name="T45" fmla="*/ 104 h 122"/>
                <a:gd name="T46" fmla="*/ 28 w 68"/>
                <a:gd name="T47" fmla="*/ 105 h 122"/>
                <a:gd name="T48" fmla="*/ 26 w 68"/>
                <a:gd name="T49" fmla="*/ 106 h 122"/>
                <a:gd name="T50" fmla="*/ 40 w 68"/>
                <a:gd name="T51" fmla="*/ 106 h 122"/>
                <a:gd name="T52" fmla="*/ 35 w 68"/>
                <a:gd name="T53" fmla="*/ 111 h 122"/>
                <a:gd name="T54" fmla="*/ 29 w 68"/>
                <a:gd name="T55" fmla="*/ 106 h 122"/>
                <a:gd name="T56" fmla="*/ 35 w 68"/>
                <a:gd name="T57" fmla="*/ 100 h 122"/>
                <a:gd name="T58" fmla="*/ 40 w 68"/>
                <a:gd name="T59" fmla="*/ 106 h 122"/>
                <a:gd name="T60" fmla="*/ 61 w 68"/>
                <a:gd name="T61" fmla="*/ 106 h 122"/>
                <a:gd name="T62" fmla="*/ 43 w 68"/>
                <a:gd name="T63" fmla="*/ 106 h 122"/>
                <a:gd name="T64" fmla="*/ 42 w 68"/>
                <a:gd name="T65" fmla="*/ 105 h 122"/>
                <a:gd name="T66" fmla="*/ 43 w 68"/>
                <a:gd name="T67" fmla="*/ 104 h 122"/>
                <a:gd name="T68" fmla="*/ 61 w 68"/>
                <a:gd name="T69" fmla="*/ 104 h 122"/>
                <a:gd name="T70" fmla="*/ 62 w 68"/>
                <a:gd name="T71" fmla="*/ 105 h 122"/>
                <a:gd name="T72" fmla="*/ 61 w 68"/>
                <a:gd name="T73" fmla="*/ 106 h 122"/>
                <a:gd name="T74" fmla="*/ 62 w 68"/>
                <a:gd name="T75" fmla="*/ 11 h 122"/>
                <a:gd name="T76" fmla="*/ 62 w 68"/>
                <a:gd name="T77" fmla="*/ 95 h 122"/>
                <a:gd name="T78" fmla="*/ 60 w 68"/>
                <a:gd name="T79" fmla="*/ 98 h 122"/>
                <a:gd name="T80" fmla="*/ 9 w 68"/>
                <a:gd name="T81" fmla="*/ 98 h 122"/>
                <a:gd name="T82" fmla="*/ 7 w 68"/>
                <a:gd name="T83" fmla="*/ 95 h 122"/>
                <a:gd name="T84" fmla="*/ 6 w 68"/>
                <a:gd name="T85" fmla="*/ 12 h 122"/>
                <a:gd name="T86" fmla="*/ 9 w 68"/>
                <a:gd name="T87" fmla="*/ 9 h 122"/>
                <a:gd name="T88" fmla="*/ 59 w 68"/>
                <a:gd name="T89" fmla="*/ 9 h 122"/>
                <a:gd name="T90" fmla="*/ 62 w 68"/>
                <a:gd name="T91" fmla="*/ 1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122">
                  <a:moveTo>
                    <a:pt x="65" y="2"/>
                  </a:moveTo>
                  <a:cubicBezTo>
                    <a:pt x="65" y="2"/>
                    <a:pt x="48" y="0"/>
                    <a:pt x="34" y="0"/>
                  </a:cubicBezTo>
                  <a:cubicBezTo>
                    <a:pt x="20" y="0"/>
                    <a:pt x="4" y="2"/>
                    <a:pt x="3" y="2"/>
                  </a:cubicBezTo>
                  <a:cubicBezTo>
                    <a:pt x="1" y="2"/>
                    <a:pt x="0" y="4"/>
                    <a:pt x="0" y="5"/>
                  </a:cubicBezTo>
                  <a:cubicBezTo>
                    <a:pt x="0" y="44"/>
                    <a:pt x="0" y="44"/>
                    <a:pt x="0" y="44"/>
                  </a:cubicBezTo>
                  <a:cubicBezTo>
                    <a:pt x="0" y="63"/>
                    <a:pt x="0" y="63"/>
                    <a:pt x="0" y="63"/>
                  </a:cubicBezTo>
                  <a:cubicBezTo>
                    <a:pt x="0" y="116"/>
                    <a:pt x="0" y="116"/>
                    <a:pt x="0" y="116"/>
                  </a:cubicBezTo>
                  <a:cubicBezTo>
                    <a:pt x="0" y="117"/>
                    <a:pt x="2" y="119"/>
                    <a:pt x="3" y="119"/>
                  </a:cubicBezTo>
                  <a:cubicBezTo>
                    <a:pt x="3" y="119"/>
                    <a:pt x="20" y="122"/>
                    <a:pt x="34" y="122"/>
                  </a:cubicBezTo>
                  <a:cubicBezTo>
                    <a:pt x="49" y="122"/>
                    <a:pt x="65" y="118"/>
                    <a:pt x="65" y="118"/>
                  </a:cubicBezTo>
                  <a:cubicBezTo>
                    <a:pt x="67" y="118"/>
                    <a:pt x="68" y="117"/>
                    <a:pt x="68" y="115"/>
                  </a:cubicBezTo>
                  <a:cubicBezTo>
                    <a:pt x="68" y="5"/>
                    <a:pt x="68" y="5"/>
                    <a:pt x="68" y="5"/>
                  </a:cubicBezTo>
                  <a:cubicBezTo>
                    <a:pt x="68" y="3"/>
                    <a:pt x="67" y="2"/>
                    <a:pt x="65" y="2"/>
                  </a:cubicBezTo>
                  <a:close/>
                  <a:moveTo>
                    <a:pt x="24" y="5"/>
                  </a:moveTo>
                  <a:cubicBezTo>
                    <a:pt x="43" y="5"/>
                    <a:pt x="43" y="5"/>
                    <a:pt x="43" y="5"/>
                  </a:cubicBezTo>
                  <a:cubicBezTo>
                    <a:pt x="43" y="6"/>
                    <a:pt x="43" y="6"/>
                    <a:pt x="43" y="6"/>
                  </a:cubicBezTo>
                  <a:cubicBezTo>
                    <a:pt x="24" y="6"/>
                    <a:pt x="24" y="6"/>
                    <a:pt x="24" y="6"/>
                  </a:cubicBezTo>
                  <a:lnTo>
                    <a:pt x="24" y="5"/>
                  </a:lnTo>
                  <a:close/>
                  <a:moveTo>
                    <a:pt x="26" y="106"/>
                  </a:moveTo>
                  <a:cubicBezTo>
                    <a:pt x="8" y="107"/>
                    <a:pt x="8" y="107"/>
                    <a:pt x="8" y="107"/>
                  </a:cubicBezTo>
                  <a:cubicBezTo>
                    <a:pt x="8" y="107"/>
                    <a:pt x="7" y="106"/>
                    <a:pt x="7" y="105"/>
                  </a:cubicBezTo>
                  <a:cubicBezTo>
                    <a:pt x="7" y="105"/>
                    <a:pt x="8" y="104"/>
                    <a:pt x="8" y="104"/>
                  </a:cubicBezTo>
                  <a:cubicBezTo>
                    <a:pt x="26" y="104"/>
                    <a:pt x="26" y="104"/>
                    <a:pt x="26" y="104"/>
                  </a:cubicBezTo>
                  <a:cubicBezTo>
                    <a:pt x="27" y="104"/>
                    <a:pt x="28" y="104"/>
                    <a:pt x="28" y="105"/>
                  </a:cubicBezTo>
                  <a:cubicBezTo>
                    <a:pt x="28" y="106"/>
                    <a:pt x="27" y="106"/>
                    <a:pt x="26" y="106"/>
                  </a:cubicBezTo>
                  <a:close/>
                  <a:moveTo>
                    <a:pt x="40" y="106"/>
                  </a:moveTo>
                  <a:cubicBezTo>
                    <a:pt x="40" y="109"/>
                    <a:pt x="38" y="111"/>
                    <a:pt x="35" y="111"/>
                  </a:cubicBezTo>
                  <a:cubicBezTo>
                    <a:pt x="32" y="111"/>
                    <a:pt x="29" y="109"/>
                    <a:pt x="29" y="106"/>
                  </a:cubicBezTo>
                  <a:cubicBezTo>
                    <a:pt x="29" y="103"/>
                    <a:pt x="32" y="100"/>
                    <a:pt x="35" y="100"/>
                  </a:cubicBezTo>
                  <a:cubicBezTo>
                    <a:pt x="38" y="100"/>
                    <a:pt x="40" y="103"/>
                    <a:pt x="40" y="106"/>
                  </a:cubicBezTo>
                  <a:close/>
                  <a:moveTo>
                    <a:pt x="61" y="106"/>
                  </a:moveTo>
                  <a:cubicBezTo>
                    <a:pt x="43" y="106"/>
                    <a:pt x="43" y="106"/>
                    <a:pt x="43" y="106"/>
                  </a:cubicBezTo>
                  <a:cubicBezTo>
                    <a:pt x="42" y="106"/>
                    <a:pt x="42" y="106"/>
                    <a:pt x="42" y="105"/>
                  </a:cubicBezTo>
                  <a:cubicBezTo>
                    <a:pt x="42" y="104"/>
                    <a:pt x="42" y="104"/>
                    <a:pt x="43" y="104"/>
                  </a:cubicBezTo>
                  <a:cubicBezTo>
                    <a:pt x="61" y="104"/>
                    <a:pt x="61" y="104"/>
                    <a:pt x="61" y="104"/>
                  </a:cubicBezTo>
                  <a:cubicBezTo>
                    <a:pt x="62" y="104"/>
                    <a:pt x="62" y="104"/>
                    <a:pt x="62" y="105"/>
                  </a:cubicBezTo>
                  <a:cubicBezTo>
                    <a:pt x="62" y="106"/>
                    <a:pt x="62" y="106"/>
                    <a:pt x="61" y="106"/>
                  </a:cubicBezTo>
                  <a:close/>
                  <a:moveTo>
                    <a:pt x="62" y="11"/>
                  </a:moveTo>
                  <a:cubicBezTo>
                    <a:pt x="62" y="95"/>
                    <a:pt x="62" y="95"/>
                    <a:pt x="62" y="95"/>
                  </a:cubicBezTo>
                  <a:cubicBezTo>
                    <a:pt x="62" y="97"/>
                    <a:pt x="61" y="98"/>
                    <a:pt x="60" y="98"/>
                  </a:cubicBezTo>
                  <a:cubicBezTo>
                    <a:pt x="9" y="98"/>
                    <a:pt x="9" y="98"/>
                    <a:pt x="9" y="98"/>
                  </a:cubicBezTo>
                  <a:cubicBezTo>
                    <a:pt x="8" y="98"/>
                    <a:pt x="7" y="97"/>
                    <a:pt x="7" y="95"/>
                  </a:cubicBezTo>
                  <a:cubicBezTo>
                    <a:pt x="6" y="12"/>
                    <a:pt x="6" y="12"/>
                    <a:pt x="6" y="12"/>
                  </a:cubicBezTo>
                  <a:cubicBezTo>
                    <a:pt x="6" y="10"/>
                    <a:pt x="8" y="9"/>
                    <a:pt x="9" y="9"/>
                  </a:cubicBezTo>
                  <a:cubicBezTo>
                    <a:pt x="59" y="9"/>
                    <a:pt x="59" y="9"/>
                    <a:pt x="59" y="9"/>
                  </a:cubicBezTo>
                  <a:cubicBezTo>
                    <a:pt x="61" y="9"/>
                    <a:pt x="62" y="10"/>
                    <a:pt x="62" y="1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 name="Freeform 73"/>
            <p:cNvSpPr>
              <a:spLocks noEditPoints="1"/>
            </p:cNvSpPr>
            <p:nvPr/>
          </p:nvSpPr>
          <p:spPr bwMode="auto">
            <a:xfrm>
              <a:off x="1676385" y="4296513"/>
              <a:ext cx="27313" cy="33173"/>
            </a:xfrm>
            <a:custGeom>
              <a:avLst/>
              <a:gdLst>
                <a:gd name="T0" fmla="*/ 4 w 6"/>
                <a:gd name="T1" fmla="*/ 1 h 7"/>
                <a:gd name="T2" fmla="*/ 2 w 6"/>
                <a:gd name="T3" fmla="*/ 1 h 7"/>
                <a:gd name="T4" fmla="*/ 0 w 6"/>
                <a:gd name="T5" fmla="*/ 3 h 7"/>
                <a:gd name="T6" fmla="*/ 0 w 6"/>
                <a:gd name="T7" fmla="*/ 5 h 7"/>
                <a:gd name="T8" fmla="*/ 2 w 6"/>
                <a:gd name="T9" fmla="*/ 7 h 7"/>
                <a:gd name="T10" fmla="*/ 4 w 6"/>
                <a:gd name="T11" fmla="*/ 7 h 7"/>
                <a:gd name="T12" fmla="*/ 6 w 6"/>
                <a:gd name="T13" fmla="*/ 5 h 7"/>
                <a:gd name="T14" fmla="*/ 6 w 6"/>
                <a:gd name="T15" fmla="*/ 3 h 7"/>
                <a:gd name="T16" fmla="*/ 4 w 6"/>
                <a:gd name="T17" fmla="*/ 1 h 7"/>
                <a:gd name="T18" fmla="*/ 5 w 6"/>
                <a:gd name="T19" fmla="*/ 5 h 7"/>
                <a:gd name="T20" fmla="*/ 4 w 6"/>
                <a:gd name="T21" fmla="*/ 6 h 7"/>
                <a:gd name="T22" fmla="*/ 2 w 6"/>
                <a:gd name="T23" fmla="*/ 6 h 7"/>
                <a:gd name="T24" fmla="*/ 1 w 6"/>
                <a:gd name="T25" fmla="*/ 5 h 7"/>
                <a:gd name="T26" fmla="*/ 1 w 6"/>
                <a:gd name="T27" fmla="*/ 3 h 7"/>
                <a:gd name="T28" fmla="*/ 2 w 6"/>
                <a:gd name="T29" fmla="*/ 2 h 7"/>
                <a:gd name="T30" fmla="*/ 4 w 6"/>
                <a:gd name="T31" fmla="*/ 2 h 7"/>
                <a:gd name="T32" fmla="*/ 5 w 6"/>
                <a:gd name="T33" fmla="*/ 3 h 7"/>
                <a:gd name="T34" fmla="*/ 5 w 6"/>
                <a:gd name="T3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7">
                  <a:moveTo>
                    <a:pt x="4" y="1"/>
                  </a:moveTo>
                  <a:cubicBezTo>
                    <a:pt x="2" y="1"/>
                    <a:pt x="2" y="1"/>
                    <a:pt x="2" y="1"/>
                  </a:cubicBezTo>
                  <a:cubicBezTo>
                    <a:pt x="1" y="1"/>
                    <a:pt x="0" y="2"/>
                    <a:pt x="0" y="3"/>
                  </a:cubicBezTo>
                  <a:cubicBezTo>
                    <a:pt x="0" y="5"/>
                    <a:pt x="0" y="5"/>
                    <a:pt x="0" y="5"/>
                  </a:cubicBezTo>
                  <a:cubicBezTo>
                    <a:pt x="0" y="6"/>
                    <a:pt x="1" y="7"/>
                    <a:pt x="2" y="7"/>
                  </a:cubicBezTo>
                  <a:cubicBezTo>
                    <a:pt x="4" y="7"/>
                    <a:pt x="4" y="7"/>
                    <a:pt x="4" y="7"/>
                  </a:cubicBezTo>
                  <a:cubicBezTo>
                    <a:pt x="5" y="7"/>
                    <a:pt x="6" y="6"/>
                    <a:pt x="6" y="5"/>
                  </a:cubicBezTo>
                  <a:cubicBezTo>
                    <a:pt x="6" y="3"/>
                    <a:pt x="6" y="3"/>
                    <a:pt x="6" y="3"/>
                  </a:cubicBezTo>
                  <a:cubicBezTo>
                    <a:pt x="6" y="1"/>
                    <a:pt x="5" y="0"/>
                    <a:pt x="4" y="1"/>
                  </a:cubicBezTo>
                  <a:close/>
                  <a:moveTo>
                    <a:pt x="5" y="5"/>
                  </a:moveTo>
                  <a:cubicBezTo>
                    <a:pt x="5" y="5"/>
                    <a:pt x="4" y="6"/>
                    <a:pt x="4" y="6"/>
                  </a:cubicBezTo>
                  <a:cubicBezTo>
                    <a:pt x="2" y="6"/>
                    <a:pt x="2" y="6"/>
                    <a:pt x="2" y="6"/>
                  </a:cubicBezTo>
                  <a:cubicBezTo>
                    <a:pt x="1" y="6"/>
                    <a:pt x="1" y="5"/>
                    <a:pt x="1" y="5"/>
                  </a:cubicBezTo>
                  <a:cubicBezTo>
                    <a:pt x="1" y="3"/>
                    <a:pt x="1" y="3"/>
                    <a:pt x="1" y="3"/>
                  </a:cubicBezTo>
                  <a:cubicBezTo>
                    <a:pt x="1" y="2"/>
                    <a:pt x="1" y="2"/>
                    <a:pt x="2" y="2"/>
                  </a:cubicBezTo>
                  <a:cubicBezTo>
                    <a:pt x="4" y="2"/>
                    <a:pt x="4" y="2"/>
                    <a:pt x="4" y="2"/>
                  </a:cubicBezTo>
                  <a:cubicBezTo>
                    <a:pt x="4" y="2"/>
                    <a:pt x="5" y="2"/>
                    <a:pt x="5" y="3"/>
                  </a:cubicBezTo>
                  <a:lnTo>
                    <a:pt x="5"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 name="Freeform 74"/>
            <p:cNvSpPr>
              <a:spLocks/>
            </p:cNvSpPr>
            <p:nvPr/>
          </p:nvSpPr>
          <p:spPr bwMode="auto">
            <a:xfrm>
              <a:off x="1602249" y="4116984"/>
              <a:ext cx="156076" cy="48784"/>
            </a:xfrm>
            <a:custGeom>
              <a:avLst/>
              <a:gdLst>
                <a:gd name="T0" fmla="*/ 30 w 34"/>
                <a:gd name="T1" fmla="*/ 11 h 11"/>
                <a:gd name="T2" fmla="*/ 17 w 34"/>
                <a:gd name="T3" fmla="*/ 4 h 11"/>
                <a:gd name="T4" fmla="*/ 17 w 34"/>
                <a:gd name="T5" fmla="*/ 4 h 11"/>
                <a:gd name="T6" fmla="*/ 4 w 34"/>
                <a:gd name="T7" fmla="*/ 9 h 11"/>
                <a:gd name="T8" fmla="*/ 4 w 34"/>
                <a:gd name="T9" fmla="*/ 9 h 11"/>
                <a:gd name="T10" fmla="*/ 4 w 34"/>
                <a:gd name="T11" fmla="*/ 9 h 11"/>
                <a:gd name="T12" fmla="*/ 1 w 34"/>
                <a:gd name="T13" fmla="*/ 8 h 11"/>
                <a:gd name="T14" fmla="*/ 1 w 34"/>
                <a:gd name="T15" fmla="*/ 8 h 11"/>
                <a:gd name="T16" fmla="*/ 1 w 34"/>
                <a:gd name="T17" fmla="*/ 6 h 11"/>
                <a:gd name="T18" fmla="*/ 1 w 34"/>
                <a:gd name="T19" fmla="*/ 6 h 11"/>
                <a:gd name="T20" fmla="*/ 17 w 34"/>
                <a:gd name="T21" fmla="*/ 0 h 11"/>
                <a:gd name="T22" fmla="*/ 17 w 34"/>
                <a:gd name="T23" fmla="*/ 0 h 11"/>
                <a:gd name="T24" fmla="*/ 33 w 34"/>
                <a:gd name="T25" fmla="*/ 8 h 11"/>
                <a:gd name="T26" fmla="*/ 33 w 34"/>
                <a:gd name="T27" fmla="*/ 8 h 11"/>
                <a:gd name="T28" fmla="*/ 33 w 34"/>
                <a:gd name="T29" fmla="*/ 11 h 11"/>
                <a:gd name="T30" fmla="*/ 33 w 34"/>
                <a:gd name="T31" fmla="*/ 11 h 11"/>
                <a:gd name="T32" fmla="*/ 32 w 34"/>
                <a:gd name="T33" fmla="*/ 11 h 11"/>
                <a:gd name="T34" fmla="*/ 32 w 34"/>
                <a:gd name="T35" fmla="*/ 11 h 11"/>
                <a:gd name="T36" fmla="*/ 30 w 34"/>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1">
                  <a:moveTo>
                    <a:pt x="30" y="11"/>
                  </a:moveTo>
                  <a:cubicBezTo>
                    <a:pt x="27" y="7"/>
                    <a:pt x="22" y="4"/>
                    <a:pt x="17" y="4"/>
                  </a:cubicBezTo>
                  <a:cubicBezTo>
                    <a:pt x="17" y="4"/>
                    <a:pt x="17" y="4"/>
                    <a:pt x="17" y="4"/>
                  </a:cubicBezTo>
                  <a:cubicBezTo>
                    <a:pt x="12" y="4"/>
                    <a:pt x="7" y="5"/>
                    <a:pt x="4" y="9"/>
                  </a:cubicBezTo>
                  <a:cubicBezTo>
                    <a:pt x="4" y="9"/>
                    <a:pt x="4" y="9"/>
                    <a:pt x="4" y="9"/>
                  </a:cubicBezTo>
                  <a:cubicBezTo>
                    <a:pt x="4" y="9"/>
                    <a:pt x="4" y="9"/>
                    <a:pt x="4" y="9"/>
                  </a:cubicBezTo>
                  <a:cubicBezTo>
                    <a:pt x="3" y="9"/>
                    <a:pt x="2" y="9"/>
                    <a:pt x="1" y="8"/>
                  </a:cubicBezTo>
                  <a:cubicBezTo>
                    <a:pt x="1" y="8"/>
                    <a:pt x="1" y="8"/>
                    <a:pt x="1" y="8"/>
                  </a:cubicBezTo>
                  <a:cubicBezTo>
                    <a:pt x="0" y="8"/>
                    <a:pt x="0" y="6"/>
                    <a:pt x="1" y="6"/>
                  </a:cubicBezTo>
                  <a:cubicBezTo>
                    <a:pt x="1" y="6"/>
                    <a:pt x="1" y="6"/>
                    <a:pt x="1" y="6"/>
                  </a:cubicBezTo>
                  <a:cubicBezTo>
                    <a:pt x="6" y="2"/>
                    <a:pt x="11" y="0"/>
                    <a:pt x="17" y="0"/>
                  </a:cubicBezTo>
                  <a:cubicBezTo>
                    <a:pt x="17" y="0"/>
                    <a:pt x="17" y="0"/>
                    <a:pt x="17" y="0"/>
                  </a:cubicBezTo>
                  <a:cubicBezTo>
                    <a:pt x="23" y="0"/>
                    <a:pt x="29" y="3"/>
                    <a:pt x="33" y="8"/>
                  </a:cubicBezTo>
                  <a:cubicBezTo>
                    <a:pt x="33" y="8"/>
                    <a:pt x="33" y="8"/>
                    <a:pt x="33" y="8"/>
                  </a:cubicBezTo>
                  <a:cubicBezTo>
                    <a:pt x="34" y="9"/>
                    <a:pt x="34" y="10"/>
                    <a:pt x="33" y="11"/>
                  </a:cubicBezTo>
                  <a:cubicBezTo>
                    <a:pt x="33" y="11"/>
                    <a:pt x="33" y="11"/>
                    <a:pt x="33" y="11"/>
                  </a:cubicBezTo>
                  <a:cubicBezTo>
                    <a:pt x="33" y="11"/>
                    <a:pt x="32" y="11"/>
                    <a:pt x="32" y="11"/>
                  </a:cubicBezTo>
                  <a:cubicBezTo>
                    <a:pt x="32" y="11"/>
                    <a:pt x="32" y="11"/>
                    <a:pt x="32" y="11"/>
                  </a:cubicBezTo>
                  <a:cubicBezTo>
                    <a:pt x="31" y="11"/>
                    <a:pt x="31" y="11"/>
                    <a:pt x="30" y="1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 name="Freeform 75"/>
            <p:cNvSpPr>
              <a:spLocks/>
            </p:cNvSpPr>
            <p:nvPr/>
          </p:nvSpPr>
          <p:spPr bwMode="auto">
            <a:xfrm>
              <a:off x="1625661" y="4148206"/>
              <a:ext cx="105351" cy="40979"/>
            </a:xfrm>
            <a:custGeom>
              <a:avLst/>
              <a:gdLst>
                <a:gd name="T0" fmla="*/ 20 w 23"/>
                <a:gd name="T1" fmla="*/ 8 h 9"/>
                <a:gd name="T2" fmla="*/ 11 w 23"/>
                <a:gd name="T3" fmla="*/ 4 h 9"/>
                <a:gd name="T4" fmla="*/ 11 w 23"/>
                <a:gd name="T5" fmla="*/ 4 h 9"/>
                <a:gd name="T6" fmla="*/ 3 w 23"/>
                <a:gd name="T7" fmla="*/ 7 h 9"/>
                <a:gd name="T8" fmla="*/ 3 w 23"/>
                <a:gd name="T9" fmla="*/ 7 h 9"/>
                <a:gd name="T10" fmla="*/ 3 w 23"/>
                <a:gd name="T11" fmla="*/ 7 h 9"/>
                <a:gd name="T12" fmla="*/ 1 w 23"/>
                <a:gd name="T13" fmla="*/ 7 h 9"/>
                <a:gd name="T14" fmla="*/ 1 w 23"/>
                <a:gd name="T15" fmla="*/ 7 h 9"/>
                <a:gd name="T16" fmla="*/ 1 w 23"/>
                <a:gd name="T17" fmla="*/ 4 h 9"/>
                <a:gd name="T18" fmla="*/ 1 w 23"/>
                <a:gd name="T19" fmla="*/ 4 h 9"/>
                <a:gd name="T20" fmla="*/ 12 w 23"/>
                <a:gd name="T21" fmla="*/ 0 h 9"/>
                <a:gd name="T22" fmla="*/ 12 w 23"/>
                <a:gd name="T23" fmla="*/ 0 h 9"/>
                <a:gd name="T24" fmla="*/ 23 w 23"/>
                <a:gd name="T25" fmla="*/ 6 h 9"/>
                <a:gd name="T26" fmla="*/ 23 w 23"/>
                <a:gd name="T27" fmla="*/ 6 h 9"/>
                <a:gd name="T28" fmla="*/ 22 w 23"/>
                <a:gd name="T29" fmla="*/ 9 h 9"/>
                <a:gd name="T30" fmla="*/ 22 w 23"/>
                <a:gd name="T31" fmla="*/ 9 h 9"/>
                <a:gd name="T32" fmla="*/ 21 w 23"/>
                <a:gd name="T33" fmla="*/ 9 h 9"/>
                <a:gd name="T34" fmla="*/ 21 w 23"/>
                <a:gd name="T35" fmla="*/ 9 h 9"/>
                <a:gd name="T36" fmla="*/ 20 w 23"/>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
                  <a:moveTo>
                    <a:pt x="20" y="8"/>
                  </a:moveTo>
                  <a:cubicBezTo>
                    <a:pt x="18" y="6"/>
                    <a:pt x="15" y="5"/>
                    <a:pt x="11" y="4"/>
                  </a:cubicBezTo>
                  <a:cubicBezTo>
                    <a:pt x="11" y="4"/>
                    <a:pt x="11" y="4"/>
                    <a:pt x="11" y="4"/>
                  </a:cubicBezTo>
                  <a:cubicBezTo>
                    <a:pt x="9" y="4"/>
                    <a:pt x="6" y="5"/>
                    <a:pt x="3" y="7"/>
                  </a:cubicBezTo>
                  <a:cubicBezTo>
                    <a:pt x="3" y="7"/>
                    <a:pt x="3" y="7"/>
                    <a:pt x="3" y="7"/>
                  </a:cubicBezTo>
                  <a:cubicBezTo>
                    <a:pt x="3" y="7"/>
                    <a:pt x="3" y="7"/>
                    <a:pt x="3" y="7"/>
                  </a:cubicBezTo>
                  <a:cubicBezTo>
                    <a:pt x="3" y="8"/>
                    <a:pt x="1" y="8"/>
                    <a:pt x="1" y="7"/>
                  </a:cubicBezTo>
                  <a:cubicBezTo>
                    <a:pt x="1" y="7"/>
                    <a:pt x="1" y="7"/>
                    <a:pt x="1" y="7"/>
                  </a:cubicBezTo>
                  <a:cubicBezTo>
                    <a:pt x="0" y="6"/>
                    <a:pt x="0" y="5"/>
                    <a:pt x="1" y="4"/>
                  </a:cubicBezTo>
                  <a:cubicBezTo>
                    <a:pt x="1" y="4"/>
                    <a:pt x="1" y="4"/>
                    <a:pt x="1" y="4"/>
                  </a:cubicBezTo>
                  <a:cubicBezTo>
                    <a:pt x="4" y="1"/>
                    <a:pt x="8" y="0"/>
                    <a:pt x="12" y="0"/>
                  </a:cubicBezTo>
                  <a:cubicBezTo>
                    <a:pt x="12" y="0"/>
                    <a:pt x="12" y="0"/>
                    <a:pt x="12" y="0"/>
                  </a:cubicBezTo>
                  <a:cubicBezTo>
                    <a:pt x="16" y="1"/>
                    <a:pt x="20" y="2"/>
                    <a:pt x="23" y="6"/>
                  </a:cubicBezTo>
                  <a:cubicBezTo>
                    <a:pt x="23" y="6"/>
                    <a:pt x="23" y="6"/>
                    <a:pt x="23" y="6"/>
                  </a:cubicBezTo>
                  <a:cubicBezTo>
                    <a:pt x="23" y="7"/>
                    <a:pt x="23" y="8"/>
                    <a:pt x="22" y="9"/>
                  </a:cubicBezTo>
                  <a:cubicBezTo>
                    <a:pt x="22" y="9"/>
                    <a:pt x="22" y="9"/>
                    <a:pt x="22" y="9"/>
                  </a:cubicBezTo>
                  <a:cubicBezTo>
                    <a:pt x="22" y="9"/>
                    <a:pt x="22" y="9"/>
                    <a:pt x="21" y="9"/>
                  </a:cubicBezTo>
                  <a:cubicBezTo>
                    <a:pt x="21" y="9"/>
                    <a:pt x="21" y="9"/>
                    <a:pt x="21" y="9"/>
                  </a:cubicBezTo>
                  <a:cubicBezTo>
                    <a:pt x="21" y="9"/>
                    <a:pt x="20" y="9"/>
                    <a:pt x="20" y="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 name="Freeform 76"/>
            <p:cNvSpPr>
              <a:spLocks/>
            </p:cNvSpPr>
            <p:nvPr/>
          </p:nvSpPr>
          <p:spPr bwMode="auto">
            <a:xfrm>
              <a:off x="1652974" y="4185282"/>
              <a:ext cx="44872" cy="44883"/>
            </a:xfrm>
            <a:custGeom>
              <a:avLst/>
              <a:gdLst>
                <a:gd name="T0" fmla="*/ 8 w 10"/>
                <a:gd name="T1" fmla="*/ 9 h 10"/>
                <a:gd name="T2" fmla="*/ 2 w 10"/>
                <a:gd name="T3" fmla="*/ 8 h 10"/>
                <a:gd name="T4" fmla="*/ 2 w 10"/>
                <a:gd name="T5" fmla="*/ 2 h 10"/>
                <a:gd name="T6" fmla="*/ 9 w 10"/>
                <a:gd name="T7" fmla="*/ 2 h 10"/>
                <a:gd name="T8" fmla="*/ 8 w 10"/>
                <a:gd name="T9" fmla="*/ 9 h 10"/>
              </a:gdLst>
              <a:ahLst/>
              <a:cxnLst>
                <a:cxn ang="0">
                  <a:pos x="T0" y="T1"/>
                </a:cxn>
                <a:cxn ang="0">
                  <a:pos x="T2" y="T3"/>
                </a:cxn>
                <a:cxn ang="0">
                  <a:pos x="T4" y="T5"/>
                </a:cxn>
                <a:cxn ang="0">
                  <a:pos x="T6" y="T7"/>
                </a:cxn>
                <a:cxn ang="0">
                  <a:pos x="T8" y="T9"/>
                </a:cxn>
              </a:cxnLst>
              <a:rect l="0" t="0" r="r" b="b"/>
              <a:pathLst>
                <a:path w="10" h="10">
                  <a:moveTo>
                    <a:pt x="8" y="9"/>
                  </a:moveTo>
                  <a:cubicBezTo>
                    <a:pt x="6" y="10"/>
                    <a:pt x="3" y="10"/>
                    <a:pt x="2" y="8"/>
                  </a:cubicBezTo>
                  <a:cubicBezTo>
                    <a:pt x="0" y="6"/>
                    <a:pt x="0" y="3"/>
                    <a:pt x="2" y="2"/>
                  </a:cubicBezTo>
                  <a:cubicBezTo>
                    <a:pt x="4" y="0"/>
                    <a:pt x="7" y="0"/>
                    <a:pt x="9" y="2"/>
                  </a:cubicBezTo>
                  <a:cubicBezTo>
                    <a:pt x="10" y="4"/>
                    <a:pt x="10" y="7"/>
                    <a:pt x="8" y="9"/>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 name="Freeform 77"/>
            <p:cNvSpPr>
              <a:spLocks/>
            </p:cNvSpPr>
            <p:nvPr/>
          </p:nvSpPr>
          <p:spPr bwMode="auto">
            <a:xfrm>
              <a:off x="792605" y="797647"/>
              <a:ext cx="4091144" cy="2060681"/>
            </a:xfrm>
            <a:custGeom>
              <a:avLst/>
              <a:gdLst>
                <a:gd name="T0" fmla="*/ 0 w 907"/>
                <a:gd name="T1" fmla="*/ 320 h 457"/>
                <a:gd name="T2" fmla="*/ 194 w 907"/>
                <a:gd name="T3" fmla="*/ 454 h 457"/>
                <a:gd name="T4" fmla="*/ 763 w 907"/>
                <a:gd name="T5" fmla="*/ 454 h 457"/>
                <a:gd name="T6" fmla="*/ 907 w 907"/>
                <a:gd name="T7" fmla="*/ 341 h 457"/>
                <a:gd name="T8" fmla="*/ 773 w 907"/>
                <a:gd name="T9" fmla="*/ 218 h 457"/>
                <a:gd name="T10" fmla="*/ 728 w 907"/>
                <a:gd name="T11" fmla="*/ 140 h 457"/>
                <a:gd name="T12" fmla="*/ 607 w 907"/>
                <a:gd name="T13" fmla="*/ 121 h 457"/>
                <a:gd name="T14" fmla="*/ 443 w 907"/>
                <a:gd name="T15" fmla="*/ 0 h 457"/>
                <a:gd name="T16" fmla="*/ 258 w 907"/>
                <a:gd name="T17" fmla="*/ 142 h 457"/>
                <a:gd name="T18" fmla="*/ 164 w 907"/>
                <a:gd name="T19" fmla="*/ 142 h 457"/>
                <a:gd name="T20" fmla="*/ 104 w 907"/>
                <a:gd name="T21" fmla="*/ 213 h 457"/>
                <a:gd name="T22" fmla="*/ 0 w 907"/>
                <a:gd name="T23" fmla="*/ 32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7" h="457">
                  <a:moveTo>
                    <a:pt x="0" y="320"/>
                  </a:moveTo>
                  <a:cubicBezTo>
                    <a:pt x="0" y="396"/>
                    <a:pt x="53" y="454"/>
                    <a:pt x="194" y="454"/>
                  </a:cubicBezTo>
                  <a:cubicBezTo>
                    <a:pt x="336" y="454"/>
                    <a:pt x="763" y="454"/>
                    <a:pt x="763" y="454"/>
                  </a:cubicBezTo>
                  <a:cubicBezTo>
                    <a:pt x="763" y="454"/>
                    <a:pt x="907" y="457"/>
                    <a:pt x="907" y="341"/>
                  </a:cubicBezTo>
                  <a:cubicBezTo>
                    <a:pt x="907" y="240"/>
                    <a:pt x="823" y="213"/>
                    <a:pt x="773" y="218"/>
                  </a:cubicBezTo>
                  <a:cubicBezTo>
                    <a:pt x="773" y="218"/>
                    <a:pt x="767" y="177"/>
                    <a:pt x="728" y="140"/>
                  </a:cubicBezTo>
                  <a:cubicBezTo>
                    <a:pt x="686" y="102"/>
                    <a:pt x="619" y="118"/>
                    <a:pt x="607" y="121"/>
                  </a:cubicBezTo>
                  <a:cubicBezTo>
                    <a:pt x="607" y="121"/>
                    <a:pt x="593" y="0"/>
                    <a:pt x="443" y="0"/>
                  </a:cubicBezTo>
                  <a:cubicBezTo>
                    <a:pt x="294" y="0"/>
                    <a:pt x="265" y="116"/>
                    <a:pt x="258" y="142"/>
                  </a:cubicBezTo>
                  <a:cubicBezTo>
                    <a:pt x="258" y="142"/>
                    <a:pt x="218" y="123"/>
                    <a:pt x="164" y="142"/>
                  </a:cubicBezTo>
                  <a:cubicBezTo>
                    <a:pt x="109" y="161"/>
                    <a:pt x="104" y="213"/>
                    <a:pt x="104" y="213"/>
                  </a:cubicBezTo>
                  <a:cubicBezTo>
                    <a:pt x="104" y="213"/>
                    <a:pt x="0" y="222"/>
                    <a:pt x="0" y="3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 name="Freeform 78"/>
            <p:cNvSpPr>
              <a:spLocks noEditPoints="1"/>
            </p:cNvSpPr>
            <p:nvPr/>
          </p:nvSpPr>
          <p:spPr bwMode="auto">
            <a:xfrm>
              <a:off x="3440045" y="3350082"/>
              <a:ext cx="1266168" cy="1028390"/>
            </a:xfrm>
            <a:custGeom>
              <a:avLst/>
              <a:gdLst>
                <a:gd name="T0" fmla="*/ 272 w 281"/>
                <a:gd name="T1" fmla="*/ 0 h 228"/>
                <a:gd name="T2" fmla="*/ 9 w 281"/>
                <a:gd name="T3" fmla="*/ 0 h 228"/>
                <a:gd name="T4" fmla="*/ 0 w 281"/>
                <a:gd name="T5" fmla="*/ 9 h 228"/>
                <a:gd name="T6" fmla="*/ 0 w 281"/>
                <a:gd name="T7" fmla="*/ 178 h 228"/>
                <a:gd name="T8" fmla="*/ 9 w 281"/>
                <a:gd name="T9" fmla="*/ 187 h 228"/>
                <a:gd name="T10" fmla="*/ 114 w 281"/>
                <a:gd name="T11" fmla="*/ 187 h 228"/>
                <a:gd name="T12" fmla="*/ 114 w 281"/>
                <a:gd name="T13" fmla="*/ 223 h 228"/>
                <a:gd name="T14" fmla="*/ 62 w 281"/>
                <a:gd name="T15" fmla="*/ 223 h 228"/>
                <a:gd name="T16" fmla="*/ 57 w 281"/>
                <a:gd name="T17" fmla="*/ 223 h 228"/>
                <a:gd name="T18" fmla="*/ 57 w 281"/>
                <a:gd name="T19" fmla="*/ 228 h 228"/>
                <a:gd name="T20" fmla="*/ 62 w 281"/>
                <a:gd name="T21" fmla="*/ 228 h 228"/>
                <a:gd name="T22" fmla="*/ 219 w 281"/>
                <a:gd name="T23" fmla="*/ 228 h 228"/>
                <a:gd name="T24" fmla="*/ 224 w 281"/>
                <a:gd name="T25" fmla="*/ 228 h 228"/>
                <a:gd name="T26" fmla="*/ 224 w 281"/>
                <a:gd name="T27" fmla="*/ 223 h 228"/>
                <a:gd name="T28" fmla="*/ 219 w 281"/>
                <a:gd name="T29" fmla="*/ 223 h 228"/>
                <a:gd name="T30" fmla="*/ 167 w 281"/>
                <a:gd name="T31" fmla="*/ 223 h 228"/>
                <a:gd name="T32" fmla="*/ 167 w 281"/>
                <a:gd name="T33" fmla="*/ 187 h 228"/>
                <a:gd name="T34" fmla="*/ 272 w 281"/>
                <a:gd name="T35" fmla="*/ 187 h 228"/>
                <a:gd name="T36" fmla="*/ 281 w 281"/>
                <a:gd name="T37" fmla="*/ 178 h 228"/>
                <a:gd name="T38" fmla="*/ 281 w 281"/>
                <a:gd name="T39" fmla="*/ 9 h 228"/>
                <a:gd name="T40" fmla="*/ 272 w 281"/>
                <a:gd name="T41" fmla="*/ 0 h 228"/>
                <a:gd name="T42" fmla="*/ 267 w 281"/>
                <a:gd name="T43" fmla="*/ 162 h 228"/>
                <a:gd name="T44" fmla="*/ 259 w 281"/>
                <a:gd name="T45" fmla="*/ 169 h 228"/>
                <a:gd name="T46" fmla="*/ 22 w 281"/>
                <a:gd name="T47" fmla="*/ 169 h 228"/>
                <a:gd name="T48" fmla="*/ 15 w 281"/>
                <a:gd name="T49" fmla="*/ 162 h 228"/>
                <a:gd name="T50" fmla="*/ 15 w 281"/>
                <a:gd name="T51" fmla="*/ 19 h 228"/>
                <a:gd name="T52" fmla="*/ 22 w 281"/>
                <a:gd name="T53" fmla="*/ 12 h 228"/>
                <a:gd name="T54" fmla="*/ 259 w 281"/>
                <a:gd name="T55" fmla="*/ 12 h 228"/>
                <a:gd name="T56" fmla="*/ 267 w 281"/>
                <a:gd name="T57" fmla="*/ 19 h 228"/>
                <a:gd name="T58" fmla="*/ 267 w 281"/>
                <a:gd name="T59" fmla="*/ 1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1" h="228">
                  <a:moveTo>
                    <a:pt x="272" y="0"/>
                  </a:moveTo>
                  <a:cubicBezTo>
                    <a:pt x="9" y="0"/>
                    <a:pt x="9" y="0"/>
                    <a:pt x="9" y="0"/>
                  </a:cubicBezTo>
                  <a:cubicBezTo>
                    <a:pt x="4" y="0"/>
                    <a:pt x="0" y="4"/>
                    <a:pt x="0" y="9"/>
                  </a:cubicBezTo>
                  <a:cubicBezTo>
                    <a:pt x="0" y="178"/>
                    <a:pt x="0" y="178"/>
                    <a:pt x="0" y="178"/>
                  </a:cubicBezTo>
                  <a:cubicBezTo>
                    <a:pt x="0" y="183"/>
                    <a:pt x="4" y="187"/>
                    <a:pt x="9" y="187"/>
                  </a:cubicBezTo>
                  <a:cubicBezTo>
                    <a:pt x="114" y="187"/>
                    <a:pt x="114" y="187"/>
                    <a:pt x="114" y="187"/>
                  </a:cubicBezTo>
                  <a:cubicBezTo>
                    <a:pt x="114" y="223"/>
                    <a:pt x="114" y="223"/>
                    <a:pt x="114" y="223"/>
                  </a:cubicBezTo>
                  <a:cubicBezTo>
                    <a:pt x="62" y="223"/>
                    <a:pt x="62" y="223"/>
                    <a:pt x="62" y="223"/>
                  </a:cubicBezTo>
                  <a:cubicBezTo>
                    <a:pt x="59" y="223"/>
                    <a:pt x="57" y="223"/>
                    <a:pt x="57" y="223"/>
                  </a:cubicBezTo>
                  <a:cubicBezTo>
                    <a:pt x="57" y="228"/>
                    <a:pt x="57" y="228"/>
                    <a:pt x="57" y="228"/>
                  </a:cubicBezTo>
                  <a:cubicBezTo>
                    <a:pt x="57" y="228"/>
                    <a:pt x="59" y="228"/>
                    <a:pt x="62" y="228"/>
                  </a:cubicBezTo>
                  <a:cubicBezTo>
                    <a:pt x="219" y="228"/>
                    <a:pt x="219" y="228"/>
                    <a:pt x="219" y="228"/>
                  </a:cubicBezTo>
                  <a:cubicBezTo>
                    <a:pt x="222" y="228"/>
                    <a:pt x="224" y="228"/>
                    <a:pt x="224" y="228"/>
                  </a:cubicBezTo>
                  <a:cubicBezTo>
                    <a:pt x="224" y="223"/>
                    <a:pt x="224" y="223"/>
                    <a:pt x="224" y="223"/>
                  </a:cubicBezTo>
                  <a:cubicBezTo>
                    <a:pt x="224" y="223"/>
                    <a:pt x="222" y="223"/>
                    <a:pt x="219" y="223"/>
                  </a:cubicBezTo>
                  <a:cubicBezTo>
                    <a:pt x="167" y="223"/>
                    <a:pt x="167" y="223"/>
                    <a:pt x="167" y="223"/>
                  </a:cubicBezTo>
                  <a:cubicBezTo>
                    <a:pt x="167" y="187"/>
                    <a:pt x="167" y="187"/>
                    <a:pt x="167" y="187"/>
                  </a:cubicBezTo>
                  <a:cubicBezTo>
                    <a:pt x="272" y="187"/>
                    <a:pt x="272" y="187"/>
                    <a:pt x="272" y="187"/>
                  </a:cubicBezTo>
                  <a:cubicBezTo>
                    <a:pt x="277" y="187"/>
                    <a:pt x="281" y="183"/>
                    <a:pt x="281" y="178"/>
                  </a:cubicBezTo>
                  <a:cubicBezTo>
                    <a:pt x="281" y="9"/>
                    <a:pt x="281" y="9"/>
                    <a:pt x="281" y="9"/>
                  </a:cubicBezTo>
                  <a:cubicBezTo>
                    <a:pt x="281" y="4"/>
                    <a:pt x="277" y="0"/>
                    <a:pt x="272" y="0"/>
                  </a:cubicBezTo>
                  <a:close/>
                  <a:moveTo>
                    <a:pt x="267" y="162"/>
                  </a:moveTo>
                  <a:cubicBezTo>
                    <a:pt x="267" y="165"/>
                    <a:pt x="263" y="169"/>
                    <a:pt x="259" y="169"/>
                  </a:cubicBezTo>
                  <a:cubicBezTo>
                    <a:pt x="22" y="169"/>
                    <a:pt x="22" y="169"/>
                    <a:pt x="22" y="169"/>
                  </a:cubicBezTo>
                  <a:cubicBezTo>
                    <a:pt x="18" y="169"/>
                    <a:pt x="15" y="165"/>
                    <a:pt x="15" y="162"/>
                  </a:cubicBezTo>
                  <a:cubicBezTo>
                    <a:pt x="15" y="19"/>
                    <a:pt x="15" y="19"/>
                    <a:pt x="15" y="19"/>
                  </a:cubicBezTo>
                  <a:cubicBezTo>
                    <a:pt x="15" y="15"/>
                    <a:pt x="18" y="12"/>
                    <a:pt x="22" y="12"/>
                  </a:cubicBezTo>
                  <a:cubicBezTo>
                    <a:pt x="259" y="12"/>
                    <a:pt x="259" y="12"/>
                    <a:pt x="259" y="12"/>
                  </a:cubicBezTo>
                  <a:cubicBezTo>
                    <a:pt x="263" y="12"/>
                    <a:pt x="267" y="15"/>
                    <a:pt x="267" y="19"/>
                  </a:cubicBezTo>
                  <a:lnTo>
                    <a:pt x="267" y="16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 name="Freeform 79"/>
            <p:cNvSpPr>
              <a:spLocks/>
            </p:cNvSpPr>
            <p:nvPr/>
          </p:nvSpPr>
          <p:spPr bwMode="auto">
            <a:xfrm>
              <a:off x="3781462" y="3611570"/>
              <a:ext cx="589187" cy="181481"/>
            </a:xfrm>
            <a:custGeom>
              <a:avLst/>
              <a:gdLst>
                <a:gd name="T0" fmla="*/ 63 w 130"/>
                <a:gd name="T1" fmla="*/ 0 h 40"/>
                <a:gd name="T2" fmla="*/ 3 w 130"/>
                <a:gd name="T3" fmla="*/ 24 h 40"/>
                <a:gd name="T4" fmla="*/ 3 w 130"/>
                <a:gd name="T5" fmla="*/ 35 h 40"/>
                <a:gd name="T6" fmla="*/ 14 w 130"/>
                <a:gd name="T7" fmla="*/ 35 h 40"/>
                <a:gd name="T8" fmla="*/ 14 w 130"/>
                <a:gd name="T9" fmla="*/ 35 h 40"/>
                <a:gd name="T10" fmla="*/ 63 w 130"/>
                <a:gd name="T11" fmla="*/ 15 h 40"/>
                <a:gd name="T12" fmla="*/ 116 w 130"/>
                <a:gd name="T13" fmla="*/ 38 h 40"/>
                <a:gd name="T14" fmla="*/ 121 w 130"/>
                <a:gd name="T15" fmla="*/ 40 h 40"/>
                <a:gd name="T16" fmla="*/ 126 w 130"/>
                <a:gd name="T17" fmla="*/ 38 h 40"/>
                <a:gd name="T18" fmla="*/ 127 w 130"/>
                <a:gd name="T19" fmla="*/ 27 h 40"/>
                <a:gd name="T20" fmla="*/ 63 w 130"/>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40">
                  <a:moveTo>
                    <a:pt x="63" y="0"/>
                  </a:moveTo>
                  <a:cubicBezTo>
                    <a:pt x="42" y="0"/>
                    <a:pt x="20" y="8"/>
                    <a:pt x="3" y="24"/>
                  </a:cubicBezTo>
                  <a:cubicBezTo>
                    <a:pt x="0" y="27"/>
                    <a:pt x="0" y="32"/>
                    <a:pt x="3" y="35"/>
                  </a:cubicBezTo>
                  <a:cubicBezTo>
                    <a:pt x="6" y="38"/>
                    <a:pt x="11" y="38"/>
                    <a:pt x="14" y="35"/>
                  </a:cubicBezTo>
                  <a:cubicBezTo>
                    <a:pt x="14" y="35"/>
                    <a:pt x="14" y="35"/>
                    <a:pt x="14" y="35"/>
                  </a:cubicBezTo>
                  <a:cubicBezTo>
                    <a:pt x="28" y="22"/>
                    <a:pt x="46" y="15"/>
                    <a:pt x="63" y="15"/>
                  </a:cubicBezTo>
                  <a:cubicBezTo>
                    <a:pt x="82" y="15"/>
                    <a:pt x="101" y="23"/>
                    <a:pt x="116" y="38"/>
                  </a:cubicBezTo>
                  <a:cubicBezTo>
                    <a:pt x="117" y="39"/>
                    <a:pt x="119" y="40"/>
                    <a:pt x="121" y="40"/>
                  </a:cubicBezTo>
                  <a:cubicBezTo>
                    <a:pt x="123" y="40"/>
                    <a:pt x="125" y="40"/>
                    <a:pt x="126" y="38"/>
                  </a:cubicBezTo>
                  <a:cubicBezTo>
                    <a:pt x="129" y="35"/>
                    <a:pt x="130" y="30"/>
                    <a:pt x="127" y="27"/>
                  </a:cubicBezTo>
                  <a:cubicBezTo>
                    <a:pt x="110" y="9"/>
                    <a:pt x="86" y="0"/>
                    <a:pt x="6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 name="Freeform 80"/>
            <p:cNvSpPr>
              <a:spLocks/>
            </p:cNvSpPr>
            <p:nvPr/>
          </p:nvSpPr>
          <p:spPr bwMode="auto">
            <a:xfrm>
              <a:off x="3873156" y="3738412"/>
              <a:ext cx="401896" cy="140501"/>
            </a:xfrm>
            <a:custGeom>
              <a:avLst/>
              <a:gdLst>
                <a:gd name="T0" fmla="*/ 43 w 89"/>
                <a:gd name="T1" fmla="*/ 0 h 31"/>
                <a:gd name="T2" fmla="*/ 3 w 89"/>
                <a:gd name="T3" fmla="*/ 16 h 31"/>
                <a:gd name="T4" fmla="*/ 2 w 89"/>
                <a:gd name="T5" fmla="*/ 27 h 31"/>
                <a:gd name="T6" fmla="*/ 13 w 89"/>
                <a:gd name="T7" fmla="*/ 27 h 31"/>
                <a:gd name="T8" fmla="*/ 13 w 89"/>
                <a:gd name="T9" fmla="*/ 27 h 31"/>
                <a:gd name="T10" fmla="*/ 43 w 89"/>
                <a:gd name="T11" fmla="*/ 15 h 31"/>
                <a:gd name="T12" fmla="*/ 75 w 89"/>
                <a:gd name="T13" fmla="*/ 29 h 31"/>
                <a:gd name="T14" fmla="*/ 81 w 89"/>
                <a:gd name="T15" fmla="*/ 31 h 31"/>
                <a:gd name="T16" fmla="*/ 86 w 89"/>
                <a:gd name="T17" fmla="*/ 29 h 31"/>
                <a:gd name="T18" fmla="*/ 86 w 89"/>
                <a:gd name="T19" fmla="*/ 19 h 31"/>
                <a:gd name="T20" fmla="*/ 43 w 89"/>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31">
                  <a:moveTo>
                    <a:pt x="43" y="0"/>
                  </a:moveTo>
                  <a:cubicBezTo>
                    <a:pt x="29" y="0"/>
                    <a:pt x="14" y="6"/>
                    <a:pt x="3" y="16"/>
                  </a:cubicBezTo>
                  <a:cubicBezTo>
                    <a:pt x="0" y="19"/>
                    <a:pt x="0" y="24"/>
                    <a:pt x="2" y="27"/>
                  </a:cubicBezTo>
                  <a:cubicBezTo>
                    <a:pt x="5" y="30"/>
                    <a:pt x="10" y="30"/>
                    <a:pt x="13" y="27"/>
                  </a:cubicBezTo>
                  <a:cubicBezTo>
                    <a:pt x="13" y="27"/>
                    <a:pt x="13" y="27"/>
                    <a:pt x="13" y="27"/>
                  </a:cubicBezTo>
                  <a:cubicBezTo>
                    <a:pt x="22" y="19"/>
                    <a:pt x="32" y="15"/>
                    <a:pt x="43" y="15"/>
                  </a:cubicBezTo>
                  <a:cubicBezTo>
                    <a:pt x="55" y="15"/>
                    <a:pt x="67" y="20"/>
                    <a:pt x="75" y="29"/>
                  </a:cubicBezTo>
                  <a:cubicBezTo>
                    <a:pt x="77" y="31"/>
                    <a:pt x="79" y="31"/>
                    <a:pt x="81" y="31"/>
                  </a:cubicBezTo>
                  <a:cubicBezTo>
                    <a:pt x="83" y="31"/>
                    <a:pt x="84" y="31"/>
                    <a:pt x="86" y="29"/>
                  </a:cubicBezTo>
                  <a:cubicBezTo>
                    <a:pt x="89" y="27"/>
                    <a:pt x="89" y="22"/>
                    <a:pt x="86" y="19"/>
                  </a:cubicBezTo>
                  <a:cubicBezTo>
                    <a:pt x="75" y="6"/>
                    <a:pt x="59" y="0"/>
                    <a:pt x="43"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 name="Freeform 81"/>
            <p:cNvSpPr>
              <a:spLocks/>
            </p:cNvSpPr>
            <p:nvPr/>
          </p:nvSpPr>
          <p:spPr bwMode="auto">
            <a:xfrm>
              <a:off x="3982410" y="3869155"/>
              <a:ext cx="173635" cy="175626"/>
            </a:xfrm>
            <a:custGeom>
              <a:avLst/>
              <a:gdLst>
                <a:gd name="T0" fmla="*/ 7 w 39"/>
                <a:gd name="T1" fmla="*/ 6 h 39"/>
                <a:gd name="T2" fmla="*/ 7 w 39"/>
                <a:gd name="T3" fmla="*/ 31 h 39"/>
                <a:gd name="T4" fmla="*/ 32 w 39"/>
                <a:gd name="T5" fmla="*/ 32 h 39"/>
                <a:gd name="T6" fmla="*/ 32 w 39"/>
                <a:gd name="T7" fmla="*/ 7 h 39"/>
                <a:gd name="T8" fmla="*/ 7 w 39"/>
                <a:gd name="T9" fmla="*/ 6 h 39"/>
              </a:gdLst>
              <a:ahLst/>
              <a:cxnLst>
                <a:cxn ang="0">
                  <a:pos x="T0" y="T1"/>
                </a:cxn>
                <a:cxn ang="0">
                  <a:pos x="T2" y="T3"/>
                </a:cxn>
                <a:cxn ang="0">
                  <a:pos x="T4" y="T5"/>
                </a:cxn>
                <a:cxn ang="0">
                  <a:pos x="T6" y="T7"/>
                </a:cxn>
                <a:cxn ang="0">
                  <a:pos x="T8" y="T9"/>
                </a:cxn>
              </a:cxnLst>
              <a:rect l="0" t="0" r="r" b="b"/>
              <a:pathLst>
                <a:path w="39" h="39">
                  <a:moveTo>
                    <a:pt x="7" y="6"/>
                  </a:moveTo>
                  <a:cubicBezTo>
                    <a:pt x="0" y="13"/>
                    <a:pt x="0" y="24"/>
                    <a:pt x="7" y="31"/>
                  </a:cubicBezTo>
                  <a:cubicBezTo>
                    <a:pt x="13" y="38"/>
                    <a:pt x="25" y="39"/>
                    <a:pt x="32" y="32"/>
                  </a:cubicBezTo>
                  <a:cubicBezTo>
                    <a:pt x="39" y="25"/>
                    <a:pt x="39" y="14"/>
                    <a:pt x="32" y="7"/>
                  </a:cubicBezTo>
                  <a:cubicBezTo>
                    <a:pt x="26" y="0"/>
                    <a:pt x="15" y="0"/>
                    <a:pt x="7" y="6"/>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 name="Freeform 82"/>
            <p:cNvSpPr>
              <a:spLocks/>
            </p:cNvSpPr>
            <p:nvPr/>
          </p:nvSpPr>
          <p:spPr bwMode="auto">
            <a:xfrm>
              <a:off x="1672483" y="2108990"/>
              <a:ext cx="138518" cy="68300"/>
            </a:xfrm>
            <a:custGeom>
              <a:avLst/>
              <a:gdLst>
                <a:gd name="T0" fmla="*/ 3 w 31"/>
                <a:gd name="T1" fmla="*/ 14 h 15"/>
                <a:gd name="T2" fmla="*/ 2 w 31"/>
                <a:gd name="T3" fmla="*/ 14 h 15"/>
                <a:gd name="T4" fmla="*/ 0 w 31"/>
                <a:gd name="T5" fmla="*/ 11 h 15"/>
                <a:gd name="T6" fmla="*/ 0 w 31"/>
                <a:gd name="T7" fmla="*/ 5 h 15"/>
                <a:gd name="T8" fmla="*/ 2 w 31"/>
                <a:gd name="T9" fmla="*/ 2 h 15"/>
                <a:gd name="T10" fmla="*/ 3 w 31"/>
                <a:gd name="T11" fmla="*/ 2 h 15"/>
                <a:gd name="T12" fmla="*/ 6 w 31"/>
                <a:gd name="T13" fmla="*/ 0 h 15"/>
                <a:gd name="T14" fmla="*/ 28 w 31"/>
                <a:gd name="T15" fmla="*/ 0 h 15"/>
                <a:gd name="T16" fmla="*/ 31 w 31"/>
                <a:gd name="T17" fmla="*/ 3 h 15"/>
                <a:gd name="T18" fmla="*/ 31 w 31"/>
                <a:gd name="T19" fmla="*/ 12 h 15"/>
                <a:gd name="T20" fmla="*/ 28 w 31"/>
                <a:gd name="T21" fmla="*/ 15 h 15"/>
                <a:gd name="T22" fmla="*/ 6 w 31"/>
                <a:gd name="T23" fmla="*/ 15 h 15"/>
                <a:gd name="T24" fmla="*/ 3 w 31"/>
                <a:gd name="T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14"/>
                  </a:moveTo>
                  <a:cubicBezTo>
                    <a:pt x="2" y="14"/>
                    <a:pt x="2" y="14"/>
                    <a:pt x="2" y="14"/>
                  </a:cubicBezTo>
                  <a:cubicBezTo>
                    <a:pt x="1" y="14"/>
                    <a:pt x="0" y="12"/>
                    <a:pt x="0" y="11"/>
                  </a:cubicBezTo>
                  <a:cubicBezTo>
                    <a:pt x="0" y="5"/>
                    <a:pt x="0" y="5"/>
                    <a:pt x="0" y="5"/>
                  </a:cubicBezTo>
                  <a:cubicBezTo>
                    <a:pt x="0" y="3"/>
                    <a:pt x="1" y="2"/>
                    <a:pt x="2" y="2"/>
                  </a:cubicBezTo>
                  <a:cubicBezTo>
                    <a:pt x="3" y="2"/>
                    <a:pt x="3" y="2"/>
                    <a:pt x="3" y="2"/>
                  </a:cubicBezTo>
                  <a:cubicBezTo>
                    <a:pt x="4" y="1"/>
                    <a:pt x="5" y="0"/>
                    <a:pt x="6" y="0"/>
                  </a:cubicBezTo>
                  <a:cubicBezTo>
                    <a:pt x="28" y="0"/>
                    <a:pt x="28" y="0"/>
                    <a:pt x="28" y="0"/>
                  </a:cubicBezTo>
                  <a:cubicBezTo>
                    <a:pt x="30" y="0"/>
                    <a:pt x="31" y="2"/>
                    <a:pt x="31" y="3"/>
                  </a:cubicBezTo>
                  <a:cubicBezTo>
                    <a:pt x="31" y="12"/>
                    <a:pt x="31" y="12"/>
                    <a:pt x="31" y="12"/>
                  </a:cubicBezTo>
                  <a:cubicBezTo>
                    <a:pt x="31" y="14"/>
                    <a:pt x="30" y="15"/>
                    <a:pt x="28" y="15"/>
                  </a:cubicBezTo>
                  <a:cubicBezTo>
                    <a:pt x="6" y="15"/>
                    <a:pt x="6" y="15"/>
                    <a:pt x="6" y="15"/>
                  </a:cubicBezTo>
                  <a:cubicBezTo>
                    <a:pt x="5" y="15"/>
                    <a:pt x="4" y="15"/>
                    <a:pt x="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 name="Freeform 83"/>
            <p:cNvSpPr>
              <a:spLocks/>
            </p:cNvSpPr>
            <p:nvPr/>
          </p:nvSpPr>
          <p:spPr bwMode="auto">
            <a:xfrm>
              <a:off x="858937" y="2393895"/>
              <a:ext cx="144370" cy="66348"/>
            </a:xfrm>
            <a:custGeom>
              <a:avLst/>
              <a:gdLst>
                <a:gd name="T0" fmla="*/ 28 w 32"/>
                <a:gd name="T1" fmla="*/ 2 h 15"/>
                <a:gd name="T2" fmla="*/ 29 w 32"/>
                <a:gd name="T3" fmla="*/ 2 h 15"/>
                <a:gd name="T4" fmla="*/ 32 w 32"/>
                <a:gd name="T5" fmla="*/ 4 h 15"/>
                <a:gd name="T6" fmla="*/ 32 w 32"/>
                <a:gd name="T7" fmla="*/ 11 h 15"/>
                <a:gd name="T8" fmla="*/ 29 w 32"/>
                <a:gd name="T9" fmla="*/ 13 h 15"/>
                <a:gd name="T10" fmla="*/ 28 w 32"/>
                <a:gd name="T11" fmla="*/ 13 h 15"/>
                <a:gd name="T12" fmla="*/ 25 w 32"/>
                <a:gd name="T13" fmla="*/ 15 h 15"/>
                <a:gd name="T14" fmla="*/ 3 w 32"/>
                <a:gd name="T15" fmla="*/ 15 h 15"/>
                <a:gd name="T16" fmla="*/ 0 w 32"/>
                <a:gd name="T17" fmla="*/ 12 h 15"/>
                <a:gd name="T18" fmla="*/ 0 w 32"/>
                <a:gd name="T19" fmla="*/ 3 h 15"/>
                <a:gd name="T20" fmla="*/ 3 w 32"/>
                <a:gd name="T21" fmla="*/ 0 h 15"/>
                <a:gd name="T22" fmla="*/ 25 w 32"/>
                <a:gd name="T23" fmla="*/ 0 h 15"/>
                <a:gd name="T24" fmla="*/ 28 w 32"/>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5">
                  <a:moveTo>
                    <a:pt x="28" y="2"/>
                  </a:moveTo>
                  <a:cubicBezTo>
                    <a:pt x="29" y="2"/>
                    <a:pt x="29" y="2"/>
                    <a:pt x="29" y="2"/>
                  </a:cubicBezTo>
                  <a:cubicBezTo>
                    <a:pt x="31" y="2"/>
                    <a:pt x="32" y="3"/>
                    <a:pt x="32" y="4"/>
                  </a:cubicBezTo>
                  <a:cubicBezTo>
                    <a:pt x="32" y="11"/>
                    <a:pt x="32" y="11"/>
                    <a:pt x="32" y="11"/>
                  </a:cubicBezTo>
                  <a:cubicBezTo>
                    <a:pt x="32" y="12"/>
                    <a:pt x="31" y="13"/>
                    <a:pt x="29" y="13"/>
                  </a:cubicBezTo>
                  <a:cubicBezTo>
                    <a:pt x="28" y="13"/>
                    <a:pt x="28" y="13"/>
                    <a:pt x="28" y="13"/>
                  </a:cubicBezTo>
                  <a:cubicBezTo>
                    <a:pt x="28" y="14"/>
                    <a:pt x="26" y="15"/>
                    <a:pt x="25" y="15"/>
                  </a:cubicBezTo>
                  <a:cubicBezTo>
                    <a:pt x="3" y="15"/>
                    <a:pt x="3" y="15"/>
                    <a:pt x="3" y="15"/>
                  </a:cubicBezTo>
                  <a:cubicBezTo>
                    <a:pt x="2" y="15"/>
                    <a:pt x="0" y="14"/>
                    <a:pt x="0" y="12"/>
                  </a:cubicBezTo>
                  <a:cubicBezTo>
                    <a:pt x="0" y="3"/>
                    <a:pt x="0" y="3"/>
                    <a:pt x="0" y="3"/>
                  </a:cubicBezTo>
                  <a:cubicBezTo>
                    <a:pt x="0" y="1"/>
                    <a:pt x="2" y="0"/>
                    <a:pt x="3" y="0"/>
                  </a:cubicBezTo>
                  <a:cubicBezTo>
                    <a:pt x="25" y="0"/>
                    <a:pt x="25" y="0"/>
                    <a:pt x="25" y="0"/>
                  </a:cubicBezTo>
                  <a:cubicBezTo>
                    <a:pt x="26" y="0"/>
                    <a:pt x="28" y="1"/>
                    <a:pt x="28"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 name="Freeform 84"/>
            <p:cNvSpPr>
              <a:spLocks/>
            </p:cNvSpPr>
            <p:nvPr/>
          </p:nvSpPr>
          <p:spPr bwMode="auto">
            <a:xfrm>
              <a:off x="972093" y="2132407"/>
              <a:ext cx="753067" cy="306371"/>
            </a:xfrm>
            <a:custGeom>
              <a:avLst/>
              <a:gdLst>
                <a:gd name="T0" fmla="*/ 55 w 167"/>
                <a:gd name="T1" fmla="*/ 68 h 68"/>
                <a:gd name="T2" fmla="*/ 0 w 167"/>
                <a:gd name="T3" fmla="*/ 68 h 68"/>
                <a:gd name="T4" fmla="*/ 0 w 167"/>
                <a:gd name="T5" fmla="*/ 68 h 68"/>
                <a:gd name="T6" fmla="*/ 0 w 167"/>
                <a:gd name="T7" fmla="*/ 63 h 68"/>
                <a:gd name="T8" fmla="*/ 55 w 167"/>
                <a:gd name="T9" fmla="*/ 63 h 68"/>
                <a:gd name="T10" fmla="*/ 55 w 167"/>
                <a:gd name="T11" fmla="*/ 63 h 68"/>
                <a:gd name="T12" fmla="*/ 68 w 167"/>
                <a:gd name="T13" fmla="*/ 57 h 68"/>
                <a:gd name="T14" fmla="*/ 68 w 167"/>
                <a:gd name="T15" fmla="*/ 57 h 68"/>
                <a:gd name="T16" fmla="*/ 70 w 167"/>
                <a:gd name="T17" fmla="*/ 49 h 68"/>
                <a:gd name="T18" fmla="*/ 70 w 167"/>
                <a:gd name="T19" fmla="*/ 49 h 68"/>
                <a:gd name="T20" fmla="*/ 70 w 167"/>
                <a:gd name="T21" fmla="*/ 48 h 68"/>
                <a:gd name="T22" fmla="*/ 70 w 167"/>
                <a:gd name="T23" fmla="*/ 48 h 68"/>
                <a:gd name="T24" fmla="*/ 70 w 167"/>
                <a:gd name="T25" fmla="*/ 47 h 68"/>
                <a:gd name="T26" fmla="*/ 70 w 167"/>
                <a:gd name="T27" fmla="*/ 47 h 68"/>
                <a:gd name="T28" fmla="*/ 70 w 167"/>
                <a:gd name="T29" fmla="*/ 47 h 68"/>
                <a:gd name="T30" fmla="*/ 70 w 167"/>
                <a:gd name="T31" fmla="*/ 19 h 68"/>
                <a:gd name="T32" fmla="*/ 77 w 167"/>
                <a:gd name="T33" fmla="*/ 3 h 68"/>
                <a:gd name="T34" fmla="*/ 77 w 167"/>
                <a:gd name="T35" fmla="*/ 3 h 68"/>
                <a:gd name="T36" fmla="*/ 84 w 167"/>
                <a:gd name="T37" fmla="*/ 0 h 68"/>
                <a:gd name="T38" fmla="*/ 84 w 167"/>
                <a:gd name="T39" fmla="*/ 0 h 68"/>
                <a:gd name="T40" fmla="*/ 84 w 167"/>
                <a:gd name="T41" fmla="*/ 0 h 68"/>
                <a:gd name="T42" fmla="*/ 167 w 167"/>
                <a:gd name="T43" fmla="*/ 0 h 68"/>
                <a:gd name="T44" fmla="*/ 167 w 167"/>
                <a:gd name="T45" fmla="*/ 6 h 68"/>
                <a:gd name="T46" fmla="*/ 84 w 167"/>
                <a:gd name="T47" fmla="*/ 6 h 68"/>
                <a:gd name="T48" fmla="*/ 84 w 167"/>
                <a:gd name="T49" fmla="*/ 6 h 68"/>
                <a:gd name="T50" fmla="*/ 84 w 167"/>
                <a:gd name="T51" fmla="*/ 6 h 68"/>
                <a:gd name="T52" fmla="*/ 83 w 167"/>
                <a:gd name="T53" fmla="*/ 6 h 68"/>
                <a:gd name="T54" fmla="*/ 83 w 167"/>
                <a:gd name="T55" fmla="*/ 6 h 68"/>
                <a:gd name="T56" fmla="*/ 80 w 167"/>
                <a:gd name="T57" fmla="*/ 8 h 68"/>
                <a:gd name="T58" fmla="*/ 80 w 167"/>
                <a:gd name="T59" fmla="*/ 8 h 68"/>
                <a:gd name="T60" fmla="*/ 76 w 167"/>
                <a:gd name="T61" fmla="*/ 19 h 68"/>
                <a:gd name="T62" fmla="*/ 76 w 167"/>
                <a:gd name="T63" fmla="*/ 19 h 68"/>
                <a:gd name="T64" fmla="*/ 76 w 167"/>
                <a:gd name="T65" fmla="*/ 47 h 68"/>
                <a:gd name="T66" fmla="*/ 76 w 167"/>
                <a:gd name="T67" fmla="*/ 49 h 68"/>
                <a:gd name="T68" fmla="*/ 76 w 167"/>
                <a:gd name="T69" fmla="*/ 49 h 68"/>
                <a:gd name="T70" fmla="*/ 72 w 167"/>
                <a:gd name="T71" fmla="*/ 60 h 68"/>
                <a:gd name="T72" fmla="*/ 72 w 167"/>
                <a:gd name="T73" fmla="*/ 60 h 68"/>
                <a:gd name="T74" fmla="*/ 55 w 167"/>
                <a:gd name="T75" fmla="*/ 68 h 68"/>
                <a:gd name="T76" fmla="*/ 55 w 167"/>
                <a:gd name="T77" fmla="*/ 68 h 68"/>
                <a:gd name="T78" fmla="*/ 55 w 167"/>
                <a:gd name="T7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7" h="68">
                  <a:moveTo>
                    <a:pt x="55" y="68"/>
                  </a:moveTo>
                  <a:cubicBezTo>
                    <a:pt x="35" y="68"/>
                    <a:pt x="0" y="68"/>
                    <a:pt x="0" y="68"/>
                  </a:cubicBezTo>
                  <a:cubicBezTo>
                    <a:pt x="0" y="68"/>
                    <a:pt x="0" y="68"/>
                    <a:pt x="0" y="68"/>
                  </a:cubicBezTo>
                  <a:cubicBezTo>
                    <a:pt x="0" y="63"/>
                    <a:pt x="0" y="63"/>
                    <a:pt x="0" y="63"/>
                  </a:cubicBezTo>
                  <a:cubicBezTo>
                    <a:pt x="0" y="63"/>
                    <a:pt x="35" y="63"/>
                    <a:pt x="55" y="63"/>
                  </a:cubicBezTo>
                  <a:cubicBezTo>
                    <a:pt x="55" y="63"/>
                    <a:pt x="55" y="63"/>
                    <a:pt x="55" y="63"/>
                  </a:cubicBezTo>
                  <a:cubicBezTo>
                    <a:pt x="62" y="63"/>
                    <a:pt x="66" y="60"/>
                    <a:pt x="68" y="57"/>
                  </a:cubicBezTo>
                  <a:cubicBezTo>
                    <a:pt x="68" y="57"/>
                    <a:pt x="68" y="57"/>
                    <a:pt x="68" y="57"/>
                  </a:cubicBezTo>
                  <a:cubicBezTo>
                    <a:pt x="70" y="54"/>
                    <a:pt x="70" y="51"/>
                    <a:pt x="70" y="49"/>
                  </a:cubicBezTo>
                  <a:cubicBezTo>
                    <a:pt x="70" y="49"/>
                    <a:pt x="70" y="49"/>
                    <a:pt x="70" y="49"/>
                  </a:cubicBezTo>
                  <a:cubicBezTo>
                    <a:pt x="70" y="48"/>
                    <a:pt x="70" y="48"/>
                    <a:pt x="70" y="48"/>
                  </a:cubicBezTo>
                  <a:cubicBezTo>
                    <a:pt x="70" y="48"/>
                    <a:pt x="70" y="48"/>
                    <a:pt x="70" y="48"/>
                  </a:cubicBezTo>
                  <a:cubicBezTo>
                    <a:pt x="70" y="47"/>
                    <a:pt x="70" y="47"/>
                    <a:pt x="70" y="47"/>
                  </a:cubicBezTo>
                  <a:cubicBezTo>
                    <a:pt x="70" y="47"/>
                    <a:pt x="70" y="47"/>
                    <a:pt x="70" y="47"/>
                  </a:cubicBezTo>
                  <a:cubicBezTo>
                    <a:pt x="70" y="47"/>
                    <a:pt x="70" y="47"/>
                    <a:pt x="70" y="47"/>
                  </a:cubicBezTo>
                  <a:cubicBezTo>
                    <a:pt x="70" y="19"/>
                    <a:pt x="70" y="19"/>
                    <a:pt x="70" y="19"/>
                  </a:cubicBezTo>
                  <a:cubicBezTo>
                    <a:pt x="70" y="11"/>
                    <a:pt x="73" y="6"/>
                    <a:pt x="77" y="3"/>
                  </a:cubicBezTo>
                  <a:cubicBezTo>
                    <a:pt x="77" y="3"/>
                    <a:pt x="77" y="3"/>
                    <a:pt x="77" y="3"/>
                  </a:cubicBezTo>
                  <a:cubicBezTo>
                    <a:pt x="80" y="0"/>
                    <a:pt x="83" y="0"/>
                    <a:pt x="84" y="0"/>
                  </a:cubicBezTo>
                  <a:cubicBezTo>
                    <a:pt x="84" y="0"/>
                    <a:pt x="84" y="0"/>
                    <a:pt x="84" y="0"/>
                  </a:cubicBezTo>
                  <a:cubicBezTo>
                    <a:pt x="84" y="0"/>
                    <a:pt x="84" y="0"/>
                    <a:pt x="84" y="0"/>
                  </a:cubicBezTo>
                  <a:cubicBezTo>
                    <a:pt x="167" y="0"/>
                    <a:pt x="167" y="0"/>
                    <a:pt x="167" y="0"/>
                  </a:cubicBezTo>
                  <a:cubicBezTo>
                    <a:pt x="167" y="6"/>
                    <a:pt x="167" y="6"/>
                    <a:pt x="167"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2" y="6"/>
                    <a:pt x="81" y="7"/>
                    <a:pt x="80" y="8"/>
                  </a:cubicBezTo>
                  <a:cubicBezTo>
                    <a:pt x="80" y="8"/>
                    <a:pt x="80" y="8"/>
                    <a:pt x="80" y="8"/>
                  </a:cubicBezTo>
                  <a:cubicBezTo>
                    <a:pt x="78" y="9"/>
                    <a:pt x="76" y="12"/>
                    <a:pt x="76" y="19"/>
                  </a:cubicBezTo>
                  <a:cubicBezTo>
                    <a:pt x="76" y="19"/>
                    <a:pt x="76" y="19"/>
                    <a:pt x="76" y="19"/>
                  </a:cubicBezTo>
                  <a:cubicBezTo>
                    <a:pt x="76" y="47"/>
                    <a:pt x="76" y="47"/>
                    <a:pt x="76" y="47"/>
                  </a:cubicBezTo>
                  <a:cubicBezTo>
                    <a:pt x="76" y="47"/>
                    <a:pt x="76" y="48"/>
                    <a:pt x="76" y="49"/>
                  </a:cubicBezTo>
                  <a:cubicBezTo>
                    <a:pt x="76" y="49"/>
                    <a:pt x="76" y="49"/>
                    <a:pt x="76" y="49"/>
                  </a:cubicBezTo>
                  <a:cubicBezTo>
                    <a:pt x="76" y="51"/>
                    <a:pt x="75" y="56"/>
                    <a:pt x="72" y="60"/>
                  </a:cubicBezTo>
                  <a:cubicBezTo>
                    <a:pt x="72" y="60"/>
                    <a:pt x="72" y="60"/>
                    <a:pt x="72" y="60"/>
                  </a:cubicBezTo>
                  <a:cubicBezTo>
                    <a:pt x="70" y="65"/>
                    <a:pt x="64" y="68"/>
                    <a:pt x="55" y="68"/>
                  </a:cubicBezTo>
                  <a:cubicBezTo>
                    <a:pt x="55" y="68"/>
                    <a:pt x="55" y="68"/>
                    <a:pt x="55" y="68"/>
                  </a:cubicBezTo>
                  <a:cubicBezTo>
                    <a:pt x="55" y="68"/>
                    <a:pt x="55" y="68"/>
                    <a:pt x="55"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 name="Freeform 85"/>
            <p:cNvSpPr>
              <a:spLocks/>
            </p:cNvSpPr>
            <p:nvPr/>
          </p:nvSpPr>
          <p:spPr bwMode="auto">
            <a:xfrm>
              <a:off x="1438369" y="2782224"/>
              <a:ext cx="66332" cy="138549"/>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 name="Freeform 86"/>
            <p:cNvSpPr>
              <a:spLocks/>
            </p:cNvSpPr>
            <p:nvPr/>
          </p:nvSpPr>
          <p:spPr bwMode="auto">
            <a:xfrm>
              <a:off x="1652974" y="3707189"/>
              <a:ext cx="68284" cy="138549"/>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 name="Freeform 87"/>
            <p:cNvSpPr>
              <a:spLocks/>
            </p:cNvSpPr>
            <p:nvPr/>
          </p:nvSpPr>
          <p:spPr bwMode="auto">
            <a:xfrm>
              <a:off x="1459830" y="2868086"/>
              <a:ext cx="243868" cy="870326"/>
            </a:xfrm>
            <a:custGeom>
              <a:avLst/>
              <a:gdLst>
                <a:gd name="T0" fmla="*/ 54 w 54"/>
                <a:gd name="T1" fmla="*/ 154 h 193"/>
                <a:gd name="T2" fmla="*/ 54 w 54"/>
                <a:gd name="T3" fmla="*/ 193 h 193"/>
                <a:gd name="T4" fmla="*/ 54 w 54"/>
                <a:gd name="T5" fmla="*/ 193 h 193"/>
                <a:gd name="T6" fmla="*/ 48 w 54"/>
                <a:gd name="T7" fmla="*/ 193 h 193"/>
                <a:gd name="T8" fmla="*/ 48 w 54"/>
                <a:gd name="T9" fmla="*/ 154 h 193"/>
                <a:gd name="T10" fmla="*/ 48 w 54"/>
                <a:gd name="T11" fmla="*/ 154 h 193"/>
                <a:gd name="T12" fmla="*/ 42 w 54"/>
                <a:gd name="T13" fmla="*/ 141 h 193"/>
                <a:gd name="T14" fmla="*/ 42 w 54"/>
                <a:gd name="T15" fmla="*/ 141 h 193"/>
                <a:gd name="T16" fmla="*/ 34 w 54"/>
                <a:gd name="T17" fmla="*/ 138 h 193"/>
                <a:gd name="T18" fmla="*/ 34 w 54"/>
                <a:gd name="T19" fmla="*/ 138 h 193"/>
                <a:gd name="T20" fmla="*/ 33 w 54"/>
                <a:gd name="T21" fmla="*/ 139 h 193"/>
                <a:gd name="T22" fmla="*/ 33 w 54"/>
                <a:gd name="T23" fmla="*/ 139 h 193"/>
                <a:gd name="T24" fmla="*/ 32 w 54"/>
                <a:gd name="T25" fmla="*/ 139 h 193"/>
                <a:gd name="T26" fmla="*/ 32 w 54"/>
                <a:gd name="T27" fmla="*/ 139 h 193"/>
                <a:gd name="T28" fmla="*/ 32 w 54"/>
                <a:gd name="T29" fmla="*/ 139 h 193"/>
                <a:gd name="T30" fmla="*/ 18 w 54"/>
                <a:gd name="T31" fmla="*/ 139 h 193"/>
                <a:gd name="T32" fmla="*/ 2 w 54"/>
                <a:gd name="T33" fmla="*/ 132 h 193"/>
                <a:gd name="T34" fmla="*/ 2 w 54"/>
                <a:gd name="T35" fmla="*/ 132 h 193"/>
                <a:gd name="T36" fmla="*/ 0 w 54"/>
                <a:gd name="T37" fmla="*/ 125 h 193"/>
                <a:gd name="T38" fmla="*/ 0 w 54"/>
                <a:gd name="T39" fmla="*/ 125 h 193"/>
                <a:gd name="T40" fmla="*/ 0 w 54"/>
                <a:gd name="T41" fmla="*/ 125 h 193"/>
                <a:gd name="T42" fmla="*/ 0 w 54"/>
                <a:gd name="T43" fmla="*/ 0 h 193"/>
                <a:gd name="T44" fmla="*/ 5 w 54"/>
                <a:gd name="T45" fmla="*/ 0 h 193"/>
                <a:gd name="T46" fmla="*/ 5 w 54"/>
                <a:gd name="T47" fmla="*/ 124 h 193"/>
                <a:gd name="T48" fmla="*/ 5 w 54"/>
                <a:gd name="T49" fmla="*/ 125 h 193"/>
                <a:gd name="T50" fmla="*/ 5 w 54"/>
                <a:gd name="T51" fmla="*/ 125 h 193"/>
                <a:gd name="T52" fmla="*/ 5 w 54"/>
                <a:gd name="T53" fmla="*/ 125 h 193"/>
                <a:gd name="T54" fmla="*/ 5 w 54"/>
                <a:gd name="T55" fmla="*/ 125 h 193"/>
                <a:gd name="T56" fmla="*/ 7 w 54"/>
                <a:gd name="T57" fmla="*/ 128 h 193"/>
                <a:gd name="T58" fmla="*/ 7 w 54"/>
                <a:gd name="T59" fmla="*/ 128 h 193"/>
                <a:gd name="T60" fmla="*/ 18 w 54"/>
                <a:gd name="T61" fmla="*/ 133 h 193"/>
                <a:gd name="T62" fmla="*/ 18 w 54"/>
                <a:gd name="T63" fmla="*/ 133 h 193"/>
                <a:gd name="T64" fmla="*/ 32 w 54"/>
                <a:gd name="T65" fmla="*/ 133 h 193"/>
                <a:gd name="T66" fmla="*/ 34 w 54"/>
                <a:gd name="T67" fmla="*/ 133 h 193"/>
                <a:gd name="T68" fmla="*/ 34 w 54"/>
                <a:gd name="T69" fmla="*/ 133 h 193"/>
                <a:gd name="T70" fmla="*/ 45 w 54"/>
                <a:gd name="T71" fmla="*/ 136 h 193"/>
                <a:gd name="T72" fmla="*/ 45 w 54"/>
                <a:gd name="T73" fmla="*/ 136 h 193"/>
                <a:gd name="T74" fmla="*/ 54 w 54"/>
                <a:gd name="T75" fmla="*/ 153 h 193"/>
                <a:gd name="T76" fmla="*/ 54 w 54"/>
                <a:gd name="T77" fmla="*/ 153 h 193"/>
                <a:gd name="T78" fmla="*/ 54 w 54"/>
                <a:gd name="T79"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193">
                  <a:moveTo>
                    <a:pt x="54" y="154"/>
                  </a:moveTo>
                  <a:cubicBezTo>
                    <a:pt x="54" y="174"/>
                    <a:pt x="54" y="193"/>
                    <a:pt x="54" y="193"/>
                  </a:cubicBezTo>
                  <a:cubicBezTo>
                    <a:pt x="54" y="193"/>
                    <a:pt x="54" y="193"/>
                    <a:pt x="54" y="193"/>
                  </a:cubicBezTo>
                  <a:cubicBezTo>
                    <a:pt x="48" y="193"/>
                    <a:pt x="48" y="193"/>
                    <a:pt x="48" y="193"/>
                  </a:cubicBezTo>
                  <a:cubicBezTo>
                    <a:pt x="48" y="193"/>
                    <a:pt x="48" y="174"/>
                    <a:pt x="48" y="154"/>
                  </a:cubicBezTo>
                  <a:cubicBezTo>
                    <a:pt x="48" y="154"/>
                    <a:pt x="48" y="154"/>
                    <a:pt x="48" y="154"/>
                  </a:cubicBezTo>
                  <a:cubicBezTo>
                    <a:pt x="48" y="146"/>
                    <a:pt x="45" y="143"/>
                    <a:pt x="42" y="141"/>
                  </a:cubicBezTo>
                  <a:cubicBezTo>
                    <a:pt x="42" y="141"/>
                    <a:pt x="42" y="141"/>
                    <a:pt x="42" y="141"/>
                  </a:cubicBezTo>
                  <a:cubicBezTo>
                    <a:pt x="39" y="139"/>
                    <a:pt x="36" y="138"/>
                    <a:pt x="34" y="138"/>
                  </a:cubicBezTo>
                  <a:cubicBezTo>
                    <a:pt x="34" y="138"/>
                    <a:pt x="34" y="138"/>
                    <a:pt x="34" y="138"/>
                  </a:cubicBezTo>
                  <a:cubicBezTo>
                    <a:pt x="33" y="138"/>
                    <a:pt x="33" y="138"/>
                    <a:pt x="33" y="139"/>
                  </a:cubicBezTo>
                  <a:cubicBezTo>
                    <a:pt x="33" y="139"/>
                    <a:pt x="33" y="139"/>
                    <a:pt x="33" y="139"/>
                  </a:cubicBezTo>
                  <a:cubicBezTo>
                    <a:pt x="33" y="139"/>
                    <a:pt x="32" y="139"/>
                    <a:pt x="32" y="139"/>
                  </a:cubicBezTo>
                  <a:cubicBezTo>
                    <a:pt x="32" y="139"/>
                    <a:pt x="32" y="139"/>
                    <a:pt x="32" y="139"/>
                  </a:cubicBezTo>
                  <a:cubicBezTo>
                    <a:pt x="32" y="139"/>
                    <a:pt x="32" y="139"/>
                    <a:pt x="32" y="139"/>
                  </a:cubicBezTo>
                  <a:cubicBezTo>
                    <a:pt x="18" y="139"/>
                    <a:pt x="18" y="139"/>
                    <a:pt x="18" y="139"/>
                  </a:cubicBezTo>
                  <a:cubicBezTo>
                    <a:pt x="10" y="139"/>
                    <a:pt x="5" y="135"/>
                    <a:pt x="2" y="132"/>
                  </a:cubicBezTo>
                  <a:cubicBezTo>
                    <a:pt x="2" y="132"/>
                    <a:pt x="2" y="132"/>
                    <a:pt x="2" y="132"/>
                  </a:cubicBezTo>
                  <a:cubicBezTo>
                    <a:pt x="0" y="128"/>
                    <a:pt x="0" y="125"/>
                    <a:pt x="0" y="125"/>
                  </a:cubicBezTo>
                  <a:cubicBezTo>
                    <a:pt x="0" y="125"/>
                    <a:pt x="0" y="125"/>
                    <a:pt x="0" y="125"/>
                  </a:cubicBezTo>
                  <a:cubicBezTo>
                    <a:pt x="0" y="125"/>
                    <a:pt x="0" y="125"/>
                    <a:pt x="0" y="125"/>
                  </a:cubicBezTo>
                  <a:cubicBezTo>
                    <a:pt x="0" y="0"/>
                    <a:pt x="0" y="0"/>
                    <a:pt x="0" y="0"/>
                  </a:cubicBezTo>
                  <a:cubicBezTo>
                    <a:pt x="5" y="0"/>
                    <a:pt x="5" y="0"/>
                    <a:pt x="5" y="0"/>
                  </a:cubicBezTo>
                  <a:cubicBezTo>
                    <a:pt x="5" y="124"/>
                    <a:pt x="5" y="124"/>
                    <a:pt x="5" y="124"/>
                  </a:cubicBezTo>
                  <a:cubicBezTo>
                    <a:pt x="5" y="124"/>
                    <a:pt x="5" y="124"/>
                    <a:pt x="5" y="125"/>
                  </a:cubicBezTo>
                  <a:cubicBezTo>
                    <a:pt x="5" y="125"/>
                    <a:pt x="5" y="125"/>
                    <a:pt x="5" y="125"/>
                  </a:cubicBezTo>
                  <a:cubicBezTo>
                    <a:pt x="5" y="125"/>
                    <a:pt x="5" y="125"/>
                    <a:pt x="5" y="125"/>
                  </a:cubicBezTo>
                  <a:cubicBezTo>
                    <a:pt x="5" y="125"/>
                    <a:pt x="5" y="125"/>
                    <a:pt x="5" y="125"/>
                  </a:cubicBezTo>
                  <a:cubicBezTo>
                    <a:pt x="6" y="126"/>
                    <a:pt x="6" y="127"/>
                    <a:pt x="7" y="128"/>
                  </a:cubicBezTo>
                  <a:cubicBezTo>
                    <a:pt x="7" y="128"/>
                    <a:pt x="7" y="128"/>
                    <a:pt x="7" y="128"/>
                  </a:cubicBezTo>
                  <a:cubicBezTo>
                    <a:pt x="9" y="130"/>
                    <a:pt x="12" y="133"/>
                    <a:pt x="18" y="133"/>
                  </a:cubicBezTo>
                  <a:cubicBezTo>
                    <a:pt x="18" y="133"/>
                    <a:pt x="18" y="133"/>
                    <a:pt x="18" y="133"/>
                  </a:cubicBezTo>
                  <a:cubicBezTo>
                    <a:pt x="32" y="133"/>
                    <a:pt x="32" y="133"/>
                    <a:pt x="32" y="133"/>
                  </a:cubicBezTo>
                  <a:cubicBezTo>
                    <a:pt x="32" y="133"/>
                    <a:pt x="33" y="133"/>
                    <a:pt x="34" y="133"/>
                  </a:cubicBezTo>
                  <a:cubicBezTo>
                    <a:pt x="34" y="133"/>
                    <a:pt x="34" y="133"/>
                    <a:pt x="34" y="133"/>
                  </a:cubicBezTo>
                  <a:cubicBezTo>
                    <a:pt x="36" y="133"/>
                    <a:pt x="41" y="133"/>
                    <a:pt x="45" y="136"/>
                  </a:cubicBezTo>
                  <a:cubicBezTo>
                    <a:pt x="45" y="136"/>
                    <a:pt x="45" y="136"/>
                    <a:pt x="45" y="136"/>
                  </a:cubicBezTo>
                  <a:cubicBezTo>
                    <a:pt x="50" y="139"/>
                    <a:pt x="54" y="145"/>
                    <a:pt x="54" y="153"/>
                  </a:cubicBezTo>
                  <a:cubicBezTo>
                    <a:pt x="54" y="153"/>
                    <a:pt x="54" y="153"/>
                    <a:pt x="54" y="153"/>
                  </a:cubicBezTo>
                  <a:cubicBezTo>
                    <a:pt x="54" y="153"/>
                    <a:pt x="54" y="154"/>
                    <a:pt x="54" y="154"/>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 name="Freeform 88"/>
            <p:cNvSpPr>
              <a:spLocks/>
            </p:cNvSpPr>
            <p:nvPr/>
          </p:nvSpPr>
          <p:spPr bwMode="auto">
            <a:xfrm>
              <a:off x="4058497" y="3250561"/>
              <a:ext cx="68283" cy="140501"/>
            </a:xfrm>
            <a:custGeom>
              <a:avLst/>
              <a:gdLst>
                <a:gd name="T0" fmla="*/ 2 w 15"/>
                <a:gd name="T1" fmla="*/ 3 h 31"/>
                <a:gd name="T2" fmla="*/ 2 w 15"/>
                <a:gd name="T3" fmla="*/ 2 h 31"/>
                <a:gd name="T4" fmla="*/ 4 w 15"/>
                <a:gd name="T5" fmla="*/ 0 h 31"/>
                <a:gd name="T6" fmla="*/ 11 w 15"/>
                <a:gd name="T7" fmla="*/ 0 h 31"/>
                <a:gd name="T8" fmla="*/ 13 w 15"/>
                <a:gd name="T9" fmla="*/ 2 h 31"/>
                <a:gd name="T10" fmla="*/ 13 w 15"/>
                <a:gd name="T11" fmla="*/ 3 h 31"/>
                <a:gd name="T12" fmla="*/ 15 w 15"/>
                <a:gd name="T13" fmla="*/ 6 h 31"/>
                <a:gd name="T14" fmla="*/ 15 w 15"/>
                <a:gd name="T15" fmla="*/ 28 h 31"/>
                <a:gd name="T16" fmla="*/ 12 w 15"/>
                <a:gd name="T17" fmla="*/ 31 h 31"/>
                <a:gd name="T18" fmla="*/ 3 w 15"/>
                <a:gd name="T19" fmla="*/ 31 h 31"/>
                <a:gd name="T20" fmla="*/ 0 w 15"/>
                <a:gd name="T21" fmla="*/ 28 h 31"/>
                <a:gd name="T22" fmla="*/ 0 w 15"/>
                <a:gd name="T23" fmla="*/ 6 h 31"/>
                <a:gd name="T24" fmla="*/ 2 w 15"/>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3"/>
                  </a:moveTo>
                  <a:cubicBezTo>
                    <a:pt x="2" y="2"/>
                    <a:pt x="2" y="2"/>
                    <a:pt x="2" y="2"/>
                  </a:cubicBezTo>
                  <a:cubicBezTo>
                    <a:pt x="2" y="1"/>
                    <a:pt x="3" y="0"/>
                    <a:pt x="4" y="0"/>
                  </a:cubicBezTo>
                  <a:cubicBezTo>
                    <a:pt x="11" y="0"/>
                    <a:pt x="11" y="0"/>
                    <a:pt x="11" y="0"/>
                  </a:cubicBezTo>
                  <a:cubicBezTo>
                    <a:pt x="12" y="0"/>
                    <a:pt x="13" y="1"/>
                    <a:pt x="13" y="2"/>
                  </a:cubicBezTo>
                  <a:cubicBezTo>
                    <a:pt x="13" y="3"/>
                    <a:pt x="13" y="3"/>
                    <a:pt x="13" y="3"/>
                  </a:cubicBezTo>
                  <a:cubicBezTo>
                    <a:pt x="14" y="4"/>
                    <a:pt x="15" y="5"/>
                    <a:pt x="15" y="6"/>
                  </a:cubicBezTo>
                  <a:cubicBezTo>
                    <a:pt x="15" y="28"/>
                    <a:pt x="15" y="28"/>
                    <a:pt x="15" y="28"/>
                  </a:cubicBezTo>
                  <a:cubicBezTo>
                    <a:pt x="15" y="30"/>
                    <a:pt x="14" y="31"/>
                    <a:pt x="12" y="31"/>
                  </a:cubicBezTo>
                  <a:cubicBezTo>
                    <a:pt x="3" y="31"/>
                    <a:pt x="3" y="31"/>
                    <a:pt x="3" y="31"/>
                  </a:cubicBezTo>
                  <a:cubicBezTo>
                    <a:pt x="1" y="31"/>
                    <a:pt x="0" y="30"/>
                    <a:pt x="0" y="28"/>
                  </a:cubicBezTo>
                  <a:cubicBezTo>
                    <a:pt x="0" y="6"/>
                    <a:pt x="0" y="6"/>
                    <a:pt x="0" y="6"/>
                  </a:cubicBezTo>
                  <a:cubicBezTo>
                    <a:pt x="0" y="5"/>
                    <a:pt x="1" y="4"/>
                    <a:pt x="2"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 name="Freeform 89"/>
            <p:cNvSpPr>
              <a:spLocks/>
            </p:cNvSpPr>
            <p:nvPr/>
          </p:nvSpPr>
          <p:spPr bwMode="auto">
            <a:xfrm>
              <a:off x="3416634" y="2776369"/>
              <a:ext cx="68284" cy="140501"/>
            </a:xfrm>
            <a:custGeom>
              <a:avLst/>
              <a:gdLst>
                <a:gd name="T0" fmla="*/ 13 w 15"/>
                <a:gd name="T1" fmla="*/ 28 h 31"/>
                <a:gd name="T2" fmla="*/ 13 w 15"/>
                <a:gd name="T3" fmla="*/ 29 h 31"/>
                <a:gd name="T4" fmla="*/ 11 w 15"/>
                <a:gd name="T5" fmla="*/ 31 h 31"/>
                <a:gd name="T6" fmla="*/ 4 w 15"/>
                <a:gd name="T7" fmla="*/ 31 h 31"/>
                <a:gd name="T8" fmla="*/ 2 w 15"/>
                <a:gd name="T9" fmla="*/ 29 h 31"/>
                <a:gd name="T10" fmla="*/ 2 w 15"/>
                <a:gd name="T11" fmla="*/ 28 h 31"/>
                <a:gd name="T12" fmla="*/ 0 w 15"/>
                <a:gd name="T13" fmla="*/ 25 h 31"/>
                <a:gd name="T14" fmla="*/ 0 w 15"/>
                <a:gd name="T15" fmla="*/ 3 h 31"/>
                <a:gd name="T16" fmla="*/ 3 w 15"/>
                <a:gd name="T17" fmla="*/ 0 h 31"/>
                <a:gd name="T18" fmla="*/ 12 w 15"/>
                <a:gd name="T19" fmla="*/ 0 h 31"/>
                <a:gd name="T20" fmla="*/ 15 w 15"/>
                <a:gd name="T21" fmla="*/ 3 h 31"/>
                <a:gd name="T22" fmla="*/ 15 w 15"/>
                <a:gd name="T23" fmla="*/ 25 h 31"/>
                <a:gd name="T24" fmla="*/ 13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3" y="28"/>
                  </a:moveTo>
                  <a:cubicBezTo>
                    <a:pt x="13" y="29"/>
                    <a:pt x="13" y="29"/>
                    <a:pt x="13" y="29"/>
                  </a:cubicBezTo>
                  <a:cubicBezTo>
                    <a:pt x="13" y="30"/>
                    <a:pt x="12" y="31"/>
                    <a:pt x="11" y="31"/>
                  </a:cubicBezTo>
                  <a:cubicBezTo>
                    <a:pt x="4" y="31"/>
                    <a:pt x="4" y="31"/>
                    <a:pt x="4" y="31"/>
                  </a:cubicBezTo>
                  <a:cubicBezTo>
                    <a:pt x="3" y="31"/>
                    <a:pt x="2" y="30"/>
                    <a:pt x="2" y="29"/>
                  </a:cubicBezTo>
                  <a:cubicBezTo>
                    <a:pt x="2" y="28"/>
                    <a:pt x="2" y="28"/>
                    <a:pt x="2" y="28"/>
                  </a:cubicBezTo>
                  <a:cubicBezTo>
                    <a:pt x="1" y="27"/>
                    <a:pt x="0" y="26"/>
                    <a:pt x="0" y="25"/>
                  </a:cubicBezTo>
                  <a:cubicBezTo>
                    <a:pt x="0" y="3"/>
                    <a:pt x="0" y="3"/>
                    <a:pt x="0" y="3"/>
                  </a:cubicBezTo>
                  <a:cubicBezTo>
                    <a:pt x="0" y="1"/>
                    <a:pt x="1" y="0"/>
                    <a:pt x="3" y="0"/>
                  </a:cubicBezTo>
                  <a:cubicBezTo>
                    <a:pt x="12" y="0"/>
                    <a:pt x="12" y="0"/>
                    <a:pt x="12" y="0"/>
                  </a:cubicBezTo>
                  <a:cubicBezTo>
                    <a:pt x="14" y="0"/>
                    <a:pt x="15" y="1"/>
                    <a:pt x="15" y="3"/>
                  </a:cubicBezTo>
                  <a:cubicBezTo>
                    <a:pt x="15" y="25"/>
                    <a:pt x="15" y="25"/>
                    <a:pt x="15" y="25"/>
                  </a:cubicBezTo>
                  <a:cubicBezTo>
                    <a:pt x="15" y="26"/>
                    <a:pt x="14" y="27"/>
                    <a:pt x="13"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8" name="Freeform 90"/>
            <p:cNvSpPr>
              <a:spLocks noEditPoints="1"/>
            </p:cNvSpPr>
            <p:nvPr/>
          </p:nvSpPr>
          <p:spPr bwMode="auto">
            <a:xfrm>
              <a:off x="3440045" y="2916870"/>
              <a:ext cx="663323" cy="374669"/>
            </a:xfrm>
            <a:custGeom>
              <a:avLst/>
              <a:gdLst>
                <a:gd name="T0" fmla="*/ 142 w 147"/>
                <a:gd name="T1" fmla="*/ 83 h 83"/>
                <a:gd name="T2" fmla="*/ 142 w 147"/>
                <a:gd name="T3" fmla="*/ 58 h 83"/>
                <a:gd name="T4" fmla="*/ 136 w 147"/>
                <a:gd name="T5" fmla="*/ 49 h 83"/>
                <a:gd name="T6" fmla="*/ 131 w 147"/>
                <a:gd name="T7" fmla="*/ 47 h 83"/>
                <a:gd name="T8" fmla="*/ 130 w 147"/>
                <a:gd name="T9" fmla="*/ 47 h 83"/>
                <a:gd name="T10" fmla="*/ 129 w 147"/>
                <a:gd name="T11" fmla="*/ 47 h 83"/>
                <a:gd name="T12" fmla="*/ 78 w 147"/>
                <a:gd name="T13" fmla="*/ 47 h 83"/>
                <a:gd name="T14" fmla="*/ 16 w 147"/>
                <a:gd name="T15" fmla="*/ 47 h 83"/>
                <a:gd name="T16" fmla="*/ 2 w 147"/>
                <a:gd name="T17" fmla="*/ 38 h 83"/>
                <a:gd name="T18" fmla="*/ 0 w 147"/>
                <a:gd name="T19" fmla="*/ 32 h 83"/>
                <a:gd name="T20" fmla="*/ 0 w 147"/>
                <a:gd name="T21" fmla="*/ 29 h 83"/>
                <a:gd name="T22" fmla="*/ 0 w 147"/>
                <a:gd name="T23" fmla="*/ 0 h 83"/>
                <a:gd name="T24" fmla="*/ 5 w 147"/>
                <a:gd name="T25" fmla="*/ 0 h 83"/>
                <a:gd name="T26" fmla="*/ 5 w 147"/>
                <a:gd name="T27" fmla="*/ 29 h 83"/>
                <a:gd name="T28" fmla="*/ 5 w 147"/>
                <a:gd name="T29" fmla="*/ 29 h 83"/>
                <a:gd name="T30" fmla="*/ 5 w 147"/>
                <a:gd name="T31" fmla="*/ 30 h 83"/>
                <a:gd name="T32" fmla="*/ 5 w 147"/>
                <a:gd name="T33" fmla="*/ 30 h 83"/>
                <a:gd name="T34" fmla="*/ 7 w 147"/>
                <a:gd name="T35" fmla="*/ 37 h 83"/>
                <a:gd name="T36" fmla="*/ 16 w 147"/>
                <a:gd name="T37" fmla="*/ 41 h 83"/>
                <a:gd name="T38" fmla="*/ 130 w 147"/>
                <a:gd name="T39" fmla="*/ 41 h 83"/>
                <a:gd name="T40" fmla="*/ 130 w 147"/>
                <a:gd name="T41" fmla="*/ 42 h 83"/>
                <a:gd name="T42" fmla="*/ 138 w 147"/>
                <a:gd name="T43" fmla="*/ 44 h 83"/>
                <a:gd name="T44" fmla="*/ 147 w 147"/>
                <a:gd name="T45" fmla="*/ 58 h 83"/>
                <a:gd name="T46" fmla="*/ 0 w 147"/>
                <a:gd name="T47" fmla="*/ 29 h 83"/>
                <a:gd name="T48" fmla="*/ 0 w 147"/>
                <a:gd name="T49" fmla="*/ 29 h 83"/>
                <a:gd name="T50" fmla="*/ 0 w 147"/>
                <a:gd name="T51" fmla="*/ 27 h 83"/>
                <a:gd name="T52" fmla="*/ 1 w 147"/>
                <a:gd name="T53" fmla="*/ 27 h 83"/>
                <a:gd name="T54" fmla="*/ 1 w 147"/>
                <a:gd name="T55" fmla="*/ 27 h 83"/>
                <a:gd name="T56" fmla="*/ 0 w 147"/>
                <a:gd name="T57" fmla="*/ 28 h 83"/>
                <a:gd name="T58" fmla="*/ 1 w 147"/>
                <a:gd name="T59" fmla="*/ 27 h 83"/>
                <a:gd name="T60" fmla="*/ 1 w 147"/>
                <a:gd name="T61" fmla="*/ 27 h 83"/>
                <a:gd name="T62" fmla="*/ 1 w 147"/>
                <a:gd name="T63" fmla="*/ 27 h 83"/>
                <a:gd name="T64" fmla="*/ 1 w 147"/>
                <a:gd name="T65" fmla="*/ 2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83">
                  <a:moveTo>
                    <a:pt x="147" y="83"/>
                  </a:moveTo>
                  <a:cubicBezTo>
                    <a:pt x="142" y="83"/>
                    <a:pt x="142" y="83"/>
                    <a:pt x="142" y="83"/>
                  </a:cubicBezTo>
                  <a:cubicBezTo>
                    <a:pt x="142" y="83"/>
                    <a:pt x="142" y="83"/>
                    <a:pt x="142" y="83"/>
                  </a:cubicBezTo>
                  <a:cubicBezTo>
                    <a:pt x="142" y="83"/>
                    <a:pt x="142" y="70"/>
                    <a:pt x="142" y="58"/>
                  </a:cubicBezTo>
                  <a:cubicBezTo>
                    <a:pt x="142" y="58"/>
                    <a:pt x="142" y="58"/>
                    <a:pt x="142" y="58"/>
                  </a:cubicBezTo>
                  <a:cubicBezTo>
                    <a:pt x="142" y="53"/>
                    <a:pt x="139" y="51"/>
                    <a:pt x="136" y="49"/>
                  </a:cubicBezTo>
                  <a:cubicBezTo>
                    <a:pt x="136" y="49"/>
                    <a:pt x="136" y="49"/>
                    <a:pt x="136" y="49"/>
                  </a:cubicBezTo>
                  <a:cubicBezTo>
                    <a:pt x="134" y="48"/>
                    <a:pt x="133" y="48"/>
                    <a:pt x="131" y="47"/>
                  </a:cubicBezTo>
                  <a:cubicBezTo>
                    <a:pt x="131" y="47"/>
                    <a:pt x="131" y="47"/>
                    <a:pt x="131" y="47"/>
                  </a:cubicBezTo>
                  <a:cubicBezTo>
                    <a:pt x="131" y="47"/>
                    <a:pt x="130" y="47"/>
                    <a:pt x="130" y="47"/>
                  </a:cubicBezTo>
                  <a:cubicBezTo>
                    <a:pt x="130" y="47"/>
                    <a:pt x="130" y="47"/>
                    <a:pt x="130" y="47"/>
                  </a:cubicBezTo>
                  <a:cubicBezTo>
                    <a:pt x="130" y="47"/>
                    <a:pt x="129" y="47"/>
                    <a:pt x="129" y="47"/>
                  </a:cubicBezTo>
                  <a:cubicBezTo>
                    <a:pt x="129" y="47"/>
                    <a:pt x="129" y="47"/>
                    <a:pt x="129" y="47"/>
                  </a:cubicBezTo>
                  <a:cubicBezTo>
                    <a:pt x="128" y="47"/>
                    <a:pt x="104" y="47"/>
                    <a:pt x="78" y="47"/>
                  </a:cubicBezTo>
                  <a:cubicBezTo>
                    <a:pt x="78" y="47"/>
                    <a:pt x="78" y="47"/>
                    <a:pt x="78" y="47"/>
                  </a:cubicBezTo>
                  <a:cubicBezTo>
                    <a:pt x="51" y="47"/>
                    <a:pt x="23" y="47"/>
                    <a:pt x="16" y="47"/>
                  </a:cubicBezTo>
                  <a:cubicBezTo>
                    <a:pt x="16" y="47"/>
                    <a:pt x="16" y="47"/>
                    <a:pt x="16" y="47"/>
                  </a:cubicBezTo>
                  <a:cubicBezTo>
                    <a:pt x="8" y="47"/>
                    <a:pt x="3" y="42"/>
                    <a:pt x="2" y="38"/>
                  </a:cubicBezTo>
                  <a:cubicBezTo>
                    <a:pt x="2" y="38"/>
                    <a:pt x="2" y="38"/>
                    <a:pt x="2" y="38"/>
                  </a:cubicBezTo>
                  <a:cubicBezTo>
                    <a:pt x="1" y="36"/>
                    <a:pt x="0" y="34"/>
                    <a:pt x="0" y="32"/>
                  </a:cubicBezTo>
                  <a:cubicBezTo>
                    <a:pt x="0" y="32"/>
                    <a:pt x="0" y="32"/>
                    <a:pt x="0" y="32"/>
                  </a:cubicBezTo>
                  <a:cubicBezTo>
                    <a:pt x="0" y="29"/>
                    <a:pt x="0" y="29"/>
                    <a:pt x="0" y="29"/>
                  </a:cubicBezTo>
                  <a:cubicBezTo>
                    <a:pt x="0" y="29"/>
                    <a:pt x="0" y="29"/>
                    <a:pt x="0" y="29"/>
                  </a:cubicBezTo>
                  <a:cubicBezTo>
                    <a:pt x="0" y="29"/>
                    <a:pt x="0" y="16"/>
                    <a:pt x="0" y="0"/>
                  </a:cubicBezTo>
                  <a:cubicBezTo>
                    <a:pt x="5" y="0"/>
                    <a:pt x="5" y="0"/>
                    <a:pt x="5" y="0"/>
                  </a:cubicBezTo>
                  <a:cubicBezTo>
                    <a:pt x="5" y="0"/>
                    <a:pt x="5" y="0"/>
                    <a:pt x="5" y="0"/>
                  </a:cubicBezTo>
                  <a:cubicBezTo>
                    <a:pt x="5" y="16"/>
                    <a:pt x="5" y="29"/>
                    <a:pt x="5" y="29"/>
                  </a:cubicBezTo>
                  <a:cubicBezTo>
                    <a:pt x="5"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5" y="30"/>
                    <a:pt x="5" y="30"/>
                    <a:pt x="5" y="30"/>
                  </a:cubicBezTo>
                  <a:cubicBezTo>
                    <a:pt x="5" y="31"/>
                    <a:pt x="6" y="34"/>
                    <a:pt x="7" y="37"/>
                  </a:cubicBezTo>
                  <a:cubicBezTo>
                    <a:pt x="7" y="37"/>
                    <a:pt x="7" y="37"/>
                    <a:pt x="7" y="37"/>
                  </a:cubicBezTo>
                  <a:cubicBezTo>
                    <a:pt x="9" y="39"/>
                    <a:pt x="11" y="41"/>
                    <a:pt x="16" y="41"/>
                  </a:cubicBezTo>
                  <a:cubicBezTo>
                    <a:pt x="16" y="41"/>
                    <a:pt x="16" y="41"/>
                    <a:pt x="16" y="41"/>
                  </a:cubicBezTo>
                  <a:cubicBezTo>
                    <a:pt x="29" y="41"/>
                    <a:pt x="129" y="41"/>
                    <a:pt x="129" y="41"/>
                  </a:cubicBezTo>
                  <a:cubicBezTo>
                    <a:pt x="130" y="41"/>
                    <a:pt x="130" y="41"/>
                    <a:pt x="130" y="41"/>
                  </a:cubicBezTo>
                  <a:cubicBezTo>
                    <a:pt x="130" y="42"/>
                    <a:pt x="130" y="42"/>
                    <a:pt x="130" y="42"/>
                  </a:cubicBezTo>
                  <a:cubicBezTo>
                    <a:pt x="130" y="42"/>
                    <a:pt x="130" y="42"/>
                    <a:pt x="130" y="42"/>
                  </a:cubicBezTo>
                  <a:cubicBezTo>
                    <a:pt x="130" y="42"/>
                    <a:pt x="134" y="42"/>
                    <a:pt x="138" y="44"/>
                  </a:cubicBezTo>
                  <a:cubicBezTo>
                    <a:pt x="138" y="44"/>
                    <a:pt x="138" y="44"/>
                    <a:pt x="138" y="44"/>
                  </a:cubicBezTo>
                  <a:cubicBezTo>
                    <a:pt x="142" y="46"/>
                    <a:pt x="147" y="50"/>
                    <a:pt x="147" y="58"/>
                  </a:cubicBezTo>
                  <a:cubicBezTo>
                    <a:pt x="147" y="58"/>
                    <a:pt x="147" y="58"/>
                    <a:pt x="147" y="58"/>
                  </a:cubicBezTo>
                  <a:cubicBezTo>
                    <a:pt x="147" y="70"/>
                    <a:pt x="147" y="83"/>
                    <a:pt x="147" y="83"/>
                  </a:cubicBezTo>
                  <a:close/>
                  <a:moveTo>
                    <a:pt x="0" y="29"/>
                  </a:moveTo>
                  <a:cubicBezTo>
                    <a:pt x="0" y="29"/>
                    <a:pt x="0" y="29"/>
                    <a:pt x="0" y="29"/>
                  </a:cubicBezTo>
                  <a:cubicBezTo>
                    <a:pt x="0" y="29"/>
                    <a:pt x="0" y="29"/>
                    <a:pt x="0" y="29"/>
                  </a:cubicBezTo>
                  <a:cubicBezTo>
                    <a:pt x="0" y="29"/>
                    <a:pt x="0" y="29"/>
                    <a:pt x="0" y="29"/>
                  </a:cubicBezTo>
                  <a:close/>
                  <a:moveTo>
                    <a:pt x="0" y="27"/>
                  </a:moveTo>
                  <a:cubicBezTo>
                    <a:pt x="1" y="27"/>
                    <a:pt x="1" y="27"/>
                    <a:pt x="1" y="27"/>
                  </a:cubicBezTo>
                  <a:cubicBezTo>
                    <a:pt x="1" y="27"/>
                    <a:pt x="1" y="27"/>
                    <a:pt x="1" y="27"/>
                  </a:cubicBezTo>
                  <a:cubicBezTo>
                    <a:pt x="1" y="27"/>
                    <a:pt x="1" y="27"/>
                    <a:pt x="1" y="27"/>
                  </a:cubicBezTo>
                  <a:cubicBezTo>
                    <a:pt x="1" y="27"/>
                    <a:pt x="1" y="27"/>
                    <a:pt x="1" y="27"/>
                  </a:cubicBezTo>
                  <a:cubicBezTo>
                    <a:pt x="1" y="27"/>
                    <a:pt x="0" y="27"/>
                    <a:pt x="0" y="28"/>
                  </a:cubicBezTo>
                  <a:cubicBezTo>
                    <a:pt x="0" y="28"/>
                    <a:pt x="0" y="28"/>
                    <a:pt x="0" y="28"/>
                  </a:cubicBezTo>
                  <a:cubicBezTo>
                    <a:pt x="0" y="28"/>
                    <a:pt x="0" y="28"/>
                    <a:pt x="0" y="27"/>
                  </a:cubicBezTo>
                  <a:close/>
                  <a:moveTo>
                    <a:pt x="1" y="27"/>
                  </a:moveTo>
                  <a:cubicBezTo>
                    <a:pt x="1" y="27"/>
                    <a:pt x="1" y="27"/>
                    <a:pt x="1" y="27"/>
                  </a:cubicBezTo>
                  <a:cubicBezTo>
                    <a:pt x="1" y="27"/>
                    <a:pt x="1" y="27"/>
                    <a:pt x="1" y="27"/>
                  </a:cubicBezTo>
                  <a:cubicBezTo>
                    <a:pt x="1" y="27"/>
                    <a:pt x="1" y="27"/>
                    <a:pt x="1" y="27"/>
                  </a:cubicBezTo>
                  <a:close/>
                  <a:moveTo>
                    <a:pt x="1" y="27"/>
                  </a:moveTo>
                  <a:cubicBezTo>
                    <a:pt x="1" y="27"/>
                    <a:pt x="1" y="27"/>
                    <a:pt x="1" y="27"/>
                  </a:cubicBezTo>
                  <a:cubicBezTo>
                    <a:pt x="1" y="27"/>
                    <a:pt x="1" y="27"/>
                    <a:pt x="1" y="27"/>
                  </a:cubicBezTo>
                  <a:cubicBezTo>
                    <a:pt x="1" y="27"/>
                    <a:pt x="1" y="27"/>
                    <a:pt x="1" y="27"/>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9" name="Freeform 91"/>
            <p:cNvSpPr>
              <a:spLocks/>
            </p:cNvSpPr>
            <p:nvPr/>
          </p:nvSpPr>
          <p:spPr bwMode="auto">
            <a:xfrm>
              <a:off x="2542608" y="1328429"/>
              <a:ext cx="337515" cy="216606"/>
            </a:xfrm>
            <a:custGeom>
              <a:avLst/>
              <a:gdLst>
                <a:gd name="T0" fmla="*/ 65 w 75"/>
                <a:gd name="T1" fmla="*/ 44 h 48"/>
                <a:gd name="T2" fmla="*/ 41 w 75"/>
                <a:gd name="T3" fmla="*/ 16 h 48"/>
                <a:gd name="T4" fmla="*/ 41 w 75"/>
                <a:gd name="T5" fmla="*/ 16 h 48"/>
                <a:gd name="T6" fmla="*/ 7 w 75"/>
                <a:gd name="T7" fmla="*/ 14 h 48"/>
                <a:gd name="T8" fmla="*/ 7 w 75"/>
                <a:gd name="T9" fmla="*/ 14 h 48"/>
                <a:gd name="T10" fmla="*/ 7 w 75"/>
                <a:gd name="T11" fmla="*/ 14 h 48"/>
                <a:gd name="T12" fmla="*/ 1 w 75"/>
                <a:gd name="T13" fmla="*/ 11 h 48"/>
                <a:gd name="T14" fmla="*/ 1 w 75"/>
                <a:gd name="T15" fmla="*/ 11 h 48"/>
                <a:gd name="T16" fmla="*/ 4 w 75"/>
                <a:gd name="T17" fmla="*/ 5 h 48"/>
                <a:gd name="T18" fmla="*/ 4 w 75"/>
                <a:gd name="T19" fmla="*/ 5 h 48"/>
                <a:gd name="T20" fmla="*/ 45 w 75"/>
                <a:gd name="T21" fmla="*/ 8 h 48"/>
                <a:gd name="T22" fmla="*/ 45 w 75"/>
                <a:gd name="T23" fmla="*/ 8 h 48"/>
                <a:gd name="T24" fmla="*/ 74 w 75"/>
                <a:gd name="T25" fmla="*/ 41 h 48"/>
                <a:gd name="T26" fmla="*/ 74 w 75"/>
                <a:gd name="T27" fmla="*/ 41 h 48"/>
                <a:gd name="T28" fmla="*/ 71 w 75"/>
                <a:gd name="T29" fmla="*/ 47 h 48"/>
                <a:gd name="T30" fmla="*/ 71 w 75"/>
                <a:gd name="T31" fmla="*/ 47 h 48"/>
                <a:gd name="T32" fmla="*/ 68 w 75"/>
                <a:gd name="T33" fmla="*/ 47 h 48"/>
                <a:gd name="T34" fmla="*/ 68 w 75"/>
                <a:gd name="T35" fmla="*/ 47 h 48"/>
                <a:gd name="T36" fmla="*/ 65 w 75"/>
                <a:gd name="T3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48">
                  <a:moveTo>
                    <a:pt x="65" y="44"/>
                  </a:moveTo>
                  <a:cubicBezTo>
                    <a:pt x="61" y="32"/>
                    <a:pt x="52" y="22"/>
                    <a:pt x="41" y="16"/>
                  </a:cubicBezTo>
                  <a:cubicBezTo>
                    <a:pt x="41" y="16"/>
                    <a:pt x="41" y="16"/>
                    <a:pt x="41" y="16"/>
                  </a:cubicBezTo>
                  <a:cubicBezTo>
                    <a:pt x="31" y="11"/>
                    <a:pt x="19" y="10"/>
                    <a:pt x="7" y="14"/>
                  </a:cubicBezTo>
                  <a:cubicBezTo>
                    <a:pt x="7" y="14"/>
                    <a:pt x="7" y="14"/>
                    <a:pt x="7" y="14"/>
                  </a:cubicBezTo>
                  <a:cubicBezTo>
                    <a:pt x="7" y="14"/>
                    <a:pt x="7" y="14"/>
                    <a:pt x="7" y="14"/>
                  </a:cubicBezTo>
                  <a:cubicBezTo>
                    <a:pt x="4" y="15"/>
                    <a:pt x="1" y="13"/>
                    <a:pt x="1" y="11"/>
                  </a:cubicBezTo>
                  <a:cubicBezTo>
                    <a:pt x="1" y="11"/>
                    <a:pt x="1" y="11"/>
                    <a:pt x="1" y="11"/>
                  </a:cubicBezTo>
                  <a:cubicBezTo>
                    <a:pt x="0" y="8"/>
                    <a:pt x="1" y="5"/>
                    <a:pt x="4" y="5"/>
                  </a:cubicBezTo>
                  <a:cubicBezTo>
                    <a:pt x="4" y="5"/>
                    <a:pt x="4" y="5"/>
                    <a:pt x="4" y="5"/>
                  </a:cubicBezTo>
                  <a:cubicBezTo>
                    <a:pt x="18" y="0"/>
                    <a:pt x="33" y="2"/>
                    <a:pt x="45" y="8"/>
                  </a:cubicBezTo>
                  <a:cubicBezTo>
                    <a:pt x="45" y="8"/>
                    <a:pt x="45" y="8"/>
                    <a:pt x="45" y="8"/>
                  </a:cubicBezTo>
                  <a:cubicBezTo>
                    <a:pt x="59" y="14"/>
                    <a:pt x="70" y="26"/>
                    <a:pt x="74" y="41"/>
                  </a:cubicBezTo>
                  <a:cubicBezTo>
                    <a:pt x="74" y="41"/>
                    <a:pt x="74" y="41"/>
                    <a:pt x="74" y="41"/>
                  </a:cubicBezTo>
                  <a:cubicBezTo>
                    <a:pt x="75" y="44"/>
                    <a:pt x="74" y="47"/>
                    <a:pt x="71" y="47"/>
                  </a:cubicBezTo>
                  <a:cubicBezTo>
                    <a:pt x="71" y="47"/>
                    <a:pt x="71" y="47"/>
                    <a:pt x="71" y="47"/>
                  </a:cubicBezTo>
                  <a:cubicBezTo>
                    <a:pt x="70" y="48"/>
                    <a:pt x="69" y="48"/>
                    <a:pt x="68" y="47"/>
                  </a:cubicBezTo>
                  <a:cubicBezTo>
                    <a:pt x="68" y="47"/>
                    <a:pt x="68" y="47"/>
                    <a:pt x="68" y="47"/>
                  </a:cubicBezTo>
                  <a:cubicBezTo>
                    <a:pt x="66" y="47"/>
                    <a:pt x="66" y="46"/>
                    <a:pt x="65"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0" name="Freeform 92"/>
            <p:cNvSpPr>
              <a:spLocks/>
            </p:cNvSpPr>
            <p:nvPr/>
          </p:nvSpPr>
          <p:spPr bwMode="auto">
            <a:xfrm>
              <a:off x="2564069" y="1414290"/>
              <a:ext cx="239966" cy="154161"/>
            </a:xfrm>
            <a:custGeom>
              <a:avLst/>
              <a:gdLst>
                <a:gd name="T0" fmla="*/ 43 w 53"/>
                <a:gd name="T1" fmla="*/ 31 h 34"/>
                <a:gd name="T2" fmla="*/ 28 w 53"/>
                <a:gd name="T3" fmla="*/ 14 h 34"/>
                <a:gd name="T4" fmla="*/ 28 w 53"/>
                <a:gd name="T5" fmla="*/ 14 h 34"/>
                <a:gd name="T6" fmla="*/ 7 w 53"/>
                <a:gd name="T7" fmla="*/ 12 h 34"/>
                <a:gd name="T8" fmla="*/ 7 w 53"/>
                <a:gd name="T9" fmla="*/ 12 h 34"/>
                <a:gd name="T10" fmla="*/ 7 w 53"/>
                <a:gd name="T11" fmla="*/ 12 h 34"/>
                <a:gd name="T12" fmla="*/ 1 w 53"/>
                <a:gd name="T13" fmla="*/ 9 h 34"/>
                <a:gd name="T14" fmla="*/ 1 w 53"/>
                <a:gd name="T15" fmla="*/ 9 h 34"/>
                <a:gd name="T16" fmla="*/ 4 w 53"/>
                <a:gd name="T17" fmla="*/ 3 h 34"/>
                <a:gd name="T18" fmla="*/ 4 w 53"/>
                <a:gd name="T19" fmla="*/ 3 h 34"/>
                <a:gd name="T20" fmla="*/ 32 w 53"/>
                <a:gd name="T21" fmla="*/ 5 h 34"/>
                <a:gd name="T22" fmla="*/ 32 w 53"/>
                <a:gd name="T23" fmla="*/ 5 h 34"/>
                <a:gd name="T24" fmla="*/ 52 w 53"/>
                <a:gd name="T25" fmla="*/ 28 h 34"/>
                <a:gd name="T26" fmla="*/ 52 w 53"/>
                <a:gd name="T27" fmla="*/ 28 h 34"/>
                <a:gd name="T28" fmla="*/ 49 w 53"/>
                <a:gd name="T29" fmla="*/ 34 h 34"/>
                <a:gd name="T30" fmla="*/ 49 w 53"/>
                <a:gd name="T31" fmla="*/ 34 h 34"/>
                <a:gd name="T32" fmla="*/ 45 w 53"/>
                <a:gd name="T33" fmla="*/ 34 h 34"/>
                <a:gd name="T34" fmla="*/ 45 w 53"/>
                <a:gd name="T35" fmla="*/ 34 h 34"/>
                <a:gd name="T36" fmla="*/ 43 w 53"/>
                <a:gd name="T3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34">
                  <a:moveTo>
                    <a:pt x="43" y="31"/>
                  </a:moveTo>
                  <a:cubicBezTo>
                    <a:pt x="40" y="23"/>
                    <a:pt x="35" y="17"/>
                    <a:pt x="28" y="14"/>
                  </a:cubicBezTo>
                  <a:cubicBezTo>
                    <a:pt x="28" y="14"/>
                    <a:pt x="28" y="14"/>
                    <a:pt x="28" y="14"/>
                  </a:cubicBezTo>
                  <a:cubicBezTo>
                    <a:pt x="22" y="11"/>
                    <a:pt x="14" y="10"/>
                    <a:pt x="7" y="12"/>
                  </a:cubicBezTo>
                  <a:cubicBezTo>
                    <a:pt x="7" y="12"/>
                    <a:pt x="7" y="12"/>
                    <a:pt x="7" y="12"/>
                  </a:cubicBezTo>
                  <a:cubicBezTo>
                    <a:pt x="7" y="12"/>
                    <a:pt x="7" y="12"/>
                    <a:pt x="7" y="12"/>
                  </a:cubicBezTo>
                  <a:cubicBezTo>
                    <a:pt x="5" y="13"/>
                    <a:pt x="2" y="12"/>
                    <a:pt x="1" y="9"/>
                  </a:cubicBezTo>
                  <a:cubicBezTo>
                    <a:pt x="1" y="9"/>
                    <a:pt x="1" y="9"/>
                    <a:pt x="1" y="9"/>
                  </a:cubicBezTo>
                  <a:cubicBezTo>
                    <a:pt x="0" y="7"/>
                    <a:pt x="2" y="4"/>
                    <a:pt x="4" y="3"/>
                  </a:cubicBezTo>
                  <a:cubicBezTo>
                    <a:pt x="4" y="3"/>
                    <a:pt x="4" y="3"/>
                    <a:pt x="4" y="3"/>
                  </a:cubicBezTo>
                  <a:cubicBezTo>
                    <a:pt x="14" y="0"/>
                    <a:pt x="24" y="1"/>
                    <a:pt x="32" y="5"/>
                  </a:cubicBezTo>
                  <a:cubicBezTo>
                    <a:pt x="32" y="5"/>
                    <a:pt x="32" y="5"/>
                    <a:pt x="32" y="5"/>
                  </a:cubicBezTo>
                  <a:cubicBezTo>
                    <a:pt x="41" y="9"/>
                    <a:pt x="49" y="17"/>
                    <a:pt x="52" y="28"/>
                  </a:cubicBezTo>
                  <a:cubicBezTo>
                    <a:pt x="52" y="28"/>
                    <a:pt x="52" y="28"/>
                    <a:pt x="52" y="28"/>
                  </a:cubicBezTo>
                  <a:cubicBezTo>
                    <a:pt x="53" y="30"/>
                    <a:pt x="52" y="33"/>
                    <a:pt x="49" y="34"/>
                  </a:cubicBezTo>
                  <a:cubicBezTo>
                    <a:pt x="49" y="34"/>
                    <a:pt x="49" y="34"/>
                    <a:pt x="49" y="34"/>
                  </a:cubicBezTo>
                  <a:cubicBezTo>
                    <a:pt x="48" y="34"/>
                    <a:pt x="46" y="34"/>
                    <a:pt x="45" y="34"/>
                  </a:cubicBezTo>
                  <a:cubicBezTo>
                    <a:pt x="45" y="34"/>
                    <a:pt x="45" y="34"/>
                    <a:pt x="45" y="34"/>
                  </a:cubicBezTo>
                  <a:cubicBezTo>
                    <a:pt x="44" y="33"/>
                    <a:pt x="43" y="32"/>
                    <a:pt x="43"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1" name="Freeform 93"/>
            <p:cNvSpPr>
              <a:spLocks/>
            </p:cNvSpPr>
            <p:nvPr/>
          </p:nvSpPr>
          <p:spPr bwMode="auto">
            <a:xfrm>
              <a:off x="2593332" y="1506007"/>
              <a:ext cx="115107" cy="115132"/>
            </a:xfrm>
            <a:custGeom>
              <a:avLst/>
              <a:gdLst>
                <a:gd name="T0" fmla="*/ 16 w 26"/>
                <a:gd name="T1" fmla="*/ 24 h 26"/>
                <a:gd name="T2" fmla="*/ 2 w 26"/>
                <a:gd name="T3" fmla="*/ 16 h 26"/>
                <a:gd name="T4" fmla="*/ 10 w 26"/>
                <a:gd name="T5" fmla="*/ 2 h 26"/>
                <a:gd name="T6" fmla="*/ 24 w 26"/>
                <a:gd name="T7" fmla="*/ 9 h 26"/>
                <a:gd name="T8" fmla="*/ 16 w 26"/>
                <a:gd name="T9" fmla="*/ 24 h 26"/>
              </a:gdLst>
              <a:ahLst/>
              <a:cxnLst>
                <a:cxn ang="0">
                  <a:pos x="T0" y="T1"/>
                </a:cxn>
                <a:cxn ang="0">
                  <a:pos x="T2" y="T3"/>
                </a:cxn>
                <a:cxn ang="0">
                  <a:pos x="T4" y="T5"/>
                </a:cxn>
                <a:cxn ang="0">
                  <a:pos x="T6" y="T7"/>
                </a:cxn>
                <a:cxn ang="0">
                  <a:pos x="T8" y="T9"/>
                </a:cxn>
              </a:cxnLst>
              <a:rect l="0" t="0" r="r" b="b"/>
              <a:pathLst>
                <a:path w="26" h="26">
                  <a:moveTo>
                    <a:pt x="16" y="24"/>
                  </a:moveTo>
                  <a:cubicBezTo>
                    <a:pt x="10" y="26"/>
                    <a:pt x="4" y="22"/>
                    <a:pt x="2" y="16"/>
                  </a:cubicBezTo>
                  <a:cubicBezTo>
                    <a:pt x="0" y="10"/>
                    <a:pt x="4" y="4"/>
                    <a:pt x="10" y="2"/>
                  </a:cubicBezTo>
                  <a:cubicBezTo>
                    <a:pt x="16" y="0"/>
                    <a:pt x="22" y="3"/>
                    <a:pt x="24" y="9"/>
                  </a:cubicBezTo>
                  <a:cubicBezTo>
                    <a:pt x="26" y="15"/>
                    <a:pt x="22" y="22"/>
                    <a:pt x="1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2" name="Freeform 94"/>
            <p:cNvSpPr>
              <a:spLocks/>
            </p:cNvSpPr>
            <p:nvPr/>
          </p:nvSpPr>
          <p:spPr bwMode="auto">
            <a:xfrm>
              <a:off x="1171090" y="2862231"/>
              <a:ext cx="807694" cy="815686"/>
            </a:xfrm>
            <a:custGeom>
              <a:avLst/>
              <a:gdLst>
                <a:gd name="T0" fmla="*/ 0 w 179"/>
                <a:gd name="T1" fmla="*/ 181 h 181"/>
                <a:gd name="T2" fmla="*/ 0 w 179"/>
                <a:gd name="T3" fmla="*/ 102 h 181"/>
                <a:gd name="T4" fmla="*/ 0 w 179"/>
                <a:gd name="T5" fmla="*/ 102 h 181"/>
                <a:gd name="T6" fmla="*/ 7 w 179"/>
                <a:gd name="T7" fmla="*/ 87 h 181"/>
                <a:gd name="T8" fmla="*/ 7 w 179"/>
                <a:gd name="T9" fmla="*/ 87 h 181"/>
                <a:gd name="T10" fmla="*/ 17 w 179"/>
                <a:gd name="T11" fmla="*/ 84 h 181"/>
                <a:gd name="T12" fmla="*/ 17 w 179"/>
                <a:gd name="T13" fmla="*/ 84 h 181"/>
                <a:gd name="T14" fmla="*/ 17 w 179"/>
                <a:gd name="T15" fmla="*/ 84 h 181"/>
                <a:gd name="T16" fmla="*/ 17 w 179"/>
                <a:gd name="T17" fmla="*/ 84 h 181"/>
                <a:gd name="T18" fmla="*/ 86 w 179"/>
                <a:gd name="T19" fmla="*/ 84 h 181"/>
                <a:gd name="T20" fmla="*/ 86 w 179"/>
                <a:gd name="T21" fmla="*/ 84 h 181"/>
                <a:gd name="T22" fmla="*/ 159 w 179"/>
                <a:gd name="T23" fmla="*/ 84 h 181"/>
                <a:gd name="T24" fmla="*/ 159 w 179"/>
                <a:gd name="T25" fmla="*/ 84 h 181"/>
                <a:gd name="T26" fmla="*/ 171 w 179"/>
                <a:gd name="T27" fmla="*/ 79 h 181"/>
                <a:gd name="T28" fmla="*/ 171 w 179"/>
                <a:gd name="T29" fmla="*/ 79 h 181"/>
                <a:gd name="T30" fmla="*/ 173 w 179"/>
                <a:gd name="T31" fmla="*/ 72 h 181"/>
                <a:gd name="T32" fmla="*/ 173 w 179"/>
                <a:gd name="T33" fmla="*/ 72 h 181"/>
                <a:gd name="T34" fmla="*/ 173 w 179"/>
                <a:gd name="T35" fmla="*/ 72 h 181"/>
                <a:gd name="T36" fmla="*/ 173 w 179"/>
                <a:gd name="T37" fmla="*/ 72 h 181"/>
                <a:gd name="T38" fmla="*/ 173 w 179"/>
                <a:gd name="T39" fmla="*/ 0 h 181"/>
                <a:gd name="T40" fmla="*/ 179 w 179"/>
                <a:gd name="T41" fmla="*/ 0 h 181"/>
                <a:gd name="T42" fmla="*/ 179 w 179"/>
                <a:gd name="T43" fmla="*/ 72 h 181"/>
                <a:gd name="T44" fmla="*/ 179 w 179"/>
                <a:gd name="T45" fmla="*/ 72 h 181"/>
                <a:gd name="T46" fmla="*/ 176 w 179"/>
                <a:gd name="T47" fmla="*/ 81 h 181"/>
                <a:gd name="T48" fmla="*/ 176 w 179"/>
                <a:gd name="T49" fmla="*/ 81 h 181"/>
                <a:gd name="T50" fmla="*/ 159 w 179"/>
                <a:gd name="T51" fmla="*/ 90 h 181"/>
                <a:gd name="T52" fmla="*/ 159 w 179"/>
                <a:gd name="T53" fmla="*/ 90 h 181"/>
                <a:gd name="T54" fmla="*/ 86 w 179"/>
                <a:gd name="T55" fmla="*/ 90 h 181"/>
                <a:gd name="T56" fmla="*/ 86 w 179"/>
                <a:gd name="T57" fmla="*/ 90 h 181"/>
                <a:gd name="T58" fmla="*/ 17 w 179"/>
                <a:gd name="T59" fmla="*/ 90 h 181"/>
                <a:gd name="T60" fmla="*/ 17 w 179"/>
                <a:gd name="T61" fmla="*/ 90 h 181"/>
                <a:gd name="T62" fmla="*/ 17 w 179"/>
                <a:gd name="T63" fmla="*/ 90 h 181"/>
                <a:gd name="T64" fmla="*/ 17 w 179"/>
                <a:gd name="T65" fmla="*/ 90 h 181"/>
                <a:gd name="T66" fmla="*/ 17 w 179"/>
                <a:gd name="T67" fmla="*/ 90 h 181"/>
                <a:gd name="T68" fmla="*/ 17 w 179"/>
                <a:gd name="T69" fmla="*/ 90 h 181"/>
                <a:gd name="T70" fmla="*/ 17 w 179"/>
                <a:gd name="T71" fmla="*/ 90 h 181"/>
                <a:gd name="T72" fmla="*/ 17 w 179"/>
                <a:gd name="T73" fmla="*/ 90 h 181"/>
                <a:gd name="T74" fmla="*/ 10 w 179"/>
                <a:gd name="T75" fmla="*/ 92 h 181"/>
                <a:gd name="T76" fmla="*/ 10 w 179"/>
                <a:gd name="T77" fmla="*/ 92 h 181"/>
                <a:gd name="T78" fmla="*/ 6 w 179"/>
                <a:gd name="T79" fmla="*/ 102 h 181"/>
                <a:gd name="T80" fmla="*/ 6 w 179"/>
                <a:gd name="T81" fmla="*/ 102 h 181"/>
                <a:gd name="T82" fmla="*/ 6 w 179"/>
                <a:gd name="T83" fmla="*/ 181 h 181"/>
                <a:gd name="T84" fmla="*/ 6 w 179"/>
                <a:gd name="T85" fmla="*/ 181 h 181"/>
                <a:gd name="T86" fmla="*/ 0 w 179"/>
                <a:gd name="T8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81">
                  <a:moveTo>
                    <a:pt x="0" y="181"/>
                  </a:moveTo>
                  <a:cubicBezTo>
                    <a:pt x="0" y="181"/>
                    <a:pt x="0" y="118"/>
                    <a:pt x="0" y="102"/>
                  </a:cubicBezTo>
                  <a:cubicBezTo>
                    <a:pt x="0" y="102"/>
                    <a:pt x="0" y="102"/>
                    <a:pt x="0" y="102"/>
                  </a:cubicBezTo>
                  <a:cubicBezTo>
                    <a:pt x="0" y="94"/>
                    <a:pt x="3" y="89"/>
                    <a:pt x="7" y="87"/>
                  </a:cubicBezTo>
                  <a:cubicBezTo>
                    <a:pt x="7" y="87"/>
                    <a:pt x="7" y="87"/>
                    <a:pt x="7" y="87"/>
                  </a:cubicBezTo>
                  <a:cubicBezTo>
                    <a:pt x="11" y="84"/>
                    <a:pt x="15" y="84"/>
                    <a:pt x="17" y="84"/>
                  </a:cubicBezTo>
                  <a:cubicBezTo>
                    <a:pt x="17" y="84"/>
                    <a:pt x="17" y="84"/>
                    <a:pt x="17" y="84"/>
                  </a:cubicBezTo>
                  <a:cubicBezTo>
                    <a:pt x="17" y="84"/>
                    <a:pt x="17" y="84"/>
                    <a:pt x="17" y="84"/>
                  </a:cubicBezTo>
                  <a:cubicBezTo>
                    <a:pt x="17" y="84"/>
                    <a:pt x="17" y="84"/>
                    <a:pt x="17" y="84"/>
                  </a:cubicBezTo>
                  <a:cubicBezTo>
                    <a:pt x="20" y="84"/>
                    <a:pt x="56" y="84"/>
                    <a:pt x="86" y="84"/>
                  </a:cubicBezTo>
                  <a:cubicBezTo>
                    <a:pt x="86" y="84"/>
                    <a:pt x="86" y="84"/>
                    <a:pt x="86" y="84"/>
                  </a:cubicBezTo>
                  <a:cubicBezTo>
                    <a:pt x="118" y="84"/>
                    <a:pt x="152" y="84"/>
                    <a:pt x="159" y="84"/>
                  </a:cubicBezTo>
                  <a:cubicBezTo>
                    <a:pt x="159" y="84"/>
                    <a:pt x="159" y="84"/>
                    <a:pt x="159" y="84"/>
                  </a:cubicBezTo>
                  <a:cubicBezTo>
                    <a:pt x="166" y="84"/>
                    <a:pt x="169" y="82"/>
                    <a:pt x="171" y="79"/>
                  </a:cubicBezTo>
                  <a:cubicBezTo>
                    <a:pt x="171" y="79"/>
                    <a:pt x="171" y="79"/>
                    <a:pt x="171" y="79"/>
                  </a:cubicBezTo>
                  <a:cubicBezTo>
                    <a:pt x="172" y="77"/>
                    <a:pt x="173" y="74"/>
                    <a:pt x="173" y="72"/>
                  </a:cubicBezTo>
                  <a:cubicBezTo>
                    <a:pt x="173" y="72"/>
                    <a:pt x="173" y="72"/>
                    <a:pt x="173" y="72"/>
                  </a:cubicBezTo>
                  <a:cubicBezTo>
                    <a:pt x="173" y="72"/>
                    <a:pt x="173" y="72"/>
                    <a:pt x="173" y="72"/>
                  </a:cubicBezTo>
                  <a:cubicBezTo>
                    <a:pt x="173" y="72"/>
                    <a:pt x="173" y="72"/>
                    <a:pt x="173" y="72"/>
                  </a:cubicBezTo>
                  <a:cubicBezTo>
                    <a:pt x="173" y="0"/>
                    <a:pt x="173" y="0"/>
                    <a:pt x="173" y="0"/>
                  </a:cubicBezTo>
                  <a:cubicBezTo>
                    <a:pt x="179" y="0"/>
                    <a:pt x="179" y="0"/>
                    <a:pt x="179" y="0"/>
                  </a:cubicBezTo>
                  <a:cubicBezTo>
                    <a:pt x="179" y="72"/>
                    <a:pt x="179" y="72"/>
                    <a:pt x="179" y="72"/>
                  </a:cubicBezTo>
                  <a:cubicBezTo>
                    <a:pt x="179" y="72"/>
                    <a:pt x="179" y="72"/>
                    <a:pt x="179" y="72"/>
                  </a:cubicBezTo>
                  <a:cubicBezTo>
                    <a:pt x="179" y="73"/>
                    <a:pt x="179" y="77"/>
                    <a:pt x="176" y="81"/>
                  </a:cubicBezTo>
                  <a:cubicBezTo>
                    <a:pt x="176" y="81"/>
                    <a:pt x="176" y="81"/>
                    <a:pt x="176" y="81"/>
                  </a:cubicBezTo>
                  <a:cubicBezTo>
                    <a:pt x="174" y="85"/>
                    <a:pt x="168" y="90"/>
                    <a:pt x="159" y="90"/>
                  </a:cubicBezTo>
                  <a:cubicBezTo>
                    <a:pt x="159" y="90"/>
                    <a:pt x="159" y="90"/>
                    <a:pt x="159" y="90"/>
                  </a:cubicBezTo>
                  <a:cubicBezTo>
                    <a:pt x="152" y="90"/>
                    <a:pt x="118" y="90"/>
                    <a:pt x="86" y="90"/>
                  </a:cubicBezTo>
                  <a:cubicBezTo>
                    <a:pt x="86" y="90"/>
                    <a:pt x="86" y="90"/>
                    <a:pt x="86" y="90"/>
                  </a:cubicBezTo>
                  <a:cubicBezTo>
                    <a:pt x="55"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7" y="90"/>
                    <a:pt x="17" y="90"/>
                    <a:pt x="17" y="90"/>
                  </a:cubicBezTo>
                  <a:cubicBezTo>
                    <a:pt x="15" y="90"/>
                    <a:pt x="12" y="90"/>
                    <a:pt x="10" y="92"/>
                  </a:cubicBezTo>
                  <a:cubicBezTo>
                    <a:pt x="10" y="92"/>
                    <a:pt x="10" y="92"/>
                    <a:pt x="10" y="92"/>
                  </a:cubicBezTo>
                  <a:cubicBezTo>
                    <a:pt x="8" y="93"/>
                    <a:pt x="6" y="96"/>
                    <a:pt x="6" y="102"/>
                  </a:cubicBezTo>
                  <a:cubicBezTo>
                    <a:pt x="6" y="102"/>
                    <a:pt x="6" y="102"/>
                    <a:pt x="6" y="102"/>
                  </a:cubicBezTo>
                  <a:cubicBezTo>
                    <a:pt x="6" y="118"/>
                    <a:pt x="6" y="181"/>
                    <a:pt x="6" y="181"/>
                  </a:cubicBezTo>
                  <a:cubicBezTo>
                    <a:pt x="6" y="181"/>
                    <a:pt x="6" y="181"/>
                    <a:pt x="6" y="181"/>
                  </a:cubicBezTo>
                  <a:cubicBezTo>
                    <a:pt x="0" y="181"/>
                    <a:pt x="0" y="181"/>
                    <a:pt x="0" y="181"/>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3" name="Freeform 95"/>
            <p:cNvSpPr>
              <a:spLocks/>
            </p:cNvSpPr>
            <p:nvPr/>
          </p:nvSpPr>
          <p:spPr bwMode="auto">
            <a:xfrm>
              <a:off x="1931960" y="2782224"/>
              <a:ext cx="68283" cy="144404"/>
            </a:xfrm>
            <a:custGeom>
              <a:avLst/>
              <a:gdLst>
                <a:gd name="T0" fmla="*/ 2 w 15"/>
                <a:gd name="T1" fmla="*/ 28 h 32"/>
                <a:gd name="T2" fmla="*/ 2 w 15"/>
                <a:gd name="T3" fmla="*/ 30 h 32"/>
                <a:gd name="T4" fmla="*/ 4 w 15"/>
                <a:gd name="T5" fmla="*/ 32 h 32"/>
                <a:gd name="T6" fmla="*/ 11 w 15"/>
                <a:gd name="T7" fmla="*/ 32 h 32"/>
                <a:gd name="T8" fmla="*/ 13 w 15"/>
                <a:gd name="T9" fmla="*/ 30 h 32"/>
                <a:gd name="T10" fmla="*/ 13 w 15"/>
                <a:gd name="T11" fmla="*/ 28 h 32"/>
                <a:gd name="T12" fmla="*/ 15 w 15"/>
                <a:gd name="T13" fmla="*/ 25 h 32"/>
                <a:gd name="T14" fmla="*/ 15 w 15"/>
                <a:gd name="T15" fmla="*/ 4 h 32"/>
                <a:gd name="T16" fmla="*/ 12 w 15"/>
                <a:gd name="T17" fmla="*/ 0 h 32"/>
                <a:gd name="T18" fmla="*/ 3 w 15"/>
                <a:gd name="T19" fmla="*/ 0 h 32"/>
                <a:gd name="T20" fmla="*/ 0 w 15"/>
                <a:gd name="T21" fmla="*/ 4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30"/>
                    <a:pt x="2" y="30"/>
                    <a:pt x="2" y="30"/>
                  </a:cubicBezTo>
                  <a:cubicBezTo>
                    <a:pt x="2" y="31"/>
                    <a:pt x="3" y="32"/>
                    <a:pt x="4" y="32"/>
                  </a:cubicBezTo>
                  <a:cubicBezTo>
                    <a:pt x="11" y="32"/>
                    <a:pt x="11" y="32"/>
                    <a:pt x="11" y="32"/>
                  </a:cubicBezTo>
                  <a:cubicBezTo>
                    <a:pt x="12" y="32"/>
                    <a:pt x="13" y="31"/>
                    <a:pt x="13" y="30"/>
                  </a:cubicBezTo>
                  <a:cubicBezTo>
                    <a:pt x="13" y="28"/>
                    <a:pt x="13" y="28"/>
                    <a:pt x="13" y="28"/>
                  </a:cubicBezTo>
                  <a:cubicBezTo>
                    <a:pt x="14" y="28"/>
                    <a:pt x="15" y="27"/>
                    <a:pt x="15" y="25"/>
                  </a:cubicBezTo>
                  <a:cubicBezTo>
                    <a:pt x="15" y="4"/>
                    <a:pt x="15" y="4"/>
                    <a:pt x="15" y="4"/>
                  </a:cubicBezTo>
                  <a:cubicBezTo>
                    <a:pt x="15" y="2"/>
                    <a:pt x="14" y="0"/>
                    <a:pt x="12" y="0"/>
                  </a:cubicBezTo>
                  <a:cubicBezTo>
                    <a:pt x="3" y="0"/>
                    <a:pt x="3" y="0"/>
                    <a:pt x="3" y="0"/>
                  </a:cubicBezTo>
                  <a:cubicBezTo>
                    <a:pt x="1" y="0"/>
                    <a:pt x="0" y="2"/>
                    <a:pt x="0" y="4"/>
                  </a:cubicBezTo>
                  <a:cubicBezTo>
                    <a:pt x="0" y="25"/>
                    <a:pt x="0" y="25"/>
                    <a:pt x="0" y="25"/>
                  </a:cubicBezTo>
                  <a:cubicBezTo>
                    <a:pt x="0" y="27"/>
                    <a:pt x="1" y="28"/>
                    <a:pt x="2"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4" name="Freeform 96"/>
            <p:cNvSpPr>
              <a:spLocks/>
            </p:cNvSpPr>
            <p:nvPr/>
          </p:nvSpPr>
          <p:spPr bwMode="auto">
            <a:xfrm>
              <a:off x="1147678" y="3562785"/>
              <a:ext cx="72185" cy="138549"/>
            </a:xfrm>
            <a:custGeom>
              <a:avLst/>
              <a:gdLst>
                <a:gd name="T0" fmla="*/ 14 w 16"/>
                <a:gd name="T1" fmla="*/ 3 h 31"/>
                <a:gd name="T2" fmla="*/ 14 w 16"/>
                <a:gd name="T3" fmla="*/ 2 h 31"/>
                <a:gd name="T4" fmla="*/ 11 w 16"/>
                <a:gd name="T5" fmla="*/ 0 h 31"/>
                <a:gd name="T6" fmla="*/ 5 w 16"/>
                <a:gd name="T7" fmla="*/ 0 h 31"/>
                <a:gd name="T8" fmla="*/ 2 w 16"/>
                <a:gd name="T9" fmla="*/ 2 h 31"/>
                <a:gd name="T10" fmla="*/ 2 w 16"/>
                <a:gd name="T11" fmla="*/ 3 h 31"/>
                <a:gd name="T12" fmla="*/ 0 w 16"/>
                <a:gd name="T13" fmla="*/ 6 h 31"/>
                <a:gd name="T14" fmla="*/ 0 w 16"/>
                <a:gd name="T15" fmla="*/ 28 h 31"/>
                <a:gd name="T16" fmla="*/ 4 w 16"/>
                <a:gd name="T17" fmla="*/ 31 h 31"/>
                <a:gd name="T18" fmla="*/ 12 w 16"/>
                <a:gd name="T19" fmla="*/ 31 h 31"/>
                <a:gd name="T20" fmla="*/ 16 w 16"/>
                <a:gd name="T21" fmla="*/ 28 h 31"/>
                <a:gd name="T22" fmla="*/ 16 w 16"/>
                <a:gd name="T23" fmla="*/ 6 h 31"/>
                <a:gd name="T24" fmla="*/ 14 w 16"/>
                <a:gd name="T2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1">
                  <a:moveTo>
                    <a:pt x="14" y="3"/>
                  </a:moveTo>
                  <a:cubicBezTo>
                    <a:pt x="14" y="2"/>
                    <a:pt x="14" y="2"/>
                    <a:pt x="14" y="2"/>
                  </a:cubicBezTo>
                  <a:cubicBezTo>
                    <a:pt x="14" y="1"/>
                    <a:pt x="13" y="0"/>
                    <a:pt x="11" y="0"/>
                  </a:cubicBezTo>
                  <a:cubicBezTo>
                    <a:pt x="5" y="0"/>
                    <a:pt x="5" y="0"/>
                    <a:pt x="5" y="0"/>
                  </a:cubicBezTo>
                  <a:cubicBezTo>
                    <a:pt x="3" y="0"/>
                    <a:pt x="2" y="1"/>
                    <a:pt x="2" y="2"/>
                  </a:cubicBezTo>
                  <a:cubicBezTo>
                    <a:pt x="2" y="3"/>
                    <a:pt x="2" y="3"/>
                    <a:pt x="2" y="3"/>
                  </a:cubicBezTo>
                  <a:cubicBezTo>
                    <a:pt x="1" y="4"/>
                    <a:pt x="0" y="5"/>
                    <a:pt x="0" y="6"/>
                  </a:cubicBezTo>
                  <a:cubicBezTo>
                    <a:pt x="0" y="28"/>
                    <a:pt x="0" y="28"/>
                    <a:pt x="0" y="28"/>
                  </a:cubicBezTo>
                  <a:cubicBezTo>
                    <a:pt x="0" y="30"/>
                    <a:pt x="2" y="31"/>
                    <a:pt x="4" y="31"/>
                  </a:cubicBezTo>
                  <a:cubicBezTo>
                    <a:pt x="12" y="31"/>
                    <a:pt x="12" y="31"/>
                    <a:pt x="12" y="31"/>
                  </a:cubicBezTo>
                  <a:cubicBezTo>
                    <a:pt x="14" y="31"/>
                    <a:pt x="16" y="30"/>
                    <a:pt x="16" y="28"/>
                  </a:cubicBezTo>
                  <a:cubicBezTo>
                    <a:pt x="16" y="6"/>
                    <a:pt x="16" y="6"/>
                    <a:pt x="16" y="6"/>
                  </a:cubicBezTo>
                  <a:cubicBezTo>
                    <a:pt x="16" y="5"/>
                    <a:pt x="15" y="4"/>
                    <a:pt x="14" y="3"/>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5" name="Freeform 97"/>
            <p:cNvSpPr>
              <a:spLocks noEditPoints="1"/>
            </p:cNvSpPr>
            <p:nvPr/>
          </p:nvSpPr>
          <p:spPr bwMode="auto">
            <a:xfrm>
              <a:off x="1288147" y="1500152"/>
              <a:ext cx="591138" cy="608838"/>
            </a:xfrm>
            <a:custGeom>
              <a:avLst/>
              <a:gdLst>
                <a:gd name="T0" fmla="*/ 105 w 131"/>
                <a:gd name="T1" fmla="*/ 0 h 135"/>
                <a:gd name="T2" fmla="*/ 100 w 131"/>
                <a:gd name="T3" fmla="*/ 2 h 135"/>
                <a:gd name="T4" fmla="*/ 98 w 131"/>
                <a:gd name="T5" fmla="*/ 6 h 135"/>
                <a:gd name="T6" fmla="*/ 48 w 131"/>
                <a:gd name="T7" fmla="*/ 15 h 135"/>
                <a:gd name="T8" fmla="*/ 45 w 131"/>
                <a:gd name="T9" fmla="*/ 31 h 135"/>
                <a:gd name="T10" fmla="*/ 41 w 131"/>
                <a:gd name="T11" fmla="*/ 33 h 135"/>
                <a:gd name="T12" fmla="*/ 39 w 131"/>
                <a:gd name="T13" fmla="*/ 38 h 135"/>
                <a:gd name="T14" fmla="*/ 6 w 131"/>
                <a:gd name="T15" fmla="*/ 55 h 135"/>
                <a:gd name="T16" fmla="*/ 0 w 131"/>
                <a:gd name="T17" fmla="*/ 116 h 135"/>
                <a:gd name="T18" fmla="*/ 90 w 131"/>
                <a:gd name="T19" fmla="*/ 123 h 135"/>
                <a:gd name="T20" fmla="*/ 96 w 131"/>
                <a:gd name="T21" fmla="*/ 61 h 135"/>
                <a:gd name="T22" fmla="*/ 55 w 131"/>
                <a:gd name="T23" fmla="*/ 55 h 135"/>
                <a:gd name="T24" fmla="*/ 53 w 131"/>
                <a:gd name="T25" fmla="*/ 35 h 135"/>
                <a:gd name="T26" fmla="*/ 51 w 131"/>
                <a:gd name="T27" fmla="*/ 31 h 135"/>
                <a:gd name="T28" fmla="*/ 50 w 131"/>
                <a:gd name="T29" fmla="*/ 25 h 135"/>
                <a:gd name="T30" fmla="*/ 54 w 131"/>
                <a:gd name="T31" fmla="*/ 15 h 135"/>
                <a:gd name="T32" fmla="*/ 98 w 131"/>
                <a:gd name="T33" fmla="*/ 11 h 135"/>
                <a:gd name="T34" fmla="*/ 100 w 131"/>
                <a:gd name="T35" fmla="*/ 14 h 135"/>
                <a:gd name="T36" fmla="*/ 105 w 131"/>
                <a:gd name="T37" fmla="*/ 16 h 135"/>
                <a:gd name="T38" fmla="*/ 131 w 131"/>
                <a:gd name="T39" fmla="*/ 13 h 135"/>
                <a:gd name="T40" fmla="*/ 128 w 131"/>
                <a:gd name="T41" fmla="*/ 0 h 135"/>
                <a:gd name="T42" fmla="*/ 85 w 131"/>
                <a:gd name="T43" fmla="*/ 61 h 135"/>
                <a:gd name="T44" fmla="*/ 90 w 131"/>
                <a:gd name="T45" fmla="*/ 112 h 135"/>
                <a:gd name="T46" fmla="*/ 11 w 131"/>
                <a:gd name="T47" fmla="*/ 117 h 135"/>
                <a:gd name="T48" fmla="*/ 6 w 131"/>
                <a:gd name="T49" fmla="*/ 66 h 135"/>
                <a:gd name="T50" fmla="*/ 39 w 131"/>
                <a:gd name="T51" fmla="*/ 61 h 135"/>
                <a:gd name="T52" fmla="*/ 61 w 131"/>
                <a:gd name="T53" fmla="*/ 124 h 135"/>
                <a:gd name="T54" fmla="*/ 33 w 131"/>
                <a:gd name="T55" fmla="*/ 126 h 135"/>
                <a:gd name="T56" fmla="*/ 35 w 131"/>
                <a:gd name="T57" fmla="*/ 135 h 135"/>
                <a:gd name="T58" fmla="*/ 63 w 131"/>
                <a:gd name="T59" fmla="*/ 133 h 135"/>
                <a:gd name="T60" fmla="*/ 61 w 131"/>
                <a:gd name="T61" fmla="*/ 124 h 135"/>
                <a:gd name="T62" fmla="*/ 36 w 131"/>
                <a:gd name="T63" fmla="*/ 94 h 135"/>
                <a:gd name="T64" fmla="*/ 60 w 131"/>
                <a:gd name="T65" fmla="*/ 95 h 135"/>
                <a:gd name="T66" fmla="*/ 62 w 131"/>
                <a:gd name="T67" fmla="*/ 95 h 135"/>
                <a:gd name="T68" fmla="*/ 47 w 131"/>
                <a:gd name="T69" fmla="*/ 86 h 135"/>
                <a:gd name="T70" fmla="*/ 33 w 131"/>
                <a:gd name="T71" fmla="*/ 94 h 135"/>
                <a:gd name="T72" fmla="*/ 38 w 131"/>
                <a:gd name="T73" fmla="*/ 96 h 135"/>
                <a:gd name="T74" fmla="*/ 40 w 131"/>
                <a:gd name="T75" fmla="*/ 99 h 135"/>
                <a:gd name="T76" fmla="*/ 55 w 131"/>
                <a:gd name="T77" fmla="*/ 99 h 135"/>
                <a:gd name="T78" fmla="*/ 57 w 131"/>
                <a:gd name="T79" fmla="*/ 99 h 135"/>
                <a:gd name="T80" fmla="*/ 47 w 131"/>
                <a:gd name="T81" fmla="*/ 92 h 135"/>
                <a:gd name="T82" fmla="*/ 44 w 131"/>
                <a:gd name="T83" fmla="*/ 106 h 135"/>
                <a:gd name="T84" fmla="*/ 50 w 131"/>
                <a:gd name="T85"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135">
                  <a:moveTo>
                    <a:pt x="128" y="0"/>
                  </a:moveTo>
                  <a:cubicBezTo>
                    <a:pt x="105" y="0"/>
                    <a:pt x="105" y="0"/>
                    <a:pt x="105" y="0"/>
                  </a:cubicBezTo>
                  <a:cubicBezTo>
                    <a:pt x="103" y="0"/>
                    <a:pt x="102" y="1"/>
                    <a:pt x="102" y="2"/>
                  </a:cubicBezTo>
                  <a:cubicBezTo>
                    <a:pt x="100" y="2"/>
                    <a:pt x="100" y="2"/>
                    <a:pt x="100" y="2"/>
                  </a:cubicBezTo>
                  <a:cubicBezTo>
                    <a:pt x="99" y="2"/>
                    <a:pt x="98" y="3"/>
                    <a:pt x="98" y="4"/>
                  </a:cubicBezTo>
                  <a:cubicBezTo>
                    <a:pt x="98" y="6"/>
                    <a:pt x="98" y="6"/>
                    <a:pt x="98" y="6"/>
                  </a:cubicBezTo>
                  <a:cubicBezTo>
                    <a:pt x="90" y="6"/>
                    <a:pt x="75" y="6"/>
                    <a:pt x="64" y="6"/>
                  </a:cubicBezTo>
                  <a:cubicBezTo>
                    <a:pt x="55" y="6"/>
                    <a:pt x="50" y="11"/>
                    <a:pt x="48" y="15"/>
                  </a:cubicBezTo>
                  <a:cubicBezTo>
                    <a:pt x="45" y="20"/>
                    <a:pt x="45" y="24"/>
                    <a:pt x="45" y="25"/>
                  </a:cubicBezTo>
                  <a:cubicBezTo>
                    <a:pt x="45" y="31"/>
                    <a:pt x="45" y="31"/>
                    <a:pt x="45" y="31"/>
                  </a:cubicBezTo>
                  <a:cubicBezTo>
                    <a:pt x="44" y="31"/>
                    <a:pt x="44" y="31"/>
                    <a:pt x="44" y="31"/>
                  </a:cubicBezTo>
                  <a:cubicBezTo>
                    <a:pt x="42" y="31"/>
                    <a:pt x="41" y="32"/>
                    <a:pt x="41" y="33"/>
                  </a:cubicBezTo>
                  <a:cubicBezTo>
                    <a:pt x="41" y="35"/>
                    <a:pt x="41" y="35"/>
                    <a:pt x="41" y="35"/>
                  </a:cubicBezTo>
                  <a:cubicBezTo>
                    <a:pt x="40" y="35"/>
                    <a:pt x="39" y="36"/>
                    <a:pt x="39" y="38"/>
                  </a:cubicBezTo>
                  <a:cubicBezTo>
                    <a:pt x="39" y="55"/>
                    <a:pt x="39" y="55"/>
                    <a:pt x="39" y="55"/>
                  </a:cubicBezTo>
                  <a:cubicBezTo>
                    <a:pt x="6" y="55"/>
                    <a:pt x="6" y="55"/>
                    <a:pt x="6" y="55"/>
                  </a:cubicBezTo>
                  <a:cubicBezTo>
                    <a:pt x="3" y="55"/>
                    <a:pt x="0" y="58"/>
                    <a:pt x="0" y="61"/>
                  </a:cubicBezTo>
                  <a:cubicBezTo>
                    <a:pt x="0" y="116"/>
                    <a:pt x="0" y="116"/>
                    <a:pt x="0" y="116"/>
                  </a:cubicBezTo>
                  <a:cubicBezTo>
                    <a:pt x="0" y="120"/>
                    <a:pt x="3" y="123"/>
                    <a:pt x="6" y="123"/>
                  </a:cubicBezTo>
                  <a:cubicBezTo>
                    <a:pt x="90" y="123"/>
                    <a:pt x="90" y="123"/>
                    <a:pt x="90" y="123"/>
                  </a:cubicBezTo>
                  <a:cubicBezTo>
                    <a:pt x="93" y="123"/>
                    <a:pt x="96" y="120"/>
                    <a:pt x="96" y="116"/>
                  </a:cubicBezTo>
                  <a:cubicBezTo>
                    <a:pt x="96" y="61"/>
                    <a:pt x="96" y="61"/>
                    <a:pt x="96" y="61"/>
                  </a:cubicBezTo>
                  <a:cubicBezTo>
                    <a:pt x="96" y="58"/>
                    <a:pt x="93" y="55"/>
                    <a:pt x="90" y="55"/>
                  </a:cubicBezTo>
                  <a:cubicBezTo>
                    <a:pt x="55" y="55"/>
                    <a:pt x="55" y="55"/>
                    <a:pt x="55" y="55"/>
                  </a:cubicBezTo>
                  <a:cubicBezTo>
                    <a:pt x="55" y="38"/>
                    <a:pt x="55" y="38"/>
                    <a:pt x="55" y="38"/>
                  </a:cubicBezTo>
                  <a:cubicBezTo>
                    <a:pt x="55" y="36"/>
                    <a:pt x="54" y="35"/>
                    <a:pt x="53" y="35"/>
                  </a:cubicBezTo>
                  <a:cubicBezTo>
                    <a:pt x="53" y="33"/>
                    <a:pt x="53" y="33"/>
                    <a:pt x="53" y="33"/>
                  </a:cubicBezTo>
                  <a:cubicBezTo>
                    <a:pt x="53" y="32"/>
                    <a:pt x="52" y="31"/>
                    <a:pt x="51" y="31"/>
                  </a:cubicBezTo>
                  <a:cubicBezTo>
                    <a:pt x="50" y="31"/>
                    <a:pt x="50" y="31"/>
                    <a:pt x="50" y="31"/>
                  </a:cubicBezTo>
                  <a:cubicBezTo>
                    <a:pt x="50" y="25"/>
                    <a:pt x="50" y="25"/>
                    <a:pt x="50" y="25"/>
                  </a:cubicBezTo>
                  <a:cubicBezTo>
                    <a:pt x="50" y="25"/>
                    <a:pt x="50" y="24"/>
                    <a:pt x="50" y="22"/>
                  </a:cubicBezTo>
                  <a:cubicBezTo>
                    <a:pt x="51" y="20"/>
                    <a:pt x="52" y="17"/>
                    <a:pt x="54" y="15"/>
                  </a:cubicBezTo>
                  <a:cubicBezTo>
                    <a:pt x="56" y="13"/>
                    <a:pt x="59" y="11"/>
                    <a:pt x="64" y="11"/>
                  </a:cubicBezTo>
                  <a:cubicBezTo>
                    <a:pt x="75" y="11"/>
                    <a:pt x="90" y="11"/>
                    <a:pt x="98" y="11"/>
                  </a:cubicBezTo>
                  <a:cubicBezTo>
                    <a:pt x="98" y="11"/>
                    <a:pt x="98" y="11"/>
                    <a:pt x="98" y="11"/>
                  </a:cubicBezTo>
                  <a:cubicBezTo>
                    <a:pt x="98" y="13"/>
                    <a:pt x="99" y="14"/>
                    <a:pt x="100" y="14"/>
                  </a:cubicBezTo>
                  <a:cubicBezTo>
                    <a:pt x="102" y="14"/>
                    <a:pt x="102" y="14"/>
                    <a:pt x="102" y="14"/>
                  </a:cubicBezTo>
                  <a:cubicBezTo>
                    <a:pt x="102" y="15"/>
                    <a:pt x="103" y="16"/>
                    <a:pt x="105" y="16"/>
                  </a:cubicBezTo>
                  <a:cubicBezTo>
                    <a:pt x="128" y="16"/>
                    <a:pt x="128" y="16"/>
                    <a:pt x="128" y="16"/>
                  </a:cubicBezTo>
                  <a:cubicBezTo>
                    <a:pt x="130" y="16"/>
                    <a:pt x="131" y="14"/>
                    <a:pt x="131" y="13"/>
                  </a:cubicBezTo>
                  <a:cubicBezTo>
                    <a:pt x="131" y="3"/>
                    <a:pt x="131" y="3"/>
                    <a:pt x="131" y="3"/>
                  </a:cubicBezTo>
                  <a:cubicBezTo>
                    <a:pt x="131" y="1"/>
                    <a:pt x="130" y="0"/>
                    <a:pt x="128" y="0"/>
                  </a:cubicBezTo>
                  <a:close/>
                  <a:moveTo>
                    <a:pt x="55" y="61"/>
                  </a:moveTo>
                  <a:cubicBezTo>
                    <a:pt x="85" y="61"/>
                    <a:pt x="85" y="61"/>
                    <a:pt x="85" y="61"/>
                  </a:cubicBezTo>
                  <a:cubicBezTo>
                    <a:pt x="88" y="61"/>
                    <a:pt x="90" y="63"/>
                    <a:pt x="90" y="66"/>
                  </a:cubicBezTo>
                  <a:cubicBezTo>
                    <a:pt x="90" y="112"/>
                    <a:pt x="90" y="112"/>
                    <a:pt x="90" y="112"/>
                  </a:cubicBezTo>
                  <a:cubicBezTo>
                    <a:pt x="90" y="115"/>
                    <a:pt x="88" y="117"/>
                    <a:pt x="85" y="117"/>
                  </a:cubicBezTo>
                  <a:cubicBezTo>
                    <a:pt x="11" y="117"/>
                    <a:pt x="11" y="117"/>
                    <a:pt x="11" y="117"/>
                  </a:cubicBezTo>
                  <a:cubicBezTo>
                    <a:pt x="8" y="117"/>
                    <a:pt x="6" y="115"/>
                    <a:pt x="6" y="112"/>
                  </a:cubicBezTo>
                  <a:cubicBezTo>
                    <a:pt x="6" y="66"/>
                    <a:pt x="6" y="66"/>
                    <a:pt x="6" y="66"/>
                  </a:cubicBezTo>
                  <a:cubicBezTo>
                    <a:pt x="6" y="63"/>
                    <a:pt x="8" y="61"/>
                    <a:pt x="11" y="61"/>
                  </a:cubicBezTo>
                  <a:cubicBezTo>
                    <a:pt x="39" y="61"/>
                    <a:pt x="39" y="61"/>
                    <a:pt x="39" y="61"/>
                  </a:cubicBezTo>
                  <a:lnTo>
                    <a:pt x="55" y="61"/>
                  </a:lnTo>
                  <a:close/>
                  <a:moveTo>
                    <a:pt x="61" y="124"/>
                  </a:moveTo>
                  <a:cubicBezTo>
                    <a:pt x="35" y="124"/>
                    <a:pt x="35" y="124"/>
                    <a:pt x="35" y="124"/>
                  </a:cubicBezTo>
                  <a:cubicBezTo>
                    <a:pt x="34" y="124"/>
                    <a:pt x="33" y="125"/>
                    <a:pt x="33" y="126"/>
                  </a:cubicBezTo>
                  <a:cubicBezTo>
                    <a:pt x="33" y="133"/>
                    <a:pt x="33" y="133"/>
                    <a:pt x="33" y="133"/>
                  </a:cubicBezTo>
                  <a:cubicBezTo>
                    <a:pt x="33" y="134"/>
                    <a:pt x="34" y="135"/>
                    <a:pt x="35" y="135"/>
                  </a:cubicBezTo>
                  <a:cubicBezTo>
                    <a:pt x="61" y="135"/>
                    <a:pt x="61" y="135"/>
                    <a:pt x="61" y="135"/>
                  </a:cubicBezTo>
                  <a:cubicBezTo>
                    <a:pt x="62" y="135"/>
                    <a:pt x="63" y="134"/>
                    <a:pt x="63" y="133"/>
                  </a:cubicBezTo>
                  <a:cubicBezTo>
                    <a:pt x="63" y="126"/>
                    <a:pt x="63" y="126"/>
                    <a:pt x="63" y="126"/>
                  </a:cubicBezTo>
                  <a:cubicBezTo>
                    <a:pt x="63" y="125"/>
                    <a:pt x="62" y="124"/>
                    <a:pt x="61" y="124"/>
                  </a:cubicBezTo>
                  <a:close/>
                  <a:moveTo>
                    <a:pt x="33" y="94"/>
                  </a:moveTo>
                  <a:cubicBezTo>
                    <a:pt x="34" y="95"/>
                    <a:pt x="35" y="95"/>
                    <a:pt x="36" y="94"/>
                  </a:cubicBezTo>
                  <a:cubicBezTo>
                    <a:pt x="39" y="91"/>
                    <a:pt x="43" y="89"/>
                    <a:pt x="47" y="89"/>
                  </a:cubicBezTo>
                  <a:cubicBezTo>
                    <a:pt x="52" y="89"/>
                    <a:pt x="56" y="91"/>
                    <a:pt x="60" y="95"/>
                  </a:cubicBezTo>
                  <a:cubicBezTo>
                    <a:pt x="60" y="95"/>
                    <a:pt x="60" y="95"/>
                    <a:pt x="61" y="95"/>
                  </a:cubicBezTo>
                  <a:cubicBezTo>
                    <a:pt x="61" y="95"/>
                    <a:pt x="62" y="95"/>
                    <a:pt x="62" y="95"/>
                  </a:cubicBezTo>
                  <a:cubicBezTo>
                    <a:pt x="63" y="94"/>
                    <a:pt x="63" y="93"/>
                    <a:pt x="62" y="92"/>
                  </a:cubicBezTo>
                  <a:cubicBezTo>
                    <a:pt x="58" y="88"/>
                    <a:pt x="53" y="86"/>
                    <a:pt x="47" y="86"/>
                  </a:cubicBezTo>
                  <a:cubicBezTo>
                    <a:pt x="42" y="86"/>
                    <a:pt x="37" y="88"/>
                    <a:pt x="33" y="91"/>
                  </a:cubicBezTo>
                  <a:cubicBezTo>
                    <a:pt x="33" y="92"/>
                    <a:pt x="33" y="93"/>
                    <a:pt x="33" y="94"/>
                  </a:cubicBezTo>
                  <a:close/>
                  <a:moveTo>
                    <a:pt x="47" y="92"/>
                  </a:moveTo>
                  <a:cubicBezTo>
                    <a:pt x="44" y="92"/>
                    <a:pt x="41" y="94"/>
                    <a:pt x="38" y="96"/>
                  </a:cubicBezTo>
                  <a:cubicBezTo>
                    <a:pt x="37" y="97"/>
                    <a:pt x="37" y="98"/>
                    <a:pt x="38" y="99"/>
                  </a:cubicBezTo>
                  <a:cubicBezTo>
                    <a:pt x="39" y="99"/>
                    <a:pt x="40" y="99"/>
                    <a:pt x="40" y="99"/>
                  </a:cubicBezTo>
                  <a:cubicBezTo>
                    <a:pt x="42" y="97"/>
                    <a:pt x="45" y="96"/>
                    <a:pt x="47" y="96"/>
                  </a:cubicBezTo>
                  <a:cubicBezTo>
                    <a:pt x="50" y="96"/>
                    <a:pt x="53" y="97"/>
                    <a:pt x="55" y="99"/>
                  </a:cubicBezTo>
                  <a:cubicBezTo>
                    <a:pt x="55" y="100"/>
                    <a:pt x="56" y="100"/>
                    <a:pt x="56" y="100"/>
                  </a:cubicBezTo>
                  <a:cubicBezTo>
                    <a:pt x="56" y="100"/>
                    <a:pt x="57" y="100"/>
                    <a:pt x="57" y="99"/>
                  </a:cubicBezTo>
                  <a:cubicBezTo>
                    <a:pt x="58" y="99"/>
                    <a:pt x="58" y="97"/>
                    <a:pt x="57" y="97"/>
                  </a:cubicBezTo>
                  <a:cubicBezTo>
                    <a:pt x="55" y="94"/>
                    <a:pt x="51" y="92"/>
                    <a:pt x="47" y="92"/>
                  </a:cubicBezTo>
                  <a:close/>
                  <a:moveTo>
                    <a:pt x="45" y="101"/>
                  </a:moveTo>
                  <a:cubicBezTo>
                    <a:pt x="43" y="102"/>
                    <a:pt x="43" y="105"/>
                    <a:pt x="44" y="106"/>
                  </a:cubicBezTo>
                  <a:cubicBezTo>
                    <a:pt x="46" y="108"/>
                    <a:pt x="49" y="108"/>
                    <a:pt x="50" y="107"/>
                  </a:cubicBezTo>
                  <a:cubicBezTo>
                    <a:pt x="52" y="105"/>
                    <a:pt x="52" y="102"/>
                    <a:pt x="50" y="101"/>
                  </a:cubicBezTo>
                  <a:cubicBezTo>
                    <a:pt x="49" y="99"/>
                    <a:pt x="46" y="99"/>
                    <a:pt x="45" y="1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6" name="Freeform 98"/>
            <p:cNvSpPr>
              <a:spLocks/>
            </p:cNvSpPr>
            <p:nvPr/>
          </p:nvSpPr>
          <p:spPr bwMode="auto">
            <a:xfrm>
              <a:off x="2234357" y="1084504"/>
              <a:ext cx="105351" cy="257585"/>
            </a:xfrm>
            <a:custGeom>
              <a:avLst/>
              <a:gdLst>
                <a:gd name="T0" fmla="*/ 8 w 23"/>
                <a:gd name="T1" fmla="*/ 57 h 57"/>
                <a:gd name="T2" fmla="*/ 1 w 23"/>
                <a:gd name="T3" fmla="*/ 53 h 57"/>
                <a:gd name="T4" fmla="*/ 0 w 23"/>
                <a:gd name="T5" fmla="*/ 48 h 57"/>
                <a:gd name="T6" fmla="*/ 0 w 23"/>
                <a:gd name="T7" fmla="*/ 47 h 57"/>
                <a:gd name="T8" fmla="*/ 0 w 23"/>
                <a:gd name="T9" fmla="*/ 13 h 57"/>
                <a:gd name="T10" fmla="*/ 0 w 23"/>
                <a:gd name="T11" fmla="*/ 13 h 57"/>
                <a:gd name="T12" fmla="*/ 2 w 23"/>
                <a:gd name="T13" fmla="*/ 6 h 57"/>
                <a:gd name="T14" fmla="*/ 12 w 23"/>
                <a:gd name="T15" fmla="*/ 0 h 57"/>
                <a:gd name="T16" fmla="*/ 21 w 23"/>
                <a:gd name="T17" fmla="*/ 6 h 57"/>
                <a:gd name="T18" fmla="*/ 23 w 23"/>
                <a:gd name="T19" fmla="*/ 13 h 57"/>
                <a:gd name="T20" fmla="*/ 23 w 23"/>
                <a:gd name="T21" fmla="*/ 14 h 57"/>
                <a:gd name="T22" fmla="*/ 23 w 23"/>
                <a:gd name="T23" fmla="*/ 31 h 57"/>
                <a:gd name="T24" fmla="*/ 23 w 23"/>
                <a:gd name="T25" fmla="*/ 47 h 57"/>
                <a:gd name="T26" fmla="*/ 19 w 23"/>
                <a:gd name="T27" fmla="*/ 14 h 57"/>
                <a:gd name="T28" fmla="*/ 19 w 23"/>
                <a:gd name="T29" fmla="*/ 13 h 57"/>
                <a:gd name="T30" fmla="*/ 17 w 23"/>
                <a:gd name="T31" fmla="*/ 7 h 57"/>
                <a:gd name="T32" fmla="*/ 12 w 23"/>
                <a:gd name="T33" fmla="*/ 4 h 57"/>
                <a:gd name="T34" fmla="*/ 5 w 23"/>
                <a:gd name="T35" fmla="*/ 8 h 57"/>
                <a:gd name="T36" fmla="*/ 4 w 23"/>
                <a:gd name="T37" fmla="*/ 13 h 57"/>
                <a:gd name="T38" fmla="*/ 4 w 23"/>
                <a:gd name="T39" fmla="*/ 13 h 57"/>
                <a:gd name="T40" fmla="*/ 4 w 23"/>
                <a:gd name="T41" fmla="*/ 13 h 57"/>
                <a:gd name="T42" fmla="*/ 4 w 23"/>
                <a:gd name="T43" fmla="*/ 48 h 57"/>
                <a:gd name="T44" fmla="*/ 4 w 23"/>
                <a:gd name="T45" fmla="*/ 48 h 57"/>
                <a:gd name="T46" fmla="*/ 5 w 23"/>
                <a:gd name="T47" fmla="*/ 51 h 57"/>
                <a:gd name="T48" fmla="*/ 8 w 23"/>
                <a:gd name="T49" fmla="*/ 53 h 57"/>
                <a:gd name="T50" fmla="*/ 9 w 23"/>
                <a:gd name="T51" fmla="*/ 53 h 57"/>
                <a:gd name="T52" fmla="*/ 12 w 23"/>
                <a:gd name="T53" fmla="*/ 51 h 57"/>
                <a:gd name="T54" fmla="*/ 13 w 23"/>
                <a:gd name="T55" fmla="*/ 48 h 57"/>
                <a:gd name="T56" fmla="*/ 13 w 23"/>
                <a:gd name="T57" fmla="*/ 47 h 57"/>
                <a:gd name="T58" fmla="*/ 13 w 23"/>
                <a:gd name="T59" fmla="*/ 18 h 57"/>
                <a:gd name="T60" fmla="*/ 13 w 23"/>
                <a:gd name="T61" fmla="*/ 18 h 57"/>
                <a:gd name="T62" fmla="*/ 13 w 23"/>
                <a:gd name="T63" fmla="*/ 16 h 57"/>
                <a:gd name="T64" fmla="*/ 11 w 23"/>
                <a:gd name="T65" fmla="*/ 16 h 57"/>
                <a:gd name="T66" fmla="*/ 10 w 23"/>
                <a:gd name="T67" fmla="*/ 17 h 57"/>
                <a:gd name="T68" fmla="*/ 9 w 23"/>
                <a:gd name="T69" fmla="*/ 18 h 57"/>
                <a:gd name="T70" fmla="*/ 9 w 23"/>
                <a:gd name="T71" fmla="*/ 45 h 57"/>
                <a:gd name="T72" fmla="*/ 5 w 23"/>
                <a:gd name="T73" fmla="*/ 18 h 57"/>
                <a:gd name="T74" fmla="*/ 6 w 23"/>
                <a:gd name="T75" fmla="*/ 15 h 57"/>
                <a:gd name="T76" fmla="*/ 11 w 23"/>
                <a:gd name="T77" fmla="*/ 12 h 57"/>
                <a:gd name="T78" fmla="*/ 16 w 23"/>
                <a:gd name="T79" fmla="*/ 14 h 57"/>
                <a:gd name="T80" fmla="*/ 17 w 23"/>
                <a:gd name="T81" fmla="*/ 17 h 57"/>
                <a:gd name="T82" fmla="*/ 17 w 23"/>
                <a:gd name="T83" fmla="*/ 18 h 57"/>
                <a:gd name="T84" fmla="*/ 17 w 23"/>
                <a:gd name="T85" fmla="*/ 48 h 57"/>
                <a:gd name="T86" fmla="*/ 16 w 23"/>
                <a:gd name="T87" fmla="*/ 53 h 57"/>
                <a:gd name="T88" fmla="*/ 9 w 23"/>
                <a:gd name="T89" fmla="*/ 57 h 57"/>
                <a:gd name="T90" fmla="*/ 9 w 23"/>
                <a:gd name="T9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 h="57">
                  <a:moveTo>
                    <a:pt x="9" y="57"/>
                  </a:moveTo>
                  <a:cubicBezTo>
                    <a:pt x="9" y="57"/>
                    <a:pt x="8" y="57"/>
                    <a:pt x="8" y="57"/>
                  </a:cubicBezTo>
                  <a:cubicBezTo>
                    <a:pt x="8" y="57"/>
                    <a:pt x="8" y="57"/>
                    <a:pt x="8" y="57"/>
                  </a:cubicBezTo>
                  <a:cubicBezTo>
                    <a:pt x="5" y="57"/>
                    <a:pt x="2" y="55"/>
                    <a:pt x="1" y="53"/>
                  </a:cubicBezTo>
                  <a:cubicBezTo>
                    <a:pt x="1" y="53"/>
                    <a:pt x="1" y="53"/>
                    <a:pt x="1" y="53"/>
                  </a:cubicBezTo>
                  <a:cubicBezTo>
                    <a:pt x="0" y="51"/>
                    <a:pt x="0" y="49"/>
                    <a:pt x="0" y="48"/>
                  </a:cubicBezTo>
                  <a:cubicBezTo>
                    <a:pt x="0" y="48"/>
                    <a:pt x="0" y="48"/>
                    <a:pt x="0" y="48"/>
                  </a:cubicBezTo>
                  <a:cubicBezTo>
                    <a:pt x="0" y="48"/>
                    <a:pt x="0" y="48"/>
                    <a:pt x="0" y="47"/>
                  </a:cubicBezTo>
                  <a:cubicBezTo>
                    <a:pt x="0" y="47"/>
                    <a:pt x="0" y="47"/>
                    <a:pt x="0" y="47"/>
                  </a:cubicBezTo>
                  <a:cubicBezTo>
                    <a:pt x="0" y="13"/>
                    <a:pt x="0" y="13"/>
                    <a:pt x="0" y="13"/>
                  </a:cubicBezTo>
                  <a:cubicBezTo>
                    <a:pt x="0" y="13"/>
                    <a:pt x="0" y="13"/>
                    <a:pt x="0" y="13"/>
                  </a:cubicBezTo>
                  <a:cubicBezTo>
                    <a:pt x="0" y="13"/>
                    <a:pt x="0" y="13"/>
                    <a:pt x="0" y="13"/>
                  </a:cubicBezTo>
                  <a:cubicBezTo>
                    <a:pt x="0" y="12"/>
                    <a:pt x="0" y="9"/>
                    <a:pt x="2" y="6"/>
                  </a:cubicBezTo>
                  <a:cubicBezTo>
                    <a:pt x="2" y="6"/>
                    <a:pt x="2" y="6"/>
                    <a:pt x="2" y="6"/>
                  </a:cubicBezTo>
                  <a:cubicBezTo>
                    <a:pt x="3" y="3"/>
                    <a:pt x="7" y="0"/>
                    <a:pt x="12" y="0"/>
                  </a:cubicBezTo>
                  <a:cubicBezTo>
                    <a:pt x="12" y="0"/>
                    <a:pt x="12" y="0"/>
                    <a:pt x="12" y="0"/>
                  </a:cubicBezTo>
                  <a:cubicBezTo>
                    <a:pt x="17" y="0"/>
                    <a:pt x="20" y="3"/>
                    <a:pt x="21" y="6"/>
                  </a:cubicBezTo>
                  <a:cubicBezTo>
                    <a:pt x="21" y="6"/>
                    <a:pt x="21" y="6"/>
                    <a:pt x="21" y="6"/>
                  </a:cubicBezTo>
                  <a:cubicBezTo>
                    <a:pt x="23" y="8"/>
                    <a:pt x="23" y="11"/>
                    <a:pt x="23" y="13"/>
                  </a:cubicBezTo>
                  <a:cubicBezTo>
                    <a:pt x="23" y="13"/>
                    <a:pt x="23" y="13"/>
                    <a:pt x="23" y="13"/>
                  </a:cubicBezTo>
                  <a:cubicBezTo>
                    <a:pt x="23" y="14"/>
                    <a:pt x="23" y="14"/>
                    <a:pt x="23" y="14"/>
                  </a:cubicBezTo>
                  <a:cubicBezTo>
                    <a:pt x="23" y="14"/>
                    <a:pt x="23" y="14"/>
                    <a:pt x="23" y="14"/>
                  </a:cubicBezTo>
                  <a:cubicBezTo>
                    <a:pt x="23" y="15"/>
                    <a:pt x="23" y="23"/>
                    <a:pt x="23" y="31"/>
                  </a:cubicBezTo>
                  <a:cubicBezTo>
                    <a:pt x="23" y="31"/>
                    <a:pt x="23" y="31"/>
                    <a:pt x="23" y="31"/>
                  </a:cubicBezTo>
                  <a:cubicBezTo>
                    <a:pt x="23" y="39"/>
                    <a:pt x="23" y="47"/>
                    <a:pt x="23" y="47"/>
                  </a:cubicBezTo>
                  <a:cubicBezTo>
                    <a:pt x="23" y="47"/>
                    <a:pt x="23" y="47"/>
                    <a:pt x="23" y="47"/>
                  </a:cubicBezTo>
                  <a:cubicBezTo>
                    <a:pt x="19" y="47"/>
                    <a:pt x="19" y="47"/>
                    <a:pt x="19" y="47"/>
                  </a:cubicBezTo>
                  <a:cubicBezTo>
                    <a:pt x="19" y="47"/>
                    <a:pt x="19" y="16"/>
                    <a:pt x="19" y="14"/>
                  </a:cubicBezTo>
                  <a:cubicBezTo>
                    <a:pt x="19" y="14"/>
                    <a:pt x="19" y="14"/>
                    <a:pt x="19" y="14"/>
                  </a:cubicBezTo>
                  <a:cubicBezTo>
                    <a:pt x="19" y="14"/>
                    <a:pt x="19" y="14"/>
                    <a:pt x="19" y="13"/>
                  </a:cubicBezTo>
                  <a:cubicBezTo>
                    <a:pt x="19" y="13"/>
                    <a:pt x="19" y="13"/>
                    <a:pt x="19" y="13"/>
                  </a:cubicBezTo>
                  <a:cubicBezTo>
                    <a:pt x="19" y="12"/>
                    <a:pt x="18" y="9"/>
                    <a:pt x="17" y="7"/>
                  </a:cubicBezTo>
                  <a:cubicBezTo>
                    <a:pt x="17" y="7"/>
                    <a:pt x="17" y="7"/>
                    <a:pt x="17" y="7"/>
                  </a:cubicBezTo>
                  <a:cubicBezTo>
                    <a:pt x="17" y="6"/>
                    <a:pt x="15" y="4"/>
                    <a:pt x="12" y="4"/>
                  </a:cubicBezTo>
                  <a:cubicBezTo>
                    <a:pt x="12" y="4"/>
                    <a:pt x="12" y="4"/>
                    <a:pt x="12" y="4"/>
                  </a:cubicBezTo>
                  <a:cubicBezTo>
                    <a:pt x="8" y="4"/>
                    <a:pt x="6" y="6"/>
                    <a:pt x="5" y="8"/>
                  </a:cubicBezTo>
                  <a:cubicBezTo>
                    <a:pt x="5" y="8"/>
                    <a:pt x="5" y="8"/>
                    <a:pt x="5" y="8"/>
                  </a:cubicBezTo>
                  <a:cubicBezTo>
                    <a:pt x="4" y="10"/>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48"/>
                    <a:pt x="4" y="48"/>
                    <a:pt x="4" y="48"/>
                  </a:cubicBezTo>
                  <a:cubicBezTo>
                    <a:pt x="4" y="48"/>
                    <a:pt x="4" y="48"/>
                    <a:pt x="4" y="48"/>
                  </a:cubicBezTo>
                  <a:cubicBezTo>
                    <a:pt x="4" y="48"/>
                    <a:pt x="4" y="48"/>
                    <a:pt x="4" y="48"/>
                  </a:cubicBezTo>
                  <a:cubicBezTo>
                    <a:pt x="4" y="48"/>
                    <a:pt x="4" y="48"/>
                    <a:pt x="4" y="48"/>
                  </a:cubicBezTo>
                  <a:cubicBezTo>
                    <a:pt x="4" y="49"/>
                    <a:pt x="4" y="50"/>
                    <a:pt x="5" y="51"/>
                  </a:cubicBezTo>
                  <a:cubicBezTo>
                    <a:pt x="5" y="51"/>
                    <a:pt x="5" y="51"/>
                    <a:pt x="5" y="51"/>
                  </a:cubicBezTo>
                  <a:cubicBezTo>
                    <a:pt x="5" y="52"/>
                    <a:pt x="6" y="53"/>
                    <a:pt x="8" y="53"/>
                  </a:cubicBezTo>
                  <a:cubicBezTo>
                    <a:pt x="8" y="53"/>
                    <a:pt x="8" y="53"/>
                    <a:pt x="8" y="53"/>
                  </a:cubicBezTo>
                  <a:cubicBezTo>
                    <a:pt x="8" y="53"/>
                    <a:pt x="9" y="53"/>
                    <a:pt x="9" y="53"/>
                  </a:cubicBezTo>
                  <a:cubicBezTo>
                    <a:pt x="9" y="53"/>
                    <a:pt x="9" y="53"/>
                    <a:pt x="9" y="53"/>
                  </a:cubicBezTo>
                  <a:cubicBezTo>
                    <a:pt x="11" y="53"/>
                    <a:pt x="12" y="52"/>
                    <a:pt x="12" y="51"/>
                  </a:cubicBezTo>
                  <a:cubicBezTo>
                    <a:pt x="12" y="51"/>
                    <a:pt x="12" y="51"/>
                    <a:pt x="12" y="51"/>
                  </a:cubicBezTo>
                  <a:cubicBezTo>
                    <a:pt x="13" y="50"/>
                    <a:pt x="13" y="48"/>
                    <a:pt x="13" y="48"/>
                  </a:cubicBezTo>
                  <a:cubicBezTo>
                    <a:pt x="13" y="48"/>
                    <a:pt x="13" y="48"/>
                    <a:pt x="13" y="48"/>
                  </a:cubicBezTo>
                  <a:cubicBezTo>
                    <a:pt x="13" y="47"/>
                    <a:pt x="13" y="47"/>
                    <a:pt x="13" y="47"/>
                  </a:cubicBezTo>
                  <a:cubicBezTo>
                    <a:pt x="13" y="47"/>
                    <a:pt x="13" y="47"/>
                    <a:pt x="13" y="47"/>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6"/>
                  </a:cubicBezTo>
                  <a:cubicBezTo>
                    <a:pt x="13" y="16"/>
                    <a:pt x="13" y="16"/>
                    <a:pt x="13" y="16"/>
                  </a:cubicBezTo>
                  <a:cubicBezTo>
                    <a:pt x="13" y="16"/>
                    <a:pt x="13" y="16"/>
                    <a:pt x="11" y="16"/>
                  </a:cubicBezTo>
                  <a:cubicBezTo>
                    <a:pt x="11" y="16"/>
                    <a:pt x="11" y="16"/>
                    <a:pt x="11" y="16"/>
                  </a:cubicBezTo>
                  <a:cubicBezTo>
                    <a:pt x="10" y="16"/>
                    <a:pt x="10" y="16"/>
                    <a:pt x="10" y="17"/>
                  </a:cubicBezTo>
                  <a:cubicBezTo>
                    <a:pt x="10" y="17"/>
                    <a:pt x="10" y="17"/>
                    <a:pt x="10" y="17"/>
                  </a:cubicBezTo>
                  <a:cubicBezTo>
                    <a:pt x="10" y="17"/>
                    <a:pt x="9" y="18"/>
                    <a:pt x="9" y="18"/>
                  </a:cubicBezTo>
                  <a:cubicBezTo>
                    <a:pt x="9" y="18"/>
                    <a:pt x="9" y="18"/>
                    <a:pt x="9" y="18"/>
                  </a:cubicBezTo>
                  <a:cubicBezTo>
                    <a:pt x="9" y="18"/>
                    <a:pt x="9" y="18"/>
                    <a:pt x="9" y="18"/>
                  </a:cubicBezTo>
                  <a:cubicBezTo>
                    <a:pt x="9" y="45"/>
                    <a:pt x="9" y="45"/>
                    <a:pt x="9" y="45"/>
                  </a:cubicBezTo>
                  <a:cubicBezTo>
                    <a:pt x="5" y="45"/>
                    <a:pt x="5" y="45"/>
                    <a:pt x="5" y="45"/>
                  </a:cubicBezTo>
                  <a:cubicBezTo>
                    <a:pt x="5" y="18"/>
                    <a:pt x="5" y="18"/>
                    <a:pt x="5" y="18"/>
                  </a:cubicBezTo>
                  <a:cubicBezTo>
                    <a:pt x="5" y="18"/>
                    <a:pt x="5" y="16"/>
                    <a:pt x="6" y="15"/>
                  </a:cubicBezTo>
                  <a:cubicBezTo>
                    <a:pt x="6" y="15"/>
                    <a:pt x="6" y="15"/>
                    <a:pt x="6" y="15"/>
                  </a:cubicBezTo>
                  <a:cubicBezTo>
                    <a:pt x="7" y="13"/>
                    <a:pt x="9" y="12"/>
                    <a:pt x="11" y="12"/>
                  </a:cubicBezTo>
                  <a:cubicBezTo>
                    <a:pt x="11" y="12"/>
                    <a:pt x="11" y="12"/>
                    <a:pt x="11" y="12"/>
                  </a:cubicBezTo>
                  <a:cubicBezTo>
                    <a:pt x="14" y="12"/>
                    <a:pt x="16" y="13"/>
                    <a:pt x="16" y="14"/>
                  </a:cubicBezTo>
                  <a:cubicBezTo>
                    <a:pt x="16" y="14"/>
                    <a:pt x="16" y="14"/>
                    <a:pt x="16" y="14"/>
                  </a:cubicBezTo>
                  <a:cubicBezTo>
                    <a:pt x="17" y="16"/>
                    <a:pt x="17" y="17"/>
                    <a:pt x="17" y="17"/>
                  </a:cubicBezTo>
                  <a:cubicBezTo>
                    <a:pt x="17" y="17"/>
                    <a:pt x="17" y="17"/>
                    <a:pt x="17" y="17"/>
                  </a:cubicBezTo>
                  <a:cubicBezTo>
                    <a:pt x="17" y="17"/>
                    <a:pt x="17" y="17"/>
                    <a:pt x="17" y="17"/>
                  </a:cubicBezTo>
                  <a:cubicBezTo>
                    <a:pt x="17" y="18"/>
                    <a:pt x="17" y="18"/>
                    <a:pt x="17" y="18"/>
                  </a:cubicBezTo>
                  <a:cubicBezTo>
                    <a:pt x="17" y="47"/>
                    <a:pt x="17" y="47"/>
                    <a:pt x="17" y="47"/>
                  </a:cubicBezTo>
                  <a:cubicBezTo>
                    <a:pt x="17" y="47"/>
                    <a:pt x="17" y="47"/>
                    <a:pt x="17" y="48"/>
                  </a:cubicBezTo>
                  <a:cubicBezTo>
                    <a:pt x="17" y="48"/>
                    <a:pt x="17" y="48"/>
                    <a:pt x="17" y="48"/>
                  </a:cubicBezTo>
                  <a:cubicBezTo>
                    <a:pt x="17" y="48"/>
                    <a:pt x="17" y="50"/>
                    <a:pt x="16" y="53"/>
                  </a:cubicBezTo>
                  <a:cubicBezTo>
                    <a:pt x="16" y="53"/>
                    <a:pt x="16" y="53"/>
                    <a:pt x="16" y="53"/>
                  </a:cubicBezTo>
                  <a:cubicBezTo>
                    <a:pt x="15" y="55"/>
                    <a:pt x="13" y="57"/>
                    <a:pt x="9" y="57"/>
                  </a:cubicBezTo>
                  <a:cubicBezTo>
                    <a:pt x="9" y="57"/>
                    <a:pt x="9" y="57"/>
                    <a:pt x="9" y="57"/>
                  </a:cubicBezTo>
                  <a:cubicBezTo>
                    <a:pt x="9" y="57"/>
                    <a:pt x="9" y="57"/>
                    <a:pt x="9"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7" name="Freeform 99"/>
            <p:cNvSpPr>
              <a:spLocks noEditPoints="1"/>
            </p:cNvSpPr>
            <p:nvPr/>
          </p:nvSpPr>
          <p:spPr bwMode="auto">
            <a:xfrm>
              <a:off x="2722095" y="910828"/>
              <a:ext cx="257526" cy="255634"/>
            </a:xfrm>
            <a:custGeom>
              <a:avLst/>
              <a:gdLst>
                <a:gd name="T0" fmla="*/ 56 w 57"/>
                <a:gd name="T1" fmla="*/ 25 h 57"/>
                <a:gd name="T2" fmla="*/ 51 w 57"/>
                <a:gd name="T3" fmla="*/ 25 h 57"/>
                <a:gd name="T4" fmla="*/ 47 w 57"/>
                <a:gd name="T5" fmla="*/ 16 h 57"/>
                <a:gd name="T6" fmla="*/ 51 w 57"/>
                <a:gd name="T7" fmla="*/ 12 h 57"/>
                <a:gd name="T8" fmla="*/ 51 w 57"/>
                <a:gd name="T9" fmla="*/ 10 h 57"/>
                <a:gd name="T10" fmla="*/ 48 w 57"/>
                <a:gd name="T11" fmla="*/ 7 h 57"/>
                <a:gd name="T12" fmla="*/ 46 w 57"/>
                <a:gd name="T13" fmla="*/ 7 h 57"/>
                <a:gd name="T14" fmla="*/ 42 w 57"/>
                <a:gd name="T15" fmla="*/ 11 h 57"/>
                <a:gd name="T16" fmla="*/ 32 w 57"/>
                <a:gd name="T17" fmla="*/ 7 h 57"/>
                <a:gd name="T18" fmla="*/ 32 w 57"/>
                <a:gd name="T19" fmla="*/ 1 h 57"/>
                <a:gd name="T20" fmla="*/ 31 w 57"/>
                <a:gd name="T21" fmla="*/ 0 h 57"/>
                <a:gd name="T22" fmla="*/ 27 w 57"/>
                <a:gd name="T23" fmla="*/ 0 h 57"/>
                <a:gd name="T24" fmla="*/ 25 w 57"/>
                <a:gd name="T25" fmla="*/ 1 h 57"/>
                <a:gd name="T26" fmla="*/ 25 w 57"/>
                <a:gd name="T27" fmla="*/ 7 h 57"/>
                <a:gd name="T28" fmla="*/ 16 w 57"/>
                <a:gd name="T29" fmla="*/ 11 h 57"/>
                <a:gd name="T30" fmla="*/ 12 w 57"/>
                <a:gd name="T31" fmla="*/ 7 h 57"/>
                <a:gd name="T32" fmla="*/ 10 w 57"/>
                <a:gd name="T33" fmla="*/ 7 h 57"/>
                <a:gd name="T34" fmla="*/ 7 w 57"/>
                <a:gd name="T35" fmla="*/ 10 h 57"/>
                <a:gd name="T36" fmla="*/ 7 w 57"/>
                <a:gd name="T37" fmla="*/ 12 h 57"/>
                <a:gd name="T38" fmla="*/ 11 w 57"/>
                <a:gd name="T39" fmla="*/ 16 h 57"/>
                <a:gd name="T40" fmla="*/ 7 w 57"/>
                <a:gd name="T41" fmla="*/ 25 h 57"/>
                <a:gd name="T42" fmla="*/ 2 w 57"/>
                <a:gd name="T43" fmla="*/ 25 h 57"/>
                <a:gd name="T44" fmla="*/ 0 w 57"/>
                <a:gd name="T45" fmla="*/ 26 h 57"/>
                <a:gd name="T46" fmla="*/ 0 w 57"/>
                <a:gd name="T47" fmla="*/ 30 h 57"/>
                <a:gd name="T48" fmla="*/ 2 w 57"/>
                <a:gd name="T49" fmla="*/ 32 h 57"/>
                <a:gd name="T50" fmla="*/ 7 w 57"/>
                <a:gd name="T51" fmla="*/ 32 h 57"/>
                <a:gd name="T52" fmla="*/ 11 w 57"/>
                <a:gd name="T53" fmla="*/ 41 h 57"/>
                <a:gd name="T54" fmla="*/ 7 w 57"/>
                <a:gd name="T55" fmla="*/ 45 h 57"/>
                <a:gd name="T56" fmla="*/ 7 w 57"/>
                <a:gd name="T57" fmla="*/ 47 h 57"/>
                <a:gd name="T58" fmla="*/ 10 w 57"/>
                <a:gd name="T59" fmla="*/ 50 h 57"/>
                <a:gd name="T60" fmla="*/ 12 w 57"/>
                <a:gd name="T61" fmla="*/ 50 h 57"/>
                <a:gd name="T62" fmla="*/ 16 w 57"/>
                <a:gd name="T63" fmla="*/ 46 h 57"/>
                <a:gd name="T64" fmla="*/ 25 w 57"/>
                <a:gd name="T65" fmla="*/ 50 h 57"/>
                <a:gd name="T66" fmla="*/ 25 w 57"/>
                <a:gd name="T67" fmla="*/ 56 h 57"/>
                <a:gd name="T68" fmla="*/ 27 w 57"/>
                <a:gd name="T69" fmla="*/ 57 h 57"/>
                <a:gd name="T70" fmla="*/ 31 w 57"/>
                <a:gd name="T71" fmla="*/ 57 h 57"/>
                <a:gd name="T72" fmla="*/ 32 w 57"/>
                <a:gd name="T73" fmla="*/ 56 h 57"/>
                <a:gd name="T74" fmla="*/ 32 w 57"/>
                <a:gd name="T75" fmla="*/ 50 h 57"/>
                <a:gd name="T76" fmla="*/ 42 w 57"/>
                <a:gd name="T77" fmla="*/ 46 h 57"/>
                <a:gd name="T78" fmla="*/ 46 w 57"/>
                <a:gd name="T79" fmla="*/ 50 h 57"/>
                <a:gd name="T80" fmla="*/ 48 w 57"/>
                <a:gd name="T81" fmla="*/ 50 h 57"/>
                <a:gd name="T82" fmla="*/ 51 w 57"/>
                <a:gd name="T83" fmla="*/ 47 h 57"/>
                <a:gd name="T84" fmla="*/ 51 w 57"/>
                <a:gd name="T85" fmla="*/ 45 h 57"/>
                <a:gd name="T86" fmla="*/ 47 w 57"/>
                <a:gd name="T87" fmla="*/ 41 h 57"/>
                <a:gd name="T88" fmla="*/ 51 w 57"/>
                <a:gd name="T89" fmla="*/ 32 h 57"/>
                <a:gd name="T90" fmla="*/ 56 w 57"/>
                <a:gd name="T91" fmla="*/ 32 h 57"/>
                <a:gd name="T92" fmla="*/ 57 w 57"/>
                <a:gd name="T93" fmla="*/ 30 h 57"/>
                <a:gd name="T94" fmla="*/ 57 w 57"/>
                <a:gd name="T95" fmla="*/ 26 h 57"/>
                <a:gd name="T96" fmla="*/ 56 w 57"/>
                <a:gd name="T97" fmla="*/ 25 h 57"/>
                <a:gd name="T98" fmla="*/ 29 w 57"/>
                <a:gd name="T99" fmla="*/ 42 h 57"/>
                <a:gd name="T100" fmla="*/ 15 w 57"/>
                <a:gd name="T101" fmla="*/ 28 h 57"/>
                <a:gd name="T102" fmla="*/ 29 w 57"/>
                <a:gd name="T103" fmla="*/ 14 h 57"/>
                <a:gd name="T104" fmla="*/ 43 w 57"/>
                <a:gd name="T105" fmla="*/ 28 h 57"/>
                <a:gd name="T106" fmla="*/ 29 w 57"/>
                <a:gd name="T107"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 h="57">
                  <a:moveTo>
                    <a:pt x="56" y="25"/>
                  </a:moveTo>
                  <a:cubicBezTo>
                    <a:pt x="51" y="25"/>
                    <a:pt x="51" y="25"/>
                    <a:pt x="51" y="25"/>
                  </a:cubicBezTo>
                  <a:cubicBezTo>
                    <a:pt x="50" y="21"/>
                    <a:pt x="49" y="18"/>
                    <a:pt x="47" y="16"/>
                  </a:cubicBezTo>
                  <a:cubicBezTo>
                    <a:pt x="51" y="12"/>
                    <a:pt x="51" y="12"/>
                    <a:pt x="51" y="12"/>
                  </a:cubicBezTo>
                  <a:cubicBezTo>
                    <a:pt x="51" y="11"/>
                    <a:pt x="51" y="10"/>
                    <a:pt x="51" y="10"/>
                  </a:cubicBezTo>
                  <a:cubicBezTo>
                    <a:pt x="48" y="7"/>
                    <a:pt x="48" y="7"/>
                    <a:pt x="48" y="7"/>
                  </a:cubicBezTo>
                  <a:cubicBezTo>
                    <a:pt x="47" y="6"/>
                    <a:pt x="46" y="6"/>
                    <a:pt x="46" y="7"/>
                  </a:cubicBezTo>
                  <a:cubicBezTo>
                    <a:pt x="42" y="11"/>
                    <a:pt x="42" y="11"/>
                    <a:pt x="42" y="11"/>
                  </a:cubicBezTo>
                  <a:cubicBezTo>
                    <a:pt x="39" y="9"/>
                    <a:pt x="36" y="7"/>
                    <a:pt x="32" y="7"/>
                  </a:cubicBezTo>
                  <a:cubicBezTo>
                    <a:pt x="32" y="1"/>
                    <a:pt x="32" y="1"/>
                    <a:pt x="32" y="1"/>
                  </a:cubicBezTo>
                  <a:cubicBezTo>
                    <a:pt x="32" y="0"/>
                    <a:pt x="32" y="0"/>
                    <a:pt x="31" y="0"/>
                  </a:cubicBezTo>
                  <a:cubicBezTo>
                    <a:pt x="27" y="0"/>
                    <a:pt x="27" y="0"/>
                    <a:pt x="27" y="0"/>
                  </a:cubicBezTo>
                  <a:cubicBezTo>
                    <a:pt x="26" y="0"/>
                    <a:pt x="25" y="0"/>
                    <a:pt x="25" y="1"/>
                  </a:cubicBezTo>
                  <a:cubicBezTo>
                    <a:pt x="25" y="7"/>
                    <a:pt x="25" y="7"/>
                    <a:pt x="25" y="7"/>
                  </a:cubicBezTo>
                  <a:cubicBezTo>
                    <a:pt x="22" y="7"/>
                    <a:pt x="19" y="9"/>
                    <a:pt x="16" y="11"/>
                  </a:cubicBezTo>
                  <a:cubicBezTo>
                    <a:pt x="12" y="7"/>
                    <a:pt x="12" y="7"/>
                    <a:pt x="12" y="7"/>
                  </a:cubicBezTo>
                  <a:cubicBezTo>
                    <a:pt x="12" y="6"/>
                    <a:pt x="11" y="6"/>
                    <a:pt x="10" y="7"/>
                  </a:cubicBezTo>
                  <a:cubicBezTo>
                    <a:pt x="7" y="10"/>
                    <a:pt x="7" y="10"/>
                    <a:pt x="7" y="10"/>
                  </a:cubicBezTo>
                  <a:cubicBezTo>
                    <a:pt x="7" y="10"/>
                    <a:pt x="7" y="11"/>
                    <a:pt x="7" y="12"/>
                  </a:cubicBezTo>
                  <a:cubicBezTo>
                    <a:pt x="11" y="16"/>
                    <a:pt x="11" y="16"/>
                    <a:pt x="11" y="16"/>
                  </a:cubicBezTo>
                  <a:cubicBezTo>
                    <a:pt x="9" y="18"/>
                    <a:pt x="8" y="21"/>
                    <a:pt x="7" y="25"/>
                  </a:cubicBezTo>
                  <a:cubicBezTo>
                    <a:pt x="2" y="25"/>
                    <a:pt x="2" y="25"/>
                    <a:pt x="2" y="25"/>
                  </a:cubicBezTo>
                  <a:cubicBezTo>
                    <a:pt x="1" y="25"/>
                    <a:pt x="0" y="26"/>
                    <a:pt x="0" y="26"/>
                  </a:cubicBezTo>
                  <a:cubicBezTo>
                    <a:pt x="0" y="30"/>
                    <a:pt x="0" y="30"/>
                    <a:pt x="0" y="30"/>
                  </a:cubicBezTo>
                  <a:cubicBezTo>
                    <a:pt x="0" y="31"/>
                    <a:pt x="1" y="32"/>
                    <a:pt x="2" y="32"/>
                  </a:cubicBezTo>
                  <a:cubicBezTo>
                    <a:pt x="7" y="32"/>
                    <a:pt x="7" y="32"/>
                    <a:pt x="7" y="32"/>
                  </a:cubicBezTo>
                  <a:cubicBezTo>
                    <a:pt x="8" y="35"/>
                    <a:pt x="9" y="39"/>
                    <a:pt x="11" y="41"/>
                  </a:cubicBezTo>
                  <a:cubicBezTo>
                    <a:pt x="7" y="45"/>
                    <a:pt x="7" y="45"/>
                    <a:pt x="7" y="45"/>
                  </a:cubicBezTo>
                  <a:cubicBezTo>
                    <a:pt x="7" y="46"/>
                    <a:pt x="7" y="47"/>
                    <a:pt x="7" y="47"/>
                  </a:cubicBezTo>
                  <a:cubicBezTo>
                    <a:pt x="10" y="50"/>
                    <a:pt x="10" y="50"/>
                    <a:pt x="10" y="50"/>
                  </a:cubicBezTo>
                  <a:cubicBezTo>
                    <a:pt x="11" y="51"/>
                    <a:pt x="12" y="51"/>
                    <a:pt x="12" y="50"/>
                  </a:cubicBezTo>
                  <a:cubicBezTo>
                    <a:pt x="16" y="46"/>
                    <a:pt x="16" y="46"/>
                    <a:pt x="16" y="46"/>
                  </a:cubicBezTo>
                  <a:cubicBezTo>
                    <a:pt x="19" y="48"/>
                    <a:pt x="22" y="50"/>
                    <a:pt x="25" y="50"/>
                  </a:cubicBezTo>
                  <a:cubicBezTo>
                    <a:pt x="25" y="56"/>
                    <a:pt x="25" y="56"/>
                    <a:pt x="25" y="56"/>
                  </a:cubicBezTo>
                  <a:cubicBezTo>
                    <a:pt x="25" y="56"/>
                    <a:pt x="26" y="57"/>
                    <a:pt x="27" y="57"/>
                  </a:cubicBezTo>
                  <a:cubicBezTo>
                    <a:pt x="31" y="57"/>
                    <a:pt x="31" y="57"/>
                    <a:pt x="31" y="57"/>
                  </a:cubicBezTo>
                  <a:cubicBezTo>
                    <a:pt x="32" y="57"/>
                    <a:pt x="32" y="56"/>
                    <a:pt x="32" y="56"/>
                  </a:cubicBezTo>
                  <a:cubicBezTo>
                    <a:pt x="32" y="50"/>
                    <a:pt x="32" y="50"/>
                    <a:pt x="32" y="50"/>
                  </a:cubicBezTo>
                  <a:cubicBezTo>
                    <a:pt x="36" y="50"/>
                    <a:pt x="39" y="48"/>
                    <a:pt x="42" y="46"/>
                  </a:cubicBezTo>
                  <a:cubicBezTo>
                    <a:pt x="46" y="50"/>
                    <a:pt x="46" y="50"/>
                    <a:pt x="46" y="50"/>
                  </a:cubicBezTo>
                  <a:cubicBezTo>
                    <a:pt x="46" y="51"/>
                    <a:pt x="47" y="51"/>
                    <a:pt x="48" y="50"/>
                  </a:cubicBezTo>
                  <a:cubicBezTo>
                    <a:pt x="51" y="47"/>
                    <a:pt x="51" y="47"/>
                    <a:pt x="51" y="47"/>
                  </a:cubicBezTo>
                  <a:cubicBezTo>
                    <a:pt x="51" y="47"/>
                    <a:pt x="51" y="46"/>
                    <a:pt x="51" y="45"/>
                  </a:cubicBezTo>
                  <a:cubicBezTo>
                    <a:pt x="47" y="41"/>
                    <a:pt x="47" y="41"/>
                    <a:pt x="47" y="41"/>
                  </a:cubicBezTo>
                  <a:cubicBezTo>
                    <a:pt x="49" y="39"/>
                    <a:pt x="50" y="35"/>
                    <a:pt x="51" y="32"/>
                  </a:cubicBezTo>
                  <a:cubicBezTo>
                    <a:pt x="56" y="32"/>
                    <a:pt x="56" y="32"/>
                    <a:pt x="56" y="32"/>
                  </a:cubicBezTo>
                  <a:cubicBezTo>
                    <a:pt x="57" y="32"/>
                    <a:pt x="57" y="31"/>
                    <a:pt x="57" y="30"/>
                  </a:cubicBezTo>
                  <a:cubicBezTo>
                    <a:pt x="57" y="26"/>
                    <a:pt x="57" y="26"/>
                    <a:pt x="57" y="26"/>
                  </a:cubicBezTo>
                  <a:cubicBezTo>
                    <a:pt x="57" y="26"/>
                    <a:pt x="57" y="25"/>
                    <a:pt x="56" y="25"/>
                  </a:cubicBezTo>
                  <a:close/>
                  <a:moveTo>
                    <a:pt x="29" y="42"/>
                  </a:moveTo>
                  <a:cubicBezTo>
                    <a:pt x="21" y="42"/>
                    <a:pt x="15" y="36"/>
                    <a:pt x="15" y="28"/>
                  </a:cubicBezTo>
                  <a:cubicBezTo>
                    <a:pt x="15" y="21"/>
                    <a:pt x="21" y="14"/>
                    <a:pt x="29" y="14"/>
                  </a:cubicBezTo>
                  <a:cubicBezTo>
                    <a:pt x="37" y="14"/>
                    <a:pt x="43" y="21"/>
                    <a:pt x="43" y="28"/>
                  </a:cubicBezTo>
                  <a:cubicBezTo>
                    <a:pt x="43" y="36"/>
                    <a:pt x="37" y="42"/>
                    <a:pt x="29"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8" name="Oval 100"/>
            <p:cNvSpPr>
              <a:spLocks noChangeArrowheads="1"/>
            </p:cNvSpPr>
            <p:nvPr/>
          </p:nvSpPr>
          <p:spPr bwMode="auto">
            <a:xfrm>
              <a:off x="2827446" y="1012301"/>
              <a:ext cx="52676" cy="5073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9" name="Freeform 101"/>
            <p:cNvSpPr>
              <a:spLocks noEditPoints="1"/>
            </p:cNvSpPr>
            <p:nvPr/>
          </p:nvSpPr>
          <p:spPr bwMode="auto">
            <a:xfrm>
              <a:off x="2780624" y="2600743"/>
              <a:ext cx="148272" cy="152209"/>
            </a:xfrm>
            <a:custGeom>
              <a:avLst/>
              <a:gdLst>
                <a:gd name="T0" fmla="*/ 10 w 33"/>
                <a:gd name="T1" fmla="*/ 23 h 34"/>
                <a:gd name="T2" fmla="*/ 16 w 33"/>
                <a:gd name="T3" fmla="*/ 12 h 34"/>
                <a:gd name="T4" fmla="*/ 22 w 33"/>
                <a:gd name="T5" fmla="*/ 15 h 34"/>
                <a:gd name="T6" fmla="*/ 18 w 33"/>
                <a:gd name="T7" fmla="*/ 0 h 34"/>
                <a:gd name="T8" fmla="*/ 0 w 33"/>
                <a:gd name="T9" fmla="*/ 3 h 34"/>
                <a:gd name="T10" fmla="*/ 5 w 33"/>
                <a:gd name="T11" fmla="*/ 6 h 34"/>
                <a:gd name="T12" fmla="*/ 1 w 33"/>
                <a:gd name="T13" fmla="*/ 12 h 34"/>
                <a:gd name="T14" fmla="*/ 3 w 33"/>
                <a:gd name="T15" fmla="*/ 19 h 34"/>
                <a:gd name="T16" fmla="*/ 11 w 33"/>
                <a:gd name="T17" fmla="*/ 32 h 34"/>
                <a:gd name="T18" fmla="*/ 10 w 33"/>
                <a:gd name="T19" fmla="*/ 23 h 34"/>
                <a:gd name="T20" fmla="*/ 32 w 33"/>
                <a:gd name="T21" fmla="*/ 21 h 34"/>
                <a:gd name="T22" fmla="*/ 12 w 33"/>
                <a:gd name="T23" fmla="*/ 21 h 34"/>
                <a:gd name="T24" fmla="*/ 12 w 33"/>
                <a:gd name="T25" fmla="*/ 27 h 34"/>
                <a:gd name="T26" fmla="*/ 14 w 33"/>
                <a:gd name="T27" fmla="*/ 33 h 34"/>
                <a:gd name="T28" fmla="*/ 17 w 33"/>
                <a:gd name="T29" fmla="*/ 34 h 34"/>
                <a:gd name="T30" fmla="*/ 33 w 33"/>
                <a:gd name="T31" fmla="*/ 33 h 34"/>
                <a:gd name="T32" fmla="*/ 32 w 33"/>
                <a:gd name="T33"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4">
                  <a:moveTo>
                    <a:pt x="10" y="23"/>
                  </a:moveTo>
                  <a:cubicBezTo>
                    <a:pt x="10" y="20"/>
                    <a:pt x="14" y="14"/>
                    <a:pt x="16" y="12"/>
                  </a:cubicBezTo>
                  <a:cubicBezTo>
                    <a:pt x="22" y="15"/>
                    <a:pt x="22" y="15"/>
                    <a:pt x="22" y="15"/>
                  </a:cubicBezTo>
                  <a:cubicBezTo>
                    <a:pt x="18" y="0"/>
                    <a:pt x="18" y="0"/>
                    <a:pt x="18" y="0"/>
                  </a:cubicBezTo>
                  <a:cubicBezTo>
                    <a:pt x="0" y="3"/>
                    <a:pt x="0" y="3"/>
                    <a:pt x="0" y="3"/>
                  </a:cubicBezTo>
                  <a:cubicBezTo>
                    <a:pt x="5" y="6"/>
                    <a:pt x="5" y="6"/>
                    <a:pt x="5" y="6"/>
                  </a:cubicBezTo>
                  <a:cubicBezTo>
                    <a:pt x="4" y="8"/>
                    <a:pt x="2" y="10"/>
                    <a:pt x="1" y="12"/>
                  </a:cubicBezTo>
                  <a:cubicBezTo>
                    <a:pt x="0" y="15"/>
                    <a:pt x="1" y="17"/>
                    <a:pt x="3" y="19"/>
                  </a:cubicBezTo>
                  <a:cubicBezTo>
                    <a:pt x="4" y="22"/>
                    <a:pt x="11" y="32"/>
                    <a:pt x="11" y="32"/>
                  </a:cubicBezTo>
                  <a:cubicBezTo>
                    <a:pt x="11" y="32"/>
                    <a:pt x="9" y="27"/>
                    <a:pt x="10" y="23"/>
                  </a:cubicBezTo>
                  <a:close/>
                  <a:moveTo>
                    <a:pt x="32" y="21"/>
                  </a:moveTo>
                  <a:cubicBezTo>
                    <a:pt x="12" y="21"/>
                    <a:pt x="12" y="21"/>
                    <a:pt x="12" y="21"/>
                  </a:cubicBezTo>
                  <a:cubicBezTo>
                    <a:pt x="12" y="21"/>
                    <a:pt x="11" y="22"/>
                    <a:pt x="12" y="27"/>
                  </a:cubicBezTo>
                  <a:cubicBezTo>
                    <a:pt x="13" y="31"/>
                    <a:pt x="14" y="33"/>
                    <a:pt x="14" y="33"/>
                  </a:cubicBezTo>
                  <a:cubicBezTo>
                    <a:pt x="14" y="33"/>
                    <a:pt x="14" y="34"/>
                    <a:pt x="17" y="34"/>
                  </a:cubicBezTo>
                  <a:cubicBezTo>
                    <a:pt x="20" y="34"/>
                    <a:pt x="33" y="33"/>
                    <a:pt x="33" y="33"/>
                  </a:cubicBez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0" name="Freeform 102"/>
            <p:cNvSpPr>
              <a:spLocks noEditPoints="1"/>
            </p:cNvSpPr>
            <p:nvPr/>
          </p:nvSpPr>
          <p:spPr bwMode="auto">
            <a:xfrm>
              <a:off x="2837202" y="2489514"/>
              <a:ext cx="193144" cy="105376"/>
            </a:xfrm>
            <a:custGeom>
              <a:avLst/>
              <a:gdLst>
                <a:gd name="T0" fmla="*/ 21 w 43"/>
                <a:gd name="T1" fmla="*/ 4 h 24"/>
                <a:gd name="T2" fmla="*/ 27 w 43"/>
                <a:gd name="T3" fmla="*/ 16 h 24"/>
                <a:gd name="T4" fmla="*/ 22 w 43"/>
                <a:gd name="T5" fmla="*/ 19 h 24"/>
                <a:gd name="T6" fmla="*/ 38 w 43"/>
                <a:gd name="T7" fmla="*/ 22 h 24"/>
                <a:gd name="T8" fmla="*/ 43 w 43"/>
                <a:gd name="T9" fmla="*/ 8 h 24"/>
                <a:gd name="T10" fmla="*/ 38 w 43"/>
                <a:gd name="T11" fmla="*/ 11 h 24"/>
                <a:gd name="T12" fmla="*/ 35 w 43"/>
                <a:gd name="T13" fmla="*/ 4 h 24"/>
                <a:gd name="T14" fmla="*/ 28 w 43"/>
                <a:gd name="T15" fmla="*/ 1 h 24"/>
                <a:gd name="T16" fmla="*/ 13 w 43"/>
                <a:gd name="T17" fmla="*/ 0 h 24"/>
                <a:gd name="T18" fmla="*/ 21 w 43"/>
                <a:gd name="T19" fmla="*/ 4 h 24"/>
                <a:gd name="T20" fmla="*/ 11 w 43"/>
                <a:gd name="T21" fmla="*/ 24 h 24"/>
                <a:gd name="T22" fmla="*/ 21 w 43"/>
                <a:gd name="T23" fmla="*/ 8 h 24"/>
                <a:gd name="T24" fmla="*/ 17 w 43"/>
                <a:gd name="T25" fmla="*/ 4 h 24"/>
                <a:gd name="T26" fmla="*/ 11 w 43"/>
                <a:gd name="T27" fmla="*/ 2 h 24"/>
                <a:gd name="T28" fmla="*/ 8 w 43"/>
                <a:gd name="T29" fmla="*/ 4 h 24"/>
                <a:gd name="T30" fmla="*/ 0 w 43"/>
                <a:gd name="T31" fmla="*/ 18 h 24"/>
                <a:gd name="T32" fmla="*/ 11 w 43"/>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4">
                  <a:moveTo>
                    <a:pt x="21" y="4"/>
                  </a:moveTo>
                  <a:cubicBezTo>
                    <a:pt x="23" y="6"/>
                    <a:pt x="26" y="13"/>
                    <a:pt x="27" y="16"/>
                  </a:cubicBezTo>
                  <a:cubicBezTo>
                    <a:pt x="22" y="19"/>
                    <a:pt x="22" y="19"/>
                    <a:pt x="22" y="19"/>
                  </a:cubicBezTo>
                  <a:cubicBezTo>
                    <a:pt x="38" y="22"/>
                    <a:pt x="38" y="22"/>
                    <a:pt x="38" y="22"/>
                  </a:cubicBezTo>
                  <a:cubicBezTo>
                    <a:pt x="43" y="8"/>
                    <a:pt x="43" y="8"/>
                    <a:pt x="43" y="8"/>
                  </a:cubicBezTo>
                  <a:cubicBezTo>
                    <a:pt x="38" y="11"/>
                    <a:pt x="38" y="11"/>
                    <a:pt x="38" y="11"/>
                  </a:cubicBezTo>
                  <a:cubicBezTo>
                    <a:pt x="37" y="9"/>
                    <a:pt x="36" y="6"/>
                    <a:pt x="35" y="4"/>
                  </a:cubicBezTo>
                  <a:cubicBezTo>
                    <a:pt x="33" y="1"/>
                    <a:pt x="31" y="1"/>
                    <a:pt x="28" y="1"/>
                  </a:cubicBezTo>
                  <a:cubicBezTo>
                    <a:pt x="25" y="0"/>
                    <a:pt x="13" y="0"/>
                    <a:pt x="13" y="0"/>
                  </a:cubicBezTo>
                  <a:cubicBezTo>
                    <a:pt x="13" y="0"/>
                    <a:pt x="18" y="2"/>
                    <a:pt x="21" y="4"/>
                  </a:cubicBezTo>
                  <a:close/>
                  <a:moveTo>
                    <a:pt x="11" y="24"/>
                  </a:moveTo>
                  <a:cubicBezTo>
                    <a:pt x="21" y="8"/>
                    <a:pt x="21" y="8"/>
                    <a:pt x="21" y="8"/>
                  </a:cubicBezTo>
                  <a:cubicBezTo>
                    <a:pt x="21" y="8"/>
                    <a:pt x="21" y="6"/>
                    <a:pt x="17" y="4"/>
                  </a:cubicBezTo>
                  <a:cubicBezTo>
                    <a:pt x="13" y="2"/>
                    <a:pt x="11" y="2"/>
                    <a:pt x="11" y="2"/>
                  </a:cubicBezTo>
                  <a:cubicBezTo>
                    <a:pt x="11" y="2"/>
                    <a:pt x="10" y="2"/>
                    <a:pt x="8" y="4"/>
                  </a:cubicBezTo>
                  <a:cubicBezTo>
                    <a:pt x="6" y="7"/>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1" name="Freeform 103"/>
            <p:cNvSpPr>
              <a:spLocks noEditPoints="1"/>
            </p:cNvSpPr>
            <p:nvPr/>
          </p:nvSpPr>
          <p:spPr bwMode="auto">
            <a:xfrm>
              <a:off x="2948405" y="2575376"/>
              <a:ext cx="134616" cy="197091"/>
            </a:xfrm>
            <a:custGeom>
              <a:avLst/>
              <a:gdLst>
                <a:gd name="T0" fmla="*/ 24 w 30"/>
                <a:gd name="T1" fmla="*/ 25 h 44"/>
                <a:gd name="T2" fmla="*/ 10 w 30"/>
                <a:gd name="T3" fmla="*/ 26 h 44"/>
                <a:gd name="T4" fmla="*/ 10 w 30"/>
                <a:gd name="T5" fmla="*/ 19 h 44"/>
                <a:gd name="T6" fmla="*/ 0 w 30"/>
                <a:gd name="T7" fmla="*/ 32 h 44"/>
                <a:gd name="T8" fmla="*/ 13 w 30"/>
                <a:gd name="T9" fmla="*/ 44 h 44"/>
                <a:gd name="T10" fmla="*/ 12 w 30"/>
                <a:gd name="T11" fmla="*/ 38 h 44"/>
                <a:gd name="T12" fmla="*/ 19 w 30"/>
                <a:gd name="T13" fmla="*/ 38 h 44"/>
                <a:gd name="T14" fmla="*/ 25 w 30"/>
                <a:gd name="T15" fmla="*/ 33 h 44"/>
                <a:gd name="T16" fmla="*/ 30 w 30"/>
                <a:gd name="T17" fmla="*/ 19 h 44"/>
                <a:gd name="T18" fmla="*/ 24 w 30"/>
                <a:gd name="T19" fmla="*/ 25 h 44"/>
                <a:gd name="T20" fmla="*/ 9 w 30"/>
                <a:gd name="T21" fmla="*/ 8 h 44"/>
                <a:gd name="T22" fmla="*/ 21 w 30"/>
                <a:gd name="T23" fmla="*/ 24 h 44"/>
                <a:gd name="T24" fmla="*/ 26 w 30"/>
                <a:gd name="T25" fmla="*/ 21 h 44"/>
                <a:gd name="T26" fmla="*/ 30 w 30"/>
                <a:gd name="T27" fmla="*/ 17 h 44"/>
                <a:gd name="T28" fmla="*/ 29 w 30"/>
                <a:gd name="T29" fmla="*/ 13 h 44"/>
                <a:gd name="T30" fmla="*/ 19 w 30"/>
                <a:gd name="T31" fmla="*/ 0 h 44"/>
                <a:gd name="T32" fmla="*/ 9 w 30"/>
                <a:gd name="T33"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44">
                  <a:moveTo>
                    <a:pt x="24" y="25"/>
                  </a:moveTo>
                  <a:cubicBezTo>
                    <a:pt x="22" y="27"/>
                    <a:pt x="14" y="26"/>
                    <a:pt x="10" y="26"/>
                  </a:cubicBezTo>
                  <a:cubicBezTo>
                    <a:pt x="10" y="19"/>
                    <a:pt x="10" y="19"/>
                    <a:pt x="10" y="19"/>
                  </a:cubicBezTo>
                  <a:cubicBezTo>
                    <a:pt x="0" y="32"/>
                    <a:pt x="0" y="32"/>
                    <a:pt x="0" y="32"/>
                  </a:cubicBezTo>
                  <a:cubicBezTo>
                    <a:pt x="13" y="44"/>
                    <a:pt x="13" y="44"/>
                    <a:pt x="13" y="44"/>
                  </a:cubicBezTo>
                  <a:cubicBezTo>
                    <a:pt x="12" y="38"/>
                    <a:pt x="12" y="38"/>
                    <a:pt x="12" y="38"/>
                  </a:cubicBezTo>
                  <a:cubicBezTo>
                    <a:pt x="14" y="38"/>
                    <a:pt x="17" y="38"/>
                    <a:pt x="19" y="38"/>
                  </a:cubicBezTo>
                  <a:cubicBezTo>
                    <a:pt x="23" y="38"/>
                    <a:pt x="23" y="36"/>
                    <a:pt x="25" y="33"/>
                  </a:cubicBezTo>
                  <a:cubicBezTo>
                    <a:pt x="26" y="30"/>
                    <a:pt x="30" y="19"/>
                    <a:pt x="30" y="19"/>
                  </a:cubicBezTo>
                  <a:cubicBezTo>
                    <a:pt x="30" y="19"/>
                    <a:pt x="27" y="24"/>
                    <a:pt x="24" y="25"/>
                  </a:cubicBezTo>
                  <a:close/>
                  <a:moveTo>
                    <a:pt x="9" y="8"/>
                  </a:moveTo>
                  <a:cubicBezTo>
                    <a:pt x="21" y="24"/>
                    <a:pt x="21" y="24"/>
                    <a:pt x="21" y="24"/>
                  </a:cubicBezTo>
                  <a:cubicBezTo>
                    <a:pt x="21" y="24"/>
                    <a:pt x="22" y="25"/>
                    <a:pt x="26" y="21"/>
                  </a:cubicBezTo>
                  <a:cubicBezTo>
                    <a:pt x="29" y="19"/>
                    <a:pt x="30" y="17"/>
                    <a:pt x="30" y="17"/>
                  </a:cubicBezTo>
                  <a:cubicBezTo>
                    <a:pt x="30" y="17"/>
                    <a:pt x="30" y="16"/>
                    <a:pt x="29" y="13"/>
                  </a:cubicBezTo>
                  <a:cubicBezTo>
                    <a:pt x="27" y="11"/>
                    <a:pt x="19" y="0"/>
                    <a:pt x="19" y="0"/>
                  </a:cubicBezTo>
                  <a:lnTo>
                    <a:pt x="9"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2" name="Freeform 104"/>
            <p:cNvSpPr>
              <a:spLocks noEditPoints="1"/>
            </p:cNvSpPr>
            <p:nvPr/>
          </p:nvSpPr>
          <p:spPr bwMode="auto">
            <a:xfrm>
              <a:off x="4323827" y="2060205"/>
              <a:ext cx="468228" cy="468337"/>
            </a:xfrm>
            <a:custGeom>
              <a:avLst/>
              <a:gdLst>
                <a:gd name="T0" fmla="*/ 0 w 104"/>
                <a:gd name="T1" fmla="*/ 51 h 104"/>
                <a:gd name="T2" fmla="*/ 0 w 104"/>
                <a:gd name="T3" fmla="*/ 53 h 104"/>
                <a:gd name="T4" fmla="*/ 104 w 104"/>
                <a:gd name="T5" fmla="*/ 52 h 104"/>
                <a:gd name="T6" fmla="*/ 84 w 104"/>
                <a:gd name="T7" fmla="*/ 54 h 104"/>
                <a:gd name="T8" fmla="*/ 86 w 104"/>
                <a:gd name="T9" fmla="*/ 70 h 104"/>
                <a:gd name="T10" fmla="*/ 84 w 104"/>
                <a:gd name="T11" fmla="*/ 54 h 104"/>
                <a:gd name="T12" fmla="*/ 86 w 104"/>
                <a:gd name="T13" fmla="*/ 34 h 104"/>
                <a:gd name="T14" fmla="*/ 84 w 104"/>
                <a:gd name="T15" fmla="*/ 49 h 104"/>
                <a:gd name="T16" fmla="*/ 89 w 104"/>
                <a:gd name="T17" fmla="*/ 29 h 104"/>
                <a:gd name="T18" fmla="*/ 75 w 104"/>
                <a:gd name="T19" fmla="*/ 16 h 104"/>
                <a:gd name="T20" fmla="*/ 96 w 104"/>
                <a:gd name="T21" fmla="*/ 34 h 104"/>
                <a:gd name="T22" fmla="*/ 75 w 104"/>
                <a:gd name="T23" fmla="*/ 29 h 104"/>
                <a:gd name="T24" fmla="*/ 55 w 104"/>
                <a:gd name="T25" fmla="*/ 49 h 104"/>
                <a:gd name="T26" fmla="*/ 75 w 104"/>
                <a:gd name="T27" fmla="*/ 29 h 104"/>
                <a:gd name="T28" fmla="*/ 55 w 104"/>
                <a:gd name="T29" fmla="*/ 6 h 104"/>
                <a:gd name="T30" fmla="*/ 73 w 104"/>
                <a:gd name="T31" fmla="*/ 23 h 104"/>
                <a:gd name="T32" fmla="*/ 79 w 104"/>
                <a:gd name="T33" fmla="*/ 54 h 104"/>
                <a:gd name="T34" fmla="*/ 55 w 104"/>
                <a:gd name="T35" fmla="*/ 78 h 104"/>
                <a:gd name="T36" fmla="*/ 79 w 104"/>
                <a:gd name="T37" fmla="*/ 54 h 104"/>
                <a:gd name="T38" fmla="*/ 73 w 104"/>
                <a:gd name="T39" fmla="*/ 81 h 104"/>
                <a:gd name="T40" fmla="*/ 55 w 104"/>
                <a:gd name="T41" fmla="*/ 98 h 104"/>
                <a:gd name="T42" fmla="*/ 70 w 104"/>
                <a:gd name="T43" fmla="*/ 95 h 104"/>
                <a:gd name="T44" fmla="*/ 79 w 104"/>
                <a:gd name="T45" fmla="*/ 79 h 104"/>
                <a:gd name="T46" fmla="*/ 96 w 104"/>
                <a:gd name="T47" fmla="*/ 70 h 104"/>
                <a:gd name="T48" fmla="*/ 29 w 104"/>
                <a:gd name="T49" fmla="*/ 75 h 104"/>
                <a:gd name="T50" fmla="*/ 50 w 104"/>
                <a:gd name="T51" fmla="*/ 54 h 104"/>
                <a:gd name="T52" fmla="*/ 29 w 104"/>
                <a:gd name="T53" fmla="*/ 75 h 104"/>
                <a:gd name="T54" fmla="*/ 50 w 104"/>
                <a:gd name="T55" fmla="*/ 99 h 104"/>
                <a:gd name="T56" fmla="*/ 32 w 104"/>
                <a:gd name="T57" fmla="*/ 81 h 104"/>
                <a:gd name="T58" fmla="*/ 26 w 104"/>
                <a:gd name="T59" fmla="*/ 49 h 104"/>
                <a:gd name="T60" fmla="*/ 50 w 104"/>
                <a:gd name="T61" fmla="*/ 26 h 104"/>
                <a:gd name="T62" fmla="*/ 26 w 104"/>
                <a:gd name="T63" fmla="*/ 49 h 104"/>
                <a:gd name="T64" fmla="*/ 16 w 104"/>
                <a:gd name="T65" fmla="*/ 29 h 104"/>
                <a:gd name="T66" fmla="*/ 35 w 104"/>
                <a:gd name="T67" fmla="*/ 9 h 104"/>
                <a:gd name="T68" fmla="*/ 25 w 104"/>
                <a:gd name="T69" fmla="*/ 25 h 104"/>
                <a:gd name="T70" fmla="*/ 21 w 104"/>
                <a:gd name="T71" fmla="*/ 49 h 104"/>
                <a:gd name="T72" fmla="*/ 19 w 104"/>
                <a:gd name="T73" fmla="*/ 34 h 104"/>
                <a:gd name="T74" fmla="*/ 21 w 104"/>
                <a:gd name="T75" fmla="*/ 54 h 104"/>
                <a:gd name="T76" fmla="*/ 19 w 104"/>
                <a:gd name="T77" fmla="*/ 70 h 104"/>
                <a:gd name="T78" fmla="*/ 21 w 104"/>
                <a:gd name="T79" fmla="*/ 54 h 104"/>
                <a:gd name="T80" fmla="*/ 25 w 104"/>
                <a:gd name="T81" fmla="*/ 79 h 104"/>
                <a:gd name="T82" fmla="*/ 35 w 104"/>
                <a:gd name="T83" fmla="*/ 95 h 104"/>
                <a:gd name="T84" fmla="*/ 16 w 104"/>
                <a:gd name="T85" fmla="*/ 75 h 104"/>
                <a:gd name="T86" fmla="*/ 32 w 104"/>
                <a:gd name="T87" fmla="*/ 23 h 104"/>
                <a:gd name="T88" fmla="*/ 50 w 104"/>
                <a:gd name="T89"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4" h="104">
                  <a:moveTo>
                    <a:pt x="52" y="0"/>
                  </a:moveTo>
                  <a:cubicBezTo>
                    <a:pt x="24" y="0"/>
                    <a:pt x="1" y="23"/>
                    <a:pt x="0" y="51"/>
                  </a:cubicBezTo>
                  <a:cubicBezTo>
                    <a:pt x="0" y="51"/>
                    <a:pt x="0" y="52"/>
                    <a:pt x="0" y="52"/>
                  </a:cubicBezTo>
                  <a:cubicBezTo>
                    <a:pt x="0" y="52"/>
                    <a:pt x="0" y="53"/>
                    <a:pt x="0" y="53"/>
                  </a:cubicBezTo>
                  <a:cubicBezTo>
                    <a:pt x="1" y="81"/>
                    <a:pt x="24" y="104"/>
                    <a:pt x="52" y="104"/>
                  </a:cubicBezTo>
                  <a:cubicBezTo>
                    <a:pt x="81" y="104"/>
                    <a:pt x="104" y="81"/>
                    <a:pt x="104" y="52"/>
                  </a:cubicBezTo>
                  <a:cubicBezTo>
                    <a:pt x="104" y="23"/>
                    <a:pt x="81" y="0"/>
                    <a:pt x="52" y="0"/>
                  </a:cubicBezTo>
                  <a:close/>
                  <a:moveTo>
                    <a:pt x="84" y="54"/>
                  </a:moveTo>
                  <a:cubicBezTo>
                    <a:pt x="99" y="54"/>
                    <a:pt x="99" y="54"/>
                    <a:pt x="99" y="54"/>
                  </a:cubicBezTo>
                  <a:cubicBezTo>
                    <a:pt x="98" y="60"/>
                    <a:pt x="93" y="66"/>
                    <a:pt x="86" y="70"/>
                  </a:cubicBezTo>
                  <a:cubicBezTo>
                    <a:pt x="85" y="71"/>
                    <a:pt x="83" y="72"/>
                    <a:pt x="81" y="73"/>
                  </a:cubicBezTo>
                  <a:cubicBezTo>
                    <a:pt x="83" y="67"/>
                    <a:pt x="84" y="61"/>
                    <a:pt x="84" y="54"/>
                  </a:cubicBezTo>
                  <a:close/>
                  <a:moveTo>
                    <a:pt x="81" y="32"/>
                  </a:moveTo>
                  <a:cubicBezTo>
                    <a:pt x="83" y="32"/>
                    <a:pt x="85" y="33"/>
                    <a:pt x="86" y="34"/>
                  </a:cubicBezTo>
                  <a:cubicBezTo>
                    <a:pt x="93" y="38"/>
                    <a:pt x="98" y="43"/>
                    <a:pt x="99" y="49"/>
                  </a:cubicBezTo>
                  <a:cubicBezTo>
                    <a:pt x="84" y="49"/>
                    <a:pt x="84" y="49"/>
                    <a:pt x="84" y="49"/>
                  </a:cubicBezTo>
                  <a:cubicBezTo>
                    <a:pt x="84" y="43"/>
                    <a:pt x="83" y="37"/>
                    <a:pt x="81" y="32"/>
                  </a:cubicBezTo>
                  <a:close/>
                  <a:moveTo>
                    <a:pt x="89" y="29"/>
                  </a:moveTo>
                  <a:cubicBezTo>
                    <a:pt x="86" y="28"/>
                    <a:pt x="83" y="26"/>
                    <a:pt x="79" y="25"/>
                  </a:cubicBezTo>
                  <a:cubicBezTo>
                    <a:pt x="78" y="22"/>
                    <a:pt x="77" y="19"/>
                    <a:pt x="75" y="16"/>
                  </a:cubicBezTo>
                  <a:cubicBezTo>
                    <a:pt x="74" y="13"/>
                    <a:pt x="72" y="11"/>
                    <a:pt x="70" y="9"/>
                  </a:cubicBezTo>
                  <a:cubicBezTo>
                    <a:pt x="82" y="13"/>
                    <a:pt x="91" y="23"/>
                    <a:pt x="96" y="34"/>
                  </a:cubicBezTo>
                  <a:cubicBezTo>
                    <a:pt x="94" y="33"/>
                    <a:pt x="91" y="31"/>
                    <a:pt x="89" y="29"/>
                  </a:cubicBezTo>
                  <a:close/>
                  <a:moveTo>
                    <a:pt x="75" y="29"/>
                  </a:moveTo>
                  <a:cubicBezTo>
                    <a:pt x="77" y="35"/>
                    <a:pt x="78" y="42"/>
                    <a:pt x="79" y="49"/>
                  </a:cubicBezTo>
                  <a:cubicBezTo>
                    <a:pt x="55" y="49"/>
                    <a:pt x="55" y="49"/>
                    <a:pt x="55" y="49"/>
                  </a:cubicBezTo>
                  <a:cubicBezTo>
                    <a:pt x="55" y="26"/>
                    <a:pt x="55" y="26"/>
                    <a:pt x="55" y="26"/>
                  </a:cubicBezTo>
                  <a:cubicBezTo>
                    <a:pt x="63" y="26"/>
                    <a:pt x="69" y="27"/>
                    <a:pt x="75" y="29"/>
                  </a:cubicBezTo>
                  <a:close/>
                  <a:moveTo>
                    <a:pt x="55" y="20"/>
                  </a:moveTo>
                  <a:cubicBezTo>
                    <a:pt x="55" y="6"/>
                    <a:pt x="55" y="6"/>
                    <a:pt x="55" y="6"/>
                  </a:cubicBezTo>
                  <a:cubicBezTo>
                    <a:pt x="61" y="7"/>
                    <a:pt x="66" y="11"/>
                    <a:pt x="71" y="18"/>
                  </a:cubicBezTo>
                  <a:cubicBezTo>
                    <a:pt x="71" y="20"/>
                    <a:pt x="72" y="21"/>
                    <a:pt x="73" y="23"/>
                  </a:cubicBezTo>
                  <a:cubicBezTo>
                    <a:pt x="67" y="22"/>
                    <a:pt x="62" y="21"/>
                    <a:pt x="55" y="20"/>
                  </a:cubicBezTo>
                  <a:close/>
                  <a:moveTo>
                    <a:pt x="79" y="54"/>
                  </a:moveTo>
                  <a:cubicBezTo>
                    <a:pt x="78" y="62"/>
                    <a:pt x="77" y="69"/>
                    <a:pt x="75" y="75"/>
                  </a:cubicBezTo>
                  <a:cubicBezTo>
                    <a:pt x="69" y="77"/>
                    <a:pt x="63" y="78"/>
                    <a:pt x="55" y="78"/>
                  </a:cubicBezTo>
                  <a:cubicBezTo>
                    <a:pt x="55" y="54"/>
                    <a:pt x="55" y="54"/>
                    <a:pt x="55" y="54"/>
                  </a:cubicBezTo>
                  <a:lnTo>
                    <a:pt x="79" y="54"/>
                  </a:lnTo>
                  <a:close/>
                  <a:moveTo>
                    <a:pt x="55" y="84"/>
                  </a:moveTo>
                  <a:cubicBezTo>
                    <a:pt x="62" y="83"/>
                    <a:pt x="67" y="82"/>
                    <a:pt x="73" y="81"/>
                  </a:cubicBezTo>
                  <a:cubicBezTo>
                    <a:pt x="72" y="83"/>
                    <a:pt x="71" y="84"/>
                    <a:pt x="71" y="86"/>
                  </a:cubicBezTo>
                  <a:cubicBezTo>
                    <a:pt x="66" y="93"/>
                    <a:pt x="61" y="97"/>
                    <a:pt x="55" y="98"/>
                  </a:cubicBezTo>
                  <a:lnTo>
                    <a:pt x="55" y="84"/>
                  </a:lnTo>
                  <a:close/>
                  <a:moveTo>
                    <a:pt x="70" y="95"/>
                  </a:moveTo>
                  <a:cubicBezTo>
                    <a:pt x="72" y="93"/>
                    <a:pt x="74" y="91"/>
                    <a:pt x="75" y="88"/>
                  </a:cubicBezTo>
                  <a:cubicBezTo>
                    <a:pt x="77" y="85"/>
                    <a:pt x="78" y="82"/>
                    <a:pt x="79" y="79"/>
                  </a:cubicBezTo>
                  <a:cubicBezTo>
                    <a:pt x="83" y="78"/>
                    <a:pt x="86" y="76"/>
                    <a:pt x="89" y="75"/>
                  </a:cubicBezTo>
                  <a:cubicBezTo>
                    <a:pt x="91" y="73"/>
                    <a:pt x="94" y="72"/>
                    <a:pt x="96" y="70"/>
                  </a:cubicBezTo>
                  <a:cubicBezTo>
                    <a:pt x="91" y="81"/>
                    <a:pt x="82" y="91"/>
                    <a:pt x="70" y="95"/>
                  </a:cubicBezTo>
                  <a:close/>
                  <a:moveTo>
                    <a:pt x="29" y="75"/>
                  </a:moveTo>
                  <a:cubicBezTo>
                    <a:pt x="28" y="69"/>
                    <a:pt x="26" y="62"/>
                    <a:pt x="26" y="54"/>
                  </a:cubicBezTo>
                  <a:cubicBezTo>
                    <a:pt x="50" y="54"/>
                    <a:pt x="50" y="54"/>
                    <a:pt x="50" y="54"/>
                  </a:cubicBezTo>
                  <a:cubicBezTo>
                    <a:pt x="50" y="78"/>
                    <a:pt x="50" y="78"/>
                    <a:pt x="50" y="78"/>
                  </a:cubicBezTo>
                  <a:cubicBezTo>
                    <a:pt x="42" y="78"/>
                    <a:pt x="36" y="77"/>
                    <a:pt x="29" y="75"/>
                  </a:cubicBezTo>
                  <a:close/>
                  <a:moveTo>
                    <a:pt x="50" y="84"/>
                  </a:moveTo>
                  <a:cubicBezTo>
                    <a:pt x="50" y="99"/>
                    <a:pt x="50" y="99"/>
                    <a:pt x="50" y="99"/>
                  </a:cubicBezTo>
                  <a:cubicBezTo>
                    <a:pt x="44" y="98"/>
                    <a:pt x="39" y="93"/>
                    <a:pt x="34" y="86"/>
                  </a:cubicBezTo>
                  <a:cubicBezTo>
                    <a:pt x="33" y="84"/>
                    <a:pt x="33" y="83"/>
                    <a:pt x="32" y="81"/>
                  </a:cubicBezTo>
                  <a:cubicBezTo>
                    <a:pt x="37" y="83"/>
                    <a:pt x="44" y="83"/>
                    <a:pt x="50" y="84"/>
                  </a:cubicBezTo>
                  <a:close/>
                  <a:moveTo>
                    <a:pt x="26" y="49"/>
                  </a:moveTo>
                  <a:cubicBezTo>
                    <a:pt x="26" y="42"/>
                    <a:pt x="28" y="35"/>
                    <a:pt x="29" y="29"/>
                  </a:cubicBezTo>
                  <a:cubicBezTo>
                    <a:pt x="36" y="27"/>
                    <a:pt x="42" y="26"/>
                    <a:pt x="50" y="26"/>
                  </a:cubicBezTo>
                  <a:cubicBezTo>
                    <a:pt x="50" y="49"/>
                    <a:pt x="50" y="49"/>
                    <a:pt x="50" y="49"/>
                  </a:cubicBezTo>
                  <a:lnTo>
                    <a:pt x="26" y="49"/>
                  </a:lnTo>
                  <a:close/>
                  <a:moveTo>
                    <a:pt x="25" y="25"/>
                  </a:moveTo>
                  <a:cubicBezTo>
                    <a:pt x="22" y="26"/>
                    <a:pt x="19" y="28"/>
                    <a:pt x="16" y="29"/>
                  </a:cubicBezTo>
                  <a:cubicBezTo>
                    <a:pt x="13" y="31"/>
                    <a:pt x="11" y="32"/>
                    <a:pt x="9" y="34"/>
                  </a:cubicBezTo>
                  <a:cubicBezTo>
                    <a:pt x="14" y="23"/>
                    <a:pt x="23" y="13"/>
                    <a:pt x="35" y="9"/>
                  </a:cubicBezTo>
                  <a:cubicBezTo>
                    <a:pt x="33" y="11"/>
                    <a:pt x="31" y="13"/>
                    <a:pt x="30" y="16"/>
                  </a:cubicBezTo>
                  <a:cubicBezTo>
                    <a:pt x="28" y="18"/>
                    <a:pt x="27" y="22"/>
                    <a:pt x="25" y="25"/>
                  </a:cubicBezTo>
                  <a:close/>
                  <a:moveTo>
                    <a:pt x="23" y="31"/>
                  </a:moveTo>
                  <a:cubicBezTo>
                    <a:pt x="22" y="37"/>
                    <a:pt x="21" y="43"/>
                    <a:pt x="21" y="49"/>
                  </a:cubicBezTo>
                  <a:cubicBezTo>
                    <a:pt x="6" y="49"/>
                    <a:pt x="6" y="49"/>
                    <a:pt x="6" y="49"/>
                  </a:cubicBezTo>
                  <a:cubicBezTo>
                    <a:pt x="7" y="43"/>
                    <a:pt x="12" y="38"/>
                    <a:pt x="19" y="34"/>
                  </a:cubicBezTo>
                  <a:cubicBezTo>
                    <a:pt x="20" y="33"/>
                    <a:pt x="22" y="32"/>
                    <a:pt x="23" y="31"/>
                  </a:cubicBezTo>
                  <a:close/>
                  <a:moveTo>
                    <a:pt x="21" y="54"/>
                  </a:moveTo>
                  <a:cubicBezTo>
                    <a:pt x="21" y="61"/>
                    <a:pt x="22" y="67"/>
                    <a:pt x="23" y="73"/>
                  </a:cubicBezTo>
                  <a:cubicBezTo>
                    <a:pt x="22" y="72"/>
                    <a:pt x="20" y="71"/>
                    <a:pt x="19" y="70"/>
                  </a:cubicBezTo>
                  <a:cubicBezTo>
                    <a:pt x="11" y="66"/>
                    <a:pt x="7" y="60"/>
                    <a:pt x="6" y="54"/>
                  </a:cubicBezTo>
                  <a:lnTo>
                    <a:pt x="21" y="54"/>
                  </a:lnTo>
                  <a:close/>
                  <a:moveTo>
                    <a:pt x="16" y="75"/>
                  </a:moveTo>
                  <a:cubicBezTo>
                    <a:pt x="19" y="76"/>
                    <a:pt x="22" y="78"/>
                    <a:pt x="25" y="79"/>
                  </a:cubicBezTo>
                  <a:cubicBezTo>
                    <a:pt x="27" y="82"/>
                    <a:pt x="28" y="85"/>
                    <a:pt x="30" y="88"/>
                  </a:cubicBezTo>
                  <a:cubicBezTo>
                    <a:pt x="31" y="91"/>
                    <a:pt x="33" y="93"/>
                    <a:pt x="35" y="95"/>
                  </a:cubicBezTo>
                  <a:cubicBezTo>
                    <a:pt x="23" y="91"/>
                    <a:pt x="14" y="81"/>
                    <a:pt x="9" y="70"/>
                  </a:cubicBezTo>
                  <a:cubicBezTo>
                    <a:pt x="11" y="72"/>
                    <a:pt x="13" y="73"/>
                    <a:pt x="16" y="75"/>
                  </a:cubicBezTo>
                  <a:close/>
                  <a:moveTo>
                    <a:pt x="50" y="20"/>
                  </a:moveTo>
                  <a:cubicBezTo>
                    <a:pt x="44" y="21"/>
                    <a:pt x="37" y="21"/>
                    <a:pt x="32" y="23"/>
                  </a:cubicBezTo>
                  <a:cubicBezTo>
                    <a:pt x="33" y="21"/>
                    <a:pt x="33" y="20"/>
                    <a:pt x="34" y="18"/>
                  </a:cubicBezTo>
                  <a:cubicBezTo>
                    <a:pt x="39" y="11"/>
                    <a:pt x="44" y="6"/>
                    <a:pt x="50" y="5"/>
                  </a:cubicBezTo>
                  <a:lnTo>
                    <a:pt x="5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3" name="Freeform 105"/>
            <p:cNvSpPr>
              <a:spLocks noEditPoints="1"/>
            </p:cNvSpPr>
            <p:nvPr/>
          </p:nvSpPr>
          <p:spPr bwMode="auto">
            <a:xfrm>
              <a:off x="3590269" y="1386971"/>
              <a:ext cx="382386" cy="378572"/>
            </a:xfrm>
            <a:custGeom>
              <a:avLst/>
              <a:gdLst>
                <a:gd name="T0" fmla="*/ 65 w 85"/>
                <a:gd name="T1" fmla="*/ 37 h 84"/>
                <a:gd name="T2" fmla="*/ 62 w 85"/>
                <a:gd name="T3" fmla="*/ 37 h 84"/>
                <a:gd name="T4" fmla="*/ 58 w 85"/>
                <a:gd name="T5" fmla="*/ 42 h 84"/>
                <a:gd name="T6" fmla="*/ 58 w 85"/>
                <a:gd name="T7" fmla="*/ 79 h 84"/>
                <a:gd name="T8" fmla="*/ 62 w 85"/>
                <a:gd name="T9" fmla="*/ 84 h 84"/>
                <a:gd name="T10" fmla="*/ 65 w 85"/>
                <a:gd name="T11" fmla="*/ 84 h 84"/>
                <a:gd name="T12" fmla="*/ 69 w 85"/>
                <a:gd name="T13" fmla="*/ 79 h 84"/>
                <a:gd name="T14" fmla="*/ 69 w 85"/>
                <a:gd name="T15" fmla="*/ 42 h 84"/>
                <a:gd name="T16" fmla="*/ 65 w 85"/>
                <a:gd name="T17" fmla="*/ 37 h 84"/>
                <a:gd name="T18" fmla="*/ 84 w 85"/>
                <a:gd name="T19" fmla="*/ 57 h 84"/>
                <a:gd name="T20" fmla="*/ 74 w 85"/>
                <a:gd name="T21" fmla="*/ 15 h 84"/>
                <a:gd name="T22" fmla="*/ 74 w 85"/>
                <a:gd name="T23" fmla="*/ 11 h 84"/>
                <a:gd name="T24" fmla="*/ 43 w 85"/>
                <a:gd name="T25" fmla="*/ 0 h 84"/>
                <a:gd name="T26" fmla="*/ 11 w 85"/>
                <a:gd name="T27" fmla="*/ 11 h 84"/>
                <a:gd name="T28" fmla="*/ 11 w 85"/>
                <a:gd name="T29" fmla="*/ 15 h 84"/>
                <a:gd name="T30" fmla="*/ 1 w 85"/>
                <a:gd name="T31" fmla="*/ 57 h 84"/>
                <a:gd name="T32" fmla="*/ 0 w 85"/>
                <a:gd name="T33" fmla="*/ 60 h 84"/>
                <a:gd name="T34" fmla="*/ 2 w 85"/>
                <a:gd name="T35" fmla="*/ 63 h 84"/>
                <a:gd name="T36" fmla="*/ 3 w 85"/>
                <a:gd name="T37" fmla="*/ 63 h 84"/>
                <a:gd name="T38" fmla="*/ 12 w 85"/>
                <a:gd name="T39" fmla="*/ 80 h 84"/>
                <a:gd name="T40" fmla="*/ 14 w 85"/>
                <a:gd name="T41" fmla="*/ 76 h 84"/>
                <a:gd name="T42" fmla="*/ 14 w 85"/>
                <a:gd name="T43" fmla="*/ 44 h 84"/>
                <a:gd name="T44" fmla="*/ 12 w 85"/>
                <a:gd name="T45" fmla="*/ 41 h 84"/>
                <a:gd name="T46" fmla="*/ 3 w 85"/>
                <a:gd name="T47" fmla="*/ 57 h 84"/>
                <a:gd name="T48" fmla="*/ 2 w 85"/>
                <a:gd name="T49" fmla="*/ 57 h 84"/>
                <a:gd name="T50" fmla="*/ 12 w 85"/>
                <a:gd name="T51" fmla="*/ 19 h 84"/>
                <a:gd name="T52" fmla="*/ 14 w 85"/>
                <a:gd name="T53" fmla="*/ 20 h 84"/>
                <a:gd name="T54" fmla="*/ 42 w 85"/>
                <a:gd name="T55" fmla="*/ 11 h 84"/>
                <a:gd name="T56" fmla="*/ 42 w 85"/>
                <a:gd name="T57" fmla="*/ 11 h 84"/>
                <a:gd name="T58" fmla="*/ 43 w 85"/>
                <a:gd name="T59" fmla="*/ 11 h 84"/>
                <a:gd name="T60" fmla="*/ 43 w 85"/>
                <a:gd name="T61" fmla="*/ 11 h 84"/>
                <a:gd name="T62" fmla="*/ 43 w 85"/>
                <a:gd name="T63" fmla="*/ 11 h 84"/>
                <a:gd name="T64" fmla="*/ 71 w 85"/>
                <a:gd name="T65" fmla="*/ 20 h 84"/>
                <a:gd name="T66" fmla="*/ 73 w 85"/>
                <a:gd name="T67" fmla="*/ 19 h 84"/>
                <a:gd name="T68" fmla="*/ 83 w 85"/>
                <a:gd name="T69" fmla="*/ 57 h 84"/>
                <a:gd name="T70" fmla="*/ 82 w 85"/>
                <a:gd name="T71" fmla="*/ 57 h 84"/>
                <a:gd name="T72" fmla="*/ 73 w 85"/>
                <a:gd name="T73" fmla="*/ 41 h 84"/>
                <a:gd name="T74" fmla="*/ 71 w 85"/>
                <a:gd name="T75" fmla="*/ 44 h 84"/>
                <a:gd name="T76" fmla="*/ 71 w 85"/>
                <a:gd name="T77" fmla="*/ 76 h 84"/>
                <a:gd name="T78" fmla="*/ 73 w 85"/>
                <a:gd name="T79" fmla="*/ 80 h 84"/>
                <a:gd name="T80" fmla="*/ 82 w 85"/>
                <a:gd name="T81" fmla="*/ 63 h 84"/>
                <a:gd name="T82" fmla="*/ 83 w 85"/>
                <a:gd name="T83" fmla="*/ 63 h 84"/>
                <a:gd name="T84" fmla="*/ 85 w 85"/>
                <a:gd name="T85" fmla="*/ 60 h 84"/>
                <a:gd name="T86" fmla="*/ 84 w 85"/>
                <a:gd name="T87" fmla="*/ 57 h 84"/>
                <a:gd name="T88" fmla="*/ 23 w 85"/>
                <a:gd name="T89" fmla="*/ 37 h 84"/>
                <a:gd name="T90" fmla="*/ 20 w 85"/>
                <a:gd name="T91" fmla="*/ 37 h 84"/>
                <a:gd name="T92" fmla="*/ 16 w 85"/>
                <a:gd name="T93" fmla="*/ 42 h 84"/>
                <a:gd name="T94" fmla="*/ 16 w 85"/>
                <a:gd name="T95" fmla="*/ 79 h 84"/>
                <a:gd name="T96" fmla="*/ 20 w 85"/>
                <a:gd name="T97" fmla="*/ 84 h 84"/>
                <a:gd name="T98" fmla="*/ 23 w 85"/>
                <a:gd name="T99" fmla="*/ 84 h 84"/>
                <a:gd name="T100" fmla="*/ 28 w 85"/>
                <a:gd name="T101" fmla="*/ 79 h 84"/>
                <a:gd name="T102" fmla="*/ 28 w 85"/>
                <a:gd name="T103" fmla="*/ 42 h 84"/>
                <a:gd name="T104" fmla="*/ 23 w 85"/>
                <a:gd name="T105" fmla="*/ 3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 h="84">
                  <a:moveTo>
                    <a:pt x="65" y="37"/>
                  </a:moveTo>
                  <a:cubicBezTo>
                    <a:pt x="62" y="37"/>
                    <a:pt x="62" y="37"/>
                    <a:pt x="62" y="37"/>
                  </a:cubicBezTo>
                  <a:cubicBezTo>
                    <a:pt x="60" y="37"/>
                    <a:pt x="58" y="39"/>
                    <a:pt x="58" y="42"/>
                  </a:cubicBezTo>
                  <a:cubicBezTo>
                    <a:pt x="58" y="79"/>
                    <a:pt x="58" y="79"/>
                    <a:pt x="58" y="79"/>
                  </a:cubicBezTo>
                  <a:cubicBezTo>
                    <a:pt x="58" y="81"/>
                    <a:pt x="60" y="84"/>
                    <a:pt x="62" y="84"/>
                  </a:cubicBezTo>
                  <a:cubicBezTo>
                    <a:pt x="65" y="84"/>
                    <a:pt x="65" y="84"/>
                    <a:pt x="65" y="84"/>
                  </a:cubicBezTo>
                  <a:cubicBezTo>
                    <a:pt x="67" y="84"/>
                    <a:pt x="69" y="81"/>
                    <a:pt x="69" y="79"/>
                  </a:cubicBezTo>
                  <a:cubicBezTo>
                    <a:pt x="69" y="42"/>
                    <a:pt x="69" y="42"/>
                    <a:pt x="69" y="42"/>
                  </a:cubicBezTo>
                  <a:cubicBezTo>
                    <a:pt x="69" y="39"/>
                    <a:pt x="67" y="37"/>
                    <a:pt x="65" y="37"/>
                  </a:cubicBezTo>
                  <a:close/>
                  <a:moveTo>
                    <a:pt x="84" y="57"/>
                  </a:moveTo>
                  <a:cubicBezTo>
                    <a:pt x="85" y="26"/>
                    <a:pt x="74" y="15"/>
                    <a:pt x="74" y="15"/>
                  </a:cubicBezTo>
                  <a:cubicBezTo>
                    <a:pt x="75" y="13"/>
                    <a:pt x="74" y="11"/>
                    <a:pt x="74" y="11"/>
                  </a:cubicBezTo>
                  <a:cubicBezTo>
                    <a:pt x="61" y="0"/>
                    <a:pt x="46" y="0"/>
                    <a:pt x="43" y="0"/>
                  </a:cubicBezTo>
                  <a:cubicBezTo>
                    <a:pt x="39" y="0"/>
                    <a:pt x="24" y="0"/>
                    <a:pt x="11" y="11"/>
                  </a:cubicBezTo>
                  <a:cubicBezTo>
                    <a:pt x="11" y="11"/>
                    <a:pt x="10" y="13"/>
                    <a:pt x="11" y="15"/>
                  </a:cubicBezTo>
                  <a:cubicBezTo>
                    <a:pt x="11" y="15"/>
                    <a:pt x="0" y="26"/>
                    <a:pt x="1" y="57"/>
                  </a:cubicBezTo>
                  <a:cubicBezTo>
                    <a:pt x="0" y="58"/>
                    <a:pt x="0" y="59"/>
                    <a:pt x="0" y="60"/>
                  </a:cubicBezTo>
                  <a:cubicBezTo>
                    <a:pt x="0" y="61"/>
                    <a:pt x="1" y="63"/>
                    <a:pt x="2" y="63"/>
                  </a:cubicBezTo>
                  <a:cubicBezTo>
                    <a:pt x="3" y="63"/>
                    <a:pt x="3" y="63"/>
                    <a:pt x="3" y="63"/>
                  </a:cubicBezTo>
                  <a:cubicBezTo>
                    <a:pt x="4" y="72"/>
                    <a:pt x="7" y="80"/>
                    <a:pt x="12" y="80"/>
                  </a:cubicBezTo>
                  <a:cubicBezTo>
                    <a:pt x="14" y="80"/>
                    <a:pt x="14" y="76"/>
                    <a:pt x="14" y="76"/>
                  </a:cubicBezTo>
                  <a:cubicBezTo>
                    <a:pt x="14" y="44"/>
                    <a:pt x="14" y="44"/>
                    <a:pt x="14" y="44"/>
                  </a:cubicBezTo>
                  <a:cubicBezTo>
                    <a:pt x="14" y="44"/>
                    <a:pt x="14" y="41"/>
                    <a:pt x="12" y="41"/>
                  </a:cubicBezTo>
                  <a:cubicBezTo>
                    <a:pt x="8" y="41"/>
                    <a:pt x="4" y="48"/>
                    <a:pt x="3" y="57"/>
                  </a:cubicBezTo>
                  <a:cubicBezTo>
                    <a:pt x="3" y="57"/>
                    <a:pt x="3" y="57"/>
                    <a:pt x="2" y="57"/>
                  </a:cubicBezTo>
                  <a:cubicBezTo>
                    <a:pt x="3" y="50"/>
                    <a:pt x="5" y="27"/>
                    <a:pt x="12" y="19"/>
                  </a:cubicBezTo>
                  <a:cubicBezTo>
                    <a:pt x="12" y="19"/>
                    <a:pt x="12" y="20"/>
                    <a:pt x="14" y="20"/>
                  </a:cubicBezTo>
                  <a:cubicBezTo>
                    <a:pt x="15" y="19"/>
                    <a:pt x="23" y="11"/>
                    <a:pt x="42" y="11"/>
                  </a:cubicBezTo>
                  <a:cubicBezTo>
                    <a:pt x="42" y="11"/>
                    <a:pt x="42" y="11"/>
                    <a:pt x="42" y="11"/>
                  </a:cubicBezTo>
                  <a:cubicBezTo>
                    <a:pt x="42" y="11"/>
                    <a:pt x="42" y="11"/>
                    <a:pt x="43" y="11"/>
                  </a:cubicBezTo>
                  <a:cubicBezTo>
                    <a:pt x="43" y="11"/>
                    <a:pt x="43" y="11"/>
                    <a:pt x="43" y="11"/>
                  </a:cubicBezTo>
                  <a:cubicBezTo>
                    <a:pt x="43" y="11"/>
                    <a:pt x="43" y="11"/>
                    <a:pt x="43" y="11"/>
                  </a:cubicBezTo>
                  <a:cubicBezTo>
                    <a:pt x="62" y="11"/>
                    <a:pt x="70" y="19"/>
                    <a:pt x="71" y="20"/>
                  </a:cubicBezTo>
                  <a:cubicBezTo>
                    <a:pt x="73" y="20"/>
                    <a:pt x="73" y="19"/>
                    <a:pt x="73" y="19"/>
                  </a:cubicBezTo>
                  <a:cubicBezTo>
                    <a:pt x="80" y="27"/>
                    <a:pt x="82" y="50"/>
                    <a:pt x="83" y="57"/>
                  </a:cubicBezTo>
                  <a:cubicBezTo>
                    <a:pt x="82" y="57"/>
                    <a:pt x="82" y="57"/>
                    <a:pt x="82" y="57"/>
                  </a:cubicBezTo>
                  <a:cubicBezTo>
                    <a:pt x="81" y="48"/>
                    <a:pt x="77" y="41"/>
                    <a:pt x="73" y="41"/>
                  </a:cubicBezTo>
                  <a:cubicBezTo>
                    <a:pt x="71" y="41"/>
                    <a:pt x="71" y="44"/>
                    <a:pt x="71" y="44"/>
                  </a:cubicBezTo>
                  <a:cubicBezTo>
                    <a:pt x="71" y="76"/>
                    <a:pt x="71" y="76"/>
                    <a:pt x="71" y="76"/>
                  </a:cubicBezTo>
                  <a:cubicBezTo>
                    <a:pt x="71" y="76"/>
                    <a:pt x="71" y="80"/>
                    <a:pt x="73" y="80"/>
                  </a:cubicBezTo>
                  <a:cubicBezTo>
                    <a:pt x="78" y="80"/>
                    <a:pt x="82" y="72"/>
                    <a:pt x="82" y="63"/>
                  </a:cubicBezTo>
                  <a:cubicBezTo>
                    <a:pt x="82" y="63"/>
                    <a:pt x="82" y="63"/>
                    <a:pt x="83" y="63"/>
                  </a:cubicBezTo>
                  <a:cubicBezTo>
                    <a:pt x="84" y="63"/>
                    <a:pt x="85" y="61"/>
                    <a:pt x="85" y="60"/>
                  </a:cubicBezTo>
                  <a:cubicBezTo>
                    <a:pt x="85" y="59"/>
                    <a:pt x="85" y="58"/>
                    <a:pt x="84" y="57"/>
                  </a:cubicBezTo>
                  <a:close/>
                  <a:moveTo>
                    <a:pt x="23" y="37"/>
                  </a:moveTo>
                  <a:cubicBezTo>
                    <a:pt x="20" y="37"/>
                    <a:pt x="20" y="37"/>
                    <a:pt x="20" y="37"/>
                  </a:cubicBezTo>
                  <a:cubicBezTo>
                    <a:pt x="18" y="37"/>
                    <a:pt x="16" y="39"/>
                    <a:pt x="16" y="42"/>
                  </a:cubicBezTo>
                  <a:cubicBezTo>
                    <a:pt x="16" y="79"/>
                    <a:pt x="16" y="79"/>
                    <a:pt x="16" y="79"/>
                  </a:cubicBezTo>
                  <a:cubicBezTo>
                    <a:pt x="16" y="81"/>
                    <a:pt x="18" y="84"/>
                    <a:pt x="20" y="84"/>
                  </a:cubicBezTo>
                  <a:cubicBezTo>
                    <a:pt x="23" y="84"/>
                    <a:pt x="23" y="84"/>
                    <a:pt x="23" y="84"/>
                  </a:cubicBezTo>
                  <a:cubicBezTo>
                    <a:pt x="26" y="84"/>
                    <a:pt x="28" y="81"/>
                    <a:pt x="28" y="79"/>
                  </a:cubicBezTo>
                  <a:cubicBezTo>
                    <a:pt x="28" y="42"/>
                    <a:pt x="28" y="42"/>
                    <a:pt x="28" y="42"/>
                  </a:cubicBezTo>
                  <a:cubicBezTo>
                    <a:pt x="28" y="39"/>
                    <a:pt x="26" y="37"/>
                    <a:pt x="23"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4" name="Freeform 106"/>
            <p:cNvSpPr>
              <a:spLocks/>
            </p:cNvSpPr>
            <p:nvPr/>
          </p:nvSpPr>
          <p:spPr bwMode="auto">
            <a:xfrm>
              <a:off x="1875382" y="1712856"/>
              <a:ext cx="220458" cy="193188"/>
            </a:xfrm>
            <a:custGeom>
              <a:avLst/>
              <a:gdLst>
                <a:gd name="T0" fmla="*/ 19 w 49"/>
                <a:gd name="T1" fmla="*/ 8 h 43"/>
                <a:gd name="T2" fmla="*/ 24 w 49"/>
                <a:gd name="T3" fmla="*/ 0 h 43"/>
                <a:gd name="T4" fmla="*/ 0 w 49"/>
                <a:gd name="T5" fmla="*/ 9 h 43"/>
                <a:gd name="T6" fmla="*/ 10 w 49"/>
                <a:gd name="T7" fmla="*/ 26 h 43"/>
                <a:gd name="T8" fmla="*/ 14 w 49"/>
                <a:gd name="T9" fmla="*/ 18 h 43"/>
                <a:gd name="T10" fmla="*/ 36 w 49"/>
                <a:gd name="T11" fmla="*/ 43 h 43"/>
                <a:gd name="T12" fmla="*/ 19 w 49"/>
                <a:gd name="T13" fmla="*/ 8 h 43"/>
              </a:gdLst>
              <a:ahLst/>
              <a:cxnLst>
                <a:cxn ang="0">
                  <a:pos x="T0" y="T1"/>
                </a:cxn>
                <a:cxn ang="0">
                  <a:pos x="T2" y="T3"/>
                </a:cxn>
                <a:cxn ang="0">
                  <a:pos x="T4" y="T5"/>
                </a:cxn>
                <a:cxn ang="0">
                  <a:pos x="T6" y="T7"/>
                </a:cxn>
                <a:cxn ang="0">
                  <a:pos x="T8" y="T9"/>
                </a:cxn>
                <a:cxn ang="0">
                  <a:pos x="T10" y="T11"/>
                </a:cxn>
                <a:cxn ang="0">
                  <a:pos x="T12" y="T13"/>
                </a:cxn>
              </a:cxnLst>
              <a:rect l="0" t="0" r="r" b="b"/>
              <a:pathLst>
                <a:path w="49" h="43">
                  <a:moveTo>
                    <a:pt x="19" y="8"/>
                  </a:moveTo>
                  <a:cubicBezTo>
                    <a:pt x="24" y="0"/>
                    <a:pt x="24" y="0"/>
                    <a:pt x="24" y="0"/>
                  </a:cubicBezTo>
                  <a:cubicBezTo>
                    <a:pt x="0" y="9"/>
                    <a:pt x="0" y="9"/>
                    <a:pt x="0" y="9"/>
                  </a:cubicBezTo>
                  <a:cubicBezTo>
                    <a:pt x="10" y="26"/>
                    <a:pt x="10" y="26"/>
                    <a:pt x="10" y="26"/>
                  </a:cubicBezTo>
                  <a:cubicBezTo>
                    <a:pt x="14" y="18"/>
                    <a:pt x="14" y="18"/>
                    <a:pt x="14" y="18"/>
                  </a:cubicBezTo>
                  <a:cubicBezTo>
                    <a:pt x="20" y="19"/>
                    <a:pt x="36" y="24"/>
                    <a:pt x="36" y="43"/>
                  </a:cubicBezTo>
                  <a:cubicBezTo>
                    <a:pt x="36" y="43"/>
                    <a:pt x="49" y="18"/>
                    <a:pt x="19"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5" name="Freeform 107"/>
            <p:cNvSpPr>
              <a:spLocks/>
            </p:cNvSpPr>
            <p:nvPr/>
          </p:nvSpPr>
          <p:spPr bwMode="auto">
            <a:xfrm>
              <a:off x="1760277" y="1812376"/>
              <a:ext cx="218507" cy="197092"/>
            </a:xfrm>
            <a:custGeom>
              <a:avLst/>
              <a:gdLst>
                <a:gd name="T0" fmla="*/ 48 w 48"/>
                <a:gd name="T1" fmla="*/ 35 h 44"/>
                <a:gd name="T2" fmla="*/ 38 w 48"/>
                <a:gd name="T3" fmla="*/ 18 h 44"/>
                <a:gd name="T4" fmla="*/ 34 w 48"/>
                <a:gd name="T5" fmla="*/ 25 h 44"/>
                <a:gd name="T6" fmla="*/ 12 w 48"/>
                <a:gd name="T7" fmla="*/ 0 h 44"/>
                <a:gd name="T8" fmla="*/ 29 w 48"/>
                <a:gd name="T9" fmla="*/ 36 h 44"/>
                <a:gd name="T10" fmla="*/ 24 w 48"/>
                <a:gd name="T11" fmla="*/ 44 h 44"/>
                <a:gd name="T12" fmla="*/ 48 w 48"/>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35"/>
                  </a:moveTo>
                  <a:cubicBezTo>
                    <a:pt x="38" y="18"/>
                    <a:pt x="38" y="18"/>
                    <a:pt x="38" y="18"/>
                  </a:cubicBezTo>
                  <a:cubicBezTo>
                    <a:pt x="34" y="25"/>
                    <a:pt x="34" y="25"/>
                    <a:pt x="34" y="25"/>
                  </a:cubicBezTo>
                  <a:cubicBezTo>
                    <a:pt x="28" y="24"/>
                    <a:pt x="13" y="20"/>
                    <a:pt x="12" y="0"/>
                  </a:cubicBezTo>
                  <a:cubicBezTo>
                    <a:pt x="12" y="0"/>
                    <a:pt x="0" y="25"/>
                    <a:pt x="29" y="36"/>
                  </a:cubicBezTo>
                  <a:cubicBezTo>
                    <a:pt x="24" y="44"/>
                    <a:pt x="24" y="44"/>
                    <a:pt x="24" y="44"/>
                  </a:cubicBezTo>
                  <a:lnTo>
                    <a:pt x="48"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6" name="Freeform 108"/>
            <p:cNvSpPr>
              <a:spLocks noEditPoints="1"/>
            </p:cNvSpPr>
            <p:nvPr/>
          </p:nvSpPr>
          <p:spPr bwMode="auto">
            <a:xfrm>
              <a:off x="1360331" y="2339255"/>
              <a:ext cx="343367" cy="226363"/>
            </a:xfrm>
            <a:custGeom>
              <a:avLst/>
              <a:gdLst>
                <a:gd name="T0" fmla="*/ 2 w 76"/>
                <a:gd name="T1" fmla="*/ 50 h 50"/>
                <a:gd name="T2" fmla="*/ 30 w 76"/>
                <a:gd name="T3" fmla="*/ 50 h 50"/>
                <a:gd name="T4" fmla="*/ 45 w 76"/>
                <a:gd name="T5" fmla="*/ 50 h 50"/>
                <a:gd name="T6" fmla="*/ 74 w 76"/>
                <a:gd name="T7" fmla="*/ 50 h 50"/>
                <a:gd name="T8" fmla="*/ 76 w 76"/>
                <a:gd name="T9" fmla="*/ 48 h 50"/>
                <a:gd name="T10" fmla="*/ 76 w 76"/>
                <a:gd name="T11" fmla="*/ 2 h 50"/>
                <a:gd name="T12" fmla="*/ 74 w 76"/>
                <a:gd name="T13" fmla="*/ 0 h 50"/>
                <a:gd name="T14" fmla="*/ 2 w 76"/>
                <a:gd name="T15" fmla="*/ 0 h 50"/>
                <a:gd name="T16" fmla="*/ 0 w 76"/>
                <a:gd name="T17" fmla="*/ 2 h 50"/>
                <a:gd name="T18" fmla="*/ 0 w 76"/>
                <a:gd name="T19" fmla="*/ 48 h 50"/>
                <a:gd name="T20" fmla="*/ 2 w 76"/>
                <a:gd name="T21" fmla="*/ 50 h 50"/>
                <a:gd name="T22" fmla="*/ 3 w 76"/>
                <a:gd name="T23" fmla="*/ 5 h 50"/>
                <a:gd name="T24" fmla="*/ 6 w 76"/>
                <a:gd name="T25" fmla="*/ 3 h 50"/>
                <a:gd name="T26" fmla="*/ 70 w 76"/>
                <a:gd name="T27" fmla="*/ 3 h 50"/>
                <a:gd name="T28" fmla="*/ 72 w 76"/>
                <a:gd name="T29" fmla="*/ 5 h 50"/>
                <a:gd name="T30" fmla="*/ 72 w 76"/>
                <a:gd name="T31" fmla="*/ 44 h 50"/>
                <a:gd name="T32" fmla="*/ 70 w 76"/>
                <a:gd name="T33" fmla="*/ 46 h 50"/>
                <a:gd name="T34" fmla="*/ 6 w 76"/>
                <a:gd name="T35" fmla="*/ 46 h 50"/>
                <a:gd name="T36" fmla="*/ 3 w 76"/>
                <a:gd name="T37" fmla="*/ 44 h 50"/>
                <a:gd name="T38" fmla="*/ 3 w 76"/>
                <a:gd name="T39"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50">
                  <a:moveTo>
                    <a:pt x="2" y="50"/>
                  </a:moveTo>
                  <a:cubicBezTo>
                    <a:pt x="30" y="50"/>
                    <a:pt x="30" y="50"/>
                    <a:pt x="30" y="50"/>
                  </a:cubicBezTo>
                  <a:cubicBezTo>
                    <a:pt x="45" y="50"/>
                    <a:pt x="45" y="50"/>
                    <a:pt x="45" y="50"/>
                  </a:cubicBezTo>
                  <a:cubicBezTo>
                    <a:pt x="74" y="50"/>
                    <a:pt x="74" y="50"/>
                    <a:pt x="74" y="50"/>
                  </a:cubicBezTo>
                  <a:cubicBezTo>
                    <a:pt x="75" y="50"/>
                    <a:pt x="76" y="49"/>
                    <a:pt x="76" y="48"/>
                  </a:cubicBezTo>
                  <a:cubicBezTo>
                    <a:pt x="76" y="2"/>
                    <a:pt x="76" y="2"/>
                    <a:pt x="76" y="2"/>
                  </a:cubicBezTo>
                  <a:cubicBezTo>
                    <a:pt x="76" y="1"/>
                    <a:pt x="75" y="0"/>
                    <a:pt x="74" y="0"/>
                  </a:cubicBezTo>
                  <a:cubicBezTo>
                    <a:pt x="2" y="0"/>
                    <a:pt x="2" y="0"/>
                    <a:pt x="2" y="0"/>
                  </a:cubicBezTo>
                  <a:cubicBezTo>
                    <a:pt x="1" y="0"/>
                    <a:pt x="0" y="1"/>
                    <a:pt x="0" y="2"/>
                  </a:cubicBezTo>
                  <a:cubicBezTo>
                    <a:pt x="0" y="48"/>
                    <a:pt x="0" y="48"/>
                    <a:pt x="0" y="48"/>
                  </a:cubicBezTo>
                  <a:cubicBezTo>
                    <a:pt x="0" y="49"/>
                    <a:pt x="1" y="50"/>
                    <a:pt x="2" y="50"/>
                  </a:cubicBezTo>
                  <a:close/>
                  <a:moveTo>
                    <a:pt x="3" y="5"/>
                  </a:moveTo>
                  <a:cubicBezTo>
                    <a:pt x="3" y="4"/>
                    <a:pt x="4" y="3"/>
                    <a:pt x="6" y="3"/>
                  </a:cubicBezTo>
                  <a:cubicBezTo>
                    <a:pt x="70" y="3"/>
                    <a:pt x="70" y="3"/>
                    <a:pt x="70" y="3"/>
                  </a:cubicBezTo>
                  <a:cubicBezTo>
                    <a:pt x="71" y="3"/>
                    <a:pt x="72" y="4"/>
                    <a:pt x="72" y="5"/>
                  </a:cubicBezTo>
                  <a:cubicBezTo>
                    <a:pt x="72" y="44"/>
                    <a:pt x="72" y="44"/>
                    <a:pt x="72" y="44"/>
                  </a:cubicBezTo>
                  <a:cubicBezTo>
                    <a:pt x="72" y="45"/>
                    <a:pt x="71" y="46"/>
                    <a:pt x="70" y="46"/>
                  </a:cubicBezTo>
                  <a:cubicBezTo>
                    <a:pt x="6" y="46"/>
                    <a:pt x="6" y="46"/>
                    <a:pt x="6" y="46"/>
                  </a:cubicBezTo>
                  <a:cubicBezTo>
                    <a:pt x="4" y="46"/>
                    <a:pt x="3" y="45"/>
                    <a:pt x="3" y="44"/>
                  </a:cubicBez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7" name="Freeform 109"/>
            <p:cNvSpPr>
              <a:spLocks noEditPoints="1"/>
            </p:cNvSpPr>
            <p:nvPr/>
          </p:nvSpPr>
          <p:spPr bwMode="auto">
            <a:xfrm>
              <a:off x="1284245" y="2565618"/>
              <a:ext cx="489688" cy="144404"/>
            </a:xfrm>
            <a:custGeom>
              <a:avLst/>
              <a:gdLst>
                <a:gd name="T0" fmla="*/ 108 w 109"/>
                <a:gd name="T1" fmla="*/ 30 h 32"/>
                <a:gd name="T2" fmla="*/ 93 w 109"/>
                <a:gd name="T3" fmla="*/ 1 h 32"/>
                <a:gd name="T4" fmla="*/ 90 w 109"/>
                <a:gd name="T5" fmla="*/ 0 h 32"/>
                <a:gd name="T6" fmla="*/ 20 w 109"/>
                <a:gd name="T7" fmla="*/ 0 h 32"/>
                <a:gd name="T8" fmla="*/ 17 w 109"/>
                <a:gd name="T9" fmla="*/ 1 h 32"/>
                <a:gd name="T10" fmla="*/ 1 w 109"/>
                <a:gd name="T11" fmla="*/ 30 h 32"/>
                <a:gd name="T12" fmla="*/ 3 w 109"/>
                <a:gd name="T13" fmla="*/ 32 h 32"/>
                <a:gd name="T14" fmla="*/ 44 w 109"/>
                <a:gd name="T15" fmla="*/ 32 h 32"/>
                <a:gd name="T16" fmla="*/ 65 w 109"/>
                <a:gd name="T17" fmla="*/ 32 h 32"/>
                <a:gd name="T18" fmla="*/ 106 w 109"/>
                <a:gd name="T19" fmla="*/ 32 h 32"/>
                <a:gd name="T20" fmla="*/ 108 w 109"/>
                <a:gd name="T21" fmla="*/ 30 h 32"/>
                <a:gd name="T22" fmla="*/ 32 w 109"/>
                <a:gd name="T23" fmla="*/ 19 h 32"/>
                <a:gd name="T24" fmla="*/ 34 w 109"/>
                <a:gd name="T25" fmla="*/ 11 h 32"/>
                <a:gd name="T26" fmla="*/ 74 w 109"/>
                <a:gd name="T27" fmla="*/ 11 h 32"/>
                <a:gd name="T28" fmla="*/ 77 w 109"/>
                <a:gd name="T29" fmla="*/ 19 h 32"/>
                <a:gd name="T30" fmla="*/ 32 w 109"/>
                <a:gd name="T3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32">
                  <a:moveTo>
                    <a:pt x="108" y="30"/>
                  </a:moveTo>
                  <a:cubicBezTo>
                    <a:pt x="93" y="1"/>
                    <a:pt x="93" y="1"/>
                    <a:pt x="93" y="1"/>
                  </a:cubicBezTo>
                  <a:cubicBezTo>
                    <a:pt x="92" y="1"/>
                    <a:pt x="91" y="0"/>
                    <a:pt x="90" y="0"/>
                  </a:cubicBezTo>
                  <a:cubicBezTo>
                    <a:pt x="20" y="0"/>
                    <a:pt x="20" y="0"/>
                    <a:pt x="20" y="0"/>
                  </a:cubicBezTo>
                  <a:cubicBezTo>
                    <a:pt x="18" y="0"/>
                    <a:pt x="17" y="1"/>
                    <a:pt x="17" y="1"/>
                  </a:cubicBezTo>
                  <a:cubicBezTo>
                    <a:pt x="1" y="30"/>
                    <a:pt x="1" y="30"/>
                    <a:pt x="1" y="30"/>
                  </a:cubicBezTo>
                  <a:cubicBezTo>
                    <a:pt x="0" y="31"/>
                    <a:pt x="1" y="32"/>
                    <a:pt x="3" y="32"/>
                  </a:cubicBezTo>
                  <a:cubicBezTo>
                    <a:pt x="44" y="32"/>
                    <a:pt x="44" y="32"/>
                    <a:pt x="44" y="32"/>
                  </a:cubicBezTo>
                  <a:cubicBezTo>
                    <a:pt x="65" y="32"/>
                    <a:pt x="65" y="32"/>
                    <a:pt x="65" y="32"/>
                  </a:cubicBezTo>
                  <a:cubicBezTo>
                    <a:pt x="106" y="32"/>
                    <a:pt x="106" y="32"/>
                    <a:pt x="106" y="32"/>
                  </a:cubicBezTo>
                  <a:cubicBezTo>
                    <a:pt x="108" y="32"/>
                    <a:pt x="109" y="31"/>
                    <a:pt x="108" y="30"/>
                  </a:cubicBezTo>
                  <a:close/>
                  <a:moveTo>
                    <a:pt x="32" y="19"/>
                  </a:moveTo>
                  <a:cubicBezTo>
                    <a:pt x="34" y="11"/>
                    <a:pt x="34" y="11"/>
                    <a:pt x="34" y="11"/>
                  </a:cubicBezTo>
                  <a:cubicBezTo>
                    <a:pt x="74" y="11"/>
                    <a:pt x="74" y="11"/>
                    <a:pt x="74" y="11"/>
                  </a:cubicBezTo>
                  <a:cubicBezTo>
                    <a:pt x="77" y="19"/>
                    <a:pt x="77" y="19"/>
                    <a:pt x="77" y="19"/>
                  </a:cubicBezTo>
                  <a:lnTo>
                    <a:pt x="3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8" name="Freeform 110"/>
            <p:cNvSpPr>
              <a:spLocks/>
            </p:cNvSpPr>
            <p:nvPr/>
          </p:nvSpPr>
          <p:spPr bwMode="auto">
            <a:xfrm>
              <a:off x="1467634" y="2425117"/>
              <a:ext cx="122909" cy="35125"/>
            </a:xfrm>
            <a:custGeom>
              <a:avLst/>
              <a:gdLst>
                <a:gd name="T0" fmla="*/ 3 w 27"/>
                <a:gd name="T1" fmla="*/ 7 h 8"/>
                <a:gd name="T2" fmla="*/ 13 w 27"/>
                <a:gd name="T3" fmla="*/ 3 h 8"/>
                <a:gd name="T4" fmla="*/ 24 w 27"/>
                <a:gd name="T5" fmla="*/ 8 h 8"/>
                <a:gd name="T6" fmla="*/ 25 w 27"/>
                <a:gd name="T7" fmla="*/ 8 h 8"/>
                <a:gd name="T8" fmla="*/ 26 w 27"/>
                <a:gd name="T9" fmla="*/ 8 h 8"/>
                <a:gd name="T10" fmla="*/ 26 w 27"/>
                <a:gd name="T11" fmla="*/ 5 h 8"/>
                <a:gd name="T12" fmla="*/ 13 w 27"/>
                <a:gd name="T13" fmla="*/ 0 h 8"/>
                <a:gd name="T14" fmla="*/ 1 w 27"/>
                <a:gd name="T15" fmla="*/ 5 h 8"/>
                <a:gd name="T16" fmla="*/ 0 w 27"/>
                <a:gd name="T17" fmla="*/ 7 h 8"/>
                <a:gd name="T18" fmla="*/ 3 w 2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8">
                  <a:moveTo>
                    <a:pt x="3" y="7"/>
                  </a:moveTo>
                  <a:cubicBezTo>
                    <a:pt x="6" y="4"/>
                    <a:pt x="9" y="3"/>
                    <a:pt x="13" y="3"/>
                  </a:cubicBezTo>
                  <a:cubicBezTo>
                    <a:pt x="17" y="3"/>
                    <a:pt x="21" y="4"/>
                    <a:pt x="24" y="8"/>
                  </a:cubicBezTo>
                  <a:cubicBezTo>
                    <a:pt x="24" y="8"/>
                    <a:pt x="25" y="8"/>
                    <a:pt x="25" y="8"/>
                  </a:cubicBezTo>
                  <a:cubicBezTo>
                    <a:pt x="26" y="8"/>
                    <a:pt x="26" y="8"/>
                    <a:pt x="26" y="8"/>
                  </a:cubicBezTo>
                  <a:cubicBezTo>
                    <a:pt x="27" y="7"/>
                    <a:pt x="27" y="6"/>
                    <a:pt x="26" y="5"/>
                  </a:cubicBezTo>
                  <a:cubicBezTo>
                    <a:pt x="23" y="2"/>
                    <a:pt x="18" y="0"/>
                    <a:pt x="13" y="0"/>
                  </a:cubicBezTo>
                  <a:cubicBezTo>
                    <a:pt x="9" y="0"/>
                    <a:pt x="4" y="1"/>
                    <a:pt x="1" y="5"/>
                  </a:cubicBezTo>
                  <a:cubicBezTo>
                    <a:pt x="0" y="5"/>
                    <a:pt x="0" y="6"/>
                    <a:pt x="0" y="7"/>
                  </a:cubicBezTo>
                  <a:cubicBezTo>
                    <a:pt x="1" y="8"/>
                    <a:pt x="2" y="8"/>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9" name="Freeform 111"/>
            <p:cNvSpPr>
              <a:spLocks/>
            </p:cNvSpPr>
            <p:nvPr/>
          </p:nvSpPr>
          <p:spPr bwMode="auto">
            <a:xfrm>
              <a:off x="1487144" y="2452437"/>
              <a:ext cx="85842" cy="27320"/>
            </a:xfrm>
            <a:custGeom>
              <a:avLst/>
              <a:gdLst>
                <a:gd name="T0" fmla="*/ 9 w 19"/>
                <a:gd name="T1" fmla="*/ 0 h 6"/>
                <a:gd name="T2" fmla="*/ 1 w 19"/>
                <a:gd name="T3" fmla="*/ 3 h 6"/>
                <a:gd name="T4" fmla="*/ 1 w 19"/>
                <a:gd name="T5" fmla="*/ 5 h 6"/>
                <a:gd name="T6" fmla="*/ 3 w 19"/>
                <a:gd name="T7" fmla="*/ 5 h 6"/>
                <a:gd name="T8" fmla="*/ 9 w 19"/>
                <a:gd name="T9" fmla="*/ 3 h 6"/>
                <a:gd name="T10" fmla="*/ 16 w 19"/>
                <a:gd name="T11" fmla="*/ 6 h 6"/>
                <a:gd name="T12" fmla="*/ 17 w 19"/>
                <a:gd name="T13" fmla="*/ 6 h 6"/>
                <a:gd name="T14" fmla="*/ 18 w 19"/>
                <a:gd name="T15" fmla="*/ 6 h 6"/>
                <a:gd name="T16" fmla="*/ 18 w 19"/>
                <a:gd name="T17" fmla="*/ 3 h 6"/>
                <a:gd name="T18" fmla="*/ 9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9" y="0"/>
                  </a:moveTo>
                  <a:cubicBezTo>
                    <a:pt x="6" y="0"/>
                    <a:pt x="3" y="1"/>
                    <a:pt x="1" y="3"/>
                  </a:cubicBezTo>
                  <a:cubicBezTo>
                    <a:pt x="0" y="4"/>
                    <a:pt x="0" y="5"/>
                    <a:pt x="1" y="5"/>
                  </a:cubicBezTo>
                  <a:cubicBezTo>
                    <a:pt x="1" y="6"/>
                    <a:pt x="2" y="6"/>
                    <a:pt x="3" y="5"/>
                  </a:cubicBezTo>
                  <a:cubicBezTo>
                    <a:pt x="5" y="4"/>
                    <a:pt x="7" y="3"/>
                    <a:pt x="9" y="3"/>
                  </a:cubicBezTo>
                  <a:cubicBezTo>
                    <a:pt x="12" y="3"/>
                    <a:pt x="14" y="4"/>
                    <a:pt x="16" y="6"/>
                  </a:cubicBezTo>
                  <a:cubicBezTo>
                    <a:pt x="16" y="6"/>
                    <a:pt x="17" y="6"/>
                    <a:pt x="17" y="6"/>
                  </a:cubicBezTo>
                  <a:cubicBezTo>
                    <a:pt x="17" y="6"/>
                    <a:pt x="18" y="6"/>
                    <a:pt x="18" y="6"/>
                  </a:cubicBezTo>
                  <a:cubicBezTo>
                    <a:pt x="19" y="5"/>
                    <a:pt x="19" y="4"/>
                    <a:pt x="18" y="3"/>
                  </a:cubicBezTo>
                  <a:cubicBezTo>
                    <a:pt x="16" y="1"/>
                    <a:pt x="12" y="0"/>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0" name="Freeform 112"/>
            <p:cNvSpPr>
              <a:spLocks/>
            </p:cNvSpPr>
            <p:nvPr/>
          </p:nvSpPr>
          <p:spPr bwMode="auto">
            <a:xfrm>
              <a:off x="1510555" y="2479756"/>
              <a:ext cx="35117" cy="37077"/>
            </a:xfrm>
            <a:custGeom>
              <a:avLst/>
              <a:gdLst>
                <a:gd name="T0" fmla="*/ 2 w 8"/>
                <a:gd name="T1" fmla="*/ 1 h 8"/>
                <a:gd name="T2" fmla="*/ 1 w 8"/>
                <a:gd name="T3" fmla="*/ 6 h 8"/>
                <a:gd name="T4" fmla="*/ 7 w 8"/>
                <a:gd name="T5" fmla="*/ 6 h 8"/>
                <a:gd name="T6" fmla="*/ 7 w 8"/>
                <a:gd name="T7" fmla="*/ 1 h 8"/>
                <a:gd name="T8" fmla="*/ 2 w 8"/>
                <a:gd name="T9" fmla="*/ 1 h 8"/>
              </a:gdLst>
              <a:ahLst/>
              <a:cxnLst>
                <a:cxn ang="0">
                  <a:pos x="T0" y="T1"/>
                </a:cxn>
                <a:cxn ang="0">
                  <a:pos x="T2" y="T3"/>
                </a:cxn>
                <a:cxn ang="0">
                  <a:pos x="T4" y="T5"/>
                </a:cxn>
                <a:cxn ang="0">
                  <a:pos x="T6" y="T7"/>
                </a:cxn>
                <a:cxn ang="0">
                  <a:pos x="T8" y="T9"/>
                </a:cxn>
              </a:cxnLst>
              <a:rect l="0" t="0" r="r" b="b"/>
              <a:pathLst>
                <a:path w="8" h="8">
                  <a:moveTo>
                    <a:pt x="2" y="1"/>
                  </a:moveTo>
                  <a:cubicBezTo>
                    <a:pt x="0" y="2"/>
                    <a:pt x="0" y="5"/>
                    <a:pt x="1" y="6"/>
                  </a:cubicBezTo>
                  <a:cubicBezTo>
                    <a:pt x="3" y="8"/>
                    <a:pt x="5" y="8"/>
                    <a:pt x="7" y="6"/>
                  </a:cubicBezTo>
                  <a:cubicBezTo>
                    <a:pt x="8" y="5"/>
                    <a:pt x="8" y="3"/>
                    <a:pt x="7" y="1"/>
                  </a:cubicBezTo>
                  <a:cubicBezTo>
                    <a:pt x="5" y="0"/>
                    <a:pt x="3"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1" name="Freeform 113"/>
            <p:cNvSpPr>
              <a:spLocks noEditPoints="1"/>
            </p:cNvSpPr>
            <p:nvPr/>
          </p:nvSpPr>
          <p:spPr bwMode="auto">
            <a:xfrm>
              <a:off x="2181682" y="1406485"/>
              <a:ext cx="415552" cy="386378"/>
            </a:xfrm>
            <a:custGeom>
              <a:avLst/>
              <a:gdLst>
                <a:gd name="T0" fmla="*/ 0 w 218"/>
                <a:gd name="T1" fmla="*/ 80 h 203"/>
                <a:gd name="T2" fmla="*/ 95 w 218"/>
                <a:gd name="T3" fmla="*/ 199 h 203"/>
                <a:gd name="T4" fmla="*/ 144 w 218"/>
                <a:gd name="T5" fmla="*/ 203 h 203"/>
                <a:gd name="T6" fmla="*/ 218 w 218"/>
                <a:gd name="T7" fmla="*/ 142 h 203"/>
                <a:gd name="T8" fmla="*/ 102 w 218"/>
                <a:gd name="T9" fmla="*/ 0 h 203"/>
                <a:gd name="T10" fmla="*/ 0 w 218"/>
                <a:gd name="T11" fmla="*/ 80 h 203"/>
                <a:gd name="T12" fmla="*/ 208 w 218"/>
                <a:gd name="T13" fmla="*/ 142 h 203"/>
                <a:gd name="T14" fmla="*/ 140 w 218"/>
                <a:gd name="T15" fmla="*/ 199 h 203"/>
                <a:gd name="T16" fmla="*/ 123 w 218"/>
                <a:gd name="T17" fmla="*/ 180 h 203"/>
                <a:gd name="T18" fmla="*/ 99 w 218"/>
                <a:gd name="T19" fmla="*/ 194 h 203"/>
                <a:gd name="T20" fmla="*/ 9 w 218"/>
                <a:gd name="T21" fmla="*/ 83 h 203"/>
                <a:gd name="T22" fmla="*/ 99 w 218"/>
                <a:gd name="T23" fmla="*/ 9 h 203"/>
                <a:gd name="T24" fmla="*/ 208 w 218"/>
                <a:gd name="T25" fmla="*/ 14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203">
                  <a:moveTo>
                    <a:pt x="0" y="80"/>
                  </a:moveTo>
                  <a:lnTo>
                    <a:pt x="95" y="199"/>
                  </a:lnTo>
                  <a:lnTo>
                    <a:pt x="144" y="203"/>
                  </a:lnTo>
                  <a:lnTo>
                    <a:pt x="218" y="142"/>
                  </a:lnTo>
                  <a:lnTo>
                    <a:pt x="102" y="0"/>
                  </a:lnTo>
                  <a:lnTo>
                    <a:pt x="0" y="80"/>
                  </a:lnTo>
                  <a:close/>
                  <a:moveTo>
                    <a:pt x="208" y="142"/>
                  </a:moveTo>
                  <a:lnTo>
                    <a:pt x="140" y="199"/>
                  </a:lnTo>
                  <a:lnTo>
                    <a:pt x="123" y="180"/>
                  </a:lnTo>
                  <a:lnTo>
                    <a:pt x="99" y="194"/>
                  </a:lnTo>
                  <a:lnTo>
                    <a:pt x="9" y="83"/>
                  </a:lnTo>
                  <a:lnTo>
                    <a:pt x="99" y="9"/>
                  </a:lnTo>
                  <a:lnTo>
                    <a:pt x="20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2" name="Freeform 114"/>
            <p:cNvSpPr>
              <a:spLocks/>
            </p:cNvSpPr>
            <p:nvPr/>
          </p:nvSpPr>
          <p:spPr bwMode="auto">
            <a:xfrm>
              <a:off x="2226553" y="1447465"/>
              <a:ext cx="152174" cy="124890"/>
            </a:xfrm>
            <a:custGeom>
              <a:avLst/>
              <a:gdLst>
                <a:gd name="T0" fmla="*/ 0 w 80"/>
                <a:gd name="T1" fmla="*/ 62 h 66"/>
                <a:gd name="T2" fmla="*/ 2 w 80"/>
                <a:gd name="T3" fmla="*/ 66 h 66"/>
                <a:gd name="T4" fmla="*/ 80 w 80"/>
                <a:gd name="T5" fmla="*/ 5 h 66"/>
                <a:gd name="T6" fmla="*/ 75 w 80"/>
                <a:gd name="T7" fmla="*/ 0 h 66"/>
                <a:gd name="T8" fmla="*/ 0 w 80"/>
                <a:gd name="T9" fmla="*/ 62 h 66"/>
              </a:gdLst>
              <a:ahLst/>
              <a:cxnLst>
                <a:cxn ang="0">
                  <a:pos x="T0" y="T1"/>
                </a:cxn>
                <a:cxn ang="0">
                  <a:pos x="T2" y="T3"/>
                </a:cxn>
                <a:cxn ang="0">
                  <a:pos x="T4" y="T5"/>
                </a:cxn>
                <a:cxn ang="0">
                  <a:pos x="T6" y="T7"/>
                </a:cxn>
                <a:cxn ang="0">
                  <a:pos x="T8" y="T9"/>
                </a:cxn>
              </a:cxnLst>
              <a:rect l="0" t="0" r="r" b="b"/>
              <a:pathLst>
                <a:path w="80" h="66">
                  <a:moveTo>
                    <a:pt x="0" y="62"/>
                  </a:moveTo>
                  <a:lnTo>
                    <a:pt x="2" y="66"/>
                  </a:lnTo>
                  <a:lnTo>
                    <a:pt x="80" y="5"/>
                  </a:lnTo>
                  <a:lnTo>
                    <a:pt x="75" y="0"/>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3" name="Freeform 115"/>
            <p:cNvSpPr>
              <a:spLocks/>
            </p:cNvSpPr>
            <p:nvPr/>
          </p:nvSpPr>
          <p:spPr bwMode="auto">
            <a:xfrm>
              <a:off x="2240211" y="1463076"/>
              <a:ext cx="152174" cy="128793"/>
            </a:xfrm>
            <a:custGeom>
              <a:avLst/>
              <a:gdLst>
                <a:gd name="T0" fmla="*/ 2 w 80"/>
                <a:gd name="T1" fmla="*/ 67 h 67"/>
                <a:gd name="T2" fmla="*/ 80 w 80"/>
                <a:gd name="T3" fmla="*/ 5 h 67"/>
                <a:gd name="T4" fmla="*/ 78 w 80"/>
                <a:gd name="T5" fmla="*/ 0 h 67"/>
                <a:gd name="T6" fmla="*/ 0 w 80"/>
                <a:gd name="T7" fmla="*/ 64 h 67"/>
                <a:gd name="T8" fmla="*/ 2 w 80"/>
                <a:gd name="T9" fmla="*/ 67 h 67"/>
              </a:gdLst>
              <a:ahLst/>
              <a:cxnLst>
                <a:cxn ang="0">
                  <a:pos x="T0" y="T1"/>
                </a:cxn>
                <a:cxn ang="0">
                  <a:pos x="T2" y="T3"/>
                </a:cxn>
                <a:cxn ang="0">
                  <a:pos x="T4" y="T5"/>
                </a:cxn>
                <a:cxn ang="0">
                  <a:pos x="T6" y="T7"/>
                </a:cxn>
                <a:cxn ang="0">
                  <a:pos x="T8" y="T9"/>
                </a:cxn>
              </a:cxnLst>
              <a:rect l="0" t="0" r="r" b="b"/>
              <a:pathLst>
                <a:path w="80" h="67">
                  <a:moveTo>
                    <a:pt x="2" y="67"/>
                  </a:moveTo>
                  <a:lnTo>
                    <a:pt x="80" y="5"/>
                  </a:lnTo>
                  <a:lnTo>
                    <a:pt x="78" y="0"/>
                  </a:lnTo>
                  <a:lnTo>
                    <a:pt x="0" y="64"/>
                  </a:lnTo>
                  <a:lnTo>
                    <a:pt x="2"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4" name="Freeform 116"/>
            <p:cNvSpPr>
              <a:spLocks/>
            </p:cNvSpPr>
            <p:nvPr/>
          </p:nvSpPr>
          <p:spPr bwMode="auto">
            <a:xfrm>
              <a:off x="2257769" y="1486493"/>
              <a:ext cx="154126" cy="126841"/>
            </a:xfrm>
            <a:custGeom>
              <a:avLst/>
              <a:gdLst>
                <a:gd name="T0" fmla="*/ 3 w 81"/>
                <a:gd name="T1" fmla="*/ 67 h 67"/>
                <a:gd name="T2" fmla="*/ 81 w 81"/>
                <a:gd name="T3" fmla="*/ 3 h 67"/>
                <a:gd name="T4" fmla="*/ 76 w 81"/>
                <a:gd name="T5" fmla="*/ 0 h 67"/>
                <a:gd name="T6" fmla="*/ 0 w 81"/>
                <a:gd name="T7" fmla="*/ 62 h 67"/>
                <a:gd name="T8" fmla="*/ 3 w 81"/>
                <a:gd name="T9" fmla="*/ 67 h 67"/>
              </a:gdLst>
              <a:ahLst/>
              <a:cxnLst>
                <a:cxn ang="0">
                  <a:pos x="T0" y="T1"/>
                </a:cxn>
                <a:cxn ang="0">
                  <a:pos x="T2" y="T3"/>
                </a:cxn>
                <a:cxn ang="0">
                  <a:pos x="T4" y="T5"/>
                </a:cxn>
                <a:cxn ang="0">
                  <a:pos x="T6" y="T7"/>
                </a:cxn>
                <a:cxn ang="0">
                  <a:pos x="T8" y="T9"/>
                </a:cxn>
              </a:cxnLst>
              <a:rect l="0" t="0" r="r" b="b"/>
              <a:pathLst>
                <a:path w="81" h="67">
                  <a:moveTo>
                    <a:pt x="3" y="67"/>
                  </a:moveTo>
                  <a:lnTo>
                    <a:pt x="81" y="3"/>
                  </a:lnTo>
                  <a:lnTo>
                    <a:pt x="76" y="0"/>
                  </a:lnTo>
                  <a:lnTo>
                    <a:pt x="0" y="62"/>
                  </a:lnTo>
                  <a:lnTo>
                    <a:pt x="3"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5" name="Freeform 117"/>
            <p:cNvSpPr>
              <a:spLocks/>
            </p:cNvSpPr>
            <p:nvPr/>
          </p:nvSpPr>
          <p:spPr bwMode="auto">
            <a:xfrm>
              <a:off x="2271426" y="1506007"/>
              <a:ext cx="154125" cy="124890"/>
            </a:xfrm>
            <a:custGeom>
              <a:avLst/>
              <a:gdLst>
                <a:gd name="T0" fmla="*/ 5 w 81"/>
                <a:gd name="T1" fmla="*/ 66 h 66"/>
                <a:gd name="T2" fmla="*/ 81 w 81"/>
                <a:gd name="T3" fmla="*/ 4 h 66"/>
                <a:gd name="T4" fmla="*/ 78 w 81"/>
                <a:gd name="T5" fmla="*/ 0 h 66"/>
                <a:gd name="T6" fmla="*/ 0 w 81"/>
                <a:gd name="T7" fmla="*/ 64 h 66"/>
                <a:gd name="T8" fmla="*/ 5 w 81"/>
                <a:gd name="T9" fmla="*/ 66 h 66"/>
              </a:gdLst>
              <a:ahLst/>
              <a:cxnLst>
                <a:cxn ang="0">
                  <a:pos x="T0" y="T1"/>
                </a:cxn>
                <a:cxn ang="0">
                  <a:pos x="T2" y="T3"/>
                </a:cxn>
                <a:cxn ang="0">
                  <a:pos x="T4" y="T5"/>
                </a:cxn>
                <a:cxn ang="0">
                  <a:pos x="T6" y="T7"/>
                </a:cxn>
                <a:cxn ang="0">
                  <a:pos x="T8" y="T9"/>
                </a:cxn>
              </a:cxnLst>
              <a:rect l="0" t="0" r="r" b="b"/>
              <a:pathLst>
                <a:path w="81" h="66">
                  <a:moveTo>
                    <a:pt x="5" y="66"/>
                  </a:moveTo>
                  <a:lnTo>
                    <a:pt x="81" y="4"/>
                  </a:lnTo>
                  <a:lnTo>
                    <a:pt x="78" y="0"/>
                  </a:lnTo>
                  <a:lnTo>
                    <a:pt x="0" y="64"/>
                  </a:lnTo>
                  <a:lnTo>
                    <a:pt x="5"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6" name="Freeform 118"/>
            <p:cNvSpPr>
              <a:spLocks/>
            </p:cNvSpPr>
            <p:nvPr/>
          </p:nvSpPr>
          <p:spPr bwMode="auto">
            <a:xfrm>
              <a:off x="2290936" y="1527472"/>
              <a:ext cx="152174" cy="126842"/>
            </a:xfrm>
            <a:custGeom>
              <a:avLst/>
              <a:gdLst>
                <a:gd name="T0" fmla="*/ 2 w 80"/>
                <a:gd name="T1" fmla="*/ 66 h 66"/>
                <a:gd name="T2" fmla="*/ 80 w 80"/>
                <a:gd name="T3" fmla="*/ 2 h 66"/>
                <a:gd name="T4" fmla="*/ 78 w 80"/>
                <a:gd name="T5" fmla="*/ 0 h 66"/>
                <a:gd name="T6" fmla="*/ 0 w 80"/>
                <a:gd name="T7" fmla="*/ 61 h 66"/>
                <a:gd name="T8" fmla="*/ 2 w 80"/>
                <a:gd name="T9" fmla="*/ 66 h 66"/>
              </a:gdLst>
              <a:ahLst/>
              <a:cxnLst>
                <a:cxn ang="0">
                  <a:pos x="T0" y="T1"/>
                </a:cxn>
                <a:cxn ang="0">
                  <a:pos x="T2" y="T3"/>
                </a:cxn>
                <a:cxn ang="0">
                  <a:pos x="T4" y="T5"/>
                </a:cxn>
                <a:cxn ang="0">
                  <a:pos x="T6" y="T7"/>
                </a:cxn>
                <a:cxn ang="0">
                  <a:pos x="T8" y="T9"/>
                </a:cxn>
              </a:cxnLst>
              <a:rect l="0" t="0" r="r" b="b"/>
              <a:pathLst>
                <a:path w="80" h="66">
                  <a:moveTo>
                    <a:pt x="2" y="66"/>
                  </a:moveTo>
                  <a:lnTo>
                    <a:pt x="80" y="2"/>
                  </a:lnTo>
                  <a:lnTo>
                    <a:pt x="78" y="0"/>
                  </a:lnTo>
                  <a:lnTo>
                    <a:pt x="0" y="61"/>
                  </a:lnTo>
                  <a:lnTo>
                    <a:pt x="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7" name="Freeform 119"/>
            <p:cNvSpPr>
              <a:spLocks noEditPoints="1"/>
            </p:cNvSpPr>
            <p:nvPr/>
          </p:nvSpPr>
          <p:spPr bwMode="auto">
            <a:xfrm>
              <a:off x="3209833" y="1595771"/>
              <a:ext cx="308250" cy="220508"/>
            </a:xfrm>
            <a:custGeom>
              <a:avLst/>
              <a:gdLst>
                <a:gd name="T0" fmla="*/ 0 w 68"/>
                <a:gd name="T1" fmla="*/ 0 h 49"/>
                <a:gd name="T2" fmla="*/ 0 w 68"/>
                <a:gd name="T3" fmla="*/ 49 h 49"/>
                <a:gd name="T4" fmla="*/ 68 w 68"/>
                <a:gd name="T5" fmla="*/ 49 h 49"/>
                <a:gd name="T6" fmla="*/ 68 w 68"/>
                <a:gd name="T7" fmla="*/ 0 h 49"/>
                <a:gd name="T8" fmla="*/ 0 w 68"/>
                <a:gd name="T9" fmla="*/ 0 h 49"/>
                <a:gd name="T10" fmla="*/ 65 w 68"/>
                <a:gd name="T11" fmla="*/ 42 h 49"/>
                <a:gd name="T12" fmla="*/ 47 w 68"/>
                <a:gd name="T13" fmla="*/ 24 h 49"/>
                <a:gd name="T14" fmla="*/ 65 w 68"/>
                <a:gd name="T15" fmla="*/ 7 h 49"/>
                <a:gd name="T16" fmla="*/ 65 w 68"/>
                <a:gd name="T17" fmla="*/ 42 h 49"/>
                <a:gd name="T18" fmla="*/ 62 w 68"/>
                <a:gd name="T19" fmla="*/ 4 h 49"/>
                <a:gd name="T20" fmla="*/ 57 w 68"/>
                <a:gd name="T21" fmla="*/ 9 h 49"/>
                <a:gd name="T22" fmla="*/ 43 w 68"/>
                <a:gd name="T23" fmla="*/ 23 h 49"/>
                <a:gd name="T24" fmla="*/ 36 w 68"/>
                <a:gd name="T25" fmla="*/ 25 h 49"/>
                <a:gd name="T26" fmla="*/ 30 w 68"/>
                <a:gd name="T27" fmla="*/ 24 h 49"/>
                <a:gd name="T28" fmla="*/ 28 w 68"/>
                <a:gd name="T29" fmla="*/ 23 h 49"/>
                <a:gd name="T30" fmla="*/ 28 w 68"/>
                <a:gd name="T31" fmla="*/ 22 h 49"/>
                <a:gd name="T32" fmla="*/ 7 w 68"/>
                <a:gd name="T33" fmla="*/ 4 h 49"/>
                <a:gd name="T34" fmla="*/ 62 w 68"/>
                <a:gd name="T35" fmla="*/ 4 h 49"/>
                <a:gd name="T36" fmla="*/ 4 w 68"/>
                <a:gd name="T37" fmla="*/ 6 h 49"/>
                <a:gd name="T38" fmla="*/ 24 w 68"/>
                <a:gd name="T39" fmla="*/ 24 h 49"/>
                <a:gd name="T40" fmla="*/ 4 w 68"/>
                <a:gd name="T41" fmla="*/ 43 h 49"/>
                <a:gd name="T42" fmla="*/ 4 w 68"/>
                <a:gd name="T43" fmla="*/ 6 h 49"/>
                <a:gd name="T44" fmla="*/ 7 w 68"/>
                <a:gd name="T45" fmla="*/ 45 h 49"/>
                <a:gd name="T46" fmla="*/ 27 w 68"/>
                <a:gd name="T47" fmla="*/ 26 h 49"/>
                <a:gd name="T48" fmla="*/ 36 w 68"/>
                <a:gd name="T49" fmla="*/ 29 h 49"/>
                <a:gd name="T50" fmla="*/ 36 w 68"/>
                <a:gd name="T51" fmla="*/ 29 h 49"/>
                <a:gd name="T52" fmla="*/ 44 w 68"/>
                <a:gd name="T53" fmla="*/ 26 h 49"/>
                <a:gd name="T54" fmla="*/ 62 w 68"/>
                <a:gd name="T55" fmla="*/ 45 h 49"/>
                <a:gd name="T56" fmla="*/ 7 w 68"/>
                <a:gd name="T5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49">
                  <a:moveTo>
                    <a:pt x="0" y="0"/>
                  </a:moveTo>
                  <a:cubicBezTo>
                    <a:pt x="0" y="49"/>
                    <a:pt x="0" y="49"/>
                    <a:pt x="0" y="49"/>
                  </a:cubicBezTo>
                  <a:cubicBezTo>
                    <a:pt x="68" y="49"/>
                    <a:pt x="68" y="49"/>
                    <a:pt x="68" y="49"/>
                  </a:cubicBezTo>
                  <a:cubicBezTo>
                    <a:pt x="68" y="0"/>
                    <a:pt x="68" y="0"/>
                    <a:pt x="68" y="0"/>
                  </a:cubicBezTo>
                  <a:lnTo>
                    <a:pt x="0" y="0"/>
                  </a:lnTo>
                  <a:close/>
                  <a:moveTo>
                    <a:pt x="65" y="42"/>
                  </a:moveTo>
                  <a:cubicBezTo>
                    <a:pt x="47" y="24"/>
                    <a:pt x="47" y="24"/>
                    <a:pt x="47" y="24"/>
                  </a:cubicBezTo>
                  <a:cubicBezTo>
                    <a:pt x="52" y="19"/>
                    <a:pt x="60" y="11"/>
                    <a:pt x="65" y="7"/>
                  </a:cubicBezTo>
                  <a:lnTo>
                    <a:pt x="65" y="42"/>
                  </a:lnTo>
                  <a:close/>
                  <a:moveTo>
                    <a:pt x="62" y="4"/>
                  </a:moveTo>
                  <a:cubicBezTo>
                    <a:pt x="61" y="6"/>
                    <a:pt x="59" y="7"/>
                    <a:pt x="57" y="9"/>
                  </a:cubicBezTo>
                  <a:cubicBezTo>
                    <a:pt x="52" y="14"/>
                    <a:pt x="47" y="19"/>
                    <a:pt x="43" y="23"/>
                  </a:cubicBezTo>
                  <a:cubicBezTo>
                    <a:pt x="40" y="25"/>
                    <a:pt x="38" y="25"/>
                    <a:pt x="36" y="25"/>
                  </a:cubicBezTo>
                  <a:cubicBezTo>
                    <a:pt x="34" y="25"/>
                    <a:pt x="32" y="24"/>
                    <a:pt x="30" y="24"/>
                  </a:cubicBezTo>
                  <a:cubicBezTo>
                    <a:pt x="29" y="23"/>
                    <a:pt x="29" y="23"/>
                    <a:pt x="28" y="23"/>
                  </a:cubicBezTo>
                  <a:cubicBezTo>
                    <a:pt x="28" y="22"/>
                    <a:pt x="28" y="22"/>
                    <a:pt x="28" y="22"/>
                  </a:cubicBezTo>
                  <a:cubicBezTo>
                    <a:pt x="7" y="4"/>
                    <a:pt x="7" y="4"/>
                    <a:pt x="7" y="4"/>
                  </a:cubicBezTo>
                  <a:lnTo>
                    <a:pt x="62" y="4"/>
                  </a:lnTo>
                  <a:close/>
                  <a:moveTo>
                    <a:pt x="4" y="6"/>
                  </a:moveTo>
                  <a:cubicBezTo>
                    <a:pt x="24" y="24"/>
                    <a:pt x="24" y="24"/>
                    <a:pt x="24" y="24"/>
                  </a:cubicBezTo>
                  <a:cubicBezTo>
                    <a:pt x="4" y="43"/>
                    <a:pt x="4" y="43"/>
                    <a:pt x="4" y="43"/>
                  </a:cubicBezTo>
                  <a:lnTo>
                    <a:pt x="4" y="6"/>
                  </a:lnTo>
                  <a:close/>
                  <a:moveTo>
                    <a:pt x="7" y="45"/>
                  </a:moveTo>
                  <a:cubicBezTo>
                    <a:pt x="27" y="26"/>
                    <a:pt x="27" y="26"/>
                    <a:pt x="27" y="26"/>
                  </a:cubicBezTo>
                  <a:cubicBezTo>
                    <a:pt x="28" y="27"/>
                    <a:pt x="32" y="29"/>
                    <a:pt x="36" y="29"/>
                  </a:cubicBezTo>
                  <a:cubicBezTo>
                    <a:pt x="36" y="29"/>
                    <a:pt x="36" y="29"/>
                    <a:pt x="36" y="29"/>
                  </a:cubicBezTo>
                  <a:cubicBezTo>
                    <a:pt x="39" y="29"/>
                    <a:pt x="41" y="28"/>
                    <a:pt x="44" y="26"/>
                  </a:cubicBezTo>
                  <a:cubicBezTo>
                    <a:pt x="62" y="45"/>
                    <a:pt x="62" y="45"/>
                    <a:pt x="62" y="45"/>
                  </a:cubicBezTo>
                  <a:lnTo>
                    <a:pt x="7"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8" name="Oval 120"/>
            <p:cNvSpPr>
              <a:spLocks noChangeArrowheads="1"/>
            </p:cNvSpPr>
            <p:nvPr/>
          </p:nvSpPr>
          <p:spPr bwMode="auto">
            <a:xfrm>
              <a:off x="3215686" y="2452437"/>
              <a:ext cx="158026" cy="15806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9" name="Freeform 121"/>
            <p:cNvSpPr>
              <a:spLocks/>
            </p:cNvSpPr>
            <p:nvPr/>
          </p:nvSpPr>
          <p:spPr bwMode="auto">
            <a:xfrm>
              <a:off x="3155206" y="2624160"/>
              <a:ext cx="277035" cy="138550"/>
            </a:xfrm>
            <a:custGeom>
              <a:avLst/>
              <a:gdLst>
                <a:gd name="T0" fmla="*/ 0 w 61"/>
                <a:gd name="T1" fmla="*/ 31 h 31"/>
                <a:gd name="T2" fmla="*/ 61 w 61"/>
                <a:gd name="T3" fmla="*/ 31 h 31"/>
                <a:gd name="T4" fmla="*/ 30 w 61"/>
                <a:gd name="T5" fmla="*/ 0 h 31"/>
                <a:gd name="T6" fmla="*/ 0 w 61"/>
                <a:gd name="T7" fmla="*/ 31 h 31"/>
              </a:gdLst>
              <a:ahLst/>
              <a:cxnLst>
                <a:cxn ang="0">
                  <a:pos x="T0" y="T1"/>
                </a:cxn>
                <a:cxn ang="0">
                  <a:pos x="T2" y="T3"/>
                </a:cxn>
                <a:cxn ang="0">
                  <a:pos x="T4" y="T5"/>
                </a:cxn>
                <a:cxn ang="0">
                  <a:pos x="T6" y="T7"/>
                </a:cxn>
              </a:cxnLst>
              <a:rect l="0" t="0" r="r" b="b"/>
              <a:pathLst>
                <a:path w="61" h="31">
                  <a:moveTo>
                    <a:pt x="0" y="31"/>
                  </a:moveTo>
                  <a:cubicBezTo>
                    <a:pt x="61" y="31"/>
                    <a:pt x="61" y="31"/>
                    <a:pt x="61" y="31"/>
                  </a:cubicBezTo>
                  <a:cubicBezTo>
                    <a:pt x="61" y="14"/>
                    <a:pt x="47" y="0"/>
                    <a:pt x="30" y="0"/>
                  </a:cubicBezTo>
                  <a:cubicBezTo>
                    <a:pt x="13" y="0"/>
                    <a:pt x="0" y="14"/>
                    <a:pt x="0"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0" name="Freeform 122"/>
            <p:cNvSpPr>
              <a:spLocks noEditPoints="1"/>
            </p:cNvSpPr>
            <p:nvPr/>
          </p:nvSpPr>
          <p:spPr bwMode="auto">
            <a:xfrm>
              <a:off x="3481016" y="2393895"/>
              <a:ext cx="477982" cy="382475"/>
            </a:xfrm>
            <a:custGeom>
              <a:avLst/>
              <a:gdLst>
                <a:gd name="T0" fmla="*/ 1 w 106"/>
                <a:gd name="T1" fmla="*/ 18 h 85"/>
                <a:gd name="T2" fmla="*/ 0 w 106"/>
                <a:gd name="T3" fmla="*/ 65 h 85"/>
                <a:gd name="T4" fmla="*/ 17 w 106"/>
                <a:gd name="T5" fmla="*/ 84 h 85"/>
                <a:gd name="T6" fmla="*/ 88 w 106"/>
                <a:gd name="T7" fmla="*/ 85 h 85"/>
                <a:gd name="T8" fmla="*/ 105 w 106"/>
                <a:gd name="T9" fmla="*/ 67 h 85"/>
                <a:gd name="T10" fmla="*/ 106 w 106"/>
                <a:gd name="T11" fmla="*/ 18 h 85"/>
                <a:gd name="T12" fmla="*/ 101 w 106"/>
                <a:gd name="T13" fmla="*/ 6 h 85"/>
                <a:gd name="T14" fmla="*/ 88 w 106"/>
                <a:gd name="T15" fmla="*/ 0 h 85"/>
                <a:gd name="T16" fmla="*/ 18 w 106"/>
                <a:gd name="T17" fmla="*/ 0 h 85"/>
                <a:gd name="T18" fmla="*/ 1 w 106"/>
                <a:gd name="T19" fmla="*/ 18 h 85"/>
                <a:gd name="T20" fmla="*/ 8 w 106"/>
                <a:gd name="T21" fmla="*/ 71 h 85"/>
                <a:gd name="T22" fmla="*/ 7 w 106"/>
                <a:gd name="T23" fmla="*/ 65 h 85"/>
                <a:gd name="T24" fmla="*/ 7 w 106"/>
                <a:gd name="T25" fmla="*/ 18 h 85"/>
                <a:gd name="T26" fmla="*/ 9 w 106"/>
                <a:gd name="T27" fmla="*/ 12 h 85"/>
                <a:gd name="T28" fmla="*/ 38 w 106"/>
                <a:gd name="T29" fmla="*/ 44 h 85"/>
                <a:gd name="T30" fmla="*/ 8 w 106"/>
                <a:gd name="T31" fmla="*/ 71 h 85"/>
                <a:gd name="T32" fmla="*/ 88 w 106"/>
                <a:gd name="T33" fmla="*/ 7 h 85"/>
                <a:gd name="T34" fmla="*/ 92 w 106"/>
                <a:gd name="T35" fmla="*/ 8 h 85"/>
                <a:gd name="T36" fmla="*/ 60 w 106"/>
                <a:gd name="T37" fmla="*/ 42 h 85"/>
                <a:gd name="T38" fmla="*/ 53 w 106"/>
                <a:gd name="T39" fmla="*/ 45 h 85"/>
                <a:gd name="T40" fmla="*/ 46 w 106"/>
                <a:gd name="T41" fmla="*/ 42 h 85"/>
                <a:gd name="T42" fmla="*/ 14 w 106"/>
                <a:gd name="T43" fmla="*/ 8 h 85"/>
                <a:gd name="T44" fmla="*/ 18 w 106"/>
                <a:gd name="T45" fmla="*/ 7 h 85"/>
                <a:gd name="T46" fmla="*/ 88 w 106"/>
                <a:gd name="T47" fmla="*/ 7 h 85"/>
                <a:gd name="T48" fmla="*/ 67 w 106"/>
                <a:gd name="T49" fmla="*/ 44 h 85"/>
                <a:gd name="T50" fmla="*/ 97 w 106"/>
                <a:gd name="T51" fmla="*/ 12 h 85"/>
                <a:gd name="T52" fmla="*/ 99 w 106"/>
                <a:gd name="T53" fmla="*/ 18 h 85"/>
                <a:gd name="T54" fmla="*/ 98 w 106"/>
                <a:gd name="T55" fmla="*/ 67 h 85"/>
                <a:gd name="T56" fmla="*/ 97 w 106"/>
                <a:gd name="T57" fmla="*/ 73 h 85"/>
                <a:gd name="T58" fmla="*/ 67 w 106"/>
                <a:gd name="T59" fmla="*/ 44 h 85"/>
                <a:gd name="T60" fmla="*/ 17 w 106"/>
                <a:gd name="T61" fmla="*/ 77 h 85"/>
                <a:gd name="T62" fmla="*/ 13 w 106"/>
                <a:gd name="T63" fmla="*/ 75 h 85"/>
                <a:gd name="T64" fmla="*/ 43 w 106"/>
                <a:gd name="T65" fmla="*/ 49 h 85"/>
                <a:gd name="T66" fmla="*/ 53 w 106"/>
                <a:gd name="T67" fmla="*/ 52 h 85"/>
                <a:gd name="T68" fmla="*/ 62 w 106"/>
                <a:gd name="T69" fmla="*/ 49 h 85"/>
                <a:gd name="T70" fmla="*/ 92 w 106"/>
                <a:gd name="T71" fmla="*/ 77 h 85"/>
                <a:gd name="T72" fmla="*/ 88 w 106"/>
                <a:gd name="T73" fmla="*/ 78 h 85"/>
                <a:gd name="T74" fmla="*/ 17 w 106"/>
                <a:gd name="T75" fmla="*/ 7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 h="85">
                  <a:moveTo>
                    <a:pt x="1" y="18"/>
                  </a:moveTo>
                  <a:cubicBezTo>
                    <a:pt x="0" y="65"/>
                    <a:pt x="0" y="65"/>
                    <a:pt x="0" y="65"/>
                  </a:cubicBezTo>
                  <a:cubicBezTo>
                    <a:pt x="0" y="75"/>
                    <a:pt x="8" y="83"/>
                    <a:pt x="17" y="84"/>
                  </a:cubicBezTo>
                  <a:cubicBezTo>
                    <a:pt x="88" y="85"/>
                    <a:pt x="88" y="85"/>
                    <a:pt x="88" y="85"/>
                  </a:cubicBezTo>
                  <a:cubicBezTo>
                    <a:pt x="97" y="85"/>
                    <a:pt x="105" y="77"/>
                    <a:pt x="105" y="67"/>
                  </a:cubicBezTo>
                  <a:cubicBezTo>
                    <a:pt x="106" y="18"/>
                    <a:pt x="106" y="18"/>
                    <a:pt x="106" y="18"/>
                  </a:cubicBezTo>
                  <a:cubicBezTo>
                    <a:pt x="106" y="14"/>
                    <a:pt x="104" y="9"/>
                    <a:pt x="101" y="6"/>
                  </a:cubicBezTo>
                  <a:cubicBezTo>
                    <a:pt x="97" y="2"/>
                    <a:pt x="93" y="0"/>
                    <a:pt x="88" y="0"/>
                  </a:cubicBezTo>
                  <a:cubicBezTo>
                    <a:pt x="18" y="0"/>
                    <a:pt x="18" y="0"/>
                    <a:pt x="18" y="0"/>
                  </a:cubicBezTo>
                  <a:cubicBezTo>
                    <a:pt x="9" y="0"/>
                    <a:pt x="1" y="8"/>
                    <a:pt x="1" y="18"/>
                  </a:cubicBezTo>
                  <a:close/>
                  <a:moveTo>
                    <a:pt x="8" y="71"/>
                  </a:moveTo>
                  <a:cubicBezTo>
                    <a:pt x="7" y="69"/>
                    <a:pt x="7" y="67"/>
                    <a:pt x="7" y="65"/>
                  </a:cubicBezTo>
                  <a:cubicBezTo>
                    <a:pt x="7" y="18"/>
                    <a:pt x="7" y="18"/>
                    <a:pt x="7" y="18"/>
                  </a:cubicBezTo>
                  <a:cubicBezTo>
                    <a:pt x="7" y="16"/>
                    <a:pt x="8" y="14"/>
                    <a:pt x="9" y="12"/>
                  </a:cubicBezTo>
                  <a:cubicBezTo>
                    <a:pt x="38" y="44"/>
                    <a:pt x="38" y="44"/>
                    <a:pt x="38" y="44"/>
                  </a:cubicBezTo>
                  <a:lnTo>
                    <a:pt x="8" y="71"/>
                  </a:lnTo>
                  <a:close/>
                  <a:moveTo>
                    <a:pt x="88" y="7"/>
                  </a:moveTo>
                  <a:cubicBezTo>
                    <a:pt x="89" y="7"/>
                    <a:pt x="91" y="8"/>
                    <a:pt x="92" y="8"/>
                  </a:cubicBezTo>
                  <a:cubicBezTo>
                    <a:pt x="60" y="42"/>
                    <a:pt x="60" y="42"/>
                    <a:pt x="60" y="42"/>
                  </a:cubicBezTo>
                  <a:cubicBezTo>
                    <a:pt x="58" y="44"/>
                    <a:pt x="55" y="45"/>
                    <a:pt x="53" y="45"/>
                  </a:cubicBezTo>
                  <a:cubicBezTo>
                    <a:pt x="50" y="45"/>
                    <a:pt x="47" y="44"/>
                    <a:pt x="46" y="42"/>
                  </a:cubicBezTo>
                  <a:cubicBezTo>
                    <a:pt x="14" y="8"/>
                    <a:pt x="14" y="8"/>
                    <a:pt x="14" y="8"/>
                  </a:cubicBezTo>
                  <a:cubicBezTo>
                    <a:pt x="15" y="7"/>
                    <a:pt x="17" y="7"/>
                    <a:pt x="18" y="7"/>
                  </a:cubicBezTo>
                  <a:lnTo>
                    <a:pt x="88" y="7"/>
                  </a:lnTo>
                  <a:close/>
                  <a:moveTo>
                    <a:pt x="67" y="44"/>
                  </a:moveTo>
                  <a:cubicBezTo>
                    <a:pt x="97" y="12"/>
                    <a:pt x="97" y="12"/>
                    <a:pt x="97" y="12"/>
                  </a:cubicBezTo>
                  <a:cubicBezTo>
                    <a:pt x="98" y="14"/>
                    <a:pt x="99" y="16"/>
                    <a:pt x="99" y="18"/>
                  </a:cubicBezTo>
                  <a:cubicBezTo>
                    <a:pt x="98" y="67"/>
                    <a:pt x="98" y="67"/>
                    <a:pt x="98" y="67"/>
                  </a:cubicBezTo>
                  <a:cubicBezTo>
                    <a:pt x="98" y="69"/>
                    <a:pt x="98" y="71"/>
                    <a:pt x="97" y="73"/>
                  </a:cubicBezTo>
                  <a:lnTo>
                    <a:pt x="67" y="44"/>
                  </a:lnTo>
                  <a:close/>
                  <a:moveTo>
                    <a:pt x="17" y="77"/>
                  </a:moveTo>
                  <a:cubicBezTo>
                    <a:pt x="15" y="76"/>
                    <a:pt x="14" y="76"/>
                    <a:pt x="13" y="75"/>
                  </a:cubicBezTo>
                  <a:cubicBezTo>
                    <a:pt x="43" y="49"/>
                    <a:pt x="43" y="49"/>
                    <a:pt x="43" y="49"/>
                  </a:cubicBezTo>
                  <a:cubicBezTo>
                    <a:pt x="46" y="51"/>
                    <a:pt x="49" y="52"/>
                    <a:pt x="53" y="52"/>
                  </a:cubicBezTo>
                  <a:cubicBezTo>
                    <a:pt x="56" y="52"/>
                    <a:pt x="59" y="51"/>
                    <a:pt x="62" y="49"/>
                  </a:cubicBezTo>
                  <a:cubicBezTo>
                    <a:pt x="92" y="77"/>
                    <a:pt x="92" y="77"/>
                    <a:pt x="92" y="77"/>
                  </a:cubicBezTo>
                  <a:cubicBezTo>
                    <a:pt x="90" y="78"/>
                    <a:pt x="89" y="78"/>
                    <a:pt x="88" y="78"/>
                  </a:cubicBezTo>
                  <a:lnTo>
                    <a:pt x="17"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1" name="Freeform 123"/>
            <p:cNvSpPr>
              <a:spLocks noEditPoints="1"/>
            </p:cNvSpPr>
            <p:nvPr/>
          </p:nvSpPr>
          <p:spPr bwMode="auto">
            <a:xfrm>
              <a:off x="1826609" y="2298276"/>
              <a:ext cx="163880" cy="333689"/>
            </a:xfrm>
            <a:custGeom>
              <a:avLst/>
              <a:gdLst>
                <a:gd name="T0" fmla="*/ 18 w 37"/>
                <a:gd name="T1" fmla="*/ 74 h 74"/>
                <a:gd name="T2" fmla="*/ 37 w 37"/>
                <a:gd name="T3" fmla="*/ 55 h 74"/>
                <a:gd name="T4" fmla="*/ 37 w 37"/>
                <a:gd name="T5" fmla="*/ 42 h 74"/>
                <a:gd name="T6" fmla="*/ 37 w 37"/>
                <a:gd name="T7" fmla="*/ 32 h 74"/>
                <a:gd name="T8" fmla="*/ 37 w 37"/>
                <a:gd name="T9" fmla="*/ 19 h 74"/>
                <a:gd name="T10" fmla="*/ 18 w 37"/>
                <a:gd name="T11" fmla="*/ 0 h 74"/>
                <a:gd name="T12" fmla="*/ 0 w 37"/>
                <a:gd name="T13" fmla="*/ 19 h 74"/>
                <a:gd name="T14" fmla="*/ 0 w 37"/>
                <a:gd name="T15" fmla="*/ 32 h 74"/>
                <a:gd name="T16" fmla="*/ 0 w 37"/>
                <a:gd name="T17" fmla="*/ 42 h 74"/>
                <a:gd name="T18" fmla="*/ 0 w 37"/>
                <a:gd name="T19" fmla="*/ 55 h 74"/>
                <a:gd name="T20" fmla="*/ 18 w 37"/>
                <a:gd name="T21" fmla="*/ 74 h 74"/>
                <a:gd name="T22" fmla="*/ 4 w 37"/>
                <a:gd name="T23" fmla="*/ 19 h 74"/>
                <a:gd name="T24" fmla="*/ 18 w 37"/>
                <a:gd name="T25" fmla="*/ 5 h 74"/>
                <a:gd name="T26" fmla="*/ 32 w 37"/>
                <a:gd name="T27" fmla="*/ 19 h 74"/>
                <a:gd name="T28" fmla="*/ 32 w 37"/>
                <a:gd name="T29" fmla="*/ 37 h 74"/>
                <a:gd name="T30" fmla="*/ 4 w 37"/>
                <a:gd name="T31" fmla="*/ 37 h 74"/>
                <a:gd name="T32" fmla="*/ 4 w 37"/>
                <a:gd name="T33"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74">
                  <a:moveTo>
                    <a:pt x="18" y="74"/>
                  </a:moveTo>
                  <a:cubicBezTo>
                    <a:pt x="29" y="74"/>
                    <a:pt x="37" y="66"/>
                    <a:pt x="37" y="55"/>
                  </a:cubicBezTo>
                  <a:cubicBezTo>
                    <a:pt x="37" y="42"/>
                    <a:pt x="37" y="42"/>
                    <a:pt x="37" y="42"/>
                  </a:cubicBezTo>
                  <a:cubicBezTo>
                    <a:pt x="37" y="32"/>
                    <a:pt x="37" y="32"/>
                    <a:pt x="37" y="32"/>
                  </a:cubicBezTo>
                  <a:cubicBezTo>
                    <a:pt x="37" y="19"/>
                    <a:pt x="37" y="19"/>
                    <a:pt x="37" y="19"/>
                  </a:cubicBezTo>
                  <a:cubicBezTo>
                    <a:pt x="37" y="8"/>
                    <a:pt x="29" y="0"/>
                    <a:pt x="18" y="0"/>
                  </a:cubicBezTo>
                  <a:cubicBezTo>
                    <a:pt x="8" y="0"/>
                    <a:pt x="0" y="8"/>
                    <a:pt x="0" y="19"/>
                  </a:cubicBezTo>
                  <a:cubicBezTo>
                    <a:pt x="0" y="32"/>
                    <a:pt x="0" y="32"/>
                    <a:pt x="0" y="32"/>
                  </a:cubicBezTo>
                  <a:cubicBezTo>
                    <a:pt x="0" y="42"/>
                    <a:pt x="0" y="42"/>
                    <a:pt x="0" y="42"/>
                  </a:cubicBezTo>
                  <a:cubicBezTo>
                    <a:pt x="0" y="55"/>
                    <a:pt x="0" y="55"/>
                    <a:pt x="0" y="55"/>
                  </a:cubicBezTo>
                  <a:cubicBezTo>
                    <a:pt x="0" y="66"/>
                    <a:pt x="8" y="74"/>
                    <a:pt x="18" y="74"/>
                  </a:cubicBezTo>
                  <a:close/>
                  <a:moveTo>
                    <a:pt x="4" y="19"/>
                  </a:moveTo>
                  <a:cubicBezTo>
                    <a:pt x="4" y="12"/>
                    <a:pt x="11" y="5"/>
                    <a:pt x="18" y="5"/>
                  </a:cubicBezTo>
                  <a:cubicBezTo>
                    <a:pt x="26" y="5"/>
                    <a:pt x="32" y="12"/>
                    <a:pt x="32" y="19"/>
                  </a:cubicBezTo>
                  <a:cubicBezTo>
                    <a:pt x="32" y="37"/>
                    <a:pt x="32" y="37"/>
                    <a:pt x="32" y="37"/>
                  </a:cubicBezTo>
                  <a:cubicBezTo>
                    <a:pt x="4" y="37"/>
                    <a:pt x="4" y="37"/>
                    <a:pt x="4" y="37"/>
                  </a:cubicBezTo>
                  <a:lnTo>
                    <a:pt x="4"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2" name="Oval 124"/>
            <p:cNvSpPr>
              <a:spLocks noChangeArrowheads="1"/>
            </p:cNvSpPr>
            <p:nvPr/>
          </p:nvSpPr>
          <p:spPr bwMode="auto">
            <a:xfrm>
              <a:off x="1896843" y="2335352"/>
              <a:ext cx="35117"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3" name="Oval 125"/>
            <p:cNvSpPr>
              <a:spLocks noChangeArrowheads="1"/>
            </p:cNvSpPr>
            <p:nvPr/>
          </p:nvSpPr>
          <p:spPr bwMode="auto">
            <a:xfrm>
              <a:off x="1851971" y="2366575"/>
              <a:ext cx="37069" cy="370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4" name="Oval 126"/>
            <p:cNvSpPr>
              <a:spLocks noChangeArrowheads="1"/>
            </p:cNvSpPr>
            <p:nvPr/>
          </p:nvSpPr>
          <p:spPr bwMode="auto">
            <a:xfrm>
              <a:off x="1906598" y="2384138"/>
              <a:ext cx="35117" cy="3317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5" name="Oval 127"/>
            <p:cNvSpPr>
              <a:spLocks noChangeArrowheads="1"/>
            </p:cNvSpPr>
            <p:nvPr/>
          </p:nvSpPr>
          <p:spPr bwMode="auto">
            <a:xfrm>
              <a:off x="1928059" y="2425117"/>
              <a:ext cx="37067" cy="351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6" name="Oval 128"/>
            <p:cNvSpPr>
              <a:spLocks noChangeArrowheads="1"/>
            </p:cNvSpPr>
            <p:nvPr/>
          </p:nvSpPr>
          <p:spPr bwMode="auto">
            <a:xfrm>
              <a:off x="1869530" y="2421214"/>
              <a:ext cx="33166" cy="3122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7" name="Freeform 129"/>
            <p:cNvSpPr>
              <a:spLocks/>
            </p:cNvSpPr>
            <p:nvPr/>
          </p:nvSpPr>
          <p:spPr bwMode="auto">
            <a:xfrm>
              <a:off x="1789540" y="2466097"/>
              <a:ext cx="238016" cy="251730"/>
            </a:xfrm>
            <a:custGeom>
              <a:avLst/>
              <a:gdLst>
                <a:gd name="T0" fmla="*/ 49 w 53"/>
                <a:gd name="T1" fmla="*/ 0 h 56"/>
                <a:gd name="T2" fmla="*/ 49 w 53"/>
                <a:gd name="T3" fmla="*/ 2 h 56"/>
                <a:gd name="T4" fmla="*/ 49 w 53"/>
                <a:gd name="T5" fmla="*/ 18 h 56"/>
                <a:gd name="T6" fmla="*/ 26 w 53"/>
                <a:gd name="T7" fmla="*/ 40 h 56"/>
                <a:gd name="T8" fmla="*/ 4 w 53"/>
                <a:gd name="T9" fmla="*/ 18 h 56"/>
                <a:gd name="T10" fmla="*/ 4 w 53"/>
                <a:gd name="T11" fmla="*/ 2 h 56"/>
                <a:gd name="T12" fmla="*/ 4 w 53"/>
                <a:gd name="T13" fmla="*/ 0 h 56"/>
                <a:gd name="T14" fmla="*/ 0 w 53"/>
                <a:gd name="T15" fmla="*/ 0 h 56"/>
                <a:gd name="T16" fmla="*/ 0 w 53"/>
                <a:gd name="T17" fmla="*/ 19 h 56"/>
                <a:gd name="T18" fmla="*/ 24 w 53"/>
                <a:gd name="T19" fmla="*/ 45 h 56"/>
                <a:gd name="T20" fmla="*/ 24 w 53"/>
                <a:gd name="T21" fmla="*/ 52 h 56"/>
                <a:gd name="T22" fmla="*/ 10 w 53"/>
                <a:gd name="T23" fmla="*/ 52 h 56"/>
                <a:gd name="T24" fmla="*/ 10 w 53"/>
                <a:gd name="T25" fmla="*/ 56 h 56"/>
                <a:gd name="T26" fmla="*/ 24 w 53"/>
                <a:gd name="T27" fmla="*/ 56 h 56"/>
                <a:gd name="T28" fmla="*/ 24 w 53"/>
                <a:gd name="T29" fmla="*/ 56 h 56"/>
                <a:gd name="T30" fmla="*/ 30 w 53"/>
                <a:gd name="T31" fmla="*/ 56 h 56"/>
                <a:gd name="T32" fmla="*/ 30 w 53"/>
                <a:gd name="T33" fmla="*/ 56 h 56"/>
                <a:gd name="T34" fmla="*/ 44 w 53"/>
                <a:gd name="T35" fmla="*/ 56 h 56"/>
                <a:gd name="T36" fmla="*/ 44 w 53"/>
                <a:gd name="T37" fmla="*/ 52 h 56"/>
                <a:gd name="T38" fmla="*/ 30 w 53"/>
                <a:gd name="T39" fmla="*/ 52 h 56"/>
                <a:gd name="T40" fmla="*/ 30 w 53"/>
                <a:gd name="T41" fmla="*/ 45 h 56"/>
                <a:gd name="T42" fmla="*/ 53 w 53"/>
                <a:gd name="T43" fmla="*/ 19 h 56"/>
                <a:gd name="T44" fmla="*/ 53 w 53"/>
                <a:gd name="T45" fmla="*/ 0 h 56"/>
                <a:gd name="T46" fmla="*/ 49 w 53"/>
                <a:gd name="T4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56">
                  <a:moveTo>
                    <a:pt x="49" y="0"/>
                  </a:moveTo>
                  <a:cubicBezTo>
                    <a:pt x="49" y="2"/>
                    <a:pt x="49" y="2"/>
                    <a:pt x="49" y="2"/>
                  </a:cubicBezTo>
                  <a:cubicBezTo>
                    <a:pt x="49" y="18"/>
                    <a:pt x="49" y="18"/>
                    <a:pt x="49" y="18"/>
                  </a:cubicBezTo>
                  <a:cubicBezTo>
                    <a:pt x="49" y="30"/>
                    <a:pt x="39" y="40"/>
                    <a:pt x="26" y="40"/>
                  </a:cubicBezTo>
                  <a:cubicBezTo>
                    <a:pt x="14" y="40"/>
                    <a:pt x="4" y="30"/>
                    <a:pt x="4" y="18"/>
                  </a:cubicBezTo>
                  <a:cubicBezTo>
                    <a:pt x="4" y="2"/>
                    <a:pt x="4" y="2"/>
                    <a:pt x="4" y="2"/>
                  </a:cubicBezTo>
                  <a:cubicBezTo>
                    <a:pt x="4" y="0"/>
                    <a:pt x="4" y="0"/>
                    <a:pt x="4" y="0"/>
                  </a:cubicBezTo>
                  <a:cubicBezTo>
                    <a:pt x="0" y="0"/>
                    <a:pt x="0" y="0"/>
                    <a:pt x="0" y="0"/>
                  </a:cubicBezTo>
                  <a:cubicBezTo>
                    <a:pt x="0" y="19"/>
                    <a:pt x="0" y="19"/>
                    <a:pt x="0" y="19"/>
                  </a:cubicBezTo>
                  <a:cubicBezTo>
                    <a:pt x="0" y="33"/>
                    <a:pt x="11" y="44"/>
                    <a:pt x="24" y="45"/>
                  </a:cubicBezTo>
                  <a:cubicBezTo>
                    <a:pt x="24" y="52"/>
                    <a:pt x="24" y="52"/>
                    <a:pt x="24" y="52"/>
                  </a:cubicBezTo>
                  <a:cubicBezTo>
                    <a:pt x="10" y="52"/>
                    <a:pt x="10" y="52"/>
                    <a:pt x="10" y="52"/>
                  </a:cubicBezTo>
                  <a:cubicBezTo>
                    <a:pt x="10" y="56"/>
                    <a:pt x="10" y="56"/>
                    <a:pt x="10" y="56"/>
                  </a:cubicBezTo>
                  <a:cubicBezTo>
                    <a:pt x="24" y="56"/>
                    <a:pt x="24" y="56"/>
                    <a:pt x="24" y="56"/>
                  </a:cubicBezTo>
                  <a:cubicBezTo>
                    <a:pt x="24" y="56"/>
                    <a:pt x="24" y="56"/>
                    <a:pt x="24" y="56"/>
                  </a:cubicBezTo>
                  <a:cubicBezTo>
                    <a:pt x="30" y="56"/>
                    <a:pt x="30" y="56"/>
                    <a:pt x="30" y="56"/>
                  </a:cubicBezTo>
                  <a:cubicBezTo>
                    <a:pt x="30" y="56"/>
                    <a:pt x="30" y="56"/>
                    <a:pt x="30" y="56"/>
                  </a:cubicBezTo>
                  <a:cubicBezTo>
                    <a:pt x="44" y="56"/>
                    <a:pt x="44" y="56"/>
                    <a:pt x="44" y="56"/>
                  </a:cubicBezTo>
                  <a:cubicBezTo>
                    <a:pt x="44" y="52"/>
                    <a:pt x="44" y="52"/>
                    <a:pt x="44" y="52"/>
                  </a:cubicBezTo>
                  <a:cubicBezTo>
                    <a:pt x="30" y="52"/>
                    <a:pt x="30" y="52"/>
                    <a:pt x="30" y="52"/>
                  </a:cubicBezTo>
                  <a:cubicBezTo>
                    <a:pt x="30" y="45"/>
                    <a:pt x="30" y="45"/>
                    <a:pt x="30" y="45"/>
                  </a:cubicBezTo>
                  <a:cubicBezTo>
                    <a:pt x="43" y="43"/>
                    <a:pt x="53" y="32"/>
                    <a:pt x="53" y="19"/>
                  </a:cubicBezTo>
                  <a:cubicBezTo>
                    <a:pt x="53" y="0"/>
                    <a:pt x="53" y="0"/>
                    <a:pt x="53" y="0"/>
                  </a:cubicBezTo>
                  <a:lnTo>
                    <a:pt x="4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130"/>
            <p:cNvSpPr>
              <a:spLocks/>
            </p:cNvSpPr>
            <p:nvPr/>
          </p:nvSpPr>
          <p:spPr bwMode="auto">
            <a:xfrm>
              <a:off x="2064625" y="1974344"/>
              <a:ext cx="347269" cy="255633"/>
            </a:xfrm>
            <a:custGeom>
              <a:avLst/>
              <a:gdLst>
                <a:gd name="T0" fmla="*/ 77 w 77"/>
                <a:gd name="T1" fmla="*/ 14 h 57"/>
                <a:gd name="T2" fmla="*/ 72 w 77"/>
                <a:gd name="T3" fmla="*/ 9 h 57"/>
                <a:gd name="T4" fmla="*/ 33 w 77"/>
                <a:gd name="T5" fmla="*/ 5 h 57"/>
                <a:gd name="T6" fmla="*/ 33 w 77"/>
                <a:gd name="T7" fmla="*/ 4 h 57"/>
                <a:gd name="T8" fmla="*/ 31 w 77"/>
                <a:gd name="T9" fmla="*/ 1 h 57"/>
                <a:gd name="T10" fmla="*/ 20 w 77"/>
                <a:gd name="T11" fmla="*/ 0 h 57"/>
                <a:gd name="T12" fmla="*/ 18 w 77"/>
                <a:gd name="T13" fmla="*/ 1 h 57"/>
                <a:gd name="T14" fmla="*/ 24 w 77"/>
                <a:gd name="T15" fmla="*/ 2 h 57"/>
                <a:gd name="T16" fmla="*/ 28 w 77"/>
                <a:gd name="T17" fmla="*/ 4 h 57"/>
                <a:gd name="T18" fmla="*/ 29 w 77"/>
                <a:gd name="T19" fmla="*/ 7 h 57"/>
                <a:gd name="T20" fmla="*/ 68 w 77"/>
                <a:gd name="T21" fmla="*/ 11 h 57"/>
                <a:gd name="T22" fmla="*/ 74 w 77"/>
                <a:gd name="T23" fmla="*/ 16 h 57"/>
                <a:gd name="T24" fmla="*/ 73 w 77"/>
                <a:gd name="T25" fmla="*/ 51 h 57"/>
                <a:gd name="T26" fmla="*/ 69 w 77"/>
                <a:gd name="T27" fmla="*/ 20 h 57"/>
                <a:gd name="T28" fmla="*/ 64 w 77"/>
                <a:gd name="T29" fmla="*/ 15 h 57"/>
                <a:gd name="T30" fmla="*/ 27 w 77"/>
                <a:gd name="T31" fmla="*/ 11 h 57"/>
                <a:gd name="T32" fmla="*/ 22 w 77"/>
                <a:gd name="T33" fmla="*/ 6 h 57"/>
                <a:gd name="T34" fmla="*/ 9 w 77"/>
                <a:gd name="T35" fmla="*/ 4 h 57"/>
                <a:gd name="T36" fmla="*/ 8 w 77"/>
                <a:gd name="T37" fmla="*/ 10 h 57"/>
                <a:gd name="T38" fmla="*/ 0 w 77"/>
                <a:gd name="T39" fmla="*/ 9 h 57"/>
                <a:gd name="T40" fmla="*/ 7 w 77"/>
                <a:gd name="T41" fmla="*/ 49 h 57"/>
                <a:gd name="T42" fmla="*/ 74 w 77"/>
                <a:gd name="T43" fmla="*/ 57 h 57"/>
                <a:gd name="T44" fmla="*/ 77 w 77"/>
                <a:gd name="T45"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57">
                  <a:moveTo>
                    <a:pt x="77" y="14"/>
                  </a:moveTo>
                  <a:cubicBezTo>
                    <a:pt x="77" y="14"/>
                    <a:pt x="77" y="10"/>
                    <a:pt x="72" y="9"/>
                  </a:cubicBezTo>
                  <a:cubicBezTo>
                    <a:pt x="68" y="9"/>
                    <a:pt x="33" y="5"/>
                    <a:pt x="33" y="5"/>
                  </a:cubicBezTo>
                  <a:cubicBezTo>
                    <a:pt x="33" y="4"/>
                    <a:pt x="33" y="4"/>
                    <a:pt x="33" y="4"/>
                  </a:cubicBezTo>
                  <a:cubicBezTo>
                    <a:pt x="33" y="4"/>
                    <a:pt x="34" y="2"/>
                    <a:pt x="31" y="1"/>
                  </a:cubicBezTo>
                  <a:cubicBezTo>
                    <a:pt x="28" y="0"/>
                    <a:pt x="20" y="0"/>
                    <a:pt x="20" y="0"/>
                  </a:cubicBezTo>
                  <a:cubicBezTo>
                    <a:pt x="18" y="1"/>
                    <a:pt x="18" y="1"/>
                    <a:pt x="18" y="1"/>
                  </a:cubicBezTo>
                  <a:cubicBezTo>
                    <a:pt x="24" y="2"/>
                    <a:pt x="24" y="2"/>
                    <a:pt x="24" y="2"/>
                  </a:cubicBezTo>
                  <a:cubicBezTo>
                    <a:pt x="24" y="2"/>
                    <a:pt x="27" y="2"/>
                    <a:pt x="28" y="4"/>
                  </a:cubicBezTo>
                  <a:cubicBezTo>
                    <a:pt x="29" y="7"/>
                    <a:pt x="29" y="7"/>
                    <a:pt x="29" y="7"/>
                  </a:cubicBezTo>
                  <a:cubicBezTo>
                    <a:pt x="68" y="11"/>
                    <a:pt x="68" y="11"/>
                    <a:pt x="68" y="11"/>
                  </a:cubicBezTo>
                  <a:cubicBezTo>
                    <a:pt x="68" y="11"/>
                    <a:pt x="73" y="11"/>
                    <a:pt x="74" y="16"/>
                  </a:cubicBezTo>
                  <a:cubicBezTo>
                    <a:pt x="74" y="18"/>
                    <a:pt x="72" y="41"/>
                    <a:pt x="73" y="51"/>
                  </a:cubicBezTo>
                  <a:cubicBezTo>
                    <a:pt x="69" y="20"/>
                    <a:pt x="69" y="20"/>
                    <a:pt x="69" y="20"/>
                  </a:cubicBezTo>
                  <a:cubicBezTo>
                    <a:pt x="69" y="20"/>
                    <a:pt x="69" y="16"/>
                    <a:pt x="64" y="15"/>
                  </a:cubicBezTo>
                  <a:cubicBezTo>
                    <a:pt x="59" y="15"/>
                    <a:pt x="27" y="11"/>
                    <a:pt x="27" y="11"/>
                  </a:cubicBezTo>
                  <a:cubicBezTo>
                    <a:pt x="27" y="11"/>
                    <a:pt x="26" y="6"/>
                    <a:pt x="22" y="6"/>
                  </a:cubicBezTo>
                  <a:cubicBezTo>
                    <a:pt x="18" y="5"/>
                    <a:pt x="9" y="4"/>
                    <a:pt x="9" y="4"/>
                  </a:cubicBezTo>
                  <a:cubicBezTo>
                    <a:pt x="9" y="4"/>
                    <a:pt x="5" y="4"/>
                    <a:pt x="8" y="10"/>
                  </a:cubicBezTo>
                  <a:cubicBezTo>
                    <a:pt x="0" y="9"/>
                    <a:pt x="0" y="9"/>
                    <a:pt x="0" y="9"/>
                  </a:cubicBezTo>
                  <a:cubicBezTo>
                    <a:pt x="7" y="49"/>
                    <a:pt x="7" y="49"/>
                    <a:pt x="7" y="49"/>
                  </a:cubicBezTo>
                  <a:cubicBezTo>
                    <a:pt x="74" y="57"/>
                    <a:pt x="74" y="57"/>
                    <a:pt x="74" y="57"/>
                  </a:cubicBezTo>
                  <a:lnTo>
                    <a:pt x="77"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9" name="Freeform 131"/>
            <p:cNvSpPr>
              <a:spLocks noEditPoints="1"/>
            </p:cNvSpPr>
            <p:nvPr/>
          </p:nvSpPr>
          <p:spPr bwMode="auto">
            <a:xfrm>
              <a:off x="3873156" y="1888482"/>
              <a:ext cx="302398" cy="261488"/>
            </a:xfrm>
            <a:custGeom>
              <a:avLst/>
              <a:gdLst>
                <a:gd name="T0" fmla="*/ 51 w 67"/>
                <a:gd name="T1" fmla="*/ 26 h 58"/>
                <a:gd name="T2" fmla="*/ 49 w 67"/>
                <a:gd name="T3" fmla="*/ 26 h 58"/>
                <a:gd name="T4" fmla="*/ 45 w 67"/>
                <a:gd name="T5" fmla="*/ 29 h 58"/>
                <a:gd name="T6" fmla="*/ 45 w 67"/>
                <a:gd name="T7" fmla="*/ 55 h 58"/>
                <a:gd name="T8" fmla="*/ 49 w 67"/>
                <a:gd name="T9" fmla="*/ 58 h 58"/>
                <a:gd name="T10" fmla="*/ 51 w 67"/>
                <a:gd name="T11" fmla="*/ 58 h 58"/>
                <a:gd name="T12" fmla="*/ 55 w 67"/>
                <a:gd name="T13" fmla="*/ 55 h 58"/>
                <a:gd name="T14" fmla="*/ 55 w 67"/>
                <a:gd name="T15" fmla="*/ 29 h 58"/>
                <a:gd name="T16" fmla="*/ 51 w 67"/>
                <a:gd name="T17" fmla="*/ 26 h 58"/>
                <a:gd name="T18" fmla="*/ 67 w 67"/>
                <a:gd name="T19" fmla="*/ 40 h 58"/>
                <a:gd name="T20" fmla="*/ 59 w 67"/>
                <a:gd name="T21" fmla="*/ 10 h 58"/>
                <a:gd name="T22" fmla="*/ 59 w 67"/>
                <a:gd name="T23" fmla="*/ 8 h 58"/>
                <a:gd name="T24" fmla="*/ 33 w 67"/>
                <a:gd name="T25" fmla="*/ 0 h 58"/>
                <a:gd name="T26" fmla="*/ 8 w 67"/>
                <a:gd name="T27" fmla="*/ 8 h 58"/>
                <a:gd name="T28" fmla="*/ 8 w 67"/>
                <a:gd name="T29" fmla="*/ 10 h 58"/>
                <a:gd name="T30" fmla="*/ 0 w 67"/>
                <a:gd name="T31" fmla="*/ 40 h 58"/>
                <a:gd name="T32" fmla="*/ 0 w 67"/>
                <a:gd name="T33" fmla="*/ 41 h 58"/>
                <a:gd name="T34" fmla="*/ 2 w 67"/>
                <a:gd name="T35" fmla="*/ 44 h 58"/>
                <a:gd name="T36" fmla="*/ 2 w 67"/>
                <a:gd name="T37" fmla="*/ 43 h 58"/>
                <a:gd name="T38" fmla="*/ 10 w 67"/>
                <a:gd name="T39" fmla="*/ 55 h 58"/>
                <a:gd name="T40" fmla="*/ 11 w 67"/>
                <a:gd name="T41" fmla="*/ 53 h 58"/>
                <a:gd name="T42" fmla="*/ 11 w 67"/>
                <a:gd name="T43" fmla="*/ 31 h 58"/>
                <a:gd name="T44" fmla="*/ 10 w 67"/>
                <a:gd name="T45" fmla="*/ 28 h 58"/>
                <a:gd name="T46" fmla="*/ 2 w 67"/>
                <a:gd name="T47" fmla="*/ 39 h 58"/>
                <a:gd name="T48" fmla="*/ 2 w 67"/>
                <a:gd name="T49" fmla="*/ 39 h 58"/>
                <a:gd name="T50" fmla="*/ 9 w 67"/>
                <a:gd name="T51" fmla="*/ 13 h 58"/>
                <a:gd name="T52" fmla="*/ 11 w 67"/>
                <a:gd name="T53" fmla="*/ 14 h 58"/>
                <a:gd name="T54" fmla="*/ 33 w 67"/>
                <a:gd name="T55" fmla="*/ 8 h 58"/>
                <a:gd name="T56" fmla="*/ 33 w 67"/>
                <a:gd name="T57" fmla="*/ 8 h 58"/>
                <a:gd name="T58" fmla="*/ 33 w 67"/>
                <a:gd name="T59" fmla="*/ 8 h 58"/>
                <a:gd name="T60" fmla="*/ 34 w 67"/>
                <a:gd name="T61" fmla="*/ 8 h 58"/>
                <a:gd name="T62" fmla="*/ 34 w 67"/>
                <a:gd name="T63" fmla="*/ 8 h 58"/>
                <a:gd name="T64" fmla="*/ 56 w 67"/>
                <a:gd name="T65" fmla="*/ 14 h 58"/>
                <a:gd name="T66" fmla="*/ 58 w 67"/>
                <a:gd name="T67" fmla="*/ 13 h 58"/>
                <a:gd name="T68" fmla="*/ 65 w 67"/>
                <a:gd name="T69" fmla="*/ 39 h 58"/>
                <a:gd name="T70" fmla="*/ 65 w 67"/>
                <a:gd name="T71" fmla="*/ 39 h 58"/>
                <a:gd name="T72" fmla="*/ 57 w 67"/>
                <a:gd name="T73" fmla="*/ 28 h 58"/>
                <a:gd name="T74" fmla="*/ 56 w 67"/>
                <a:gd name="T75" fmla="*/ 31 h 58"/>
                <a:gd name="T76" fmla="*/ 56 w 67"/>
                <a:gd name="T77" fmla="*/ 53 h 58"/>
                <a:gd name="T78" fmla="*/ 57 w 67"/>
                <a:gd name="T79" fmla="*/ 55 h 58"/>
                <a:gd name="T80" fmla="*/ 65 w 67"/>
                <a:gd name="T81" fmla="*/ 43 h 58"/>
                <a:gd name="T82" fmla="*/ 65 w 67"/>
                <a:gd name="T83" fmla="*/ 44 h 58"/>
                <a:gd name="T84" fmla="*/ 67 w 67"/>
                <a:gd name="T85" fmla="*/ 41 h 58"/>
                <a:gd name="T86" fmla="*/ 67 w 67"/>
                <a:gd name="T87" fmla="*/ 40 h 58"/>
                <a:gd name="T88" fmla="*/ 18 w 67"/>
                <a:gd name="T89" fmla="*/ 26 h 58"/>
                <a:gd name="T90" fmla="*/ 16 w 67"/>
                <a:gd name="T91" fmla="*/ 26 h 58"/>
                <a:gd name="T92" fmla="*/ 12 w 67"/>
                <a:gd name="T93" fmla="*/ 29 h 58"/>
                <a:gd name="T94" fmla="*/ 12 w 67"/>
                <a:gd name="T95" fmla="*/ 55 h 58"/>
                <a:gd name="T96" fmla="*/ 16 w 67"/>
                <a:gd name="T97" fmla="*/ 58 h 58"/>
                <a:gd name="T98" fmla="*/ 18 w 67"/>
                <a:gd name="T99" fmla="*/ 58 h 58"/>
                <a:gd name="T100" fmla="*/ 22 w 67"/>
                <a:gd name="T101" fmla="*/ 55 h 58"/>
                <a:gd name="T102" fmla="*/ 22 w 67"/>
                <a:gd name="T103" fmla="*/ 29 h 58"/>
                <a:gd name="T104" fmla="*/ 18 w 67"/>
                <a:gd name="T105"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58">
                  <a:moveTo>
                    <a:pt x="51" y="26"/>
                  </a:moveTo>
                  <a:cubicBezTo>
                    <a:pt x="49" y="26"/>
                    <a:pt x="49" y="26"/>
                    <a:pt x="49" y="26"/>
                  </a:cubicBezTo>
                  <a:cubicBezTo>
                    <a:pt x="47" y="26"/>
                    <a:pt x="45" y="27"/>
                    <a:pt x="45" y="29"/>
                  </a:cubicBezTo>
                  <a:cubicBezTo>
                    <a:pt x="45" y="55"/>
                    <a:pt x="45" y="55"/>
                    <a:pt x="45" y="55"/>
                  </a:cubicBezTo>
                  <a:cubicBezTo>
                    <a:pt x="45" y="57"/>
                    <a:pt x="47" y="58"/>
                    <a:pt x="49" y="58"/>
                  </a:cubicBezTo>
                  <a:cubicBezTo>
                    <a:pt x="51" y="58"/>
                    <a:pt x="51" y="58"/>
                    <a:pt x="51" y="58"/>
                  </a:cubicBezTo>
                  <a:cubicBezTo>
                    <a:pt x="53" y="58"/>
                    <a:pt x="55" y="57"/>
                    <a:pt x="55" y="55"/>
                  </a:cubicBezTo>
                  <a:cubicBezTo>
                    <a:pt x="55" y="29"/>
                    <a:pt x="55" y="29"/>
                    <a:pt x="55" y="29"/>
                  </a:cubicBezTo>
                  <a:cubicBezTo>
                    <a:pt x="55" y="27"/>
                    <a:pt x="53" y="26"/>
                    <a:pt x="51" y="26"/>
                  </a:cubicBezTo>
                  <a:close/>
                  <a:moveTo>
                    <a:pt x="67" y="40"/>
                  </a:moveTo>
                  <a:cubicBezTo>
                    <a:pt x="67" y="18"/>
                    <a:pt x="59" y="10"/>
                    <a:pt x="59" y="10"/>
                  </a:cubicBezTo>
                  <a:cubicBezTo>
                    <a:pt x="59" y="9"/>
                    <a:pt x="59" y="8"/>
                    <a:pt x="59" y="8"/>
                  </a:cubicBezTo>
                  <a:cubicBezTo>
                    <a:pt x="48" y="0"/>
                    <a:pt x="36" y="0"/>
                    <a:pt x="33" y="0"/>
                  </a:cubicBezTo>
                  <a:cubicBezTo>
                    <a:pt x="31" y="0"/>
                    <a:pt x="19" y="0"/>
                    <a:pt x="8" y="8"/>
                  </a:cubicBezTo>
                  <a:cubicBezTo>
                    <a:pt x="8" y="8"/>
                    <a:pt x="8" y="9"/>
                    <a:pt x="8" y="10"/>
                  </a:cubicBezTo>
                  <a:cubicBezTo>
                    <a:pt x="8" y="10"/>
                    <a:pt x="0" y="18"/>
                    <a:pt x="0" y="40"/>
                  </a:cubicBezTo>
                  <a:cubicBezTo>
                    <a:pt x="0" y="40"/>
                    <a:pt x="0" y="41"/>
                    <a:pt x="0" y="41"/>
                  </a:cubicBezTo>
                  <a:cubicBezTo>
                    <a:pt x="0" y="43"/>
                    <a:pt x="1" y="44"/>
                    <a:pt x="2" y="44"/>
                  </a:cubicBezTo>
                  <a:cubicBezTo>
                    <a:pt x="2" y="44"/>
                    <a:pt x="2" y="43"/>
                    <a:pt x="2" y="43"/>
                  </a:cubicBezTo>
                  <a:cubicBezTo>
                    <a:pt x="3" y="50"/>
                    <a:pt x="6" y="55"/>
                    <a:pt x="10" y="55"/>
                  </a:cubicBezTo>
                  <a:cubicBezTo>
                    <a:pt x="11" y="55"/>
                    <a:pt x="11" y="53"/>
                    <a:pt x="11" y="53"/>
                  </a:cubicBezTo>
                  <a:cubicBezTo>
                    <a:pt x="11" y="31"/>
                    <a:pt x="11" y="31"/>
                    <a:pt x="11" y="31"/>
                  </a:cubicBezTo>
                  <a:cubicBezTo>
                    <a:pt x="11" y="31"/>
                    <a:pt x="11" y="28"/>
                    <a:pt x="10" y="28"/>
                  </a:cubicBezTo>
                  <a:cubicBezTo>
                    <a:pt x="6" y="28"/>
                    <a:pt x="3" y="33"/>
                    <a:pt x="2" y="39"/>
                  </a:cubicBezTo>
                  <a:cubicBezTo>
                    <a:pt x="2" y="39"/>
                    <a:pt x="2" y="39"/>
                    <a:pt x="2" y="39"/>
                  </a:cubicBezTo>
                  <a:cubicBezTo>
                    <a:pt x="2" y="34"/>
                    <a:pt x="4" y="19"/>
                    <a:pt x="9" y="13"/>
                  </a:cubicBezTo>
                  <a:cubicBezTo>
                    <a:pt x="9" y="13"/>
                    <a:pt x="10" y="14"/>
                    <a:pt x="11" y="14"/>
                  </a:cubicBezTo>
                  <a:cubicBezTo>
                    <a:pt x="12" y="13"/>
                    <a:pt x="18" y="7"/>
                    <a:pt x="33" y="8"/>
                  </a:cubicBezTo>
                  <a:cubicBezTo>
                    <a:pt x="33" y="8"/>
                    <a:pt x="33" y="8"/>
                    <a:pt x="33" y="8"/>
                  </a:cubicBezTo>
                  <a:cubicBezTo>
                    <a:pt x="33" y="8"/>
                    <a:pt x="33" y="8"/>
                    <a:pt x="33" y="8"/>
                  </a:cubicBezTo>
                  <a:cubicBezTo>
                    <a:pt x="34" y="8"/>
                    <a:pt x="34" y="8"/>
                    <a:pt x="34" y="8"/>
                  </a:cubicBezTo>
                  <a:cubicBezTo>
                    <a:pt x="34" y="8"/>
                    <a:pt x="34" y="8"/>
                    <a:pt x="34" y="8"/>
                  </a:cubicBezTo>
                  <a:cubicBezTo>
                    <a:pt x="49" y="7"/>
                    <a:pt x="55" y="13"/>
                    <a:pt x="56" y="14"/>
                  </a:cubicBezTo>
                  <a:cubicBezTo>
                    <a:pt x="57" y="14"/>
                    <a:pt x="58" y="13"/>
                    <a:pt x="58" y="13"/>
                  </a:cubicBezTo>
                  <a:cubicBezTo>
                    <a:pt x="63" y="19"/>
                    <a:pt x="65" y="34"/>
                    <a:pt x="65" y="39"/>
                  </a:cubicBezTo>
                  <a:cubicBezTo>
                    <a:pt x="65" y="39"/>
                    <a:pt x="65" y="39"/>
                    <a:pt x="65" y="39"/>
                  </a:cubicBezTo>
                  <a:cubicBezTo>
                    <a:pt x="64" y="33"/>
                    <a:pt x="61" y="28"/>
                    <a:pt x="57" y="28"/>
                  </a:cubicBezTo>
                  <a:cubicBezTo>
                    <a:pt x="56" y="28"/>
                    <a:pt x="56" y="31"/>
                    <a:pt x="56" y="31"/>
                  </a:cubicBezTo>
                  <a:cubicBezTo>
                    <a:pt x="56" y="53"/>
                    <a:pt x="56" y="53"/>
                    <a:pt x="56" y="53"/>
                  </a:cubicBezTo>
                  <a:cubicBezTo>
                    <a:pt x="56" y="53"/>
                    <a:pt x="56" y="55"/>
                    <a:pt x="57" y="55"/>
                  </a:cubicBezTo>
                  <a:cubicBezTo>
                    <a:pt x="61" y="55"/>
                    <a:pt x="64" y="50"/>
                    <a:pt x="65" y="43"/>
                  </a:cubicBezTo>
                  <a:cubicBezTo>
                    <a:pt x="65" y="43"/>
                    <a:pt x="65" y="44"/>
                    <a:pt x="65" y="44"/>
                  </a:cubicBezTo>
                  <a:cubicBezTo>
                    <a:pt x="66" y="44"/>
                    <a:pt x="67" y="43"/>
                    <a:pt x="67" y="41"/>
                  </a:cubicBezTo>
                  <a:cubicBezTo>
                    <a:pt x="67" y="41"/>
                    <a:pt x="67" y="40"/>
                    <a:pt x="67" y="40"/>
                  </a:cubicBezTo>
                  <a:close/>
                  <a:moveTo>
                    <a:pt x="18" y="26"/>
                  </a:moveTo>
                  <a:cubicBezTo>
                    <a:pt x="16" y="26"/>
                    <a:pt x="16" y="26"/>
                    <a:pt x="16" y="26"/>
                  </a:cubicBezTo>
                  <a:cubicBezTo>
                    <a:pt x="14" y="26"/>
                    <a:pt x="12" y="27"/>
                    <a:pt x="12" y="29"/>
                  </a:cubicBezTo>
                  <a:cubicBezTo>
                    <a:pt x="12" y="55"/>
                    <a:pt x="12" y="55"/>
                    <a:pt x="12" y="55"/>
                  </a:cubicBezTo>
                  <a:cubicBezTo>
                    <a:pt x="12" y="57"/>
                    <a:pt x="14" y="58"/>
                    <a:pt x="16" y="58"/>
                  </a:cubicBezTo>
                  <a:cubicBezTo>
                    <a:pt x="18" y="58"/>
                    <a:pt x="18" y="58"/>
                    <a:pt x="18" y="58"/>
                  </a:cubicBezTo>
                  <a:cubicBezTo>
                    <a:pt x="20" y="58"/>
                    <a:pt x="22" y="57"/>
                    <a:pt x="22" y="55"/>
                  </a:cubicBezTo>
                  <a:cubicBezTo>
                    <a:pt x="22" y="29"/>
                    <a:pt x="22" y="29"/>
                    <a:pt x="22" y="29"/>
                  </a:cubicBezTo>
                  <a:cubicBezTo>
                    <a:pt x="22" y="27"/>
                    <a:pt x="20" y="26"/>
                    <a:pt x="18"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0" name="Freeform 132"/>
            <p:cNvSpPr>
              <a:spLocks noEditPoints="1"/>
            </p:cNvSpPr>
            <p:nvPr/>
          </p:nvSpPr>
          <p:spPr bwMode="auto">
            <a:xfrm>
              <a:off x="3719032" y="1812376"/>
              <a:ext cx="641862" cy="558101"/>
            </a:xfrm>
            <a:custGeom>
              <a:avLst/>
              <a:gdLst>
                <a:gd name="T0" fmla="*/ 56 w 142"/>
                <a:gd name="T1" fmla="*/ 122 h 124"/>
                <a:gd name="T2" fmla="*/ 56 w 142"/>
                <a:gd name="T3" fmla="*/ 118 h 124"/>
                <a:gd name="T4" fmla="*/ 56 w 142"/>
                <a:gd name="T5" fmla="*/ 118 h 124"/>
                <a:gd name="T6" fmla="*/ 64 w 142"/>
                <a:gd name="T7" fmla="*/ 94 h 124"/>
                <a:gd name="T8" fmla="*/ 64 w 142"/>
                <a:gd name="T9" fmla="*/ 94 h 124"/>
                <a:gd name="T10" fmla="*/ 20 w 142"/>
                <a:gd name="T11" fmla="*/ 80 h 124"/>
                <a:gd name="T12" fmla="*/ 20 w 142"/>
                <a:gd name="T13" fmla="*/ 80 h 124"/>
                <a:gd name="T14" fmla="*/ 0 w 142"/>
                <a:gd name="T15" fmla="*/ 47 h 124"/>
                <a:gd name="T16" fmla="*/ 0 w 142"/>
                <a:gd name="T17" fmla="*/ 47 h 124"/>
                <a:gd name="T18" fmla="*/ 21 w 142"/>
                <a:gd name="T19" fmla="*/ 13 h 124"/>
                <a:gd name="T20" fmla="*/ 21 w 142"/>
                <a:gd name="T21" fmla="*/ 13 h 124"/>
                <a:gd name="T22" fmla="*/ 71 w 142"/>
                <a:gd name="T23" fmla="*/ 0 h 124"/>
                <a:gd name="T24" fmla="*/ 71 w 142"/>
                <a:gd name="T25" fmla="*/ 0 h 124"/>
                <a:gd name="T26" fmla="*/ 121 w 142"/>
                <a:gd name="T27" fmla="*/ 13 h 124"/>
                <a:gd name="T28" fmla="*/ 121 w 142"/>
                <a:gd name="T29" fmla="*/ 13 h 124"/>
                <a:gd name="T30" fmla="*/ 142 w 142"/>
                <a:gd name="T31" fmla="*/ 47 h 124"/>
                <a:gd name="T32" fmla="*/ 142 w 142"/>
                <a:gd name="T33" fmla="*/ 47 h 124"/>
                <a:gd name="T34" fmla="*/ 127 w 142"/>
                <a:gd name="T35" fmla="*/ 76 h 124"/>
                <a:gd name="T36" fmla="*/ 127 w 142"/>
                <a:gd name="T37" fmla="*/ 76 h 124"/>
                <a:gd name="T38" fmla="*/ 91 w 142"/>
                <a:gd name="T39" fmla="*/ 92 h 124"/>
                <a:gd name="T40" fmla="*/ 91 w 142"/>
                <a:gd name="T41" fmla="*/ 92 h 124"/>
                <a:gd name="T42" fmla="*/ 61 w 142"/>
                <a:gd name="T43" fmla="*/ 123 h 124"/>
                <a:gd name="T44" fmla="*/ 61 w 142"/>
                <a:gd name="T45" fmla="*/ 123 h 124"/>
                <a:gd name="T46" fmla="*/ 59 w 142"/>
                <a:gd name="T47" fmla="*/ 124 h 124"/>
                <a:gd name="T48" fmla="*/ 59 w 142"/>
                <a:gd name="T49" fmla="*/ 124 h 124"/>
                <a:gd name="T50" fmla="*/ 56 w 142"/>
                <a:gd name="T51" fmla="*/ 122 h 124"/>
                <a:gd name="T52" fmla="*/ 26 w 142"/>
                <a:gd name="T53" fmla="*/ 20 h 124"/>
                <a:gd name="T54" fmla="*/ 8 w 142"/>
                <a:gd name="T55" fmla="*/ 47 h 124"/>
                <a:gd name="T56" fmla="*/ 8 w 142"/>
                <a:gd name="T57" fmla="*/ 47 h 124"/>
                <a:gd name="T58" fmla="*/ 24 w 142"/>
                <a:gd name="T59" fmla="*/ 73 h 124"/>
                <a:gd name="T60" fmla="*/ 24 w 142"/>
                <a:gd name="T61" fmla="*/ 73 h 124"/>
                <a:gd name="T62" fmla="*/ 68 w 142"/>
                <a:gd name="T63" fmla="*/ 86 h 124"/>
                <a:gd name="T64" fmla="*/ 68 w 142"/>
                <a:gd name="T65" fmla="*/ 86 h 124"/>
                <a:gd name="T66" fmla="*/ 71 w 142"/>
                <a:gd name="T67" fmla="*/ 89 h 124"/>
                <a:gd name="T68" fmla="*/ 71 w 142"/>
                <a:gd name="T69" fmla="*/ 89 h 124"/>
                <a:gd name="T70" fmla="*/ 72 w 142"/>
                <a:gd name="T71" fmla="*/ 94 h 124"/>
                <a:gd name="T72" fmla="*/ 72 w 142"/>
                <a:gd name="T73" fmla="*/ 94 h 124"/>
                <a:gd name="T74" fmla="*/ 68 w 142"/>
                <a:gd name="T75" fmla="*/ 110 h 124"/>
                <a:gd name="T76" fmla="*/ 68 w 142"/>
                <a:gd name="T77" fmla="*/ 110 h 124"/>
                <a:gd name="T78" fmla="*/ 69 w 142"/>
                <a:gd name="T79" fmla="*/ 110 h 124"/>
                <a:gd name="T80" fmla="*/ 69 w 142"/>
                <a:gd name="T81" fmla="*/ 110 h 124"/>
                <a:gd name="T82" fmla="*/ 85 w 142"/>
                <a:gd name="T83" fmla="*/ 87 h 124"/>
                <a:gd name="T84" fmla="*/ 85 w 142"/>
                <a:gd name="T85" fmla="*/ 87 h 124"/>
                <a:gd name="T86" fmla="*/ 88 w 142"/>
                <a:gd name="T87" fmla="*/ 85 h 124"/>
                <a:gd name="T88" fmla="*/ 88 w 142"/>
                <a:gd name="T89" fmla="*/ 85 h 124"/>
                <a:gd name="T90" fmla="*/ 122 w 142"/>
                <a:gd name="T91" fmla="*/ 70 h 124"/>
                <a:gd name="T92" fmla="*/ 122 w 142"/>
                <a:gd name="T93" fmla="*/ 70 h 124"/>
                <a:gd name="T94" fmla="*/ 134 w 142"/>
                <a:gd name="T95" fmla="*/ 47 h 124"/>
                <a:gd name="T96" fmla="*/ 134 w 142"/>
                <a:gd name="T97" fmla="*/ 47 h 124"/>
                <a:gd name="T98" fmla="*/ 116 w 142"/>
                <a:gd name="T99" fmla="*/ 20 h 124"/>
                <a:gd name="T100" fmla="*/ 116 w 142"/>
                <a:gd name="T101" fmla="*/ 20 h 124"/>
                <a:gd name="T102" fmla="*/ 71 w 142"/>
                <a:gd name="T103" fmla="*/ 8 h 124"/>
                <a:gd name="T104" fmla="*/ 71 w 142"/>
                <a:gd name="T105" fmla="*/ 8 h 124"/>
                <a:gd name="T106" fmla="*/ 71 w 142"/>
                <a:gd name="T107" fmla="*/ 8 h 124"/>
                <a:gd name="T108" fmla="*/ 71 w 142"/>
                <a:gd name="T109" fmla="*/ 8 h 124"/>
                <a:gd name="T110" fmla="*/ 26 w 142"/>
                <a:gd name="T111" fmla="*/ 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124">
                  <a:moveTo>
                    <a:pt x="56" y="122"/>
                  </a:moveTo>
                  <a:cubicBezTo>
                    <a:pt x="55" y="121"/>
                    <a:pt x="55" y="119"/>
                    <a:pt x="56" y="118"/>
                  </a:cubicBezTo>
                  <a:cubicBezTo>
                    <a:pt x="56" y="118"/>
                    <a:pt x="56" y="118"/>
                    <a:pt x="56" y="118"/>
                  </a:cubicBezTo>
                  <a:cubicBezTo>
                    <a:pt x="62" y="107"/>
                    <a:pt x="64" y="99"/>
                    <a:pt x="64" y="94"/>
                  </a:cubicBezTo>
                  <a:cubicBezTo>
                    <a:pt x="64" y="94"/>
                    <a:pt x="64" y="94"/>
                    <a:pt x="64" y="94"/>
                  </a:cubicBezTo>
                  <a:cubicBezTo>
                    <a:pt x="47" y="93"/>
                    <a:pt x="32" y="88"/>
                    <a:pt x="20" y="80"/>
                  </a:cubicBezTo>
                  <a:cubicBezTo>
                    <a:pt x="20" y="80"/>
                    <a:pt x="20" y="80"/>
                    <a:pt x="20" y="80"/>
                  </a:cubicBezTo>
                  <a:cubicBezTo>
                    <a:pt x="8" y="72"/>
                    <a:pt x="0" y="60"/>
                    <a:pt x="0" y="47"/>
                  </a:cubicBezTo>
                  <a:cubicBezTo>
                    <a:pt x="0" y="47"/>
                    <a:pt x="0" y="47"/>
                    <a:pt x="0" y="47"/>
                  </a:cubicBezTo>
                  <a:cubicBezTo>
                    <a:pt x="0" y="33"/>
                    <a:pt x="8" y="21"/>
                    <a:pt x="21" y="13"/>
                  </a:cubicBezTo>
                  <a:cubicBezTo>
                    <a:pt x="21" y="13"/>
                    <a:pt x="21" y="13"/>
                    <a:pt x="21" y="13"/>
                  </a:cubicBezTo>
                  <a:cubicBezTo>
                    <a:pt x="34" y="5"/>
                    <a:pt x="52" y="0"/>
                    <a:pt x="71" y="0"/>
                  </a:cubicBezTo>
                  <a:cubicBezTo>
                    <a:pt x="71" y="0"/>
                    <a:pt x="71" y="0"/>
                    <a:pt x="71" y="0"/>
                  </a:cubicBezTo>
                  <a:cubicBezTo>
                    <a:pt x="90" y="0"/>
                    <a:pt x="108" y="5"/>
                    <a:pt x="121" y="13"/>
                  </a:cubicBezTo>
                  <a:cubicBezTo>
                    <a:pt x="121" y="13"/>
                    <a:pt x="121" y="13"/>
                    <a:pt x="121" y="13"/>
                  </a:cubicBezTo>
                  <a:cubicBezTo>
                    <a:pt x="133" y="21"/>
                    <a:pt x="142" y="33"/>
                    <a:pt x="142" y="47"/>
                  </a:cubicBezTo>
                  <a:cubicBezTo>
                    <a:pt x="142" y="47"/>
                    <a:pt x="142" y="47"/>
                    <a:pt x="142" y="47"/>
                  </a:cubicBezTo>
                  <a:cubicBezTo>
                    <a:pt x="142" y="58"/>
                    <a:pt x="136" y="69"/>
                    <a:pt x="127" y="76"/>
                  </a:cubicBezTo>
                  <a:cubicBezTo>
                    <a:pt x="127" y="76"/>
                    <a:pt x="127" y="76"/>
                    <a:pt x="127" y="76"/>
                  </a:cubicBezTo>
                  <a:cubicBezTo>
                    <a:pt x="118" y="84"/>
                    <a:pt x="105" y="89"/>
                    <a:pt x="91" y="92"/>
                  </a:cubicBezTo>
                  <a:cubicBezTo>
                    <a:pt x="91" y="92"/>
                    <a:pt x="91" y="92"/>
                    <a:pt x="91" y="92"/>
                  </a:cubicBezTo>
                  <a:cubicBezTo>
                    <a:pt x="82" y="115"/>
                    <a:pt x="61" y="123"/>
                    <a:pt x="61" y="123"/>
                  </a:cubicBezTo>
                  <a:cubicBezTo>
                    <a:pt x="61" y="123"/>
                    <a:pt x="61" y="123"/>
                    <a:pt x="61" y="123"/>
                  </a:cubicBezTo>
                  <a:cubicBezTo>
                    <a:pt x="60" y="124"/>
                    <a:pt x="60" y="124"/>
                    <a:pt x="59" y="124"/>
                  </a:cubicBezTo>
                  <a:cubicBezTo>
                    <a:pt x="59" y="124"/>
                    <a:pt x="59" y="124"/>
                    <a:pt x="59" y="124"/>
                  </a:cubicBezTo>
                  <a:cubicBezTo>
                    <a:pt x="58" y="124"/>
                    <a:pt x="57" y="123"/>
                    <a:pt x="56" y="122"/>
                  </a:cubicBezTo>
                  <a:close/>
                  <a:moveTo>
                    <a:pt x="26" y="20"/>
                  </a:moveTo>
                  <a:cubicBezTo>
                    <a:pt x="14" y="27"/>
                    <a:pt x="8" y="37"/>
                    <a:pt x="8" y="47"/>
                  </a:cubicBezTo>
                  <a:cubicBezTo>
                    <a:pt x="8" y="47"/>
                    <a:pt x="8" y="47"/>
                    <a:pt x="8" y="47"/>
                  </a:cubicBezTo>
                  <a:cubicBezTo>
                    <a:pt x="8" y="57"/>
                    <a:pt x="14" y="66"/>
                    <a:pt x="24" y="73"/>
                  </a:cubicBezTo>
                  <a:cubicBezTo>
                    <a:pt x="24" y="73"/>
                    <a:pt x="24" y="73"/>
                    <a:pt x="24" y="73"/>
                  </a:cubicBezTo>
                  <a:cubicBezTo>
                    <a:pt x="35" y="81"/>
                    <a:pt x="51" y="85"/>
                    <a:pt x="68" y="86"/>
                  </a:cubicBezTo>
                  <a:cubicBezTo>
                    <a:pt x="68" y="86"/>
                    <a:pt x="68" y="86"/>
                    <a:pt x="68" y="86"/>
                  </a:cubicBezTo>
                  <a:cubicBezTo>
                    <a:pt x="70" y="86"/>
                    <a:pt x="71" y="87"/>
                    <a:pt x="71" y="89"/>
                  </a:cubicBezTo>
                  <a:cubicBezTo>
                    <a:pt x="71" y="89"/>
                    <a:pt x="71" y="89"/>
                    <a:pt x="71" y="89"/>
                  </a:cubicBezTo>
                  <a:cubicBezTo>
                    <a:pt x="72" y="91"/>
                    <a:pt x="72" y="92"/>
                    <a:pt x="72" y="94"/>
                  </a:cubicBezTo>
                  <a:cubicBezTo>
                    <a:pt x="72" y="94"/>
                    <a:pt x="72" y="94"/>
                    <a:pt x="72" y="94"/>
                  </a:cubicBezTo>
                  <a:cubicBezTo>
                    <a:pt x="72" y="98"/>
                    <a:pt x="71" y="104"/>
                    <a:pt x="68" y="110"/>
                  </a:cubicBezTo>
                  <a:cubicBezTo>
                    <a:pt x="68" y="110"/>
                    <a:pt x="68" y="110"/>
                    <a:pt x="68" y="110"/>
                  </a:cubicBezTo>
                  <a:cubicBezTo>
                    <a:pt x="68" y="110"/>
                    <a:pt x="68" y="110"/>
                    <a:pt x="69" y="110"/>
                  </a:cubicBezTo>
                  <a:cubicBezTo>
                    <a:pt x="69" y="110"/>
                    <a:pt x="69" y="110"/>
                    <a:pt x="69" y="110"/>
                  </a:cubicBezTo>
                  <a:cubicBezTo>
                    <a:pt x="75" y="105"/>
                    <a:pt x="81" y="98"/>
                    <a:pt x="85" y="87"/>
                  </a:cubicBezTo>
                  <a:cubicBezTo>
                    <a:pt x="85" y="87"/>
                    <a:pt x="85" y="87"/>
                    <a:pt x="85" y="87"/>
                  </a:cubicBezTo>
                  <a:cubicBezTo>
                    <a:pt x="85" y="86"/>
                    <a:pt x="86" y="85"/>
                    <a:pt x="88" y="85"/>
                  </a:cubicBezTo>
                  <a:cubicBezTo>
                    <a:pt x="88" y="85"/>
                    <a:pt x="88" y="85"/>
                    <a:pt x="88" y="85"/>
                  </a:cubicBezTo>
                  <a:cubicBezTo>
                    <a:pt x="102" y="82"/>
                    <a:pt x="113" y="77"/>
                    <a:pt x="122" y="70"/>
                  </a:cubicBezTo>
                  <a:cubicBezTo>
                    <a:pt x="122" y="70"/>
                    <a:pt x="122" y="70"/>
                    <a:pt x="122" y="70"/>
                  </a:cubicBezTo>
                  <a:cubicBezTo>
                    <a:pt x="130" y="63"/>
                    <a:pt x="134" y="55"/>
                    <a:pt x="134" y="47"/>
                  </a:cubicBezTo>
                  <a:cubicBezTo>
                    <a:pt x="134" y="47"/>
                    <a:pt x="134" y="47"/>
                    <a:pt x="134" y="47"/>
                  </a:cubicBezTo>
                  <a:cubicBezTo>
                    <a:pt x="134" y="37"/>
                    <a:pt x="128" y="27"/>
                    <a:pt x="116" y="20"/>
                  </a:cubicBezTo>
                  <a:cubicBezTo>
                    <a:pt x="116" y="20"/>
                    <a:pt x="116" y="20"/>
                    <a:pt x="116" y="20"/>
                  </a:cubicBezTo>
                  <a:cubicBezTo>
                    <a:pt x="105" y="12"/>
                    <a:pt x="89" y="8"/>
                    <a:pt x="71" y="8"/>
                  </a:cubicBezTo>
                  <a:cubicBezTo>
                    <a:pt x="71" y="8"/>
                    <a:pt x="71" y="8"/>
                    <a:pt x="71" y="8"/>
                  </a:cubicBezTo>
                  <a:cubicBezTo>
                    <a:pt x="71" y="8"/>
                    <a:pt x="71" y="8"/>
                    <a:pt x="71" y="8"/>
                  </a:cubicBezTo>
                  <a:cubicBezTo>
                    <a:pt x="71" y="8"/>
                    <a:pt x="71" y="8"/>
                    <a:pt x="71" y="8"/>
                  </a:cubicBezTo>
                  <a:cubicBezTo>
                    <a:pt x="53" y="8"/>
                    <a:pt x="37" y="12"/>
                    <a:pt x="26"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133"/>
            <p:cNvSpPr>
              <a:spLocks/>
            </p:cNvSpPr>
            <p:nvPr/>
          </p:nvSpPr>
          <p:spPr bwMode="auto">
            <a:xfrm>
              <a:off x="3399076" y="1986052"/>
              <a:ext cx="134615" cy="349300"/>
            </a:xfrm>
            <a:custGeom>
              <a:avLst/>
              <a:gdLst>
                <a:gd name="T0" fmla="*/ 22 w 30"/>
                <a:gd name="T1" fmla="*/ 24 h 77"/>
                <a:gd name="T2" fmla="*/ 28 w 30"/>
                <a:gd name="T3" fmla="*/ 13 h 77"/>
                <a:gd name="T4" fmla="*/ 15 w 30"/>
                <a:gd name="T5" fmla="*/ 0 h 77"/>
                <a:gd name="T6" fmla="*/ 2 w 30"/>
                <a:gd name="T7" fmla="*/ 13 h 77"/>
                <a:gd name="T8" fmla="*/ 8 w 30"/>
                <a:gd name="T9" fmla="*/ 24 h 77"/>
                <a:gd name="T10" fmla="*/ 0 w 30"/>
                <a:gd name="T11" fmla="*/ 77 h 77"/>
                <a:gd name="T12" fmla="*/ 14 w 30"/>
                <a:gd name="T13" fmla="*/ 77 h 77"/>
                <a:gd name="T14" fmla="*/ 16 w 30"/>
                <a:gd name="T15" fmla="*/ 77 h 77"/>
                <a:gd name="T16" fmla="*/ 30 w 30"/>
                <a:gd name="T17" fmla="*/ 77 h 77"/>
                <a:gd name="T18" fmla="*/ 22 w 30"/>
                <a:gd name="T19" fmla="*/ 2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7">
                  <a:moveTo>
                    <a:pt x="22" y="24"/>
                  </a:moveTo>
                  <a:cubicBezTo>
                    <a:pt x="25" y="22"/>
                    <a:pt x="28" y="18"/>
                    <a:pt x="28" y="13"/>
                  </a:cubicBezTo>
                  <a:cubicBezTo>
                    <a:pt x="28" y="6"/>
                    <a:pt x="22" y="0"/>
                    <a:pt x="15" y="0"/>
                  </a:cubicBezTo>
                  <a:cubicBezTo>
                    <a:pt x="8" y="0"/>
                    <a:pt x="2" y="6"/>
                    <a:pt x="2" y="13"/>
                  </a:cubicBezTo>
                  <a:cubicBezTo>
                    <a:pt x="2" y="18"/>
                    <a:pt x="5" y="21"/>
                    <a:pt x="8" y="24"/>
                  </a:cubicBezTo>
                  <a:cubicBezTo>
                    <a:pt x="0" y="77"/>
                    <a:pt x="0" y="77"/>
                    <a:pt x="0" y="77"/>
                  </a:cubicBezTo>
                  <a:cubicBezTo>
                    <a:pt x="14" y="77"/>
                    <a:pt x="14" y="77"/>
                    <a:pt x="14" y="77"/>
                  </a:cubicBezTo>
                  <a:cubicBezTo>
                    <a:pt x="16" y="77"/>
                    <a:pt x="16" y="77"/>
                    <a:pt x="16" y="77"/>
                  </a:cubicBezTo>
                  <a:cubicBezTo>
                    <a:pt x="30" y="77"/>
                    <a:pt x="30" y="77"/>
                    <a:pt x="30" y="77"/>
                  </a:cubicBezTo>
                  <a:lnTo>
                    <a:pt x="22"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134"/>
            <p:cNvSpPr>
              <a:spLocks/>
            </p:cNvSpPr>
            <p:nvPr/>
          </p:nvSpPr>
          <p:spPr bwMode="auto">
            <a:xfrm>
              <a:off x="3309332" y="1894335"/>
              <a:ext cx="314103" cy="282954"/>
            </a:xfrm>
            <a:custGeom>
              <a:avLst/>
              <a:gdLst>
                <a:gd name="T0" fmla="*/ 51 w 70"/>
                <a:gd name="T1" fmla="*/ 61 h 63"/>
                <a:gd name="T2" fmla="*/ 52 w 70"/>
                <a:gd name="T3" fmla="*/ 59 h 63"/>
                <a:gd name="T4" fmla="*/ 52 w 70"/>
                <a:gd name="T5" fmla="*/ 59 h 63"/>
                <a:gd name="T6" fmla="*/ 54 w 70"/>
                <a:gd name="T7" fmla="*/ 57 h 63"/>
                <a:gd name="T8" fmla="*/ 54 w 70"/>
                <a:gd name="T9" fmla="*/ 57 h 63"/>
                <a:gd name="T10" fmla="*/ 56 w 70"/>
                <a:gd name="T11" fmla="*/ 56 h 63"/>
                <a:gd name="T12" fmla="*/ 56 w 70"/>
                <a:gd name="T13" fmla="*/ 56 h 63"/>
                <a:gd name="T14" fmla="*/ 65 w 70"/>
                <a:gd name="T15" fmla="*/ 34 h 63"/>
                <a:gd name="T16" fmla="*/ 65 w 70"/>
                <a:gd name="T17" fmla="*/ 34 h 63"/>
                <a:gd name="T18" fmla="*/ 57 w 70"/>
                <a:gd name="T19" fmla="*/ 14 h 63"/>
                <a:gd name="T20" fmla="*/ 57 w 70"/>
                <a:gd name="T21" fmla="*/ 14 h 63"/>
                <a:gd name="T22" fmla="*/ 35 w 70"/>
                <a:gd name="T23" fmla="*/ 4 h 63"/>
                <a:gd name="T24" fmla="*/ 35 w 70"/>
                <a:gd name="T25" fmla="*/ 4 h 63"/>
                <a:gd name="T26" fmla="*/ 14 w 70"/>
                <a:gd name="T27" fmla="*/ 12 h 63"/>
                <a:gd name="T28" fmla="*/ 14 w 70"/>
                <a:gd name="T29" fmla="*/ 12 h 63"/>
                <a:gd name="T30" fmla="*/ 5 w 70"/>
                <a:gd name="T31" fmla="*/ 34 h 63"/>
                <a:gd name="T32" fmla="*/ 5 w 70"/>
                <a:gd name="T33" fmla="*/ 34 h 63"/>
                <a:gd name="T34" fmla="*/ 13 w 70"/>
                <a:gd name="T35" fmla="*/ 55 h 63"/>
                <a:gd name="T36" fmla="*/ 13 w 70"/>
                <a:gd name="T37" fmla="*/ 55 h 63"/>
                <a:gd name="T38" fmla="*/ 14 w 70"/>
                <a:gd name="T39" fmla="*/ 56 h 63"/>
                <a:gd name="T40" fmla="*/ 14 w 70"/>
                <a:gd name="T41" fmla="*/ 56 h 63"/>
                <a:gd name="T42" fmla="*/ 18 w 70"/>
                <a:gd name="T43" fmla="*/ 58 h 63"/>
                <a:gd name="T44" fmla="*/ 18 w 70"/>
                <a:gd name="T45" fmla="*/ 58 h 63"/>
                <a:gd name="T46" fmla="*/ 18 w 70"/>
                <a:gd name="T47" fmla="*/ 58 h 63"/>
                <a:gd name="T48" fmla="*/ 19 w 70"/>
                <a:gd name="T49" fmla="*/ 61 h 63"/>
                <a:gd name="T50" fmla="*/ 19 w 70"/>
                <a:gd name="T51" fmla="*/ 61 h 63"/>
                <a:gd name="T52" fmla="*/ 16 w 70"/>
                <a:gd name="T53" fmla="*/ 62 h 63"/>
                <a:gd name="T54" fmla="*/ 16 w 70"/>
                <a:gd name="T55" fmla="*/ 62 h 63"/>
                <a:gd name="T56" fmla="*/ 10 w 70"/>
                <a:gd name="T57" fmla="*/ 58 h 63"/>
                <a:gd name="T58" fmla="*/ 10 w 70"/>
                <a:gd name="T59" fmla="*/ 58 h 63"/>
                <a:gd name="T60" fmla="*/ 10 w 70"/>
                <a:gd name="T61" fmla="*/ 58 h 63"/>
                <a:gd name="T62" fmla="*/ 0 w 70"/>
                <a:gd name="T63" fmla="*/ 34 h 63"/>
                <a:gd name="T64" fmla="*/ 0 w 70"/>
                <a:gd name="T65" fmla="*/ 34 h 63"/>
                <a:gd name="T66" fmla="*/ 11 w 70"/>
                <a:gd name="T67" fmla="*/ 9 h 63"/>
                <a:gd name="T68" fmla="*/ 11 w 70"/>
                <a:gd name="T69" fmla="*/ 9 h 63"/>
                <a:gd name="T70" fmla="*/ 35 w 70"/>
                <a:gd name="T71" fmla="*/ 0 h 63"/>
                <a:gd name="T72" fmla="*/ 35 w 70"/>
                <a:gd name="T73" fmla="*/ 0 h 63"/>
                <a:gd name="T74" fmla="*/ 60 w 70"/>
                <a:gd name="T75" fmla="*/ 11 h 63"/>
                <a:gd name="T76" fmla="*/ 60 w 70"/>
                <a:gd name="T77" fmla="*/ 11 h 63"/>
                <a:gd name="T78" fmla="*/ 70 w 70"/>
                <a:gd name="T79" fmla="*/ 34 h 63"/>
                <a:gd name="T80" fmla="*/ 70 w 70"/>
                <a:gd name="T81" fmla="*/ 34 h 63"/>
                <a:gd name="T82" fmla="*/ 59 w 70"/>
                <a:gd name="T83" fmla="*/ 60 h 63"/>
                <a:gd name="T84" fmla="*/ 59 w 70"/>
                <a:gd name="T85" fmla="*/ 60 h 63"/>
                <a:gd name="T86" fmla="*/ 59 w 70"/>
                <a:gd name="T87" fmla="*/ 60 h 63"/>
                <a:gd name="T88" fmla="*/ 53 w 70"/>
                <a:gd name="T89" fmla="*/ 63 h 63"/>
                <a:gd name="T90" fmla="*/ 53 w 70"/>
                <a:gd name="T91" fmla="*/ 63 h 63"/>
                <a:gd name="T92" fmla="*/ 53 w 70"/>
                <a:gd name="T93" fmla="*/ 63 h 63"/>
                <a:gd name="T94" fmla="*/ 53 w 70"/>
                <a:gd name="T95" fmla="*/ 63 h 63"/>
                <a:gd name="T96" fmla="*/ 51 w 70"/>
                <a:gd name="T9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3">
                  <a:moveTo>
                    <a:pt x="51" y="61"/>
                  </a:moveTo>
                  <a:cubicBezTo>
                    <a:pt x="50" y="60"/>
                    <a:pt x="51" y="59"/>
                    <a:pt x="52" y="59"/>
                  </a:cubicBezTo>
                  <a:cubicBezTo>
                    <a:pt x="52" y="59"/>
                    <a:pt x="52" y="59"/>
                    <a:pt x="52" y="59"/>
                  </a:cubicBezTo>
                  <a:cubicBezTo>
                    <a:pt x="53" y="58"/>
                    <a:pt x="54" y="58"/>
                    <a:pt x="54" y="57"/>
                  </a:cubicBezTo>
                  <a:cubicBezTo>
                    <a:pt x="54" y="57"/>
                    <a:pt x="54" y="57"/>
                    <a:pt x="54" y="57"/>
                  </a:cubicBezTo>
                  <a:cubicBezTo>
                    <a:pt x="55" y="57"/>
                    <a:pt x="56" y="56"/>
                    <a:pt x="56" y="56"/>
                  </a:cubicBezTo>
                  <a:cubicBezTo>
                    <a:pt x="56" y="56"/>
                    <a:pt x="56" y="56"/>
                    <a:pt x="56" y="56"/>
                  </a:cubicBezTo>
                  <a:cubicBezTo>
                    <a:pt x="62" y="50"/>
                    <a:pt x="65" y="42"/>
                    <a:pt x="65" y="34"/>
                  </a:cubicBezTo>
                  <a:cubicBezTo>
                    <a:pt x="65" y="34"/>
                    <a:pt x="65" y="34"/>
                    <a:pt x="65" y="34"/>
                  </a:cubicBezTo>
                  <a:cubicBezTo>
                    <a:pt x="65" y="27"/>
                    <a:pt x="62" y="20"/>
                    <a:pt x="57" y="14"/>
                  </a:cubicBezTo>
                  <a:cubicBezTo>
                    <a:pt x="57" y="14"/>
                    <a:pt x="57" y="14"/>
                    <a:pt x="57" y="14"/>
                  </a:cubicBezTo>
                  <a:cubicBezTo>
                    <a:pt x="51" y="7"/>
                    <a:pt x="43" y="4"/>
                    <a:pt x="35" y="4"/>
                  </a:cubicBezTo>
                  <a:cubicBezTo>
                    <a:pt x="35" y="4"/>
                    <a:pt x="35" y="4"/>
                    <a:pt x="35" y="4"/>
                  </a:cubicBezTo>
                  <a:cubicBezTo>
                    <a:pt x="28" y="4"/>
                    <a:pt x="20" y="7"/>
                    <a:pt x="14" y="12"/>
                  </a:cubicBezTo>
                  <a:cubicBezTo>
                    <a:pt x="14" y="12"/>
                    <a:pt x="14" y="12"/>
                    <a:pt x="14" y="12"/>
                  </a:cubicBezTo>
                  <a:cubicBezTo>
                    <a:pt x="8" y="18"/>
                    <a:pt x="5" y="26"/>
                    <a:pt x="5" y="34"/>
                  </a:cubicBezTo>
                  <a:cubicBezTo>
                    <a:pt x="5" y="34"/>
                    <a:pt x="5" y="34"/>
                    <a:pt x="5" y="34"/>
                  </a:cubicBezTo>
                  <a:cubicBezTo>
                    <a:pt x="5" y="42"/>
                    <a:pt x="7" y="49"/>
                    <a:pt x="13" y="55"/>
                  </a:cubicBezTo>
                  <a:cubicBezTo>
                    <a:pt x="13" y="55"/>
                    <a:pt x="13" y="55"/>
                    <a:pt x="13" y="55"/>
                  </a:cubicBezTo>
                  <a:cubicBezTo>
                    <a:pt x="13" y="55"/>
                    <a:pt x="14" y="56"/>
                    <a:pt x="14" y="56"/>
                  </a:cubicBezTo>
                  <a:cubicBezTo>
                    <a:pt x="14" y="56"/>
                    <a:pt x="14" y="56"/>
                    <a:pt x="14" y="56"/>
                  </a:cubicBezTo>
                  <a:cubicBezTo>
                    <a:pt x="15" y="57"/>
                    <a:pt x="17" y="58"/>
                    <a:pt x="18" y="58"/>
                  </a:cubicBezTo>
                  <a:cubicBezTo>
                    <a:pt x="18" y="58"/>
                    <a:pt x="18" y="58"/>
                    <a:pt x="18" y="58"/>
                  </a:cubicBezTo>
                  <a:cubicBezTo>
                    <a:pt x="18" y="58"/>
                    <a:pt x="18" y="58"/>
                    <a:pt x="18" y="58"/>
                  </a:cubicBezTo>
                  <a:cubicBezTo>
                    <a:pt x="19" y="59"/>
                    <a:pt x="19" y="60"/>
                    <a:pt x="19" y="61"/>
                  </a:cubicBezTo>
                  <a:cubicBezTo>
                    <a:pt x="19" y="61"/>
                    <a:pt x="19" y="61"/>
                    <a:pt x="19" y="61"/>
                  </a:cubicBezTo>
                  <a:cubicBezTo>
                    <a:pt x="18" y="62"/>
                    <a:pt x="17" y="63"/>
                    <a:pt x="16" y="62"/>
                  </a:cubicBezTo>
                  <a:cubicBezTo>
                    <a:pt x="16" y="62"/>
                    <a:pt x="16" y="62"/>
                    <a:pt x="16" y="62"/>
                  </a:cubicBezTo>
                  <a:cubicBezTo>
                    <a:pt x="13" y="61"/>
                    <a:pt x="10" y="58"/>
                    <a:pt x="10" y="58"/>
                  </a:cubicBezTo>
                  <a:cubicBezTo>
                    <a:pt x="10" y="58"/>
                    <a:pt x="10" y="58"/>
                    <a:pt x="10" y="58"/>
                  </a:cubicBezTo>
                  <a:cubicBezTo>
                    <a:pt x="10" y="58"/>
                    <a:pt x="10" y="58"/>
                    <a:pt x="10" y="58"/>
                  </a:cubicBezTo>
                  <a:cubicBezTo>
                    <a:pt x="3" y="51"/>
                    <a:pt x="0" y="43"/>
                    <a:pt x="0" y="34"/>
                  </a:cubicBezTo>
                  <a:cubicBezTo>
                    <a:pt x="0" y="34"/>
                    <a:pt x="0" y="34"/>
                    <a:pt x="0" y="34"/>
                  </a:cubicBezTo>
                  <a:cubicBezTo>
                    <a:pt x="0" y="25"/>
                    <a:pt x="4" y="16"/>
                    <a:pt x="11" y="9"/>
                  </a:cubicBezTo>
                  <a:cubicBezTo>
                    <a:pt x="11" y="9"/>
                    <a:pt x="11" y="9"/>
                    <a:pt x="11" y="9"/>
                  </a:cubicBezTo>
                  <a:cubicBezTo>
                    <a:pt x="18" y="3"/>
                    <a:pt x="26" y="0"/>
                    <a:pt x="35" y="0"/>
                  </a:cubicBezTo>
                  <a:cubicBezTo>
                    <a:pt x="35" y="0"/>
                    <a:pt x="35" y="0"/>
                    <a:pt x="35" y="0"/>
                  </a:cubicBezTo>
                  <a:cubicBezTo>
                    <a:pt x="44" y="0"/>
                    <a:pt x="53" y="3"/>
                    <a:pt x="60" y="11"/>
                  </a:cubicBezTo>
                  <a:cubicBezTo>
                    <a:pt x="60" y="11"/>
                    <a:pt x="60" y="11"/>
                    <a:pt x="60" y="11"/>
                  </a:cubicBezTo>
                  <a:cubicBezTo>
                    <a:pt x="66" y="17"/>
                    <a:pt x="70" y="26"/>
                    <a:pt x="70" y="34"/>
                  </a:cubicBezTo>
                  <a:cubicBezTo>
                    <a:pt x="70" y="34"/>
                    <a:pt x="70" y="34"/>
                    <a:pt x="70" y="34"/>
                  </a:cubicBezTo>
                  <a:cubicBezTo>
                    <a:pt x="70" y="44"/>
                    <a:pt x="66" y="53"/>
                    <a:pt x="59" y="60"/>
                  </a:cubicBezTo>
                  <a:cubicBezTo>
                    <a:pt x="59" y="60"/>
                    <a:pt x="59" y="60"/>
                    <a:pt x="59" y="60"/>
                  </a:cubicBezTo>
                  <a:cubicBezTo>
                    <a:pt x="59" y="60"/>
                    <a:pt x="59" y="60"/>
                    <a:pt x="59" y="60"/>
                  </a:cubicBezTo>
                  <a:cubicBezTo>
                    <a:pt x="58" y="60"/>
                    <a:pt x="56" y="62"/>
                    <a:pt x="53" y="63"/>
                  </a:cubicBezTo>
                  <a:cubicBezTo>
                    <a:pt x="53" y="63"/>
                    <a:pt x="53" y="63"/>
                    <a:pt x="53" y="63"/>
                  </a:cubicBezTo>
                  <a:cubicBezTo>
                    <a:pt x="53" y="63"/>
                    <a:pt x="53" y="63"/>
                    <a:pt x="53" y="63"/>
                  </a:cubicBezTo>
                  <a:cubicBezTo>
                    <a:pt x="53" y="63"/>
                    <a:pt x="53" y="63"/>
                    <a:pt x="53" y="63"/>
                  </a:cubicBezTo>
                  <a:cubicBezTo>
                    <a:pt x="52" y="63"/>
                    <a:pt x="51" y="62"/>
                    <a:pt x="51" y="6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135"/>
            <p:cNvSpPr>
              <a:spLocks/>
            </p:cNvSpPr>
            <p:nvPr/>
          </p:nvSpPr>
          <p:spPr bwMode="auto">
            <a:xfrm>
              <a:off x="3360057" y="1943121"/>
              <a:ext cx="214605" cy="185383"/>
            </a:xfrm>
            <a:custGeom>
              <a:avLst/>
              <a:gdLst>
                <a:gd name="T0" fmla="*/ 37 w 48"/>
                <a:gd name="T1" fmla="*/ 41 h 41"/>
                <a:gd name="T2" fmla="*/ 37 w 48"/>
                <a:gd name="T3" fmla="*/ 38 h 41"/>
                <a:gd name="T4" fmla="*/ 37 w 48"/>
                <a:gd name="T5" fmla="*/ 38 h 41"/>
                <a:gd name="T6" fmla="*/ 43 w 48"/>
                <a:gd name="T7" fmla="*/ 23 h 41"/>
                <a:gd name="T8" fmla="*/ 43 w 48"/>
                <a:gd name="T9" fmla="*/ 23 h 41"/>
                <a:gd name="T10" fmla="*/ 38 w 48"/>
                <a:gd name="T11" fmla="*/ 10 h 41"/>
                <a:gd name="T12" fmla="*/ 38 w 48"/>
                <a:gd name="T13" fmla="*/ 10 h 41"/>
                <a:gd name="T14" fmla="*/ 24 w 48"/>
                <a:gd name="T15" fmla="*/ 4 h 41"/>
                <a:gd name="T16" fmla="*/ 24 w 48"/>
                <a:gd name="T17" fmla="*/ 4 h 41"/>
                <a:gd name="T18" fmla="*/ 11 w 48"/>
                <a:gd name="T19" fmla="*/ 9 h 41"/>
                <a:gd name="T20" fmla="*/ 11 w 48"/>
                <a:gd name="T21" fmla="*/ 9 h 41"/>
                <a:gd name="T22" fmla="*/ 5 w 48"/>
                <a:gd name="T23" fmla="*/ 23 h 41"/>
                <a:gd name="T24" fmla="*/ 5 w 48"/>
                <a:gd name="T25" fmla="*/ 23 h 41"/>
                <a:gd name="T26" fmla="*/ 10 w 48"/>
                <a:gd name="T27" fmla="*/ 37 h 41"/>
                <a:gd name="T28" fmla="*/ 10 w 48"/>
                <a:gd name="T29" fmla="*/ 37 h 41"/>
                <a:gd name="T30" fmla="*/ 10 w 48"/>
                <a:gd name="T31" fmla="*/ 37 h 41"/>
                <a:gd name="T32" fmla="*/ 10 w 48"/>
                <a:gd name="T33" fmla="*/ 40 h 41"/>
                <a:gd name="T34" fmla="*/ 10 w 48"/>
                <a:gd name="T35" fmla="*/ 40 h 41"/>
                <a:gd name="T36" fmla="*/ 7 w 48"/>
                <a:gd name="T37" fmla="*/ 40 h 41"/>
                <a:gd name="T38" fmla="*/ 7 w 48"/>
                <a:gd name="T39" fmla="*/ 40 h 41"/>
                <a:gd name="T40" fmla="*/ 0 w 48"/>
                <a:gd name="T41" fmla="*/ 23 h 41"/>
                <a:gd name="T42" fmla="*/ 0 w 48"/>
                <a:gd name="T43" fmla="*/ 23 h 41"/>
                <a:gd name="T44" fmla="*/ 8 w 48"/>
                <a:gd name="T45" fmla="*/ 6 h 41"/>
                <a:gd name="T46" fmla="*/ 8 w 48"/>
                <a:gd name="T47" fmla="*/ 6 h 41"/>
                <a:gd name="T48" fmla="*/ 24 w 48"/>
                <a:gd name="T49" fmla="*/ 0 h 41"/>
                <a:gd name="T50" fmla="*/ 24 w 48"/>
                <a:gd name="T51" fmla="*/ 0 h 41"/>
                <a:gd name="T52" fmla="*/ 41 w 48"/>
                <a:gd name="T53" fmla="*/ 7 h 41"/>
                <a:gd name="T54" fmla="*/ 41 w 48"/>
                <a:gd name="T55" fmla="*/ 7 h 41"/>
                <a:gd name="T56" fmla="*/ 48 w 48"/>
                <a:gd name="T57" fmla="*/ 23 h 41"/>
                <a:gd name="T58" fmla="*/ 48 w 48"/>
                <a:gd name="T59" fmla="*/ 23 h 41"/>
                <a:gd name="T60" fmla="*/ 40 w 48"/>
                <a:gd name="T61" fmla="*/ 41 h 41"/>
                <a:gd name="T62" fmla="*/ 40 w 48"/>
                <a:gd name="T63" fmla="*/ 41 h 41"/>
                <a:gd name="T64" fmla="*/ 39 w 48"/>
                <a:gd name="T65" fmla="*/ 41 h 41"/>
                <a:gd name="T66" fmla="*/ 39 w 48"/>
                <a:gd name="T67" fmla="*/ 41 h 41"/>
                <a:gd name="T68" fmla="*/ 37 w 48"/>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37" y="41"/>
                  </a:moveTo>
                  <a:cubicBezTo>
                    <a:pt x="36" y="40"/>
                    <a:pt x="36" y="38"/>
                    <a:pt x="37" y="38"/>
                  </a:cubicBezTo>
                  <a:cubicBezTo>
                    <a:pt x="37" y="38"/>
                    <a:pt x="37" y="38"/>
                    <a:pt x="37" y="38"/>
                  </a:cubicBezTo>
                  <a:cubicBezTo>
                    <a:pt x="41" y="34"/>
                    <a:pt x="43" y="29"/>
                    <a:pt x="43" y="23"/>
                  </a:cubicBezTo>
                  <a:cubicBezTo>
                    <a:pt x="43" y="23"/>
                    <a:pt x="43" y="23"/>
                    <a:pt x="43" y="23"/>
                  </a:cubicBezTo>
                  <a:cubicBezTo>
                    <a:pt x="43" y="19"/>
                    <a:pt x="42" y="14"/>
                    <a:pt x="38" y="10"/>
                  </a:cubicBezTo>
                  <a:cubicBezTo>
                    <a:pt x="38" y="10"/>
                    <a:pt x="38" y="10"/>
                    <a:pt x="38" y="10"/>
                  </a:cubicBezTo>
                  <a:cubicBezTo>
                    <a:pt x="34" y="6"/>
                    <a:pt x="29" y="4"/>
                    <a:pt x="24" y="4"/>
                  </a:cubicBezTo>
                  <a:cubicBezTo>
                    <a:pt x="24" y="4"/>
                    <a:pt x="24" y="4"/>
                    <a:pt x="24" y="4"/>
                  </a:cubicBezTo>
                  <a:cubicBezTo>
                    <a:pt x="19" y="4"/>
                    <a:pt x="14" y="6"/>
                    <a:pt x="11" y="9"/>
                  </a:cubicBezTo>
                  <a:cubicBezTo>
                    <a:pt x="11" y="9"/>
                    <a:pt x="11" y="9"/>
                    <a:pt x="11" y="9"/>
                  </a:cubicBezTo>
                  <a:cubicBezTo>
                    <a:pt x="7" y="13"/>
                    <a:pt x="5" y="18"/>
                    <a:pt x="5" y="23"/>
                  </a:cubicBezTo>
                  <a:cubicBezTo>
                    <a:pt x="5" y="23"/>
                    <a:pt x="5" y="23"/>
                    <a:pt x="5" y="23"/>
                  </a:cubicBezTo>
                  <a:cubicBezTo>
                    <a:pt x="5" y="28"/>
                    <a:pt x="6" y="33"/>
                    <a:pt x="10" y="37"/>
                  </a:cubicBezTo>
                  <a:cubicBezTo>
                    <a:pt x="10" y="37"/>
                    <a:pt x="10" y="37"/>
                    <a:pt x="10" y="37"/>
                  </a:cubicBezTo>
                  <a:cubicBezTo>
                    <a:pt x="10" y="37"/>
                    <a:pt x="10" y="37"/>
                    <a:pt x="10" y="37"/>
                  </a:cubicBezTo>
                  <a:cubicBezTo>
                    <a:pt x="11" y="38"/>
                    <a:pt x="11" y="39"/>
                    <a:pt x="10" y="40"/>
                  </a:cubicBezTo>
                  <a:cubicBezTo>
                    <a:pt x="10" y="40"/>
                    <a:pt x="10" y="40"/>
                    <a:pt x="10" y="40"/>
                  </a:cubicBezTo>
                  <a:cubicBezTo>
                    <a:pt x="9" y="41"/>
                    <a:pt x="7" y="41"/>
                    <a:pt x="7" y="40"/>
                  </a:cubicBezTo>
                  <a:cubicBezTo>
                    <a:pt x="7" y="40"/>
                    <a:pt x="7" y="40"/>
                    <a:pt x="7" y="40"/>
                  </a:cubicBezTo>
                  <a:cubicBezTo>
                    <a:pt x="2" y="35"/>
                    <a:pt x="0" y="29"/>
                    <a:pt x="0" y="23"/>
                  </a:cubicBezTo>
                  <a:cubicBezTo>
                    <a:pt x="0" y="23"/>
                    <a:pt x="0" y="23"/>
                    <a:pt x="0" y="23"/>
                  </a:cubicBezTo>
                  <a:cubicBezTo>
                    <a:pt x="0" y="17"/>
                    <a:pt x="3" y="11"/>
                    <a:pt x="8" y="6"/>
                  </a:cubicBezTo>
                  <a:cubicBezTo>
                    <a:pt x="8" y="6"/>
                    <a:pt x="8" y="6"/>
                    <a:pt x="8" y="6"/>
                  </a:cubicBezTo>
                  <a:cubicBezTo>
                    <a:pt x="12" y="2"/>
                    <a:pt x="18" y="0"/>
                    <a:pt x="24" y="0"/>
                  </a:cubicBezTo>
                  <a:cubicBezTo>
                    <a:pt x="24" y="0"/>
                    <a:pt x="24" y="0"/>
                    <a:pt x="24" y="0"/>
                  </a:cubicBezTo>
                  <a:cubicBezTo>
                    <a:pt x="30" y="0"/>
                    <a:pt x="37" y="2"/>
                    <a:pt x="41" y="7"/>
                  </a:cubicBezTo>
                  <a:cubicBezTo>
                    <a:pt x="41" y="7"/>
                    <a:pt x="41" y="7"/>
                    <a:pt x="41" y="7"/>
                  </a:cubicBezTo>
                  <a:cubicBezTo>
                    <a:pt x="46" y="12"/>
                    <a:pt x="48" y="18"/>
                    <a:pt x="48" y="23"/>
                  </a:cubicBezTo>
                  <a:cubicBezTo>
                    <a:pt x="48" y="23"/>
                    <a:pt x="48" y="23"/>
                    <a:pt x="48" y="23"/>
                  </a:cubicBezTo>
                  <a:cubicBezTo>
                    <a:pt x="48" y="30"/>
                    <a:pt x="45" y="36"/>
                    <a:pt x="40" y="41"/>
                  </a:cubicBezTo>
                  <a:cubicBezTo>
                    <a:pt x="40" y="41"/>
                    <a:pt x="40" y="41"/>
                    <a:pt x="40" y="41"/>
                  </a:cubicBezTo>
                  <a:cubicBezTo>
                    <a:pt x="40" y="41"/>
                    <a:pt x="39" y="41"/>
                    <a:pt x="39" y="41"/>
                  </a:cubicBezTo>
                  <a:cubicBezTo>
                    <a:pt x="39" y="41"/>
                    <a:pt x="39" y="41"/>
                    <a:pt x="39" y="41"/>
                  </a:cubicBezTo>
                  <a:cubicBezTo>
                    <a:pt x="38" y="41"/>
                    <a:pt x="38" y="41"/>
                    <a:pt x="37"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136"/>
            <p:cNvSpPr>
              <a:spLocks noEditPoints="1"/>
            </p:cNvSpPr>
            <p:nvPr/>
          </p:nvSpPr>
          <p:spPr bwMode="auto">
            <a:xfrm>
              <a:off x="2636253" y="1630897"/>
              <a:ext cx="298496" cy="446871"/>
            </a:xfrm>
            <a:custGeom>
              <a:avLst/>
              <a:gdLst>
                <a:gd name="T0" fmla="*/ 40 w 66"/>
                <a:gd name="T1" fmla="*/ 4 h 99"/>
                <a:gd name="T2" fmla="*/ 34 w 66"/>
                <a:gd name="T3" fmla="*/ 1 h 99"/>
                <a:gd name="T4" fmla="*/ 4 w 66"/>
                <a:gd name="T5" fmla="*/ 10 h 99"/>
                <a:gd name="T6" fmla="*/ 0 w 66"/>
                <a:gd name="T7" fmla="*/ 16 h 99"/>
                <a:gd name="T8" fmla="*/ 25 w 66"/>
                <a:gd name="T9" fmla="*/ 95 h 99"/>
                <a:gd name="T10" fmla="*/ 31 w 66"/>
                <a:gd name="T11" fmla="*/ 98 h 99"/>
                <a:gd name="T12" fmla="*/ 62 w 66"/>
                <a:gd name="T13" fmla="*/ 89 h 99"/>
                <a:gd name="T14" fmla="*/ 65 w 66"/>
                <a:gd name="T15" fmla="*/ 83 h 99"/>
                <a:gd name="T16" fmla="*/ 40 w 66"/>
                <a:gd name="T17" fmla="*/ 4 h 99"/>
                <a:gd name="T18" fmla="*/ 30 w 66"/>
                <a:gd name="T19" fmla="*/ 39 h 99"/>
                <a:gd name="T20" fmla="*/ 13 w 66"/>
                <a:gd name="T21" fmla="*/ 31 h 99"/>
                <a:gd name="T22" fmla="*/ 22 w 66"/>
                <a:gd name="T23" fmla="*/ 14 h 99"/>
                <a:gd name="T24" fmla="*/ 39 w 66"/>
                <a:gd name="T25" fmla="*/ 23 h 99"/>
                <a:gd name="T26" fmla="*/ 30 w 66"/>
                <a:gd name="T27" fmla="*/ 3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99">
                  <a:moveTo>
                    <a:pt x="40" y="4"/>
                  </a:moveTo>
                  <a:cubicBezTo>
                    <a:pt x="40" y="1"/>
                    <a:pt x="37" y="0"/>
                    <a:pt x="34" y="1"/>
                  </a:cubicBezTo>
                  <a:cubicBezTo>
                    <a:pt x="4" y="10"/>
                    <a:pt x="4" y="10"/>
                    <a:pt x="4" y="10"/>
                  </a:cubicBezTo>
                  <a:cubicBezTo>
                    <a:pt x="1" y="11"/>
                    <a:pt x="0" y="14"/>
                    <a:pt x="0" y="16"/>
                  </a:cubicBezTo>
                  <a:cubicBezTo>
                    <a:pt x="25" y="95"/>
                    <a:pt x="25" y="95"/>
                    <a:pt x="25" y="95"/>
                  </a:cubicBezTo>
                  <a:cubicBezTo>
                    <a:pt x="26" y="98"/>
                    <a:pt x="29" y="99"/>
                    <a:pt x="31" y="98"/>
                  </a:cubicBezTo>
                  <a:cubicBezTo>
                    <a:pt x="62" y="89"/>
                    <a:pt x="62" y="89"/>
                    <a:pt x="62" y="89"/>
                  </a:cubicBezTo>
                  <a:cubicBezTo>
                    <a:pt x="64" y="88"/>
                    <a:pt x="66" y="85"/>
                    <a:pt x="65" y="83"/>
                  </a:cubicBezTo>
                  <a:lnTo>
                    <a:pt x="40" y="4"/>
                  </a:lnTo>
                  <a:close/>
                  <a:moveTo>
                    <a:pt x="30" y="39"/>
                  </a:moveTo>
                  <a:cubicBezTo>
                    <a:pt x="23" y="42"/>
                    <a:pt x="15" y="38"/>
                    <a:pt x="13" y="31"/>
                  </a:cubicBezTo>
                  <a:cubicBezTo>
                    <a:pt x="11" y="23"/>
                    <a:pt x="15" y="16"/>
                    <a:pt x="22" y="14"/>
                  </a:cubicBezTo>
                  <a:cubicBezTo>
                    <a:pt x="29" y="11"/>
                    <a:pt x="37" y="15"/>
                    <a:pt x="39" y="23"/>
                  </a:cubicBezTo>
                  <a:cubicBezTo>
                    <a:pt x="41" y="30"/>
                    <a:pt x="37" y="37"/>
                    <a:pt x="30"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137"/>
            <p:cNvSpPr>
              <a:spLocks noEditPoints="1"/>
            </p:cNvSpPr>
            <p:nvPr/>
          </p:nvSpPr>
          <p:spPr bwMode="auto">
            <a:xfrm>
              <a:off x="2839152" y="1595771"/>
              <a:ext cx="228262" cy="202946"/>
            </a:xfrm>
            <a:custGeom>
              <a:avLst/>
              <a:gdLst>
                <a:gd name="T0" fmla="*/ 49 w 50"/>
                <a:gd name="T1" fmla="*/ 27 h 45"/>
                <a:gd name="T2" fmla="*/ 43 w 50"/>
                <a:gd name="T3" fmla="*/ 6 h 45"/>
                <a:gd name="T4" fmla="*/ 35 w 50"/>
                <a:gd name="T5" fmla="*/ 1 h 45"/>
                <a:gd name="T6" fmla="*/ 5 w 50"/>
                <a:gd name="T7" fmla="*/ 11 h 45"/>
                <a:gd name="T8" fmla="*/ 0 w 50"/>
                <a:gd name="T9" fmla="*/ 19 h 45"/>
                <a:gd name="T10" fmla="*/ 7 w 50"/>
                <a:gd name="T11" fmla="*/ 40 h 45"/>
                <a:gd name="T12" fmla="*/ 15 w 50"/>
                <a:gd name="T13" fmla="*/ 44 h 45"/>
                <a:gd name="T14" fmla="*/ 45 w 50"/>
                <a:gd name="T15" fmla="*/ 35 h 45"/>
                <a:gd name="T16" fmla="*/ 49 w 50"/>
                <a:gd name="T17" fmla="*/ 27 h 45"/>
                <a:gd name="T18" fmla="*/ 43 w 50"/>
                <a:gd name="T19" fmla="*/ 33 h 45"/>
                <a:gd name="T20" fmla="*/ 15 w 50"/>
                <a:gd name="T21" fmla="*/ 41 h 45"/>
                <a:gd name="T22" fmla="*/ 10 w 50"/>
                <a:gd name="T23" fmla="*/ 39 h 45"/>
                <a:gd name="T24" fmla="*/ 4 w 50"/>
                <a:gd name="T25" fmla="*/ 18 h 45"/>
                <a:gd name="T26" fmla="*/ 6 w 50"/>
                <a:gd name="T27" fmla="*/ 13 h 45"/>
                <a:gd name="T28" fmla="*/ 35 w 50"/>
                <a:gd name="T29" fmla="*/ 4 h 45"/>
                <a:gd name="T30" fmla="*/ 40 w 50"/>
                <a:gd name="T31" fmla="*/ 7 h 45"/>
                <a:gd name="T32" fmla="*/ 46 w 50"/>
                <a:gd name="T33" fmla="*/ 27 h 45"/>
                <a:gd name="T34" fmla="*/ 43 w 50"/>
                <a:gd name="T3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5">
                  <a:moveTo>
                    <a:pt x="49" y="27"/>
                  </a:moveTo>
                  <a:cubicBezTo>
                    <a:pt x="43" y="6"/>
                    <a:pt x="43" y="6"/>
                    <a:pt x="43" y="6"/>
                  </a:cubicBezTo>
                  <a:cubicBezTo>
                    <a:pt x="42" y="3"/>
                    <a:pt x="39" y="0"/>
                    <a:pt x="35" y="1"/>
                  </a:cubicBezTo>
                  <a:cubicBezTo>
                    <a:pt x="5" y="11"/>
                    <a:pt x="5" y="11"/>
                    <a:pt x="5" y="11"/>
                  </a:cubicBezTo>
                  <a:cubicBezTo>
                    <a:pt x="0" y="12"/>
                    <a:pt x="0" y="16"/>
                    <a:pt x="0" y="19"/>
                  </a:cubicBezTo>
                  <a:cubicBezTo>
                    <a:pt x="7" y="40"/>
                    <a:pt x="7" y="40"/>
                    <a:pt x="7" y="40"/>
                  </a:cubicBezTo>
                  <a:cubicBezTo>
                    <a:pt x="8" y="43"/>
                    <a:pt x="11" y="45"/>
                    <a:pt x="15" y="44"/>
                  </a:cubicBezTo>
                  <a:cubicBezTo>
                    <a:pt x="45" y="35"/>
                    <a:pt x="45" y="35"/>
                    <a:pt x="45" y="35"/>
                  </a:cubicBezTo>
                  <a:cubicBezTo>
                    <a:pt x="49" y="34"/>
                    <a:pt x="50" y="29"/>
                    <a:pt x="49" y="27"/>
                  </a:cubicBezTo>
                  <a:close/>
                  <a:moveTo>
                    <a:pt x="43" y="33"/>
                  </a:moveTo>
                  <a:cubicBezTo>
                    <a:pt x="15" y="41"/>
                    <a:pt x="15" y="41"/>
                    <a:pt x="15" y="41"/>
                  </a:cubicBezTo>
                  <a:cubicBezTo>
                    <a:pt x="13" y="42"/>
                    <a:pt x="11" y="41"/>
                    <a:pt x="10" y="39"/>
                  </a:cubicBezTo>
                  <a:cubicBezTo>
                    <a:pt x="4" y="18"/>
                    <a:pt x="4" y="18"/>
                    <a:pt x="4" y="18"/>
                  </a:cubicBezTo>
                  <a:cubicBezTo>
                    <a:pt x="3" y="16"/>
                    <a:pt x="4" y="14"/>
                    <a:pt x="6" y="13"/>
                  </a:cubicBezTo>
                  <a:cubicBezTo>
                    <a:pt x="35" y="4"/>
                    <a:pt x="35" y="4"/>
                    <a:pt x="35" y="4"/>
                  </a:cubicBezTo>
                  <a:cubicBezTo>
                    <a:pt x="37" y="4"/>
                    <a:pt x="39" y="5"/>
                    <a:pt x="40" y="7"/>
                  </a:cubicBezTo>
                  <a:cubicBezTo>
                    <a:pt x="46" y="27"/>
                    <a:pt x="46" y="27"/>
                    <a:pt x="46" y="27"/>
                  </a:cubicBezTo>
                  <a:cubicBezTo>
                    <a:pt x="47" y="30"/>
                    <a:pt x="46" y="32"/>
                    <a:pt x="4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138"/>
            <p:cNvSpPr>
              <a:spLocks noEditPoints="1"/>
            </p:cNvSpPr>
            <p:nvPr/>
          </p:nvSpPr>
          <p:spPr bwMode="auto">
            <a:xfrm>
              <a:off x="2694782" y="1693342"/>
              <a:ext cx="119009" cy="115132"/>
            </a:xfrm>
            <a:custGeom>
              <a:avLst/>
              <a:gdLst>
                <a:gd name="T0" fmla="*/ 10 w 26"/>
                <a:gd name="T1" fmla="*/ 2 h 25"/>
                <a:gd name="T2" fmla="*/ 2 w 26"/>
                <a:gd name="T3" fmla="*/ 16 h 25"/>
                <a:gd name="T4" fmla="*/ 16 w 26"/>
                <a:gd name="T5" fmla="*/ 23 h 25"/>
                <a:gd name="T6" fmla="*/ 24 w 26"/>
                <a:gd name="T7" fmla="*/ 9 h 25"/>
                <a:gd name="T8" fmla="*/ 10 w 26"/>
                <a:gd name="T9" fmla="*/ 2 h 25"/>
                <a:gd name="T10" fmla="*/ 10 w 26"/>
                <a:gd name="T11" fmla="*/ 16 h 25"/>
                <a:gd name="T12" fmla="*/ 5 w 26"/>
                <a:gd name="T13" fmla="*/ 13 h 25"/>
                <a:gd name="T14" fmla="*/ 8 w 26"/>
                <a:gd name="T15" fmla="*/ 8 h 25"/>
                <a:gd name="T16" fmla="*/ 13 w 26"/>
                <a:gd name="T17" fmla="*/ 10 h 25"/>
                <a:gd name="T18" fmla="*/ 10 w 26"/>
                <a:gd name="T1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5">
                  <a:moveTo>
                    <a:pt x="10" y="2"/>
                  </a:moveTo>
                  <a:cubicBezTo>
                    <a:pt x="4" y="4"/>
                    <a:pt x="0" y="10"/>
                    <a:pt x="2" y="16"/>
                  </a:cubicBezTo>
                  <a:cubicBezTo>
                    <a:pt x="4" y="22"/>
                    <a:pt x="10" y="25"/>
                    <a:pt x="16" y="23"/>
                  </a:cubicBezTo>
                  <a:cubicBezTo>
                    <a:pt x="22" y="22"/>
                    <a:pt x="26" y="15"/>
                    <a:pt x="24" y="9"/>
                  </a:cubicBezTo>
                  <a:cubicBezTo>
                    <a:pt x="22" y="3"/>
                    <a:pt x="16" y="0"/>
                    <a:pt x="10" y="2"/>
                  </a:cubicBezTo>
                  <a:close/>
                  <a:moveTo>
                    <a:pt x="10" y="16"/>
                  </a:moveTo>
                  <a:cubicBezTo>
                    <a:pt x="8" y="16"/>
                    <a:pt x="6" y="15"/>
                    <a:pt x="5" y="13"/>
                  </a:cubicBezTo>
                  <a:cubicBezTo>
                    <a:pt x="4" y="11"/>
                    <a:pt x="5" y="8"/>
                    <a:pt x="8" y="8"/>
                  </a:cubicBezTo>
                  <a:cubicBezTo>
                    <a:pt x="10" y="7"/>
                    <a:pt x="12" y="8"/>
                    <a:pt x="13" y="10"/>
                  </a:cubicBezTo>
                  <a:cubicBezTo>
                    <a:pt x="14" y="13"/>
                    <a:pt x="12" y="15"/>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139"/>
            <p:cNvSpPr>
              <a:spLocks noEditPoints="1"/>
            </p:cNvSpPr>
            <p:nvPr/>
          </p:nvSpPr>
          <p:spPr bwMode="auto">
            <a:xfrm>
              <a:off x="4040938" y="2349013"/>
              <a:ext cx="257526" cy="351253"/>
            </a:xfrm>
            <a:custGeom>
              <a:avLst/>
              <a:gdLst>
                <a:gd name="T0" fmla="*/ 53 w 57"/>
                <a:gd name="T1" fmla="*/ 28 h 78"/>
                <a:gd name="T2" fmla="*/ 29 w 57"/>
                <a:gd name="T3" fmla="*/ 0 h 78"/>
                <a:gd name="T4" fmla="*/ 4 w 57"/>
                <a:gd name="T5" fmla="*/ 28 h 78"/>
                <a:gd name="T6" fmla="*/ 0 w 57"/>
                <a:gd name="T7" fmla="*/ 35 h 78"/>
                <a:gd name="T8" fmla="*/ 0 w 57"/>
                <a:gd name="T9" fmla="*/ 70 h 78"/>
                <a:gd name="T10" fmla="*/ 7 w 57"/>
                <a:gd name="T11" fmla="*/ 78 h 78"/>
                <a:gd name="T12" fmla="*/ 50 w 57"/>
                <a:gd name="T13" fmla="*/ 78 h 78"/>
                <a:gd name="T14" fmla="*/ 57 w 57"/>
                <a:gd name="T15" fmla="*/ 70 h 78"/>
                <a:gd name="T16" fmla="*/ 57 w 57"/>
                <a:gd name="T17" fmla="*/ 35 h 78"/>
                <a:gd name="T18" fmla="*/ 53 w 57"/>
                <a:gd name="T19" fmla="*/ 28 h 78"/>
                <a:gd name="T20" fmla="*/ 32 w 57"/>
                <a:gd name="T21" fmla="*/ 55 h 78"/>
                <a:gd name="T22" fmla="*/ 32 w 57"/>
                <a:gd name="T23" fmla="*/ 66 h 78"/>
                <a:gd name="T24" fmla="*/ 29 w 57"/>
                <a:gd name="T25" fmla="*/ 69 h 78"/>
                <a:gd name="T26" fmla="*/ 25 w 57"/>
                <a:gd name="T27" fmla="*/ 66 h 78"/>
                <a:gd name="T28" fmla="*/ 25 w 57"/>
                <a:gd name="T29" fmla="*/ 55 h 78"/>
                <a:gd name="T30" fmla="*/ 20 w 57"/>
                <a:gd name="T31" fmla="*/ 47 h 78"/>
                <a:gd name="T32" fmla="*/ 29 w 57"/>
                <a:gd name="T33" fmla="*/ 38 h 78"/>
                <a:gd name="T34" fmla="*/ 38 w 57"/>
                <a:gd name="T35" fmla="*/ 47 h 78"/>
                <a:gd name="T36" fmla="*/ 32 w 57"/>
                <a:gd name="T37" fmla="*/ 55 h 78"/>
                <a:gd name="T38" fmla="*/ 9 w 57"/>
                <a:gd name="T39" fmla="*/ 27 h 78"/>
                <a:gd name="T40" fmla="*/ 29 w 57"/>
                <a:gd name="T41" fmla="*/ 5 h 78"/>
                <a:gd name="T42" fmla="*/ 48 w 57"/>
                <a:gd name="T43" fmla="*/ 27 h 78"/>
                <a:gd name="T44" fmla="*/ 9 w 57"/>
                <a:gd name="T45" fmla="*/ 2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8">
                  <a:moveTo>
                    <a:pt x="53" y="28"/>
                  </a:moveTo>
                  <a:cubicBezTo>
                    <a:pt x="53" y="12"/>
                    <a:pt x="42" y="0"/>
                    <a:pt x="29" y="0"/>
                  </a:cubicBezTo>
                  <a:cubicBezTo>
                    <a:pt x="15" y="0"/>
                    <a:pt x="4" y="12"/>
                    <a:pt x="4" y="28"/>
                  </a:cubicBezTo>
                  <a:cubicBezTo>
                    <a:pt x="1" y="29"/>
                    <a:pt x="0" y="32"/>
                    <a:pt x="0" y="35"/>
                  </a:cubicBezTo>
                  <a:cubicBezTo>
                    <a:pt x="0" y="70"/>
                    <a:pt x="0" y="70"/>
                    <a:pt x="0" y="70"/>
                  </a:cubicBezTo>
                  <a:cubicBezTo>
                    <a:pt x="0" y="74"/>
                    <a:pt x="3" y="78"/>
                    <a:pt x="7" y="78"/>
                  </a:cubicBezTo>
                  <a:cubicBezTo>
                    <a:pt x="50" y="78"/>
                    <a:pt x="50" y="78"/>
                    <a:pt x="50" y="78"/>
                  </a:cubicBezTo>
                  <a:cubicBezTo>
                    <a:pt x="54" y="78"/>
                    <a:pt x="57" y="74"/>
                    <a:pt x="57" y="70"/>
                  </a:cubicBezTo>
                  <a:cubicBezTo>
                    <a:pt x="57" y="35"/>
                    <a:pt x="57" y="35"/>
                    <a:pt x="57" y="35"/>
                  </a:cubicBezTo>
                  <a:cubicBezTo>
                    <a:pt x="57" y="32"/>
                    <a:pt x="56" y="29"/>
                    <a:pt x="53" y="28"/>
                  </a:cubicBezTo>
                  <a:close/>
                  <a:moveTo>
                    <a:pt x="32" y="55"/>
                  </a:moveTo>
                  <a:cubicBezTo>
                    <a:pt x="32" y="66"/>
                    <a:pt x="32" y="66"/>
                    <a:pt x="32" y="66"/>
                  </a:cubicBezTo>
                  <a:cubicBezTo>
                    <a:pt x="32" y="68"/>
                    <a:pt x="30" y="69"/>
                    <a:pt x="29" y="69"/>
                  </a:cubicBezTo>
                  <a:cubicBezTo>
                    <a:pt x="27" y="69"/>
                    <a:pt x="25" y="68"/>
                    <a:pt x="25" y="66"/>
                  </a:cubicBezTo>
                  <a:cubicBezTo>
                    <a:pt x="25" y="55"/>
                    <a:pt x="25" y="55"/>
                    <a:pt x="25" y="55"/>
                  </a:cubicBezTo>
                  <a:cubicBezTo>
                    <a:pt x="22" y="54"/>
                    <a:pt x="20" y="50"/>
                    <a:pt x="20" y="47"/>
                  </a:cubicBezTo>
                  <a:cubicBezTo>
                    <a:pt x="20" y="42"/>
                    <a:pt x="24" y="38"/>
                    <a:pt x="29" y="38"/>
                  </a:cubicBezTo>
                  <a:cubicBezTo>
                    <a:pt x="34" y="38"/>
                    <a:pt x="38" y="42"/>
                    <a:pt x="38" y="47"/>
                  </a:cubicBezTo>
                  <a:cubicBezTo>
                    <a:pt x="38" y="50"/>
                    <a:pt x="35" y="54"/>
                    <a:pt x="32" y="55"/>
                  </a:cubicBezTo>
                  <a:close/>
                  <a:moveTo>
                    <a:pt x="9" y="27"/>
                  </a:moveTo>
                  <a:cubicBezTo>
                    <a:pt x="10" y="15"/>
                    <a:pt x="18" y="5"/>
                    <a:pt x="29" y="5"/>
                  </a:cubicBezTo>
                  <a:cubicBezTo>
                    <a:pt x="39" y="5"/>
                    <a:pt x="47" y="15"/>
                    <a:pt x="48" y="27"/>
                  </a:cubicBezTo>
                  <a:lnTo>
                    <a:pt x="9"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140"/>
            <p:cNvSpPr>
              <a:spLocks noEditPoints="1"/>
            </p:cNvSpPr>
            <p:nvPr/>
          </p:nvSpPr>
          <p:spPr bwMode="auto">
            <a:xfrm>
              <a:off x="3120089" y="1279644"/>
              <a:ext cx="347269" cy="251730"/>
            </a:xfrm>
            <a:custGeom>
              <a:avLst/>
              <a:gdLst>
                <a:gd name="T0" fmla="*/ 71 w 77"/>
                <a:gd name="T1" fmla="*/ 0 h 56"/>
                <a:gd name="T2" fmla="*/ 62 w 77"/>
                <a:gd name="T3" fmla="*/ 0 h 56"/>
                <a:gd name="T4" fmla="*/ 62 w 77"/>
                <a:gd name="T5" fmla="*/ 1 h 56"/>
                <a:gd name="T6" fmla="*/ 61 w 77"/>
                <a:gd name="T7" fmla="*/ 2 h 56"/>
                <a:gd name="T8" fmla="*/ 50 w 77"/>
                <a:gd name="T9" fmla="*/ 2 h 56"/>
                <a:gd name="T10" fmla="*/ 49 w 77"/>
                <a:gd name="T11" fmla="*/ 1 h 56"/>
                <a:gd name="T12" fmla="*/ 49 w 77"/>
                <a:gd name="T13" fmla="*/ 0 h 56"/>
                <a:gd name="T14" fmla="*/ 6 w 77"/>
                <a:gd name="T15" fmla="*/ 0 h 56"/>
                <a:gd name="T16" fmla="*/ 0 w 77"/>
                <a:gd name="T17" fmla="*/ 6 h 56"/>
                <a:gd name="T18" fmla="*/ 0 w 77"/>
                <a:gd name="T19" fmla="*/ 50 h 56"/>
                <a:gd name="T20" fmla="*/ 6 w 77"/>
                <a:gd name="T21" fmla="*/ 56 h 56"/>
                <a:gd name="T22" fmla="*/ 71 w 77"/>
                <a:gd name="T23" fmla="*/ 56 h 56"/>
                <a:gd name="T24" fmla="*/ 77 w 77"/>
                <a:gd name="T25" fmla="*/ 50 h 56"/>
                <a:gd name="T26" fmla="*/ 77 w 77"/>
                <a:gd name="T27" fmla="*/ 6 h 56"/>
                <a:gd name="T28" fmla="*/ 71 w 77"/>
                <a:gd name="T29" fmla="*/ 0 h 56"/>
                <a:gd name="T30" fmla="*/ 39 w 77"/>
                <a:gd name="T31" fmla="*/ 45 h 56"/>
                <a:gd name="T32" fmla="*/ 22 w 77"/>
                <a:gd name="T33" fmla="*/ 28 h 56"/>
                <a:gd name="T34" fmla="*/ 39 w 77"/>
                <a:gd name="T35" fmla="*/ 11 h 56"/>
                <a:gd name="T36" fmla="*/ 56 w 77"/>
                <a:gd name="T37" fmla="*/ 28 h 56"/>
                <a:gd name="T38" fmla="*/ 39 w 77"/>
                <a:gd name="T39"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6">
                  <a:moveTo>
                    <a:pt x="71" y="0"/>
                  </a:moveTo>
                  <a:cubicBezTo>
                    <a:pt x="62" y="0"/>
                    <a:pt x="62" y="0"/>
                    <a:pt x="62" y="0"/>
                  </a:cubicBezTo>
                  <a:cubicBezTo>
                    <a:pt x="62" y="1"/>
                    <a:pt x="62" y="1"/>
                    <a:pt x="62" y="1"/>
                  </a:cubicBezTo>
                  <a:cubicBezTo>
                    <a:pt x="62" y="1"/>
                    <a:pt x="62" y="2"/>
                    <a:pt x="61" y="2"/>
                  </a:cubicBezTo>
                  <a:cubicBezTo>
                    <a:pt x="50" y="2"/>
                    <a:pt x="50" y="2"/>
                    <a:pt x="50" y="2"/>
                  </a:cubicBezTo>
                  <a:cubicBezTo>
                    <a:pt x="50" y="2"/>
                    <a:pt x="49" y="1"/>
                    <a:pt x="49" y="1"/>
                  </a:cubicBezTo>
                  <a:cubicBezTo>
                    <a:pt x="49" y="0"/>
                    <a:pt x="49" y="0"/>
                    <a:pt x="49" y="0"/>
                  </a:cubicBezTo>
                  <a:cubicBezTo>
                    <a:pt x="6" y="0"/>
                    <a:pt x="6" y="0"/>
                    <a:pt x="6" y="0"/>
                  </a:cubicBezTo>
                  <a:cubicBezTo>
                    <a:pt x="3" y="0"/>
                    <a:pt x="0" y="3"/>
                    <a:pt x="0" y="6"/>
                  </a:cubicBezTo>
                  <a:cubicBezTo>
                    <a:pt x="0" y="50"/>
                    <a:pt x="0" y="50"/>
                    <a:pt x="0" y="50"/>
                  </a:cubicBezTo>
                  <a:cubicBezTo>
                    <a:pt x="0" y="53"/>
                    <a:pt x="3" y="56"/>
                    <a:pt x="6" y="56"/>
                  </a:cubicBezTo>
                  <a:cubicBezTo>
                    <a:pt x="71" y="56"/>
                    <a:pt x="71" y="56"/>
                    <a:pt x="71" y="56"/>
                  </a:cubicBezTo>
                  <a:cubicBezTo>
                    <a:pt x="74" y="56"/>
                    <a:pt x="77" y="53"/>
                    <a:pt x="77" y="50"/>
                  </a:cubicBezTo>
                  <a:cubicBezTo>
                    <a:pt x="77" y="6"/>
                    <a:pt x="77" y="6"/>
                    <a:pt x="77" y="6"/>
                  </a:cubicBezTo>
                  <a:cubicBezTo>
                    <a:pt x="77" y="3"/>
                    <a:pt x="74" y="0"/>
                    <a:pt x="71" y="0"/>
                  </a:cubicBezTo>
                  <a:close/>
                  <a:moveTo>
                    <a:pt x="39" y="45"/>
                  </a:moveTo>
                  <a:cubicBezTo>
                    <a:pt x="30" y="45"/>
                    <a:pt x="22" y="37"/>
                    <a:pt x="22" y="28"/>
                  </a:cubicBezTo>
                  <a:cubicBezTo>
                    <a:pt x="22" y="19"/>
                    <a:pt x="30" y="11"/>
                    <a:pt x="39" y="11"/>
                  </a:cubicBezTo>
                  <a:cubicBezTo>
                    <a:pt x="49" y="11"/>
                    <a:pt x="56" y="19"/>
                    <a:pt x="56" y="28"/>
                  </a:cubicBezTo>
                  <a:cubicBezTo>
                    <a:pt x="56" y="37"/>
                    <a:pt x="49" y="45"/>
                    <a:pt x="39"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141"/>
            <p:cNvSpPr>
              <a:spLocks/>
            </p:cNvSpPr>
            <p:nvPr/>
          </p:nvSpPr>
          <p:spPr bwMode="auto">
            <a:xfrm>
              <a:off x="3172765" y="1252324"/>
              <a:ext cx="46823" cy="23417"/>
            </a:xfrm>
            <a:custGeom>
              <a:avLst/>
              <a:gdLst>
                <a:gd name="T0" fmla="*/ 1 w 10"/>
                <a:gd name="T1" fmla="*/ 5 h 5"/>
                <a:gd name="T2" fmla="*/ 9 w 10"/>
                <a:gd name="T3" fmla="*/ 5 h 5"/>
                <a:gd name="T4" fmla="*/ 10 w 10"/>
                <a:gd name="T5" fmla="*/ 4 h 5"/>
                <a:gd name="T6" fmla="*/ 10 w 10"/>
                <a:gd name="T7" fmla="*/ 1 h 5"/>
                <a:gd name="T8" fmla="*/ 9 w 10"/>
                <a:gd name="T9" fmla="*/ 0 h 5"/>
                <a:gd name="T10" fmla="*/ 1 w 10"/>
                <a:gd name="T11" fmla="*/ 0 h 5"/>
                <a:gd name="T12" fmla="*/ 0 w 10"/>
                <a:gd name="T13" fmla="*/ 1 h 5"/>
                <a:gd name="T14" fmla="*/ 0 w 10"/>
                <a:gd name="T15" fmla="*/ 4 h 5"/>
                <a:gd name="T16" fmla="*/ 1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 y="5"/>
                  </a:moveTo>
                  <a:cubicBezTo>
                    <a:pt x="9" y="5"/>
                    <a:pt x="9" y="5"/>
                    <a:pt x="9" y="5"/>
                  </a:cubicBezTo>
                  <a:cubicBezTo>
                    <a:pt x="10" y="5"/>
                    <a:pt x="10" y="5"/>
                    <a:pt x="10" y="4"/>
                  </a:cubicBezTo>
                  <a:cubicBezTo>
                    <a:pt x="10" y="1"/>
                    <a:pt x="10" y="1"/>
                    <a:pt x="10" y="1"/>
                  </a:cubicBezTo>
                  <a:cubicBezTo>
                    <a:pt x="10" y="1"/>
                    <a:pt x="10" y="0"/>
                    <a:pt x="9" y="0"/>
                  </a:cubicBezTo>
                  <a:cubicBezTo>
                    <a:pt x="1" y="0"/>
                    <a:pt x="1" y="0"/>
                    <a:pt x="1" y="0"/>
                  </a:cubicBezTo>
                  <a:cubicBezTo>
                    <a:pt x="0" y="0"/>
                    <a:pt x="0" y="1"/>
                    <a:pt x="0" y="1"/>
                  </a:cubicBezTo>
                  <a:cubicBezTo>
                    <a:pt x="0" y="4"/>
                    <a:pt x="0" y="4"/>
                    <a:pt x="0" y="4"/>
                  </a:cubicBezTo>
                  <a:cubicBezTo>
                    <a:pt x="0" y="5"/>
                    <a:pt x="0" y="5"/>
                    <a:pt x="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142"/>
            <p:cNvSpPr>
              <a:spLocks/>
            </p:cNvSpPr>
            <p:nvPr/>
          </p:nvSpPr>
          <p:spPr bwMode="auto">
            <a:xfrm>
              <a:off x="3340547" y="1248422"/>
              <a:ext cx="58529" cy="31222"/>
            </a:xfrm>
            <a:custGeom>
              <a:avLst/>
              <a:gdLst>
                <a:gd name="T0" fmla="*/ 2 w 13"/>
                <a:gd name="T1" fmla="*/ 6 h 7"/>
                <a:gd name="T2" fmla="*/ 2 w 13"/>
                <a:gd name="T3" fmla="*/ 2 h 7"/>
                <a:gd name="T4" fmla="*/ 3 w 13"/>
                <a:gd name="T5" fmla="*/ 1 h 7"/>
                <a:gd name="T6" fmla="*/ 10 w 13"/>
                <a:gd name="T7" fmla="*/ 1 h 7"/>
                <a:gd name="T8" fmla="*/ 11 w 13"/>
                <a:gd name="T9" fmla="*/ 2 h 7"/>
                <a:gd name="T10" fmla="*/ 11 w 13"/>
                <a:gd name="T11" fmla="*/ 6 h 7"/>
                <a:gd name="T12" fmla="*/ 10 w 13"/>
                <a:gd name="T13" fmla="*/ 7 h 7"/>
                <a:gd name="T14" fmla="*/ 13 w 13"/>
                <a:gd name="T15" fmla="*/ 7 h 7"/>
                <a:gd name="T16" fmla="*/ 13 w 13"/>
                <a:gd name="T17" fmla="*/ 1 h 7"/>
                <a:gd name="T18" fmla="*/ 12 w 13"/>
                <a:gd name="T19" fmla="*/ 0 h 7"/>
                <a:gd name="T20" fmla="*/ 1 w 13"/>
                <a:gd name="T21" fmla="*/ 0 h 7"/>
                <a:gd name="T22" fmla="*/ 0 w 13"/>
                <a:gd name="T23" fmla="*/ 1 h 7"/>
                <a:gd name="T24" fmla="*/ 0 w 13"/>
                <a:gd name="T25" fmla="*/ 7 h 7"/>
                <a:gd name="T26" fmla="*/ 3 w 13"/>
                <a:gd name="T27" fmla="*/ 7 h 7"/>
                <a:gd name="T28" fmla="*/ 2 w 13"/>
                <a:gd name="T2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7">
                  <a:moveTo>
                    <a:pt x="2" y="6"/>
                  </a:moveTo>
                  <a:cubicBezTo>
                    <a:pt x="2" y="2"/>
                    <a:pt x="2" y="2"/>
                    <a:pt x="2" y="2"/>
                  </a:cubicBezTo>
                  <a:cubicBezTo>
                    <a:pt x="2" y="2"/>
                    <a:pt x="3" y="1"/>
                    <a:pt x="3" y="1"/>
                  </a:cubicBezTo>
                  <a:cubicBezTo>
                    <a:pt x="10" y="1"/>
                    <a:pt x="10" y="1"/>
                    <a:pt x="10" y="1"/>
                  </a:cubicBezTo>
                  <a:cubicBezTo>
                    <a:pt x="11" y="1"/>
                    <a:pt x="11" y="2"/>
                    <a:pt x="11" y="2"/>
                  </a:cubicBezTo>
                  <a:cubicBezTo>
                    <a:pt x="11" y="6"/>
                    <a:pt x="11" y="6"/>
                    <a:pt x="11" y="6"/>
                  </a:cubicBezTo>
                  <a:cubicBezTo>
                    <a:pt x="11" y="7"/>
                    <a:pt x="11" y="7"/>
                    <a:pt x="10" y="7"/>
                  </a:cubicBezTo>
                  <a:cubicBezTo>
                    <a:pt x="13" y="7"/>
                    <a:pt x="13" y="7"/>
                    <a:pt x="13" y="7"/>
                  </a:cubicBezTo>
                  <a:cubicBezTo>
                    <a:pt x="13" y="1"/>
                    <a:pt x="13" y="1"/>
                    <a:pt x="13" y="1"/>
                  </a:cubicBezTo>
                  <a:cubicBezTo>
                    <a:pt x="13" y="0"/>
                    <a:pt x="13" y="0"/>
                    <a:pt x="12" y="0"/>
                  </a:cubicBezTo>
                  <a:cubicBezTo>
                    <a:pt x="1" y="0"/>
                    <a:pt x="1" y="0"/>
                    <a:pt x="1" y="0"/>
                  </a:cubicBezTo>
                  <a:cubicBezTo>
                    <a:pt x="1" y="0"/>
                    <a:pt x="0" y="0"/>
                    <a:pt x="0" y="1"/>
                  </a:cubicBezTo>
                  <a:cubicBezTo>
                    <a:pt x="0" y="7"/>
                    <a:pt x="0" y="7"/>
                    <a:pt x="0" y="7"/>
                  </a:cubicBezTo>
                  <a:cubicBezTo>
                    <a:pt x="3" y="7"/>
                    <a:pt x="3" y="7"/>
                    <a:pt x="3" y="7"/>
                  </a:cubicBezTo>
                  <a:cubicBezTo>
                    <a:pt x="3" y="7"/>
                    <a:pt x="2" y="7"/>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143"/>
            <p:cNvSpPr>
              <a:spLocks/>
            </p:cNvSpPr>
            <p:nvPr/>
          </p:nvSpPr>
          <p:spPr bwMode="auto">
            <a:xfrm>
              <a:off x="3340547" y="1279644"/>
              <a:ext cx="58529" cy="9756"/>
            </a:xfrm>
            <a:custGeom>
              <a:avLst/>
              <a:gdLst>
                <a:gd name="T0" fmla="*/ 1 w 13"/>
                <a:gd name="T1" fmla="*/ 2 h 2"/>
                <a:gd name="T2" fmla="*/ 12 w 13"/>
                <a:gd name="T3" fmla="*/ 2 h 2"/>
                <a:gd name="T4" fmla="*/ 13 w 13"/>
                <a:gd name="T5" fmla="*/ 1 h 2"/>
                <a:gd name="T6" fmla="*/ 13 w 13"/>
                <a:gd name="T7" fmla="*/ 0 h 2"/>
                <a:gd name="T8" fmla="*/ 10 w 13"/>
                <a:gd name="T9" fmla="*/ 0 h 2"/>
                <a:gd name="T10" fmla="*/ 10 w 13"/>
                <a:gd name="T11" fmla="*/ 0 h 2"/>
                <a:gd name="T12" fmla="*/ 3 w 13"/>
                <a:gd name="T13" fmla="*/ 0 h 2"/>
                <a:gd name="T14" fmla="*/ 3 w 13"/>
                <a:gd name="T15" fmla="*/ 0 h 2"/>
                <a:gd name="T16" fmla="*/ 0 w 13"/>
                <a:gd name="T17" fmla="*/ 0 h 2"/>
                <a:gd name="T18" fmla="*/ 0 w 13"/>
                <a:gd name="T19" fmla="*/ 1 h 2"/>
                <a:gd name="T20" fmla="*/ 1 w 1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
                  <a:moveTo>
                    <a:pt x="1" y="2"/>
                  </a:moveTo>
                  <a:cubicBezTo>
                    <a:pt x="12" y="2"/>
                    <a:pt x="12" y="2"/>
                    <a:pt x="12" y="2"/>
                  </a:cubicBezTo>
                  <a:cubicBezTo>
                    <a:pt x="13" y="2"/>
                    <a:pt x="13" y="1"/>
                    <a:pt x="13" y="1"/>
                  </a:cubicBezTo>
                  <a:cubicBezTo>
                    <a:pt x="13" y="0"/>
                    <a:pt x="13" y="0"/>
                    <a:pt x="13" y="0"/>
                  </a:cubicBezTo>
                  <a:cubicBezTo>
                    <a:pt x="10" y="0"/>
                    <a:pt x="10" y="0"/>
                    <a:pt x="10" y="0"/>
                  </a:cubicBezTo>
                  <a:cubicBezTo>
                    <a:pt x="10" y="0"/>
                    <a:pt x="10" y="0"/>
                    <a:pt x="10" y="0"/>
                  </a:cubicBezTo>
                  <a:cubicBezTo>
                    <a:pt x="3" y="0"/>
                    <a:pt x="3" y="0"/>
                    <a:pt x="3" y="0"/>
                  </a:cubicBezTo>
                  <a:cubicBezTo>
                    <a:pt x="3" y="0"/>
                    <a:pt x="3" y="0"/>
                    <a:pt x="3" y="0"/>
                  </a:cubicBezTo>
                  <a:cubicBezTo>
                    <a:pt x="0" y="0"/>
                    <a:pt x="0" y="0"/>
                    <a:pt x="0" y="0"/>
                  </a:cubicBezTo>
                  <a:cubicBezTo>
                    <a:pt x="0" y="1"/>
                    <a:pt x="0" y="1"/>
                    <a:pt x="0" y="1"/>
                  </a:cubicBezTo>
                  <a:cubicBezTo>
                    <a:pt x="0"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144"/>
            <p:cNvSpPr>
              <a:spLocks/>
            </p:cNvSpPr>
            <p:nvPr/>
          </p:nvSpPr>
          <p:spPr bwMode="auto">
            <a:xfrm>
              <a:off x="3354203" y="1279644"/>
              <a:ext cx="31215" cy="0"/>
            </a:xfrm>
            <a:custGeom>
              <a:avLst/>
              <a:gdLst>
                <a:gd name="T0" fmla="*/ 0 w 7"/>
                <a:gd name="T1" fmla="*/ 7 w 7"/>
                <a:gd name="T2" fmla="*/ 7 w 7"/>
                <a:gd name="T3" fmla="*/ 0 w 7"/>
                <a:gd name="T4" fmla="*/ 0 w 7"/>
              </a:gdLst>
              <a:ahLst/>
              <a:cxnLst>
                <a:cxn ang="0">
                  <a:pos x="T0" y="0"/>
                </a:cxn>
                <a:cxn ang="0">
                  <a:pos x="T1" y="0"/>
                </a:cxn>
                <a:cxn ang="0">
                  <a:pos x="T2" y="0"/>
                </a:cxn>
                <a:cxn ang="0">
                  <a:pos x="T3" y="0"/>
                </a:cxn>
                <a:cxn ang="0">
                  <a:pos x="T4" y="0"/>
                </a:cxn>
              </a:cxnLst>
              <a:rect l="0" t="0" r="r" b="b"/>
              <a:pathLst>
                <a:path w="7">
                  <a:moveTo>
                    <a:pt x="0" y="0"/>
                  </a:moveTo>
                  <a:cubicBezTo>
                    <a:pt x="7" y="0"/>
                    <a:pt x="7" y="0"/>
                    <a:pt x="7" y="0"/>
                  </a:cubicBezTo>
                  <a:cubicBezTo>
                    <a:pt x="7" y="0"/>
                    <a:pt x="7" y="0"/>
                    <a:pt x="7"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145"/>
            <p:cNvSpPr>
              <a:spLocks noEditPoints="1"/>
            </p:cNvSpPr>
            <p:nvPr/>
          </p:nvSpPr>
          <p:spPr bwMode="auto">
            <a:xfrm>
              <a:off x="3231294" y="1342089"/>
              <a:ext cx="132665" cy="126841"/>
            </a:xfrm>
            <a:custGeom>
              <a:avLst/>
              <a:gdLst>
                <a:gd name="T0" fmla="*/ 14 w 29"/>
                <a:gd name="T1" fmla="*/ 0 h 28"/>
                <a:gd name="T2" fmla="*/ 0 w 29"/>
                <a:gd name="T3" fmla="*/ 14 h 28"/>
                <a:gd name="T4" fmla="*/ 14 w 29"/>
                <a:gd name="T5" fmla="*/ 28 h 28"/>
                <a:gd name="T6" fmla="*/ 29 w 29"/>
                <a:gd name="T7" fmla="*/ 14 h 28"/>
                <a:gd name="T8" fmla="*/ 14 w 29"/>
                <a:gd name="T9" fmla="*/ 0 h 28"/>
                <a:gd name="T10" fmla="*/ 10 w 29"/>
                <a:gd name="T11" fmla="*/ 17 h 28"/>
                <a:gd name="T12" fmla="*/ 4 w 29"/>
                <a:gd name="T13" fmla="*/ 11 h 28"/>
                <a:gd name="T14" fmla="*/ 10 w 29"/>
                <a:gd name="T15" fmla="*/ 6 h 28"/>
                <a:gd name="T16" fmla="*/ 15 w 29"/>
                <a:gd name="T17" fmla="*/ 11 h 28"/>
                <a:gd name="T18" fmla="*/ 10 w 29"/>
                <a:gd name="T19"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4" y="0"/>
                  </a:moveTo>
                  <a:cubicBezTo>
                    <a:pt x="6" y="0"/>
                    <a:pt x="0" y="6"/>
                    <a:pt x="0" y="14"/>
                  </a:cubicBezTo>
                  <a:cubicBezTo>
                    <a:pt x="0" y="22"/>
                    <a:pt x="6" y="28"/>
                    <a:pt x="14" y="28"/>
                  </a:cubicBezTo>
                  <a:cubicBezTo>
                    <a:pt x="22" y="28"/>
                    <a:pt x="29" y="22"/>
                    <a:pt x="29" y="14"/>
                  </a:cubicBezTo>
                  <a:cubicBezTo>
                    <a:pt x="29" y="6"/>
                    <a:pt x="22" y="0"/>
                    <a:pt x="14" y="0"/>
                  </a:cubicBezTo>
                  <a:close/>
                  <a:moveTo>
                    <a:pt x="10" y="17"/>
                  </a:moveTo>
                  <a:cubicBezTo>
                    <a:pt x="7" y="17"/>
                    <a:pt x="4" y="14"/>
                    <a:pt x="4" y="11"/>
                  </a:cubicBezTo>
                  <a:cubicBezTo>
                    <a:pt x="4" y="8"/>
                    <a:pt x="7" y="6"/>
                    <a:pt x="10" y="6"/>
                  </a:cubicBezTo>
                  <a:cubicBezTo>
                    <a:pt x="13" y="6"/>
                    <a:pt x="15" y="8"/>
                    <a:pt x="15" y="11"/>
                  </a:cubicBezTo>
                  <a:cubicBezTo>
                    <a:pt x="15" y="14"/>
                    <a:pt x="13" y="17"/>
                    <a:pt x="1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146"/>
            <p:cNvSpPr>
              <a:spLocks/>
            </p:cNvSpPr>
            <p:nvPr/>
          </p:nvSpPr>
          <p:spPr bwMode="auto">
            <a:xfrm>
              <a:off x="2979621" y="904975"/>
              <a:ext cx="261427" cy="380523"/>
            </a:xfrm>
            <a:custGeom>
              <a:avLst/>
              <a:gdLst>
                <a:gd name="T0" fmla="*/ 42 w 58"/>
                <a:gd name="T1" fmla="*/ 25 h 84"/>
                <a:gd name="T2" fmla="*/ 28 w 58"/>
                <a:gd name="T3" fmla="*/ 0 h 84"/>
                <a:gd name="T4" fmla="*/ 28 w 58"/>
                <a:gd name="T5" fmla="*/ 19 h 84"/>
                <a:gd name="T6" fmla="*/ 28 w 58"/>
                <a:gd name="T7" fmla="*/ 19 h 84"/>
                <a:gd name="T8" fmla="*/ 28 w 58"/>
                <a:gd name="T9" fmla="*/ 62 h 84"/>
                <a:gd name="T10" fmla="*/ 13 w 58"/>
                <a:gd name="T11" fmla="*/ 62 h 84"/>
                <a:gd name="T12" fmla="*/ 3 w 58"/>
                <a:gd name="T13" fmla="*/ 77 h 84"/>
                <a:gd name="T14" fmla="*/ 21 w 58"/>
                <a:gd name="T15" fmla="*/ 81 h 84"/>
                <a:gd name="T16" fmla="*/ 32 w 58"/>
                <a:gd name="T17" fmla="*/ 67 h 84"/>
                <a:gd name="T18" fmla="*/ 32 w 58"/>
                <a:gd name="T19" fmla="*/ 32 h 84"/>
                <a:gd name="T20" fmla="*/ 43 w 58"/>
                <a:gd name="T21" fmla="*/ 40 h 84"/>
                <a:gd name="T22" fmla="*/ 41 w 58"/>
                <a:gd name="T23" fmla="*/ 60 h 84"/>
                <a:gd name="T24" fmla="*/ 42 w 58"/>
                <a:gd name="T25"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4">
                  <a:moveTo>
                    <a:pt x="42" y="25"/>
                  </a:moveTo>
                  <a:cubicBezTo>
                    <a:pt x="33" y="17"/>
                    <a:pt x="28" y="0"/>
                    <a:pt x="28" y="0"/>
                  </a:cubicBezTo>
                  <a:cubicBezTo>
                    <a:pt x="28" y="19"/>
                    <a:pt x="28" y="19"/>
                    <a:pt x="28" y="19"/>
                  </a:cubicBezTo>
                  <a:cubicBezTo>
                    <a:pt x="28" y="19"/>
                    <a:pt x="28" y="19"/>
                    <a:pt x="28" y="19"/>
                  </a:cubicBezTo>
                  <a:cubicBezTo>
                    <a:pt x="28" y="62"/>
                    <a:pt x="28" y="62"/>
                    <a:pt x="28" y="62"/>
                  </a:cubicBezTo>
                  <a:cubicBezTo>
                    <a:pt x="24" y="60"/>
                    <a:pt x="19" y="59"/>
                    <a:pt x="13" y="62"/>
                  </a:cubicBezTo>
                  <a:cubicBezTo>
                    <a:pt x="5" y="65"/>
                    <a:pt x="0" y="72"/>
                    <a:pt x="3" y="77"/>
                  </a:cubicBezTo>
                  <a:cubicBezTo>
                    <a:pt x="5" y="82"/>
                    <a:pt x="13" y="84"/>
                    <a:pt x="21" y="81"/>
                  </a:cubicBezTo>
                  <a:cubicBezTo>
                    <a:pt x="28" y="78"/>
                    <a:pt x="32" y="72"/>
                    <a:pt x="32" y="67"/>
                  </a:cubicBezTo>
                  <a:cubicBezTo>
                    <a:pt x="32" y="32"/>
                    <a:pt x="32" y="32"/>
                    <a:pt x="32" y="32"/>
                  </a:cubicBezTo>
                  <a:cubicBezTo>
                    <a:pt x="34" y="35"/>
                    <a:pt x="38" y="33"/>
                    <a:pt x="43" y="40"/>
                  </a:cubicBezTo>
                  <a:cubicBezTo>
                    <a:pt x="48" y="49"/>
                    <a:pt x="41" y="60"/>
                    <a:pt x="41" y="60"/>
                  </a:cubicBezTo>
                  <a:cubicBezTo>
                    <a:pt x="58" y="49"/>
                    <a:pt x="50" y="32"/>
                    <a:pt x="42"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147"/>
            <p:cNvSpPr>
              <a:spLocks/>
            </p:cNvSpPr>
            <p:nvPr/>
          </p:nvSpPr>
          <p:spPr bwMode="auto">
            <a:xfrm>
              <a:off x="3129845" y="2108990"/>
              <a:ext cx="58529" cy="19514"/>
            </a:xfrm>
            <a:custGeom>
              <a:avLst/>
              <a:gdLst>
                <a:gd name="T0" fmla="*/ 0 w 31"/>
                <a:gd name="T1" fmla="*/ 8 h 10"/>
                <a:gd name="T2" fmla="*/ 2 w 31"/>
                <a:gd name="T3" fmla="*/ 10 h 10"/>
                <a:gd name="T4" fmla="*/ 31 w 31"/>
                <a:gd name="T5" fmla="*/ 3 h 10"/>
                <a:gd name="T6" fmla="*/ 31 w 31"/>
                <a:gd name="T7" fmla="*/ 0 h 10"/>
                <a:gd name="T8" fmla="*/ 0 w 31"/>
                <a:gd name="T9" fmla="*/ 8 h 10"/>
              </a:gdLst>
              <a:ahLst/>
              <a:cxnLst>
                <a:cxn ang="0">
                  <a:pos x="T0" y="T1"/>
                </a:cxn>
                <a:cxn ang="0">
                  <a:pos x="T2" y="T3"/>
                </a:cxn>
                <a:cxn ang="0">
                  <a:pos x="T4" y="T5"/>
                </a:cxn>
                <a:cxn ang="0">
                  <a:pos x="T6" y="T7"/>
                </a:cxn>
                <a:cxn ang="0">
                  <a:pos x="T8" y="T9"/>
                </a:cxn>
              </a:cxnLst>
              <a:rect l="0" t="0" r="r" b="b"/>
              <a:pathLst>
                <a:path w="31" h="10">
                  <a:moveTo>
                    <a:pt x="0" y="8"/>
                  </a:moveTo>
                  <a:lnTo>
                    <a:pt x="2" y="10"/>
                  </a:lnTo>
                  <a:lnTo>
                    <a:pt x="31" y="3"/>
                  </a:lnTo>
                  <a:lnTo>
                    <a:pt x="31"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148"/>
            <p:cNvSpPr>
              <a:spLocks noEditPoints="1"/>
            </p:cNvSpPr>
            <p:nvPr/>
          </p:nvSpPr>
          <p:spPr bwMode="auto">
            <a:xfrm>
              <a:off x="3010836" y="1857259"/>
              <a:ext cx="230212" cy="286856"/>
            </a:xfrm>
            <a:custGeom>
              <a:avLst/>
              <a:gdLst>
                <a:gd name="T0" fmla="*/ 16 w 51"/>
                <a:gd name="T1" fmla="*/ 64 h 64"/>
                <a:gd name="T2" fmla="*/ 33 w 51"/>
                <a:gd name="T3" fmla="*/ 61 h 64"/>
                <a:gd name="T4" fmla="*/ 49 w 51"/>
                <a:gd name="T5" fmla="*/ 55 h 64"/>
                <a:gd name="T6" fmla="*/ 50 w 51"/>
                <a:gd name="T7" fmla="*/ 53 h 64"/>
                <a:gd name="T8" fmla="*/ 37 w 51"/>
                <a:gd name="T9" fmla="*/ 1 h 64"/>
                <a:gd name="T10" fmla="*/ 35 w 51"/>
                <a:gd name="T11" fmla="*/ 0 h 64"/>
                <a:gd name="T12" fmla="*/ 18 w 51"/>
                <a:gd name="T13" fmla="*/ 3 h 64"/>
                <a:gd name="T14" fmla="*/ 2 w 51"/>
                <a:gd name="T15" fmla="*/ 9 h 64"/>
                <a:gd name="T16" fmla="*/ 1 w 51"/>
                <a:gd name="T17" fmla="*/ 11 h 64"/>
                <a:gd name="T18" fmla="*/ 6 w 51"/>
                <a:gd name="T19" fmla="*/ 31 h 64"/>
                <a:gd name="T20" fmla="*/ 9 w 51"/>
                <a:gd name="T21" fmla="*/ 42 h 64"/>
                <a:gd name="T22" fmla="*/ 14 w 51"/>
                <a:gd name="T23" fmla="*/ 62 h 64"/>
                <a:gd name="T24" fmla="*/ 16 w 51"/>
                <a:gd name="T25" fmla="*/ 64 h 64"/>
                <a:gd name="T26" fmla="*/ 27 w 51"/>
                <a:gd name="T27" fmla="*/ 60 h 64"/>
                <a:gd name="T28" fmla="*/ 26 w 51"/>
                <a:gd name="T29" fmla="*/ 59 h 64"/>
                <a:gd name="T30" fmla="*/ 39 w 51"/>
                <a:gd name="T31" fmla="*/ 56 h 64"/>
                <a:gd name="T32" fmla="*/ 39 w 51"/>
                <a:gd name="T33" fmla="*/ 57 h 64"/>
                <a:gd name="T34" fmla="*/ 27 w 51"/>
                <a:gd name="T35" fmla="*/ 60 h 64"/>
                <a:gd name="T36" fmla="*/ 6 w 51"/>
                <a:gd name="T37" fmla="*/ 11 h 64"/>
                <a:gd name="T38" fmla="*/ 33 w 51"/>
                <a:gd name="T39" fmla="*/ 4 h 64"/>
                <a:gd name="T40" fmla="*/ 35 w 51"/>
                <a:gd name="T41" fmla="*/ 5 h 64"/>
                <a:gd name="T42" fmla="*/ 46 w 51"/>
                <a:gd name="T43" fmla="*/ 50 h 64"/>
                <a:gd name="T44" fmla="*/ 45 w 51"/>
                <a:gd name="T45" fmla="*/ 52 h 64"/>
                <a:gd name="T46" fmla="*/ 18 w 51"/>
                <a:gd name="T47" fmla="*/ 59 h 64"/>
                <a:gd name="T48" fmla="*/ 17 w 51"/>
                <a:gd name="T49" fmla="*/ 58 h 64"/>
                <a:gd name="T50" fmla="*/ 5 w 51"/>
                <a:gd name="T51" fmla="*/ 13 h 64"/>
                <a:gd name="T52" fmla="*/ 6 w 51"/>
                <a:gd name="T53"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64">
                  <a:moveTo>
                    <a:pt x="16" y="64"/>
                  </a:moveTo>
                  <a:cubicBezTo>
                    <a:pt x="16" y="64"/>
                    <a:pt x="25" y="63"/>
                    <a:pt x="33" y="61"/>
                  </a:cubicBezTo>
                  <a:cubicBezTo>
                    <a:pt x="41" y="59"/>
                    <a:pt x="49" y="55"/>
                    <a:pt x="49" y="55"/>
                  </a:cubicBezTo>
                  <a:cubicBezTo>
                    <a:pt x="50" y="55"/>
                    <a:pt x="51" y="54"/>
                    <a:pt x="50" y="53"/>
                  </a:cubicBezTo>
                  <a:cubicBezTo>
                    <a:pt x="37" y="1"/>
                    <a:pt x="37" y="1"/>
                    <a:pt x="37" y="1"/>
                  </a:cubicBez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lose/>
                  <a:moveTo>
                    <a:pt x="27" y="60"/>
                  </a:moveTo>
                  <a:cubicBezTo>
                    <a:pt x="26" y="59"/>
                    <a:pt x="26" y="59"/>
                    <a:pt x="26" y="59"/>
                  </a:cubicBezTo>
                  <a:cubicBezTo>
                    <a:pt x="39" y="56"/>
                    <a:pt x="39" y="56"/>
                    <a:pt x="39" y="56"/>
                  </a:cubicBezTo>
                  <a:cubicBezTo>
                    <a:pt x="39" y="57"/>
                    <a:pt x="39" y="57"/>
                    <a:pt x="39" y="57"/>
                  </a:cubicBezTo>
                  <a:lnTo>
                    <a:pt x="27" y="60"/>
                  </a:lnTo>
                  <a:close/>
                  <a:moveTo>
                    <a:pt x="6" y="11"/>
                  </a:moveTo>
                  <a:cubicBezTo>
                    <a:pt x="33" y="4"/>
                    <a:pt x="33" y="4"/>
                    <a:pt x="33" y="4"/>
                  </a:cubicBezTo>
                  <a:cubicBezTo>
                    <a:pt x="34" y="4"/>
                    <a:pt x="34" y="5"/>
                    <a:pt x="35" y="5"/>
                  </a:cubicBezTo>
                  <a:cubicBezTo>
                    <a:pt x="46" y="50"/>
                    <a:pt x="46" y="50"/>
                    <a:pt x="46" y="50"/>
                  </a:cubicBezTo>
                  <a:cubicBezTo>
                    <a:pt x="47" y="51"/>
                    <a:pt x="46" y="52"/>
                    <a:pt x="45" y="52"/>
                  </a:cubicBezTo>
                  <a:cubicBezTo>
                    <a:pt x="18" y="59"/>
                    <a:pt x="18" y="59"/>
                    <a:pt x="18" y="59"/>
                  </a:cubicBezTo>
                  <a:cubicBezTo>
                    <a:pt x="18" y="59"/>
                    <a:pt x="17" y="59"/>
                    <a:pt x="17" y="58"/>
                  </a:cubicBezTo>
                  <a:cubicBezTo>
                    <a:pt x="5" y="13"/>
                    <a:pt x="5" y="13"/>
                    <a:pt x="5" y="13"/>
                  </a:cubicBezTo>
                  <a:cubicBezTo>
                    <a:pt x="5" y="12"/>
                    <a:pt x="5" y="12"/>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149"/>
            <p:cNvSpPr>
              <a:spLocks noEditPoints="1"/>
            </p:cNvSpPr>
            <p:nvPr/>
          </p:nvSpPr>
          <p:spPr bwMode="auto">
            <a:xfrm>
              <a:off x="3079120" y="2118747"/>
              <a:ext cx="230212" cy="288808"/>
            </a:xfrm>
            <a:custGeom>
              <a:avLst/>
              <a:gdLst>
                <a:gd name="T0" fmla="*/ 35 w 51"/>
                <a:gd name="T1" fmla="*/ 0 h 64"/>
                <a:gd name="T2" fmla="*/ 2 w 51"/>
                <a:gd name="T3" fmla="*/ 9 h 64"/>
                <a:gd name="T4" fmla="*/ 6 w 51"/>
                <a:gd name="T5" fmla="*/ 31 h 64"/>
                <a:gd name="T6" fmla="*/ 14 w 51"/>
                <a:gd name="T7" fmla="*/ 62 h 64"/>
                <a:gd name="T8" fmla="*/ 33 w 51"/>
                <a:gd name="T9" fmla="*/ 61 h 64"/>
                <a:gd name="T10" fmla="*/ 51 w 51"/>
                <a:gd name="T11" fmla="*/ 53 h 64"/>
                <a:gd name="T12" fmla="*/ 7 w 51"/>
                <a:gd name="T13" fmla="*/ 15 h 64"/>
                <a:gd name="T14" fmla="*/ 16 w 51"/>
                <a:gd name="T15" fmla="*/ 20 h 64"/>
                <a:gd name="T16" fmla="*/ 7 w 51"/>
                <a:gd name="T17" fmla="*/ 15 h 64"/>
                <a:gd name="T18" fmla="*/ 17 w 51"/>
                <a:gd name="T19" fmla="*/ 22 h 64"/>
                <a:gd name="T20" fmla="*/ 11 w 51"/>
                <a:gd name="T21" fmla="*/ 32 h 64"/>
                <a:gd name="T22" fmla="*/ 12 w 51"/>
                <a:gd name="T23" fmla="*/ 34 h 64"/>
                <a:gd name="T24" fmla="*/ 21 w 51"/>
                <a:gd name="T25" fmla="*/ 40 h 64"/>
                <a:gd name="T26" fmla="*/ 12 w 51"/>
                <a:gd name="T27" fmla="*/ 34 h 64"/>
                <a:gd name="T28" fmla="*/ 14 w 51"/>
                <a:gd name="T29" fmla="*/ 44 h 64"/>
                <a:gd name="T30" fmla="*/ 24 w 51"/>
                <a:gd name="T31" fmla="*/ 49 h 64"/>
                <a:gd name="T32" fmla="*/ 17 w 51"/>
                <a:gd name="T33" fmla="*/ 12 h 64"/>
                <a:gd name="T34" fmla="*/ 26 w 51"/>
                <a:gd name="T35" fmla="*/ 18 h 64"/>
                <a:gd name="T36" fmla="*/ 17 w 51"/>
                <a:gd name="T37" fmla="*/ 12 h 64"/>
                <a:gd name="T38" fmla="*/ 27 w 51"/>
                <a:gd name="T39" fmla="*/ 20 h 64"/>
                <a:gd name="T40" fmla="*/ 21 w 51"/>
                <a:gd name="T41" fmla="*/ 29 h 64"/>
                <a:gd name="T42" fmla="*/ 22 w 51"/>
                <a:gd name="T43" fmla="*/ 31 h 64"/>
                <a:gd name="T44" fmla="*/ 31 w 51"/>
                <a:gd name="T45" fmla="*/ 37 h 64"/>
                <a:gd name="T46" fmla="*/ 22 w 51"/>
                <a:gd name="T47" fmla="*/ 31 h 64"/>
                <a:gd name="T48" fmla="*/ 24 w 51"/>
                <a:gd name="T49" fmla="*/ 41 h 64"/>
                <a:gd name="T50" fmla="*/ 34 w 51"/>
                <a:gd name="T51" fmla="*/ 47 h 64"/>
                <a:gd name="T52" fmla="*/ 27 w 51"/>
                <a:gd name="T53" fmla="*/ 10 h 64"/>
                <a:gd name="T54" fmla="*/ 36 w 51"/>
                <a:gd name="T55" fmla="*/ 15 h 64"/>
                <a:gd name="T56" fmla="*/ 27 w 51"/>
                <a:gd name="T57" fmla="*/ 10 h 64"/>
                <a:gd name="T58" fmla="*/ 37 w 51"/>
                <a:gd name="T59" fmla="*/ 17 h 64"/>
                <a:gd name="T60" fmla="*/ 31 w 51"/>
                <a:gd name="T61" fmla="*/ 27 h 64"/>
                <a:gd name="T62" fmla="*/ 32 w 51"/>
                <a:gd name="T63" fmla="*/ 29 h 64"/>
                <a:gd name="T64" fmla="*/ 41 w 51"/>
                <a:gd name="T65" fmla="*/ 34 h 64"/>
                <a:gd name="T66" fmla="*/ 32 w 51"/>
                <a:gd name="T67" fmla="*/ 29 h 64"/>
                <a:gd name="T68" fmla="*/ 34 w 51"/>
                <a:gd name="T69" fmla="*/ 38 h 64"/>
                <a:gd name="T70" fmla="*/ 44 w 51"/>
                <a:gd name="T71"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64">
                  <a:moveTo>
                    <a:pt x="37" y="1"/>
                  </a:moveTo>
                  <a:cubicBezTo>
                    <a:pt x="37" y="1"/>
                    <a:pt x="36" y="0"/>
                    <a:pt x="35" y="0"/>
                  </a:cubicBezTo>
                  <a:cubicBezTo>
                    <a:pt x="35" y="0"/>
                    <a:pt x="26" y="1"/>
                    <a:pt x="18" y="3"/>
                  </a:cubicBezTo>
                  <a:cubicBezTo>
                    <a:pt x="11" y="5"/>
                    <a:pt x="2" y="9"/>
                    <a:pt x="2" y="9"/>
                  </a:cubicBezTo>
                  <a:cubicBezTo>
                    <a:pt x="1" y="9"/>
                    <a:pt x="0" y="10"/>
                    <a:pt x="1" y="11"/>
                  </a:cubicBezTo>
                  <a:cubicBezTo>
                    <a:pt x="6" y="31"/>
                    <a:pt x="6" y="31"/>
                    <a:pt x="6" y="31"/>
                  </a:cubicBezTo>
                  <a:cubicBezTo>
                    <a:pt x="9" y="42"/>
                    <a:pt x="9" y="42"/>
                    <a:pt x="9" y="42"/>
                  </a:cubicBezTo>
                  <a:cubicBezTo>
                    <a:pt x="14" y="62"/>
                    <a:pt x="14" y="62"/>
                    <a:pt x="14" y="62"/>
                  </a:cubicBezTo>
                  <a:cubicBezTo>
                    <a:pt x="14" y="63"/>
                    <a:pt x="15" y="64"/>
                    <a:pt x="16" y="64"/>
                  </a:cubicBezTo>
                  <a:cubicBezTo>
                    <a:pt x="16" y="64"/>
                    <a:pt x="25" y="63"/>
                    <a:pt x="33" y="61"/>
                  </a:cubicBezTo>
                  <a:cubicBezTo>
                    <a:pt x="41" y="59"/>
                    <a:pt x="49" y="55"/>
                    <a:pt x="49" y="55"/>
                  </a:cubicBezTo>
                  <a:cubicBezTo>
                    <a:pt x="50" y="55"/>
                    <a:pt x="51" y="54"/>
                    <a:pt x="51" y="53"/>
                  </a:cubicBezTo>
                  <a:lnTo>
                    <a:pt x="37" y="1"/>
                  </a:lnTo>
                  <a:close/>
                  <a:moveTo>
                    <a:pt x="7" y="15"/>
                  </a:moveTo>
                  <a:cubicBezTo>
                    <a:pt x="14" y="13"/>
                    <a:pt x="14" y="13"/>
                    <a:pt x="14" y="13"/>
                  </a:cubicBezTo>
                  <a:cubicBezTo>
                    <a:pt x="16" y="20"/>
                    <a:pt x="16" y="20"/>
                    <a:pt x="16" y="20"/>
                  </a:cubicBezTo>
                  <a:cubicBezTo>
                    <a:pt x="9" y="22"/>
                    <a:pt x="9" y="22"/>
                    <a:pt x="9" y="22"/>
                  </a:cubicBezTo>
                  <a:lnTo>
                    <a:pt x="7" y="15"/>
                  </a:lnTo>
                  <a:close/>
                  <a:moveTo>
                    <a:pt x="9" y="24"/>
                  </a:moveTo>
                  <a:cubicBezTo>
                    <a:pt x="17" y="22"/>
                    <a:pt x="17" y="22"/>
                    <a:pt x="17" y="22"/>
                  </a:cubicBezTo>
                  <a:cubicBezTo>
                    <a:pt x="19" y="30"/>
                    <a:pt x="19" y="30"/>
                    <a:pt x="19" y="30"/>
                  </a:cubicBezTo>
                  <a:cubicBezTo>
                    <a:pt x="11" y="32"/>
                    <a:pt x="11" y="32"/>
                    <a:pt x="11" y="32"/>
                  </a:cubicBezTo>
                  <a:lnTo>
                    <a:pt x="9" y="24"/>
                  </a:lnTo>
                  <a:close/>
                  <a:moveTo>
                    <a:pt x="12" y="34"/>
                  </a:moveTo>
                  <a:cubicBezTo>
                    <a:pt x="19" y="32"/>
                    <a:pt x="19" y="32"/>
                    <a:pt x="19" y="32"/>
                  </a:cubicBezTo>
                  <a:cubicBezTo>
                    <a:pt x="21" y="40"/>
                    <a:pt x="21" y="40"/>
                    <a:pt x="21" y="40"/>
                  </a:cubicBezTo>
                  <a:cubicBezTo>
                    <a:pt x="14" y="42"/>
                    <a:pt x="14" y="42"/>
                    <a:pt x="14" y="42"/>
                  </a:cubicBezTo>
                  <a:lnTo>
                    <a:pt x="12" y="34"/>
                  </a:lnTo>
                  <a:close/>
                  <a:moveTo>
                    <a:pt x="16" y="51"/>
                  </a:moveTo>
                  <a:cubicBezTo>
                    <a:pt x="14" y="44"/>
                    <a:pt x="14" y="44"/>
                    <a:pt x="14" y="44"/>
                  </a:cubicBezTo>
                  <a:cubicBezTo>
                    <a:pt x="22" y="42"/>
                    <a:pt x="22" y="42"/>
                    <a:pt x="22" y="42"/>
                  </a:cubicBezTo>
                  <a:cubicBezTo>
                    <a:pt x="24" y="49"/>
                    <a:pt x="24" y="49"/>
                    <a:pt x="24" y="49"/>
                  </a:cubicBezTo>
                  <a:lnTo>
                    <a:pt x="16" y="51"/>
                  </a:lnTo>
                  <a:close/>
                  <a:moveTo>
                    <a:pt x="17" y="12"/>
                  </a:moveTo>
                  <a:cubicBezTo>
                    <a:pt x="24" y="10"/>
                    <a:pt x="24" y="10"/>
                    <a:pt x="24" y="10"/>
                  </a:cubicBezTo>
                  <a:cubicBezTo>
                    <a:pt x="26" y="18"/>
                    <a:pt x="26" y="18"/>
                    <a:pt x="26" y="18"/>
                  </a:cubicBezTo>
                  <a:cubicBezTo>
                    <a:pt x="19" y="20"/>
                    <a:pt x="19" y="20"/>
                    <a:pt x="19" y="20"/>
                  </a:cubicBezTo>
                  <a:lnTo>
                    <a:pt x="17" y="12"/>
                  </a:lnTo>
                  <a:close/>
                  <a:moveTo>
                    <a:pt x="19" y="22"/>
                  </a:moveTo>
                  <a:cubicBezTo>
                    <a:pt x="27" y="20"/>
                    <a:pt x="27" y="20"/>
                    <a:pt x="27" y="20"/>
                  </a:cubicBezTo>
                  <a:cubicBezTo>
                    <a:pt x="29" y="27"/>
                    <a:pt x="29" y="27"/>
                    <a:pt x="29" y="27"/>
                  </a:cubicBezTo>
                  <a:cubicBezTo>
                    <a:pt x="21" y="29"/>
                    <a:pt x="21" y="29"/>
                    <a:pt x="21" y="29"/>
                  </a:cubicBezTo>
                  <a:lnTo>
                    <a:pt x="19" y="22"/>
                  </a:lnTo>
                  <a:close/>
                  <a:moveTo>
                    <a:pt x="22" y="31"/>
                  </a:moveTo>
                  <a:cubicBezTo>
                    <a:pt x="29" y="29"/>
                    <a:pt x="29" y="29"/>
                    <a:pt x="29" y="29"/>
                  </a:cubicBezTo>
                  <a:cubicBezTo>
                    <a:pt x="31" y="37"/>
                    <a:pt x="31" y="37"/>
                    <a:pt x="31" y="37"/>
                  </a:cubicBezTo>
                  <a:cubicBezTo>
                    <a:pt x="24" y="39"/>
                    <a:pt x="24" y="39"/>
                    <a:pt x="24" y="39"/>
                  </a:cubicBezTo>
                  <a:lnTo>
                    <a:pt x="22" y="31"/>
                  </a:lnTo>
                  <a:close/>
                  <a:moveTo>
                    <a:pt x="26" y="48"/>
                  </a:moveTo>
                  <a:cubicBezTo>
                    <a:pt x="24" y="41"/>
                    <a:pt x="24" y="41"/>
                    <a:pt x="24" y="41"/>
                  </a:cubicBezTo>
                  <a:cubicBezTo>
                    <a:pt x="32" y="39"/>
                    <a:pt x="32" y="39"/>
                    <a:pt x="32" y="39"/>
                  </a:cubicBezTo>
                  <a:cubicBezTo>
                    <a:pt x="34" y="47"/>
                    <a:pt x="34" y="47"/>
                    <a:pt x="34" y="47"/>
                  </a:cubicBezTo>
                  <a:lnTo>
                    <a:pt x="26" y="48"/>
                  </a:lnTo>
                  <a:close/>
                  <a:moveTo>
                    <a:pt x="27" y="10"/>
                  </a:moveTo>
                  <a:cubicBezTo>
                    <a:pt x="34" y="8"/>
                    <a:pt x="34" y="8"/>
                    <a:pt x="34" y="8"/>
                  </a:cubicBezTo>
                  <a:cubicBezTo>
                    <a:pt x="36" y="15"/>
                    <a:pt x="36" y="15"/>
                    <a:pt x="36" y="15"/>
                  </a:cubicBezTo>
                  <a:cubicBezTo>
                    <a:pt x="29" y="17"/>
                    <a:pt x="29" y="17"/>
                    <a:pt x="29" y="17"/>
                  </a:cubicBezTo>
                  <a:lnTo>
                    <a:pt x="27" y="10"/>
                  </a:lnTo>
                  <a:close/>
                  <a:moveTo>
                    <a:pt x="29" y="19"/>
                  </a:moveTo>
                  <a:cubicBezTo>
                    <a:pt x="37" y="17"/>
                    <a:pt x="37" y="17"/>
                    <a:pt x="37" y="17"/>
                  </a:cubicBezTo>
                  <a:cubicBezTo>
                    <a:pt x="39" y="25"/>
                    <a:pt x="39" y="25"/>
                    <a:pt x="39" y="25"/>
                  </a:cubicBezTo>
                  <a:cubicBezTo>
                    <a:pt x="31" y="27"/>
                    <a:pt x="31" y="27"/>
                    <a:pt x="31" y="27"/>
                  </a:cubicBezTo>
                  <a:lnTo>
                    <a:pt x="29" y="19"/>
                  </a:lnTo>
                  <a:close/>
                  <a:moveTo>
                    <a:pt x="32" y="29"/>
                  </a:moveTo>
                  <a:cubicBezTo>
                    <a:pt x="39" y="27"/>
                    <a:pt x="39" y="27"/>
                    <a:pt x="39" y="27"/>
                  </a:cubicBezTo>
                  <a:cubicBezTo>
                    <a:pt x="41" y="34"/>
                    <a:pt x="41" y="34"/>
                    <a:pt x="41" y="34"/>
                  </a:cubicBezTo>
                  <a:cubicBezTo>
                    <a:pt x="34" y="36"/>
                    <a:pt x="34" y="36"/>
                    <a:pt x="34" y="36"/>
                  </a:cubicBezTo>
                  <a:lnTo>
                    <a:pt x="32" y="29"/>
                  </a:lnTo>
                  <a:close/>
                  <a:moveTo>
                    <a:pt x="36" y="46"/>
                  </a:moveTo>
                  <a:cubicBezTo>
                    <a:pt x="34" y="38"/>
                    <a:pt x="34" y="38"/>
                    <a:pt x="34" y="38"/>
                  </a:cubicBezTo>
                  <a:cubicBezTo>
                    <a:pt x="42" y="36"/>
                    <a:pt x="42" y="36"/>
                    <a:pt x="42" y="36"/>
                  </a:cubicBezTo>
                  <a:cubicBezTo>
                    <a:pt x="44" y="44"/>
                    <a:pt x="44" y="44"/>
                    <a:pt x="44" y="44"/>
                  </a:cubicBezTo>
                  <a:lnTo>
                    <a:pt x="36"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150"/>
            <p:cNvSpPr>
              <a:spLocks/>
            </p:cNvSpPr>
            <p:nvPr/>
          </p:nvSpPr>
          <p:spPr bwMode="auto">
            <a:xfrm>
              <a:off x="3086924" y="2001663"/>
              <a:ext cx="85842" cy="40979"/>
            </a:xfrm>
            <a:custGeom>
              <a:avLst/>
              <a:gdLst>
                <a:gd name="T0" fmla="*/ 2 w 19"/>
                <a:gd name="T1" fmla="*/ 8 h 9"/>
                <a:gd name="T2" fmla="*/ 9 w 19"/>
                <a:gd name="T3" fmla="*/ 3 h 9"/>
                <a:gd name="T4" fmla="*/ 17 w 19"/>
                <a:gd name="T5" fmla="*/ 4 h 9"/>
                <a:gd name="T6" fmla="*/ 18 w 19"/>
                <a:gd name="T7" fmla="*/ 5 h 9"/>
                <a:gd name="T8" fmla="*/ 19 w 19"/>
                <a:gd name="T9" fmla="*/ 4 h 9"/>
                <a:gd name="T10" fmla="*/ 19 w 19"/>
                <a:gd name="T11" fmla="*/ 3 h 9"/>
                <a:gd name="T12" fmla="*/ 8 w 19"/>
                <a:gd name="T13" fmla="*/ 1 h 9"/>
                <a:gd name="T14" fmla="*/ 1 w 19"/>
                <a:gd name="T15" fmla="*/ 7 h 9"/>
                <a:gd name="T16" fmla="*/ 1 w 19"/>
                <a:gd name="T17" fmla="*/ 8 h 9"/>
                <a:gd name="T18" fmla="*/ 2 w 19"/>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2" y="8"/>
                  </a:moveTo>
                  <a:cubicBezTo>
                    <a:pt x="4" y="5"/>
                    <a:pt x="6" y="4"/>
                    <a:pt x="9" y="3"/>
                  </a:cubicBezTo>
                  <a:cubicBezTo>
                    <a:pt x="12" y="2"/>
                    <a:pt x="15" y="3"/>
                    <a:pt x="17" y="4"/>
                  </a:cubicBezTo>
                  <a:cubicBezTo>
                    <a:pt x="18" y="5"/>
                    <a:pt x="18" y="5"/>
                    <a:pt x="18" y="5"/>
                  </a:cubicBezTo>
                  <a:cubicBezTo>
                    <a:pt x="18" y="5"/>
                    <a:pt x="19" y="4"/>
                    <a:pt x="19" y="4"/>
                  </a:cubicBezTo>
                  <a:cubicBezTo>
                    <a:pt x="19" y="4"/>
                    <a:pt x="19" y="3"/>
                    <a:pt x="19" y="3"/>
                  </a:cubicBezTo>
                  <a:cubicBezTo>
                    <a:pt x="15" y="1"/>
                    <a:pt x="12" y="0"/>
                    <a:pt x="8" y="1"/>
                  </a:cubicBezTo>
                  <a:cubicBezTo>
                    <a:pt x="5" y="2"/>
                    <a:pt x="2" y="4"/>
                    <a:pt x="1" y="7"/>
                  </a:cubicBezTo>
                  <a:cubicBezTo>
                    <a:pt x="0" y="7"/>
                    <a:pt x="0" y="8"/>
                    <a:pt x="1" y="8"/>
                  </a:cubicBezTo>
                  <a:cubicBezTo>
                    <a:pt x="1" y="9"/>
                    <a:pt x="2" y="8"/>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151"/>
            <p:cNvSpPr>
              <a:spLocks/>
            </p:cNvSpPr>
            <p:nvPr/>
          </p:nvSpPr>
          <p:spPr bwMode="auto">
            <a:xfrm>
              <a:off x="3106433" y="2019225"/>
              <a:ext cx="58529" cy="33174"/>
            </a:xfrm>
            <a:custGeom>
              <a:avLst/>
              <a:gdLst>
                <a:gd name="T0" fmla="*/ 5 w 13"/>
                <a:gd name="T1" fmla="*/ 1 h 7"/>
                <a:gd name="T2" fmla="*/ 0 w 13"/>
                <a:gd name="T3" fmla="*/ 5 h 7"/>
                <a:gd name="T4" fmla="*/ 0 w 13"/>
                <a:gd name="T5" fmla="*/ 7 h 7"/>
                <a:gd name="T6" fmla="*/ 2 w 13"/>
                <a:gd name="T7" fmla="*/ 6 h 7"/>
                <a:gd name="T8" fmla="*/ 6 w 13"/>
                <a:gd name="T9" fmla="*/ 3 h 7"/>
                <a:gd name="T10" fmla="*/ 11 w 13"/>
                <a:gd name="T11" fmla="*/ 4 h 7"/>
                <a:gd name="T12" fmla="*/ 12 w 13"/>
                <a:gd name="T13" fmla="*/ 4 h 7"/>
                <a:gd name="T14" fmla="*/ 13 w 13"/>
                <a:gd name="T15" fmla="*/ 4 h 7"/>
                <a:gd name="T16" fmla="*/ 12 w 13"/>
                <a:gd name="T17" fmla="*/ 2 h 7"/>
                <a:gd name="T18" fmla="*/ 5 w 13"/>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7">
                  <a:moveTo>
                    <a:pt x="5" y="1"/>
                  </a:moveTo>
                  <a:cubicBezTo>
                    <a:pt x="3" y="2"/>
                    <a:pt x="1" y="3"/>
                    <a:pt x="0" y="5"/>
                  </a:cubicBezTo>
                  <a:cubicBezTo>
                    <a:pt x="0" y="5"/>
                    <a:pt x="0" y="6"/>
                    <a:pt x="0" y="7"/>
                  </a:cubicBezTo>
                  <a:cubicBezTo>
                    <a:pt x="1" y="7"/>
                    <a:pt x="2" y="7"/>
                    <a:pt x="2" y="6"/>
                  </a:cubicBezTo>
                  <a:cubicBezTo>
                    <a:pt x="3" y="5"/>
                    <a:pt x="4" y="4"/>
                    <a:pt x="6" y="3"/>
                  </a:cubicBezTo>
                  <a:cubicBezTo>
                    <a:pt x="8" y="3"/>
                    <a:pt x="10" y="3"/>
                    <a:pt x="11" y="4"/>
                  </a:cubicBezTo>
                  <a:cubicBezTo>
                    <a:pt x="11" y="4"/>
                    <a:pt x="12" y="4"/>
                    <a:pt x="12" y="4"/>
                  </a:cubicBezTo>
                  <a:cubicBezTo>
                    <a:pt x="12" y="4"/>
                    <a:pt x="13" y="4"/>
                    <a:pt x="13" y="4"/>
                  </a:cubicBezTo>
                  <a:cubicBezTo>
                    <a:pt x="13" y="3"/>
                    <a:pt x="13" y="2"/>
                    <a:pt x="12" y="2"/>
                  </a:cubicBezTo>
                  <a:cubicBezTo>
                    <a:pt x="10" y="1"/>
                    <a:pt x="8" y="0"/>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152"/>
            <p:cNvSpPr>
              <a:spLocks/>
            </p:cNvSpPr>
            <p:nvPr/>
          </p:nvSpPr>
          <p:spPr bwMode="auto">
            <a:xfrm>
              <a:off x="3123991" y="2042642"/>
              <a:ext cx="27313" cy="25369"/>
            </a:xfrm>
            <a:custGeom>
              <a:avLst/>
              <a:gdLst>
                <a:gd name="T0" fmla="*/ 1 w 6"/>
                <a:gd name="T1" fmla="*/ 2 h 6"/>
                <a:gd name="T2" fmla="*/ 2 w 6"/>
                <a:gd name="T3" fmla="*/ 5 h 6"/>
                <a:gd name="T4" fmla="*/ 5 w 6"/>
                <a:gd name="T5" fmla="*/ 4 h 6"/>
                <a:gd name="T6" fmla="*/ 5 w 6"/>
                <a:gd name="T7" fmla="*/ 1 h 6"/>
                <a:gd name="T8" fmla="*/ 1 w 6"/>
                <a:gd name="T9" fmla="*/ 2 h 6"/>
              </a:gdLst>
              <a:ahLst/>
              <a:cxnLst>
                <a:cxn ang="0">
                  <a:pos x="T0" y="T1"/>
                </a:cxn>
                <a:cxn ang="0">
                  <a:pos x="T2" y="T3"/>
                </a:cxn>
                <a:cxn ang="0">
                  <a:pos x="T4" y="T5"/>
                </a:cxn>
                <a:cxn ang="0">
                  <a:pos x="T6" y="T7"/>
                </a:cxn>
                <a:cxn ang="0">
                  <a:pos x="T8" y="T9"/>
                </a:cxn>
              </a:cxnLst>
              <a:rect l="0" t="0" r="r" b="b"/>
              <a:pathLst>
                <a:path w="6" h="6">
                  <a:moveTo>
                    <a:pt x="1" y="2"/>
                  </a:moveTo>
                  <a:cubicBezTo>
                    <a:pt x="0" y="3"/>
                    <a:pt x="1" y="4"/>
                    <a:pt x="2" y="5"/>
                  </a:cubicBezTo>
                  <a:cubicBezTo>
                    <a:pt x="3" y="6"/>
                    <a:pt x="5" y="6"/>
                    <a:pt x="5" y="4"/>
                  </a:cubicBezTo>
                  <a:cubicBezTo>
                    <a:pt x="6" y="3"/>
                    <a:pt x="6" y="2"/>
                    <a:pt x="5" y="1"/>
                  </a:cubicBezTo>
                  <a:cubicBezTo>
                    <a:pt x="3" y="0"/>
                    <a:pt x="2"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153"/>
            <p:cNvSpPr>
              <a:spLocks/>
            </p:cNvSpPr>
            <p:nvPr/>
          </p:nvSpPr>
          <p:spPr bwMode="auto">
            <a:xfrm>
              <a:off x="3061561" y="3818419"/>
              <a:ext cx="140468" cy="70251"/>
            </a:xfrm>
            <a:custGeom>
              <a:avLst/>
              <a:gdLst>
                <a:gd name="T0" fmla="*/ 3 w 31"/>
                <a:gd name="T1" fmla="*/ 2 h 15"/>
                <a:gd name="T2" fmla="*/ 2 w 31"/>
                <a:gd name="T3" fmla="*/ 2 h 15"/>
                <a:gd name="T4" fmla="*/ 0 w 31"/>
                <a:gd name="T5" fmla="*/ 4 h 15"/>
                <a:gd name="T6" fmla="*/ 0 w 31"/>
                <a:gd name="T7" fmla="*/ 10 h 15"/>
                <a:gd name="T8" fmla="*/ 2 w 31"/>
                <a:gd name="T9" fmla="*/ 13 h 15"/>
                <a:gd name="T10" fmla="*/ 3 w 31"/>
                <a:gd name="T11" fmla="*/ 13 h 15"/>
                <a:gd name="T12" fmla="*/ 6 w 31"/>
                <a:gd name="T13" fmla="*/ 15 h 15"/>
                <a:gd name="T14" fmla="*/ 28 w 31"/>
                <a:gd name="T15" fmla="*/ 15 h 15"/>
                <a:gd name="T16" fmla="*/ 31 w 31"/>
                <a:gd name="T17" fmla="*/ 12 h 15"/>
                <a:gd name="T18" fmla="*/ 31 w 31"/>
                <a:gd name="T19" fmla="*/ 3 h 15"/>
                <a:gd name="T20" fmla="*/ 28 w 31"/>
                <a:gd name="T21" fmla="*/ 0 h 15"/>
                <a:gd name="T22" fmla="*/ 6 w 31"/>
                <a:gd name="T23" fmla="*/ 0 h 15"/>
                <a:gd name="T24" fmla="*/ 3 w 31"/>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 y="2"/>
                  </a:moveTo>
                  <a:cubicBezTo>
                    <a:pt x="2" y="2"/>
                    <a:pt x="2" y="2"/>
                    <a:pt x="2" y="2"/>
                  </a:cubicBezTo>
                  <a:cubicBezTo>
                    <a:pt x="1" y="2"/>
                    <a:pt x="0" y="3"/>
                    <a:pt x="0" y="4"/>
                  </a:cubicBezTo>
                  <a:cubicBezTo>
                    <a:pt x="0" y="10"/>
                    <a:pt x="0" y="10"/>
                    <a:pt x="0" y="10"/>
                  </a:cubicBezTo>
                  <a:cubicBezTo>
                    <a:pt x="0" y="12"/>
                    <a:pt x="1" y="13"/>
                    <a:pt x="2" y="13"/>
                  </a:cubicBezTo>
                  <a:cubicBezTo>
                    <a:pt x="3" y="13"/>
                    <a:pt x="3" y="13"/>
                    <a:pt x="3" y="13"/>
                  </a:cubicBezTo>
                  <a:cubicBezTo>
                    <a:pt x="4" y="14"/>
                    <a:pt x="5" y="15"/>
                    <a:pt x="6" y="15"/>
                  </a:cubicBezTo>
                  <a:cubicBezTo>
                    <a:pt x="28" y="15"/>
                    <a:pt x="28" y="15"/>
                    <a:pt x="28" y="15"/>
                  </a:cubicBezTo>
                  <a:cubicBezTo>
                    <a:pt x="30" y="15"/>
                    <a:pt x="31" y="13"/>
                    <a:pt x="31" y="12"/>
                  </a:cubicBezTo>
                  <a:cubicBezTo>
                    <a:pt x="31" y="3"/>
                    <a:pt x="31" y="3"/>
                    <a:pt x="31" y="3"/>
                  </a:cubicBezTo>
                  <a:cubicBezTo>
                    <a:pt x="31" y="1"/>
                    <a:pt x="30" y="0"/>
                    <a:pt x="28" y="0"/>
                  </a:cubicBezTo>
                  <a:cubicBezTo>
                    <a:pt x="6" y="0"/>
                    <a:pt x="6" y="0"/>
                    <a:pt x="6" y="0"/>
                  </a:cubicBezTo>
                  <a:cubicBezTo>
                    <a:pt x="5" y="0"/>
                    <a:pt x="4" y="0"/>
                    <a:pt x="3" y="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154"/>
            <p:cNvSpPr>
              <a:spLocks/>
            </p:cNvSpPr>
            <p:nvPr/>
          </p:nvSpPr>
          <p:spPr bwMode="auto">
            <a:xfrm>
              <a:off x="2608940" y="2786127"/>
              <a:ext cx="70234" cy="140501"/>
            </a:xfrm>
            <a:custGeom>
              <a:avLst/>
              <a:gdLst>
                <a:gd name="T0" fmla="*/ 2 w 15"/>
                <a:gd name="T1" fmla="*/ 28 h 31"/>
                <a:gd name="T2" fmla="*/ 2 w 15"/>
                <a:gd name="T3" fmla="*/ 29 h 31"/>
                <a:gd name="T4" fmla="*/ 5 w 15"/>
                <a:gd name="T5" fmla="*/ 31 h 31"/>
                <a:gd name="T6" fmla="*/ 11 w 15"/>
                <a:gd name="T7" fmla="*/ 31 h 31"/>
                <a:gd name="T8" fmla="*/ 14 w 15"/>
                <a:gd name="T9" fmla="*/ 29 h 31"/>
                <a:gd name="T10" fmla="*/ 14 w 15"/>
                <a:gd name="T11" fmla="*/ 28 h 31"/>
                <a:gd name="T12" fmla="*/ 15 w 15"/>
                <a:gd name="T13" fmla="*/ 25 h 31"/>
                <a:gd name="T14" fmla="*/ 15 w 15"/>
                <a:gd name="T15" fmla="*/ 3 h 31"/>
                <a:gd name="T16" fmla="*/ 12 w 15"/>
                <a:gd name="T17" fmla="*/ 0 h 31"/>
                <a:gd name="T18" fmla="*/ 3 w 15"/>
                <a:gd name="T19" fmla="*/ 0 h 31"/>
                <a:gd name="T20" fmla="*/ 0 w 15"/>
                <a:gd name="T21" fmla="*/ 3 h 31"/>
                <a:gd name="T22" fmla="*/ 0 w 15"/>
                <a:gd name="T23" fmla="*/ 25 h 31"/>
                <a:gd name="T24" fmla="*/ 2 w 15"/>
                <a:gd name="T2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2" y="28"/>
                  </a:moveTo>
                  <a:cubicBezTo>
                    <a:pt x="2" y="29"/>
                    <a:pt x="2" y="29"/>
                    <a:pt x="2" y="29"/>
                  </a:cubicBezTo>
                  <a:cubicBezTo>
                    <a:pt x="2" y="30"/>
                    <a:pt x="3" y="31"/>
                    <a:pt x="5" y="31"/>
                  </a:cubicBezTo>
                  <a:cubicBezTo>
                    <a:pt x="11" y="31"/>
                    <a:pt x="11" y="31"/>
                    <a:pt x="11" y="31"/>
                  </a:cubicBezTo>
                  <a:cubicBezTo>
                    <a:pt x="12" y="31"/>
                    <a:pt x="14" y="30"/>
                    <a:pt x="14" y="29"/>
                  </a:cubicBezTo>
                  <a:cubicBezTo>
                    <a:pt x="14" y="28"/>
                    <a:pt x="14" y="28"/>
                    <a:pt x="14" y="28"/>
                  </a:cubicBezTo>
                  <a:cubicBezTo>
                    <a:pt x="15" y="27"/>
                    <a:pt x="15" y="26"/>
                    <a:pt x="15" y="25"/>
                  </a:cubicBezTo>
                  <a:cubicBezTo>
                    <a:pt x="15" y="3"/>
                    <a:pt x="15" y="3"/>
                    <a:pt x="15" y="3"/>
                  </a:cubicBezTo>
                  <a:cubicBezTo>
                    <a:pt x="15" y="1"/>
                    <a:pt x="14" y="0"/>
                    <a:pt x="12" y="0"/>
                  </a:cubicBezTo>
                  <a:cubicBezTo>
                    <a:pt x="3" y="0"/>
                    <a:pt x="3" y="0"/>
                    <a:pt x="3" y="0"/>
                  </a:cubicBezTo>
                  <a:cubicBezTo>
                    <a:pt x="2" y="0"/>
                    <a:pt x="0" y="1"/>
                    <a:pt x="0" y="3"/>
                  </a:cubicBezTo>
                  <a:cubicBezTo>
                    <a:pt x="0" y="25"/>
                    <a:pt x="0" y="25"/>
                    <a:pt x="0" y="25"/>
                  </a:cubicBezTo>
                  <a:cubicBezTo>
                    <a:pt x="0" y="26"/>
                    <a:pt x="1" y="27"/>
                    <a:pt x="2" y="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3" name="Freeform 155"/>
            <p:cNvSpPr>
              <a:spLocks noEditPoints="1"/>
            </p:cNvSpPr>
            <p:nvPr/>
          </p:nvSpPr>
          <p:spPr bwMode="auto">
            <a:xfrm>
              <a:off x="2632351" y="2809544"/>
              <a:ext cx="468228" cy="1055708"/>
            </a:xfrm>
            <a:custGeom>
              <a:avLst/>
              <a:gdLst>
                <a:gd name="T0" fmla="*/ 6 w 104"/>
                <a:gd name="T1" fmla="*/ 0 h 234"/>
                <a:gd name="T2" fmla="*/ 6 w 104"/>
                <a:gd name="T3" fmla="*/ 66 h 234"/>
                <a:gd name="T4" fmla="*/ 6 w 104"/>
                <a:gd name="T5" fmla="*/ 66 h 234"/>
                <a:gd name="T6" fmla="*/ 10 w 104"/>
                <a:gd name="T7" fmla="*/ 76 h 234"/>
                <a:gd name="T8" fmla="*/ 10 w 104"/>
                <a:gd name="T9" fmla="*/ 76 h 234"/>
                <a:gd name="T10" fmla="*/ 18 w 104"/>
                <a:gd name="T11" fmla="*/ 78 h 234"/>
                <a:gd name="T12" fmla="*/ 18 w 104"/>
                <a:gd name="T13" fmla="*/ 78 h 234"/>
                <a:gd name="T14" fmla="*/ 20 w 104"/>
                <a:gd name="T15" fmla="*/ 78 h 234"/>
                <a:gd name="T16" fmla="*/ 20 w 104"/>
                <a:gd name="T17" fmla="*/ 78 h 234"/>
                <a:gd name="T18" fmla="*/ 20 w 104"/>
                <a:gd name="T19" fmla="*/ 78 h 234"/>
                <a:gd name="T20" fmla="*/ 20 w 104"/>
                <a:gd name="T21" fmla="*/ 78 h 234"/>
                <a:gd name="T22" fmla="*/ 20 w 104"/>
                <a:gd name="T23" fmla="*/ 78 h 234"/>
                <a:gd name="T24" fmla="*/ 20 w 104"/>
                <a:gd name="T25" fmla="*/ 78 h 234"/>
                <a:gd name="T26" fmla="*/ 56 w 104"/>
                <a:gd name="T27" fmla="*/ 78 h 234"/>
                <a:gd name="T28" fmla="*/ 56 w 104"/>
                <a:gd name="T29" fmla="*/ 78 h 234"/>
                <a:gd name="T30" fmla="*/ 74 w 104"/>
                <a:gd name="T31" fmla="*/ 86 h 234"/>
                <a:gd name="T32" fmla="*/ 74 w 104"/>
                <a:gd name="T33" fmla="*/ 86 h 234"/>
                <a:gd name="T34" fmla="*/ 77 w 104"/>
                <a:gd name="T35" fmla="*/ 98 h 234"/>
                <a:gd name="T36" fmla="*/ 77 w 104"/>
                <a:gd name="T37" fmla="*/ 98 h 234"/>
                <a:gd name="T38" fmla="*/ 77 w 104"/>
                <a:gd name="T39" fmla="*/ 99 h 234"/>
                <a:gd name="T40" fmla="*/ 77 w 104"/>
                <a:gd name="T41" fmla="*/ 99 h 234"/>
                <a:gd name="T42" fmla="*/ 77 w 104"/>
                <a:gd name="T43" fmla="*/ 215 h 234"/>
                <a:gd name="T44" fmla="*/ 81 w 104"/>
                <a:gd name="T45" fmla="*/ 226 h 234"/>
                <a:gd name="T46" fmla="*/ 81 w 104"/>
                <a:gd name="T47" fmla="*/ 226 h 234"/>
                <a:gd name="T48" fmla="*/ 86 w 104"/>
                <a:gd name="T49" fmla="*/ 228 h 234"/>
                <a:gd name="T50" fmla="*/ 86 w 104"/>
                <a:gd name="T51" fmla="*/ 228 h 234"/>
                <a:gd name="T52" fmla="*/ 104 w 104"/>
                <a:gd name="T53" fmla="*/ 228 h 234"/>
                <a:gd name="T54" fmla="*/ 104 w 104"/>
                <a:gd name="T55" fmla="*/ 234 h 234"/>
                <a:gd name="T56" fmla="*/ 85 w 104"/>
                <a:gd name="T57" fmla="*/ 234 h 234"/>
                <a:gd name="T58" fmla="*/ 85 w 104"/>
                <a:gd name="T59" fmla="*/ 234 h 234"/>
                <a:gd name="T60" fmla="*/ 78 w 104"/>
                <a:gd name="T61" fmla="*/ 231 h 234"/>
                <a:gd name="T62" fmla="*/ 78 w 104"/>
                <a:gd name="T63" fmla="*/ 231 h 234"/>
                <a:gd name="T64" fmla="*/ 71 w 104"/>
                <a:gd name="T65" fmla="*/ 215 h 234"/>
                <a:gd name="T66" fmla="*/ 71 w 104"/>
                <a:gd name="T67" fmla="*/ 215 h 234"/>
                <a:gd name="T68" fmla="*/ 71 w 104"/>
                <a:gd name="T69" fmla="*/ 99 h 234"/>
                <a:gd name="T70" fmla="*/ 72 w 104"/>
                <a:gd name="T71" fmla="*/ 99 h 234"/>
                <a:gd name="T72" fmla="*/ 72 w 104"/>
                <a:gd name="T73" fmla="*/ 99 h 234"/>
                <a:gd name="T74" fmla="*/ 72 w 104"/>
                <a:gd name="T75" fmla="*/ 99 h 234"/>
                <a:gd name="T76" fmla="*/ 72 w 104"/>
                <a:gd name="T77" fmla="*/ 98 h 234"/>
                <a:gd name="T78" fmla="*/ 72 w 104"/>
                <a:gd name="T79" fmla="*/ 98 h 234"/>
                <a:gd name="T80" fmla="*/ 69 w 104"/>
                <a:gd name="T81" fmla="*/ 89 h 234"/>
                <a:gd name="T82" fmla="*/ 69 w 104"/>
                <a:gd name="T83" fmla="*/ 89 h 234"/>
                <a:gd name="T84" fmla="*/ 56 w 104"/>
                <a:gd name="T85" fmla="*/ 84 h 234"/>
                <a:gd name="T86" fmla="*/ 56 w 104"/>
                <a:gd name="T87" fmla="*/ 84 h 234"/>
                <a:gd name="T88" fmla="*/ 20 w 104"/>
                <a:gd name="T89" fmla="*/ 84 h 234"/>
                <a:gd name="T90" fmla="*/ 20 w 104"/>
                <a:gd name="T91" fmla="*/ 84 h 234"/>
                <a:gd name="T92" fmla="*/ 18 w 104"/>
                <a:gd name="T93" fmla="*/ 84 h 234"/>
                <a:gd name="T94" fmla="*/ 18 w 104"/>
                <a:gd name="T95" fmla="*/ 84 h 234"/>
                <a:gd name="T96" fmla="*/ 7 w 104"/>
                <a:gd name="T97" fmla="*/ 81 h 234"/>
                <a:gd name="T98" fmla="*/ 7 w 104"/>
                <a:gd name="T99" fmla="*/ 81 h 234"/>
                <a:gd name="T100" fmla="*/ 0 w 104"/>
                <a:gd name="T101" fmla="*/ 66 h 234"/>
                <a:gd name="T102" fmla="*/ 0 w 104"/>
                <a:gd name="T103" fmla="*/ 66 h 234"/>
                <a:gd name="T104" fmla="*/ 0 w 104"/>
                <a:gd name="T105" fmla="*/ 0 h 234"/>
                <a:gd name="T106" fmla="*/ 0 w 104"/>
                <a:gd name="T107" fmla="*/ 0 h 234"/>
                <a:gd name="T108" fmla="*/ 6 w 104"/>
                <a:gd name="T109" fmla="*/ 0 h 234"/>
                <a:gd name="T110" fmla="*/ 104 w 104"/>
                <a:gd name="T111" fmla="*/ 228 h 234"/>
                <a:gd name="T112" fmla="*/ 104 w 104"/>
                <a:gd name="T113" fmla="*/ 228 h 234"/>
                <a:gd name="T114" fmla="*/ 104 w 104"/>
                <a:gd name="T11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34">
                  <a:moveTo>
                    <a:pt x="6" y="0"/>
                  </a:moveTo>
                  <a:cubicBezTo>
                    <a:pt x="6" y="0"/>
                    <a:pt x="6" y="50"/>
                    <a:pt x="6" y="66"/>
                  </a:cubicBezTo>
                  <a:cubicBezTo>
                    <a:pt x="6" y="66"/>
                    <a:pt x="6" y="66"/>
                    <a:pt x="6" y="66"/>
                  </a:cubicBezTo>
                  <a:cubicBezTo>
                    <a:pt x="6" y="72"/>
                    <a:pt x="8" y="74"/>
                    <a:pt x="10" y="76"/>
                  </a:cubicBezTo>
                  <a:cubicBezTo>
                    <a:pt x="10" y="76"/>
                    <a:pt x="10" y="76"/>
                    <a:pt x="10" y="76"/>
                  </a:cubicBezTo>
                  <a:cubicBezTo>
                    <a:pt x="13" y="78"/>
                    <a:pt x="16" y="78"/>
                    <a:pt x="18" y="78"/>
                  </a:cubicBezTo>
                  <a:cubicBezTo>
                    <a:pt x="18" y="78"/>
                    <a:pt x="18" y="78"/>
                    <a:pt x="18"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36" y="78"/>
                    <a:pt x="56" y="78"/>
                  </a:cubicBezTo>
                  <a:cubicBezTo>
                    <a:pt x="56" y="78"/>
                    <a:pt x="56" y="78"/>
                    <a:pt x="56" y="78"/>
                  </a:cubicBezTo>
                  <a:cubicBezTo>
                    <a:pt x="65" y="78"/>
                    <a:pt x="71" y="82"/>
                    <a:pt x="74" y="86"/>
                  </a:cubicBezTo>
                  <a:cubicBezTo>
                    <a:pt x="74" y="86"/>
                    <a:pt x="74" y="86"/>
                    <a:pt x="74" y="86"/>
                  </a:cubicBezTo>
                  <a:cubicBezTo>
                    <a:pt x="77" y="91"/>
                    <a:pt x="77" y="95"/>
                    <a:pt x="77" y="98"/>
                  </a:cubicBezTo>
                  <a:cubicBezTo>
                    <a:pt x="77" y="98"/>
                    <a:pt x="77" y="98"/>
                    <a:pt x="77" y="98"/>
                  </a:cubicBezTo>
                  <a:cubicBezTo>
                    <a:pt x="77" y="99"/>
                    <a:pt x="77" y="99"/>
                    <a:pt x="77" y="99"/>
                  </a:cubicBezTo>
                  <a:cubicBezTo>
                    <a:pt x="77" y="99"/>
                    <a:pt x="77" y="99"/>
                    <a:pt x="77" y="99"/>
                  </a:cubicBezTo>
                  <a:cubicBezTo>
                    <a:pt x="77" y="215"/>
                    <a:pt x="77" y="215"/>
                    <a:pt x="77" y="215"/>
                  </a:cubicBezTo>
                  <a:cubicBezTo>
                    <a:pt x="77" y="222"/>
                    <a:pt x="79" y="224"/>
                    <a:pt x="81" y="226"/>
                  </a:cubicBezTo>
                  <a:cubicBezTo>
                    <a:pt x="81" y="226"/>
                    <a:pt x="81" y="226"/>
                    <a:pt x="81" y="226"/>
                  </a:cubicBezTo>
                  <a:cubicBezTo>
                    <a:pt x="83" y="228"/>
                    <a:pt x="85" y="228"/>
                    <a:pt x="86" y="228"/>
                  </a:cubicBezTo>
                  <a:cubicBezTo>
                    <a:pt x="86" y="228"/>
                    <a:pt x="86" y="228"/>
                    <a:pt x="86" y="228"/>
                  </a:cubicBezTo>
                  <a:cubicBezTo>
                    <a:pt x="104" y="228"/>
                    <a:pt x="104" y="228"/>
                    <a:pt x="104" y="228"/>
                  </a:cubicBezTo>
                  <a:cubicBezTo>
                    <a:pt x="104" y="234"/>
                    <a:pt x="104" y="234"/>
                    <a:pt x="104" y="234"/>
                  </a:cubicBezTo>
                  <a:cubicBezTo>
                    <a:pt x="85" y="234"/>
                    <a:pt x="85" y="234"/>
                    <a:pt x="85" y="234"/>
                  </a:cubicBezTo>
                  <a:cubicBezTo>
                    <a:pt x="85" y="234"/>
                    <a:pt x="85" y="234"/>
                    <a:pt x="85" y="234"/>
                  </a:cubicBezTo>
                  <a:cubicBezTo>
                    <a:pt x="85" y="234"/>
                    <a:pt x="82" y="234"/>
                    <a:pt x="78" y="231"/>
                  </a:cubicBezTo>
                  <a:cubicBezTo>
                    <a:pt x="78" y="231"/>
                    <a:pt x="78" y="231"/>
                    <a:pt x="78" y="231"/>
                  </a:cubicBezTo>
                  <a:cubicBezTo>
                    <a:pt x="75" y="228"/>
                    <a:pt x="71" y="223"/>
                    <a:pt x="71" y="215"/>
                  </a:cubicBezTo>
                  <a:cubicBezTo>
                    <a:pt x="71" y="215"/>
                    <a:pt x="71" y="215"/>
                    <a:pt x="71" y="215"/>
                  </a:cubicBezTo>
                  <a:cubicBezTo>
                    <a:pt x="71" y="99"/>
                    <a:pt x="71" y="99"/>
                    <a:pt x="71" y="99"/>
                  </a:cubicBezTo>
                  <a:cubicBezTo>
                    <a:pt x="72" y="99"/>
                    <a:pt x="72" y="99"/>
                    <a:pt x="72" y="99"/>
                  </a:cubicBezTo>
                  <a:cubicBezTo>
                    <a:pt x="72" y="99"/>
                    <a:pt x="72" y="99"/>
                    <a:pt x="72" y="99"/>
                  </a:cubicBezTo>
                  <a:cubicBezTo>
                    <a:pt x="72" y="99"/>
                    <a:pt x="72" y="99"/>
                    <a:pt x="72" y="99"/>
                  </a:cubicBezTo>
                  <a:cubicBezTo>
                    <a:pt x="72" y="98"/>
                    <a:pt x="72" y="98"/>
                    <a:pt x="72" y="98"/>
                  </a:cubicBezTo>
                  <a:cubicBezTo>
                    <a:pt x="72" y="98"/>
                    <a:pt x="72" y="98"/>
                    <a:pt x="72" y="98"/>
                  </a:cubicBezTo>
                  <a:cubicBezTo>
                    <a:pt x="72" y="96"/>
                    <a:pt x="71" y="92"/>
                    <a:pt x="69" y="89"/>
                  </a:cubicBezTo>
                  <a:cubicBezTo>
                    <a:pt x="69" y="89"/>
                    <a:pt x="69" y="89"/>
                    <a:pt x="69" y="89"/>
                  </a:cubicBezTo>
                  <a:cubicBezTo>
                    <a:pt x="67" y="86"/>
                    <a:pt x="64" y="84"/>
                    <a:pt x="56" y="84"/>
                  </a:cubicBezTo>
                  <a:cubicBezTo>
                    <a:pt x="56" y="84"/>
                    <a:pt x="56" y="84"/>
                    <a:pt x="56" y="84"/>
                  </a:cubicBezTo>
                  <a:cubicBezTo>
                    <a:pt x="37" y="84"/>
                    <a:pt x="24" y="84"/>
                    <a:pt x="20" y="84"/>
                  </a:cubicBezTo>
                  <a:cubicBezTo>
                    <a:pt x="20" y="84"/>
                    <a:pt x="20" y="84"/>
                    <a:pt x="20" y="84"/>
                  </a:cubicBezTo>
                  <a:cubicBezTo>
                    <a:pt x="20" y="84"/>
                    <a:pt x="19" y="84"/>
                    <a:pt x="18" y="84"/>
                  </a:cubicBezTo>
                  <a:cubicBezTo>
                    <a:pt x="18" y="84"/>
                    <a:pt x="18" y="84"/>
                    <a:pt x="18" y="84"/>
                  </a:cubicBezTo>
                  <a:cubicBezTo>
                    <a:pt x="16" y="84"/>
                    <a:pt x="11" y="83"/>
                    <a:pt x="7" y="81"/>
                  </a:cubicBezTo>
                  <a:cubicBezTo>
                    <a:pt x="7" y="81"/>
                    <a:pt x="7" y="81"/>
                    <a:pt x="7" y="81"/>
                  </a:cubicBezTo>
                  <a:cubicBezTo>
                    <a:pt x="3" y="79"/>
                    <a:pt x="0" y="74"/>
                    <a:pt x="0" y="66"/>
                  </a:cubicBezTo>
                  <a:cubicBezTo>
                    <a:pt x="0" y="66"/>
                    <a:pt x="0" y="66"/>
                    <a:pt x="0" y="66"/>
                  </a:cubicBezTo>
                  <a:cubicBezTo>
                    <a:pt x="0" y="50"/>
                    <a:pt x="0" y="0"/>
                    <a:pt x="0" y="0"/>
                  </a:cubicBezTo>
                  <a:cubicBezTo>
                    <a:pt x="0" y="0"/>
                    <a:pt x="0" y="0"/>
                    <a:pt x="0" y="0"/>
                  </a:cubicBezTo>
                  <a:cubicBezTo>
                    <a:pt x="6" y="0"/>
                    <a:pt x="6" y="0"/>
                    <a:pt x="6" y="0"/>
                  </a:cubicBezTo>
                  <a:close/>
                  <a:moveTo>
                    <a:pt x="104" y="228"/>
                  </a:moveTo>
                  <a:cubicBezTo>
                    <a:pt x="104" y="228"/>
                    <a:pt x="104" y="228"/>
                    <a:pt x="104" y="228"/>
                  </a:cubicBezTo>
                  <a:cubicBezTo>
                    <a:pt x="104" y="228"/>
                    <a:pt x="104" y="228"/>
                    <a:pt x="104" y="22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4" name="Freeform 156"/>
            <p:cNvSpPr>
              <a:spLocks noEditPoints="1"/>
            </p:cNvSpPr>
            <p:nvPr/>
          </p:nvSpPr>
          <p:spPr bwMode="auto">
            <a:xfrm>
              <a:off x="2099742" y="2272908"/>
              <a:ext cx="583334" cy="474192"/>
            </a:xfrm>
            <a:custGeom>
              <a:avLst/>
              <a:gdLst>
                <a:gd name="T0" fmla="*/ 125 w 129"/>
                <a:gd name="T1" fmla="*/ 0 h 105"/>
                <a:gd name="T2" fmla="*/ 4 w 129"/>
                <a:gd name="T3" fmla="*/ 0 h 105"/>
                <a:gd name="T4" fmla="*/ 0 w 129"/>
                <a:gd name="T5" fmla="*/ 4 h 105"/>
                <a:gd name="T6" fmla="*/ 0 w 129"/>
                <a:gd name="T7" fmla="*/ 82 h 105"/>
                <a:gd name="T8" fmla="*/ 4 w 129"/>
                <a:gd name="T9" fmla="*/ 86 h 105"/>
                <a:gd name="T10" fmla="*/ 52 w 129"/>
                <a:gd name="T11" fmla="*/ 86 h 105"/>
                <a:gd name="T12" fmla="*/ 52 w 129"/>
                <a:gd name="T13" fmla="*/ 102 h 105"/>
                <a:gd name="T14" fmla="*/ 28 w 129"/>
                <a:gd name="T15" fmla="*/ 102 h 105"/>
                <a:gd name="T16" fmla="*/ 26 w 129"/>
                <a:gd name="T17" fmla="*/ 102 h 105"/>
                <a:gd name="T18" fmla="*/ 26 w 129"/>
                <a:gd name="T19" fmla="*/ 105 h 105"/>
                <a:gd name="T20" fmla="*/ 28 w 129"/>
                <a:gd name="T21" fmla="*/ 105 h 105"/>
                <a:gd name="T22" fmla="*/ 100 w 129"/>
                <a:gd name="T23" fmla="*/ 105 h 105"/>
                <a:gd name="T24" fmla="*/ 103 w 129"/>
                <a:gd name="T25" fmla="*/ 105 h 105"/>
                <a:gd name="T26" fmla="*/ 103 w 129"/>
                <a:gd name="T27" fmla="*/ 102 h 105"/>
                <a:gd name="T28" fmla="*/ 100 w 129"/>
                <a:gd name="T29" fmla="*/ 102 h 105"/>
                <a:gd name="T30" fmla="*/ 76 w 129"/>
                <a:gd name="T31" fmla="*/ 102 h 105"/>
                <a:gd name="T32" fmla="*/ 76 w 129"/>
                <a:gd name="T33" fmla="*/ 86 h 105"/>
                <a:gd name="T34" fmla="*/ 125 w 129"/>
                <a:gd name="T35" fmla="*/ 86 h 105"/>
                <a:gd name="T36" fmla="*/ 129 w 129"/>
                <a:gd name="T37" fmla="*/ 82 h 105"/>
                <a:gd name="T38" fmla="*/ 129 w 129"/>
                <a:gd name="T39" fmla="*/ 4 h 105"/>
                <a:gd name="T40" fmla="*/ 125 w 129"/>
                <a:gd name="T41" fmla="*/ 0 h 105"/>
                <a:gd name="T42" fmla="*/ 122 w 129"/>
                <a:gd name="T43" fmla="*/ 74 h 105"/>
                <a:gd name="T44" fmla="*/ 119 w 129"/>
                <a:gd name="T45" fmla="*/ 77 h 105"/>
                <a:gd name="T46" fmla="*/ 10 w 129"/>
                <a:gd name="T47" fmla="*/ 77 h 105"/>
                <a:gd name="T48" fmla="*/ 6 w 129"/>
                <a:gd name="T49" fmla="*/ 74 h 105"/>
                <a:gd name="T50" fmla="*/ 6 w 129"/>
                <a:gd name="T51" fmla="*/ 9 h 105"/>
                <a:gd name="T52" fmla="*/ 10 w 129"/>
                <a:gd name="T53" fmla="*/ 6 h 105"/>
                <a:gd name="T54" fmla="*/ 119 w 129"/>
                <a:gd name="T55" fmla="*/ 6 h 105"/>
                <a:gd name="T56" fmla="*/ 122 w 129"/>
                <a:gd name="T57" fmla="*/ 9 h 105"/>
                <a:gd name="T58" fmla="*/ 122 w 129"/>
                <a:gd name="T59" fmla="*/ 7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05">
                  <a:moveTo>
                    <a:pt x="125" y="0"/>
                  </a:moveTo>
                  <a:cubicBezTo>
                    <a:pt x="4" y="0"/>
                    <a:pt x="4" y="0"/>
                    <a:pt x="4" y="0"/>
                  </a:cubicBezTo>
                  <a:cubicBezTo>
                    <a:pt x="2" y="0"/>
                    <a:pt x="0" y="2"/>
                    <a:pt x="0" y="4"/>
                  </a:cubicBezTo>
                  <a:cubicBezTo>
                    <a:pt x="0" y="82"/>
                    <a:pt x="0" y="82"/>
                    <a:pt x="0" y="82"/>
                  </a:cubicBezTo>
                  <a:cubicBezTo>
                    <a:pt x="0" y="84"/>
                    <a:pt x="2" y="86"/>
                    <a:pt x="4" y="86"/>
                  </a:cubicBezTo>
                  <a:cubicBezTo>
                    <a:pt x="52" y="86"/>
                    <a:pt x="52" y="86"/>
                    <a:pt x="52" y="86"/>
                  </a:cubicBezTo>
                  <a:cubicBezTo>
                    <a:pt x="52" y="102"/>
                    <a:pt x="52" y="102"/>
                    <a:pt x="52" y="102"/>
                  </a:cubicBezTo>
                  <a:cubicBezTo>
                    <a:pt x="28" y="102"/>
                    <a:pt x="28" y="102"/>
                    <a:pt x="28" y="102"/>
                  </a:cubicBezTo>
                  <a:cubicBezTo>
                    <a:pt x="27" y="102"/>
                    <a:pt x="26" y="102"/>
                    <a:pt x="26" y="102"/>
                  </a:cubicBezTo>
                  <a:cubicBezTo>
                    <a:pt x="26" y="105"/>
                    <a:pt x="26" y="105"/>
                    <a:pt x="26" y="105"/>
                  </a:cubicBezTo>
                  <a:cubicBezTo>
                    <a:pt x="26" y="105"/>
                    <a:pt x="27" y="105"/>
                    <a:pt x="28" y="105"/>
                  </a:cubicBezTo>
                  <a:cubicBezTo>
                    <a:pt x="100" y="105"/>
                    <a:pt x="100" y="105"/>
                    <a:pt x="100" y="105"/>
                  </a:cubicBezTo>
                  <a:cubicBezTo>
                    <a:pt x="102" y="105"/>
                    <a:pt x="103" y="105"/>
                    <a:pt x="103" y="105"/>
                  </a:cubicBezTo>
                  <a:cubicBezTo>
                    <a:pt x="103" y="102"/>
                    <a:pt x="103" y="102"/>
                    <a:pt x="103" y="102"/>
                  </a:cubicBezTo>
                  <a:cubicBezTo>
                    <a:pt x="103" y="102"/>
                    <a:pt x="102" y="102"/>
                    <a:pt x="100" y="102"/>
                  </a:cubicBezTo>
                  <a:cubicBezTo>
                    <a:pt x="76" y="102"/>
                    <a:pt x="76" y="102"/>
                    <a:pt x="76" y="102"/>
                  </a:cubicBezTo>
                  <a:cubicBezTo>
                    <a:pt x="76" y="86"/>
                    <a:pt x="76" y="86"/>
                    <a:pt x="76" y="86"/>
                  </a:cubicBezTo>
                  <a:cubicBezTo>
                    <a:pt x="125" y="86"/>
                    <a:pt x="125" y="86"/>
                    <a:pt x="125" y="86"/>
                  </a:cubicBezTo>
                  <a:cubicBezTo>
                    <a:pt x="127" y="86"/>
                    <a:pt x="129" y="84"/>
                    <a:pt x="129" y="82"/>
                  </a:cubicBezTo>
                  <a:cubicBezTo>
                    <a:pt x="129" y="4"/>
                    <a:pt x="129" y="4"/>
                    <a:pt x="129" y="4"/>
                  </a:cubicBezTo>
                  <a:cubicBezTo>
                    <a:pt x="129" y="2"/>
                    <a:pt x="127" y="0"/>
                    <a:pt x="125" y="0"/>
                  </a:cubicBezTo>
                  <a:close/>
                  <a:moveTo>
                    <a:pt x="122" y="74"/>
                  </a:moveTo>
                  <a:cubicBezTo>
                    <a:pt x="122" y="76"/>
                    <a:pt x="121" y="77"/>
                    <a:pt x="119" y="77"/>
                  </a:cubicBezTo>
                  <a:cubicBezTo>
                    <a:pt x="10" y="77"/>
                    <a:pt x="10" y="77"/>
                    <a:pt x="10" y="77"/>
                  </a:cubicBezTo>
                  <a:cubicBezTo>
                    <a:pt x="8" y="77"/>
                    <a:pt x="6" y="76"/>
                    <a:pt x="6" y="74"/>
                  </a:cubicBezTo>
                  <a:cubicBezTo>
                    <a:pt x="6" y="9"/>
                    <a:pt x="6" y="9"/>
                    <a:pt x="6" y="9"/>
                  </a:cubicBezTo>
                  <a:cubicBezTo>
                    <a:pt x="6" y="7"/>
                    <a:pt x="8" y="6"/>
                    <a:pt x="10" y="6"/>
                  </a:cubicBezTo>
                  <a:cubicBezTo>
                    <a:pt x="119" y="6"/>
                    <a:pt x="119" y="6"/>
                    <a:pt x="119" y="6"/>
                  </a:cubicBezTo>
                  <a:cubicBezTo>
                    <a:pt x="121" y="6"/>
                    <a:pt x="122" y="7"/>
                    <a:pt x="122" y="9"/>
                  </a:cubicBezTo>
                  <a:lnTo>
                    <a:pt x="122"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157"/>
            <p:cNvSpPr>
              <a:spLocks/>
            </p:cNvSpPr>
            <p:nvPr/>
          </p:nvSpPr>
          <p:spPr bwMode="auto">
            <a:xfrm>
              <a:off x="2257769" y="2393895"/>
              <a:ext cx="267281" cy="80008"/>
            </a:xfrm>
            <a:custGeom>
              <a:avLst/>
              <a:gdLst>
                <a:gd name="T0" fmla="*/ 29 w 59"/>
                <a:gd name="T1" fmla="*/ 0 h 18"/>
                <a:gd name="T2" fmla="*/ 1 w 59"/>
                <a:gd name="T3" fmla="*/ 11 h 18"/>
                <a:gd name="T4" fmla="*/ 1 w 59"/>
                <a:gd name="T5" fmla="*/ 16 h 18"/>
                <a:gd name="T6" fmla="*/ 6 w 59"/>
                <a:gd name="T7" fmla="*/ 16 h 18"/>
                <a:gd name="T8" fmla="*/ 6 w 59"/>
                <a:gd name="T9" fmla="*/ 16 h 18"/>
                <a:gd name="T10" fmla="*/ 29 w 59"/>
                <a:gd name="T11" fmla="*/ 7 h 18"/>
                <a:gd name="T12" fmla="*/ 53 w 59"/>
                <a:gd name="T13" fmla="*/ 17 h 18"/>
                <a:gd name="T14" fmla="*/ 55 w 59"/>
                <a:gd name="T15" fmla="*/ 18 h 18"/>
                <a:gd name="T16" fmla="*/ 58 w 59"/>
                <a:gd name="T17" fmla="*/ 17 h 18"/>
                <a:gd name="T18" fmla="*/ 58 w 59"/>
                <a:gd name="T19" fmla="*/ 12 h 18"/>
                <a:gd name="T20" fmla="*/ 29 w 5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8">
                  <a:moveTo>
                    <a:pt x="29" y="0"/>
                  </a:moveTo>
                  <a:cubicBezTo>
                    <a:pt x="19" y="0"/>
                    <a:pt x="9" y="3"/>
                    <a:pt x="1" y="11"/>
                  </a:cubicBezTo>
                  <a:cubicBezTo>
                    <a:pt x="0" y="12"/>
                    <a:pt x="0" y="14"/>
                    <a:pt x="1" y="16"/>
                  </a:cubicBezTo>
                  <a:cubicBezTo>
                    <a:pt x="2" y="17"/>
                    <a:pt x="5" y="17"/>
                    <a:pt x="6" y="16"/>
                  </a:cubicBezTo>
                  <a:cubicBezTo>
                    <a:pt x="6" y="16"/>
                    <a:pt x="6" y="16"/>
                    <a:pt x="6" y="16"/>
                  </a:cubicBezTo>
                  <a:cubicBezTo>
                    <a:pt x="12" y="10"/>
                    <a:pt x="20" y="7"/>
                    <a:pt x="29" y="7"/>
                  </a:cubicBezTo>
                  <a:cubicBezTo>
                    <a:pt x="37" y="7"/>
                    <a:pt x="46" y="10"/>
                    <a:pt x="53" y="17"/>
                  </a:cubicBezTo>
                  <a:cubicBezTo>
                    <a:pt x="53" y="18"/>
                    <a:pt x="54" y="18"/>
                    <a:pt x="55" y="18"/>
                  </a:cubicBezTo>
                  <a:cubicBezTo>
                    <a:pt x="56" y="18"/>
                    <a:pt x="57" y="18"/>
                    <a:pt x="58" y="17"/>
                  </a:cubicBezTo>
                  <a:cubicBezTo>
                    <a:pt x="59" y="16"/>
                    <a:pt x="59" y="14"/>
                    <a:pt x="58" y="12"/>
                  </a:cubicBezTo>
                  <a:cubicBezTo>
                    <a:pt x="50" y="4"/>
                    <a:pt x="39" y="0"/>
                    <a:pt x="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158"/>
            <p:cNvSpPr>
              <a:spLocks/>
            </p:cNvSpPr>
            <p:nvPr/>
          </p:nvSpPr>
          <p:spPr bwMode="auto">
            <a:xfrm>
              <a:off x="2298739" y="2452437"/>
              <a:ext cx="185340" cy="64397"/>
            </a:xfrm>
            <a:custGeom>
              <a:avLst/>
              <a:gdLst>
                <a:gd name="T0" fmla="*/ 20 w 41"/>
                <a:gd name="T1" fmla="*/ 0 h 14"/>
                <a:gd name="T2" fmla="*/ 1 w 41"/>
                <a:gd name="T3" fmla="*/ 7 h 14"/>
                <a:gd name="T4" fmla="*/ 1 w 41"/>
                <a:gd name="T5" fmla="*/ 12 h 14"/>
                <a:gd name="T6" fmla="*/ 6 w 41"/>
                <a:gd name="T7" fmla="*/ 12 h 14"/>
                <a:gd name="T8" fmla="*/ 6 w 41"/>
                <a:gd name="T9" fmla="*/ 12 h 14"/>
                <a:gd name="T10" fmla="*/ 20 w 41"/>
                <a:gd name="T11" fmla="*/ 7 h 14"/>
                <a:gd name="T12" fmla="*/ 34 w 41"/>
                <a:gd name="T13" fmla="*/ 13 h 14"/>
                <a:gd name="T14" fmla="*/ 37 w 41"/>
                <a:gd name="T15" fmla="*/ 14 h 14"/>
                <a:gd name="T16" fmla="*/ 39 w 41"/>
                <a:gd name="T17" fmla="*/ 13 h 14"/>
                <a:gd name="T18" fmla="*/ 39 w 41"/>
                <a:gd name="T19" fmla="*/ 8 h 14"/>
                <a:gd name="T20" fmla="*/ 20 w 4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4">
                  <a:moveTo>
                    <a:pt x="20" y="0"/>
                  </a:moveTo>
                  <a:cubicBezTo>
                    <a:pt x="13" y="0"/>
                    <a:pt x="6" y="2"/>
                    <a:pt x="1" y="7"/>
                  </a:cubicBezTo>
                  <a:cubicBezTo>
                    <a:pt x="0" y="8"/>
                    <a:pt x="0" y="11"/>
                    <a:pt x="1" y="12"/>
                  </a:cubicBezTo>
                  <a:cubicBezTo>
                    <a:pt x="2" y="13"/>
                    <a:pt x="4" y="13"/>
                    <a:pt x="6" y="12"/>
                  </a:cubicBezTo>
                  <a:cubicBezTo>
                    <a:pt x="6" y="12"/>
                    <a:pt x="6" y="12"/>
                    <a:pt x="6" y="12"/>
                  </a:cubicBezTo>
                  <a:cubicBezTo>
                    <a:pt x="10" y="8"/>
                    <a:pt x="15" y="7"/>
                    <a:pt x="20" y="7"/>
                  </a:cubicBezTo>
                  <a:cubicBezTo>
                    <a:pt x="25" y="7"/>
                    <a:pt x="30" y="9"/>
                    <a:pt x="34" y="13"/>
                  </a:cubicBezTo>
                  <a:cubicBezTo>
                    <a:pt x="35" y="14"/>
                    <a:pt x="36" y="14"/>
                    <a:pt x="37" y="14"/>
                  </a:cubicBezTo>
                  <a:cubicBezTo>
                    <a:pt x="38" y="14"/>
                    <a:pt x="39" y="14"/>
                    <a:pt x="39" y="13"/>
                  </a:cubicBezTo>
                  <a:cubicBezTo>
                    <a:pt x="41" y="12"/>
                    <a:pt x="41" y="10"/>
                    <a:pt x="39" y="8"/>
                  </a:cubicBezTo>
                  <a:cubicBezTo>
                    <a:pt x="34" y="3"/>
                    <a:pt x="27"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159"/>
            <p:cNvSpPr>
              <a:spLocks/>
            </p:cNvSpPr>
            <p:nvPr/>
          </p:nvSpPr>
          <p:spPr bwMode="auto">
            <a:xfrm>
              <a:off x="2349464" y="2510979"/>
              <a:ext cx="79988" cy="81959"/>
            </a:xfrm>
            <a:custGeom>
              <a:avLst/>
              <a:gdLst>
                <a:gd name="T0" fmla="*/ 3 w 18"/>
                <a:gd name="T1" fmla="*/ 3 h 18"/>
                <a:gd name="T2" fmla="*/ 3 w 18"/>
                <a:gd name="T3" fmla="*/ 14 h 18"/>
                <a:gd name="T4" fmla="*/ 14 w 18"/>
                <a:gd name="T5" fmla="*/ 15 h 18"/>
                <a:gd name="T6" fmla="*/ 15 w 18"/>
                <a:gd name="T7" fmla="*/ 3 h 18"/>
                <a:gd name="T8" fmla="*/ 3 w 18"/>
                <a:gd name="T9" fmla="*/ 3 h 18"/>
              </a:gdLst>
              <a:ahLst/>
              <a:cxnLst>
                <a:cxn ang="0">
                  <a:pos x="T0" y="T1"/>
                </a:cxn>
                <a:cxn ang="0">
                  <a:pos x="T2" y="T3"/>
                </a:cxn>
                <a:cxn ang="0">
                  <a:pos x="T4" y="T5"/>
                </a:cxn>
                <a:cxn ang="0">
                  <a:pos x="T6" y="T7"/>
                </a:cxn>
                <a:cxn ang="0">
                  <a:pos x="T8" y="T9"/>
                </a:cxn>
              </a:cxnLst>
              <a:rect l="0" t="0" r="r" b="b"/>
              <a:pathLst>
                <a:path w="18" h="18">
                  <a:moveTo>
                    <a:pt x="3" y="3"/>
                  </a:moveTo>
                  <a:cubicBezTo>
                    <a:pt x="0" y="6"/>
                    <a:pt x="0" y="11"/>
                    <a:pt x="3" y="14"/>
                  </a:cubicBezTo>
                  <a:cubicBezTo>
                    <a:pt x="6" y="17"/>
                    <a:pt x="11" y="18"/>
                    <a:pt x="14" y="15"/>
                  </a:cubicBezTo>
                  <a:cubicBezTo>
                    <a:pt x="18" y="11"/>
                    <a:pt x="18" y="6"/>
                    <a:pt x="15" y="3"/>
                  </a:cubicBezTo>
                  <a:cubicBezTo>
                    <a:pt x="12" y="0"/>
                    <a:pt x="6" y="0"/>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160"/>
            <p:cNvSpPr>
              <a:spLocks noEditPoints="1"/>
            </p:cNvSpPr>
            <p:nvPr/>
          </p:nvSpPr>
          <p:spPr bwMode="auto">
            <a:xfrm>
              <a:off x="901858" y="1950927"/>
              <a:ext cx="321906" cy="337592"/>
            </a:xfrm>
            <a:custGeom>
              <a:avLst/>
              <a:gdLst>
                <a:gd name="T0" fmla="*/ 34 w 72"/>
                <a:gd name="T1" fmla="*/ 38 h 75"/>
                <a:gd name="T2" fmla="*/ 36 w 72"/>
                <a:gd name="T3" fmla="*/ 38 h 75"/>
                <a:gd name="T4" fmla="*/ 42 w 72"/>
                <a:gd name="T5" fmla="*/ 30 h 75"/>
                <a:gd name="T6" fmla="*/ 42 w 72"/>
                <a:gd name="T7" fmla="*/ 8 h 75"/>
                <a:gd name="T8" fmla="*/ 36 w 72"/>
                <a:gd name="T9" fmla="*/ 0 h 75"/>
                <a:gd name="T10" fmla="*/ 34 w 72"/>
                <a:gd name="T11" fmla="*/ 0 h 75"/>
                <a:gd name="T12" fmla="*/ 27 w 72"/>
                <a:gd name="T13" fmla="*/ 8 h 75"/>
                <a:gd name="T14" fmla="*/ 27 w 72"/>
                <a:gd name="T15" fmla="*/ 30 h 75"/>
                <a:gd name="T16" fmla="*/ 34 w 72"/>
                <a:gd name="T17" fmla="*/ 38 h 75"/>
                <a:gd name="T18" fmla="*/ 71 w 72"/>
                <a:gd name="T19" fmla="*/ 38 h 75"/>
                <a:gd name="T20" fmla="*/ 60 w 72"/>
                <a:gd name="T21" fmla="*/ 12 h 75"/>
                <a:gd name="T22" fmla="*/ 50 w 72"/>
                <a:gd name="T23" fmla="*/ 13 h 75"/>
                <a:gd name="T24" fmla="*/ 57 w 72"/>
                <a:gd name="T25" fmla="*/ 27 h 75"/>
                <a:gd name="T26" fmla="*/ 58 w 72"/>
                <a:gd name="T27" fmla="*/ 28 h 75"/>
                <a:gd name="T28" fmla="*/ 58 w 72"/>
                <a:gd name="T29" fmla="*/ 28 h 75"/>
                <a:gd name="T30" fmla="*/ 58 w 72"/>
                <a:gd name="T31" fmla="*/ 29 h 75"/>
                <a:gd name="T32" fmla="*/ 59 w 72"/>
                <a:gd name="T33" fmla="*/ 30 h 75"/>
                <a:gd name="T34" fmla="*/ 59 w 72"/>
                <a:gd name="T35" fmla="*/ 30 h 75"/>
                <a:gd name="T36" fmla="*/ 59 w 72"/>
                <a:gd name="T37" fmla="*/ 31 h 75"/>
                <a:gd name="T38" fmla="*/ 59 w 72"/>
                <a:gd name="T39" fmla="*/ 32 h 75"/>
                <a:gd name="T40" fmla="*/ 59 w 72"/>
                <a:gd name="T41" fmla="*/ 32 h 75"/>
                <a:gd name="T42" fmla="*/ 60 w 72"/>
                <a:gd name="T43" fmla="*/ 33 h 75"/>
                <a:gd name="T44" fmla="*/ 60 w 72"/>
                <a:gd name="T45" fmla="*/ 34 h 75"/>
                <a:gd name="T46" fmla="*/ 60 w 72"/>
                <a:gd name="T47" fmla="*/ 35 h 75"/>
                <a:gd name="T48" fmla="*/ 60 w 72"/>
                <a:gd name="T49" fmla="*/ 35 h 75"/>
                <a:gd name="T50" fmla="*/ 60 w 72"/>
                <a:gd name="T51" fmla="*/ 36 h 75"/>
                <a:gd name="T52" fmla="*/ 60 w 72"/>
                <a:gd name="T53" fmla="*/ 37 h 75"/>
                <a:gd name="T54" fmla="*/ 60 w 72"/>
                <a:gd name="T55" fmla="*/ 38 h 75"/>
                <a:gd name="T56" fmla="*/ 60 w 72"/>
                <a:gd name="T57" fmla="*/ 42 h 75"/>
                <a:gd name="T58" fmla="*/ 36 w 72"/>
                <a:gd name="T59" fmla="*/ 63 h 75"/>
                <a:gd name="T60" fmla="*/ 11 w 72"/>
                <a:gd name="T61" fmla="*/ 44 h 75"/>
                <a:gd name="T62" fmla="*/ 11 w 72"/>
                <a:gd name="T63" fmla="*/ 39 h 75"/>
                <a:gd name="T64" fmla="*/ 11 w 72"/>
                <a:gd name="T65" fmla="*/ 37 h 75"/>
                <a:gd name="T66" fmla="*/ 11 w 72"/>
                <a:gd name="T67" fmla="*/ 37 h 75"/>
                <a:gd name="T68" fmla="*/ 11 w 72"/>
                <a:gd name="T69" fmla="*/ 36 h 75"/>
                <a:gd name="T70" fmla="*/ 11 w 72"/>
                <a:gd name="T71" fmla="*/ 35 h 75"/>
                <a:gd name="T72" fmla="*/ 11 w 72"/>
                <a:gd name="T73" fmla="*/ 34 h 75"/>
                <a:gd name="T74" fmla="*/ 11 w 72"/>
                <a:gd name="T75" fmla="*/ 34 h 75"/>
                <a:gd name="T76" fmla="*/ 11 w 72"/>
                <a:gd name="T77" fmla="*/ 33 h 75"/>
                <a:gd name="T78" fmla="*/ 12 w 72"/>
                <a:gd name="T79" fmla="*/ 32 h 75"/>
                <a:gd name="T80" fmla="*/ 12 w 72"/>
                <a:gd name="T81" fmla="*/ 32 h 75"/>
                <a:gd name="T82" fmla="*/ 12 w 72"/>
                <a:gd name="T83" fmla="*/ 31 h 75"/>
                <a:gd name="T84" fmla="*/ 12 w 72"/>
                <a:gd name="T85" fmla="*/ 30 h 75"/>
                <a:gd name="T86" fmla="*/ 12 w 72"/>
                <a:gd name="T87" fmla="*/ 30 h 75"/>
                <a:gd name="T88" fmla="*/ 13 w 72"/>
                <a:gd name="T89" fmla="*/ 29 h 75"/>
                <a:gd name="T90" fmla="*/ 13 w 72"/>
                <a:gd name="T91" fmla="*/ 28 h 75"/>
                <a:gd name="T92" fmla="*/ 13 w 72"/>
                <a:gd name="T93" fmla="*/ 28 h 75"/>
                <a:gd name="T94" fmla="*/ 20 w 72"/>
                <a:gd name="T95" fmla="*/ 14 h 75"/>
                <a:gd name="T96" fmla="*/ 11 w 72"/>
                <a:gd name="T97" fmla="*/ 12 h 75"/>
                <a:gd name="T98" fmla="*/ 0 w 72"/>
                <a:gd name="T99" fmla="*/ 37 h 75"/>
                <a:gd name="T100" fmla="*/ 0 w 72"/>
                <a:gd name="T101" fmla="*/ 39 h 75"/>
                <a:gd name="T102" fmla="*/ 36 w 72"/>
                <a:gd name="T103" fmla="*/ 74 h 75"/>
                <a:gd name="T104" fmla="*/ 36 w 72"/>
                <a:gd name="T105" fmla="*/ 74 h 75"/>
                <a:gd name="T106" fmla="*/ 36 w 72"/>
                <a:gd name="T107" fmla="*/ 74 h 75"/>
                <a:gd name="T108" fmla="*/ 71 w 72"/>
                <a:gd name="T109" fmla="*/ 38 h 75"/>
                <a:gd name="T110" fmla="*/ 71 w 72"/>
                <a:gd name="T111"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 h="75">
                  <a:moveTo>
                    <a:pt x="34" y="38"/>
                  </a:moveTo>
                  <a:cubicBezTo>
                    <a:pt x="36" y="38"/>
                    <a:pt x="36" y="38"/>
                    <a:pt x="36" y="38"/>
                  </a:cubicBezTo>
                  <a:cubicBezTo>
                    <a:pt x="40" y="38"/>
                    <a:pt x="42" y="35"/>
                    <a:pt x="42" y="30"/>
                  </a:cubicBezTo>
                  <a:cubicBezTo>
                    <a:pt x="42" y="8"/>
                    <a:pt x="42" y="8"/>
                    <a:pt x="42" y="8"/>
                  </a:cubicBezTo>
                  <a:cubicBezTo>
                    <a:pt x="42" y="3"/>
                    <a:pt x="40" y="0"/>
                    <a:pt x="36" y="0"/>
                  </a:cubicBezTo>
                  <a:cubicBezTo>
                    <a:pt x="34" y="0"/>
                    <a:pt x="34" y="0"/>
                    <a:pt x="34" y="0"/>
                  </a:cubicBezTo>
                  <a:cubicBezTo>
                    <a:pt x="30" y="0"/>
                    <a:pt x="27" y="3"/>
                    <a:pt x="27" y="8"/>
                  </a:cubicBezTo>
                  <a:cubicBezTo>
                    <a:pt x="27" y="30"/>
                    <a:pt x="27" y="30"/>
                    <a:pt x="27" y="30"/>
                  </a:cubicBezTo>
                  <a:cubicBezTo>
                    <a:pt x="27" y="35"/>
                    <a:pt x="30" y="38"/>
                    <a:pt x="34" y="38"/>
                  </a:cubicBezTo>
                  <a:close/>
                  <a:moveTo>
                    <a:pt x="71" y="38"/>
                  </a:moveTo>
                  <a:cubicBezTo>
                    <a:pt x="71" y="27"/>
                    <a:pt x="66" y="16"/>
                    <a:pt x="60" y="12"/>
                  </a:cubicBezTo>
                  <a:cubicBezTo>
                    <a:pt x="60" y="12"/>
                    <a:pt x="54" y="7"/>
                    <a:pt x="50" y="13"/>
                  </a:cubicBezTo>
                  <a:cubicBezTo>
                    <a:pt x="48" y="17"/>
                    <a:pt x="53" y="20"/>
                    <a:pt x="57" y="27"/>
                  </a:cubicBezTo>
                  <a:cubicBezTo>
                    <a:pt x="58" y="28"/>
                    <a:pt x="58" y="28"/>
                    <a:pt x="58" y="28"/>
                  </a:cubicBezTo>
                  <a:cubicBezTo>
                    <a:pt x="58" y="28"/>
                    <a:pt x="58" y="28"/>
                    <a:pt x="58" y="28"/>
                  </a:cubicBezTo>
                  <a:cubicBezTo>
                    <a:pt x="58" y="29"/>
                    <a:pt x="58" y="29"/>
                    <a:pt x="58" y="29"/>
                  </a:cubicBezTo>
                  <a:cubicBezTo>
                    <a:pt x="58" y="29"/>
                    <a:pt x="58" y="29"/>
                    <a:pt x="59" y="30"/>
                  </a:cubicBezTo>
                  <a:cubicBezTo>
                    <a:pt x="59" y="30"/>
                    <a:pt x="59" y="30"/>
                    <a:pt x="59" y="30"/>
                  </a:cubicBezTo>
                  <a:cubicBezTo>
                    <a:pt x="59" y="31"/>
                    <a:pt x="59" y="31"/>
                    <a:pt x="59" y="31"/>
                  </a:cubicBezTo>
                  <a:cubicBezTo>
                    <a:pt x="59" y="31"/>
                    <a:pt x="59" y="32"/>
                    <a:pt x="59" y="32"/>
                  </a:cubicBezTo>
                  <a:cubicBezTo>
                    <a:pt x="59" y="32"/>
                    <a:pt x="59" y="32"/>
                    <a:pt x="59" y="32"/>
                  </a:cubicBezTo>
                  <a:cubicBezTo>
                    <a:pt x="59" y="33"/>
                    <a:pt x="59" y="33"/>
                    <a:pt x="60" y="33"/>
                  </a:cubicBezTo>
                  <a:cubicBezTo>
                    <a:pt x="60" y="33"/>
                    <a:pt x="60" y="34"/>
                    <a:pt x="60" y="34"/>
                  </a:cubicBezTo>
                  <a:cubicBezTo>
                    <a:pt x="60" y="34"/>
                    <a:pt x="60" y="34"/>
                    <a:pt x="60" y="35"/>
                  </a:cubicBezTo>
                  <a:cubicBezTo>
                    <a:pt x="60" y="35"/>
                    <a:pt x="60" y="35"/>
                    <a:pt x="60" y="35"/>
                  </a:cubicBezTo>
                  <a:cubicBezTo>
                    <a:pt x="60" y="36"/>
                    <a:pt x="60" y="36"/>
                    <a:pt x="60" y="36"/>
                  </a:cubicBezTo>
                  <a:cubicBezTo>
                    <a:pt x="60" y="36"/>
                    <a:pt x="60" y="36"/>
                    <a:pt x="60" y="37"/>
                  </a:cubicBezTo>
                  <a:cubicBezTo>
                    <a:pt x="60" y="37"/>
                    <a:pt x="60" y="38"/>
                    <a:pt x="60" y="38"/>
                  </a:cubicBezTo>
                  <a:cubicBezTo>
                    <a:pt x="60" y="39"/>
                    <a:pt x="60" y="41"/>
                    <a:pt x="60" y="42"/>
                  </a:cubicBezTo>
                  <a:cubicBezTo>
                    <a:pt x="58" y="54"/>
                    <a:pt x="48" y="63"/>
                    <a:pt x="36" y="63"/>
                  </a:cubicBezTo>
                  <a:cubicBezTo>
                    <a:pt x="24" y="63"/>
                    <a:pt x="14" y="55"/>
                    <a:pt x="11" y="44"/>
                  </a:cubicBezTo>
                  <a:cubicBezTo>
                    <a:pt x="11" y="42"/>
                    <a:pt x="11" y="40"/>
                    <a:pt x="11" y="39"/>
                  </a:cubicBezTo>
                  <a:cubicBezTo>
                    <a:pt x="11" y="38"/>
                    <a:pt x="11" y="38"/>
                    <a:pt x="11" y="37"/>
                  </a:cubicBezTo>
                  <a:cubicBezTo>
                    <a:pt x="11" y="37"/>
                    <a:pt x="11" y="37"/>
                    <a:pt x="11" y="37"/>
                  </a:cubicBezTo>
                  <a:cubicBezTo>
                    <a:pt x="11" y="36"/>
                    <a:pt x="11" y="36"/>
                    <a:pt x="11" y="36"/>
                  </a:cubicBezTo>
                  <a:cubicBezTo>
                    <a:pt x="11" y="36"/>
                    <a:pt x="11" y="35"/>
                    <a:pt x="11" y="35"/>
                  </a:cubicBezTo>
                  <a:cubicBezTo>
                    <a:pt x="11" y="35"/>
                    <a:pt x="11" y="35"/>
                    <a:pt x="11" y="34"/>
                  </a:cubicBezTo>
                  <a:cubicBezTo>
                    <a:pt x="11" y="34"/>
                    <a:pt x="11" y="34"/>
                    <a:pt x="11" y="34"/>
                  </a:cubicBezTo>
                  <a:cubicBezTo>
                    <a:pt x="11" y="33"/>
                    <a:pt x="11" y="33"/>
                    <a:pt x="11" y="33"/>
                  </a:cubicBezTo>
                  <a:cubicBezTo>
                    <a:pt x="11" y="33"/>
                    <a:pt x="11" y="33"/>
                    <a:pt x="12" y="32"/>
                  </a:cubicBezTo>
                  <a:cubicBezTo>
                    <a:pt x="12" y="32"/>
                    <a:pt x="12" y="32"/>
                    <a:pt x="12" y="32"/>
                  </a:cubicBezTo>
                  <a:cubicBezTo>
                    <a:pt x="12" y="31"/>
                    <a:pt x="12" y="31"/>
                    <a:pt x="12" y="31"/>
                  </a:cubicBezTo>
                  <a:cubicBezTo>
                    <a:pt x="12" y="31"/>
                    <a:pt x="12" y="30"/>
                    <a:pt x="12" y="30"/>
                  </a:cubicBezTo>
                  <a:cubicBezTo>
                    <a:pt x="12" y="30"/>
                    <a:pt x="12" y="30"/>
                    <a:pt x="12" y="30"/>
                  </a:cubicBezTo>
                  <a:cubicBezTo>
                    <a:pt x="13" y="29"/>
                    <a:pt x="13" y="29"/>
                    <a:pt x="13" y="29"/>
                  </a:cubicBezTo>
                  <a:cubicBezTo>
                    <a:pt x="13" y="29"/>
                    <a:pt x="13" y="29"/>
                    <a:pt x="13" y="28"/>
                  </a:cubicBezTo>
                  <a:cubicBezTo>
                    <a:pt x="13" y="28"/>
                    <a:pt x="13" y="28"/>
                    <a:pt x="13" y="28"/>
                  </a:cubicBezTo>
                  <a:cubicBezTo>
                    <a:pt x="17" y="21"/>
                    <a:pt x="22" y="17"/>
                    <a:pt x="20" y="14"/>
                  </a:cubicBezTo>
                  <a:cubicBezTo>
                    <a:pt x="16" y="7"/>
                    <a:pt x="11" y="12"/>
                    <a:pt x="11" y="12"/>
                  </a:cubicBezTo>
                  <a:cubicBezTo>
                    <a:pt x="5" y="17"/>
                    <a:pt x="0" y="27"/>
                    <a:pt x="0" y="37"/>
                  </a:cubicBezTo>
                  <a:cubicBezTo>
                    <a:pt x="0" y="38"/>
                    <a:pt x="0" y="38"/>
                    <a:pt x="0" y="39"/>
                  </a:cubicBezTo>
                  <a:cubicBezTo>
                    <a:pt x="0" y="59"/>
                    <a:pt x="16" y="75"/>
                    <a:pt x="36" y="74"/>
                  </a:cubicBezTo>
                  <a:cubicBezTo>
                    <a:pt x="36" y="74"/>
                    <a:pt x="36" y="74"/>
                    <a:pt x="36" y="74"/>
                  </a:cubicBezTo>
                  <a:cubicBezTo>
                    <a:pt x="36" y="74"/>
                    <a:pt x="36" y="74"/>
                    <a:pt x="36" y="74"/>
                  </a:cubicBezTo>
                  <a:cubicBezTo>
                    <a:pt x="56" y="74"/>
                    <a:pt x="72" y="58"/>
                    <a:pt x="71" y="38"/>
                  </a:cubicBezTo>
                  <a:cubicBezTo>
                    <a:pt x="71" y="38"/>
                    <a:pt x="71" y="38"/>
                    <a:pt x="71"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161"/>
            <p:cNvSpPr>
              <a:spLocks/>
            </p:cNvSpPr>
            <p:nvPr/>
          </p:nvSpPr>
          <p:spPr bwMode="auto">
            <a:xfrm>
              <a:off x="2913288" y="2362672"/>
              <a:ext cx="138518" cy="72203"/>
            </a:xfrm>
            <a:custGeom>
              <a:avLst/>
              <a:gdLst>
                <a:gd name="T0" fmla="*/ 3 w 31"/>
                <a:gd name="T1" fmla="*/ 2 h 16"/>
                <a:gd name="T2" fmla="*/ 2 w 31"/>
                <a:gd name="T3" fmla="*/ 2 h 16"/>
                <a:gd name="T4" fmla="*/ 0 w 31"/>
                <a:gd name="T5" fmla="*/ 5 h 16"/>
                <a:gd name="T6" fmla="*/ 0 w 31"/>
                <a:gd name="T7" fmla="*/ 11 h 16"/>
                <a:gd name="T8" fmla="*/ 2 w 31"/>
                <a:gd name="T9" fmla="*/ 14 h 16"/>
                <a:gd name="T10" fmla="*/ 3 w 31"/>
                <a:gd name="T11" fmla="*/ 14 h 16"/>
                <a:gd name="T12" fmla="*/ 6 w 31"/>
                <a:gd name="T13" fmla="*/ 16 h 16"/>
                <a:gd name="T14" fmla="*/ 28 w 31"/>
                <a:gd name="T15" fmla="*/ 16 h 16"/>
                <a:gd name="T16" fmla="*/ 31 w 31"/>
                <a:gd name="T17" fmla="*/ 12 h 16"/>
                <a:gd name="T18" fmla="*/ 31 w 31"/>
                <a:gd name="T19" fmla="*/ 4 h 16"/>
                <a:gd name="T20" fmla="*/ 28 w 31"/>
                <a:gd name="T21" fmla="*/ 0 h 16"/>
                <a:gd name="T22" fmla="*/ 6 w 31"/>
                <a:gd name="T23" fmla="*/ 0 h 16"/>
                <a:gd name="T24" fmla="*/ 3 w 31"/>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6">
                  <a:moveTo>
                    <a:pt x="3" y="2"/>
                  </a:moveTo>
                  <a:cubicBezTo>
                    <a:pt x="2" y="2"/>
                    <a:pt x="2" y="2"/>
                    <a:pt x="2" y="2"/>
                  </a:cubicBezTo>
                  <a:cubicBezTo>
                    <a:pt x="1" y="2"/>
                    <a:pt x="0" y="3"/>
                    <a:pt x="0" y="5"/>
                  </a:cubicBezTo>
                  <a:cubicBezTo>
                    <a:pt x="0" y="11"/>
                    <a:pt x="0" y="11"/>
                    <a:pt x="0" y="11"/>
                  </a:cubicBezTo>
                  <a:cubicBezTo>
                    <a:pt x="0" y="13"/>
                    <a:pt x="1" y="14"/>
                    <a:pt x="2" y="14"/>
                  </a:cubicBezTo>
                  <a:cubicBezTo>
                    <a:pt x="3" y="14"/>
                    <a:pt x="3" y="14"/>
                    <a:pt x="3" y="14"/>
                  </a:cubicBezTo>
                  <a:cubicBezTo>
                    <a:pt x="4" y="15"/>
                    <a:pt x="5" y="16"/>
                    <a:pt x="6" y="16"/>
                  </a:cubicBezTo>
                  <a:cubicBezTo>
                    <a:pt x="28" y="16"/>
                    <a:pt x="28" y="16"/>
                    <a:pt x="28" y="16"/>
                  </a:cubicBezTo>
                  <a:cubicBezTo>
                    <a:pt x="30" y="16"/>
                    <a:pt x="31" y="14"/>
                    <a:pt x="31" y="12"/>
                  </a:cubicBezTo>
                  <a:cubicBezTo>
                    <a:pt x="31" y="4"/>
                    <a:pt x="31" y="4"/>
                    <a:pt x="31" y="4"/>
                  </a:cubicBezTo>
                  <a:cubicBezTo>
                    <a:pt x="31" y="2"/>
                    <a:pt x="30" y="0"/>
                    <a:pt x="28" y="0"/>
                  </a:cubicBezTo>
                  <a:cubicBezTo>
                    <a:pt x="6" y="0"/>
                    <a:pt x="6" y="0"/>
                    <a:pt x="6" y="0"/>
                  </a:cubicBezTo>
                  <a:cubicBezTo>
                    <a:pt x="5" y="0"/>
                    <a:pt x="4" y="1"/>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0" name="Freeform 162"/>
            <p:cNvSpPr>
              <a:spLocks/>
            </p:cNvSpPr>
            <p:nvPr/>
          </p:nvSpPr>
          <p:spPr bwMode="auto">
            <a:xfrm>
              <a:off x="2105595" y="1180122"/>
              <a:ext cx="66332" cy="144404"/>
            </a:xfrm>
            <a:custGeom>
              <a:avLst/>
              <a:gdLst>
                <a:gd name="T0" fmla="*/ 2 w 15"/>
                <a:gd name="T1" fmla="*/ 28 h 32"/>
                <a:gd name="T2" fmla="*/ 2 w 15"/>
                <a:gd name="T3" fmla="*/ 29 h 32"/>
                <a:gd name="T4" fmla="*/ 4 w 15"/>
                <a:gd name="T5" fmla="*/ 32 h 32"/>
                <a:gd name="T6" fmla="*/ 11 w 15"/>
                <a:gd name="T7" fmla="*/ 32 h 32"/>
                <a:gd name="T8" fmla="*/ 13 w 15"/>
                <a:gd name="T9" fmla="*/ 29 h 32"/>
                <a:gd name="T10" fmla="*/ 13 w 15"/>
                <a:gd name="T11" fmla="*/ 28 h 32"/>
                <a:gd name="T12" fmla="*/ 15 w 15"/>
                <a:gd name="T13" fmla="*/ 25 h 32"/>
                <a:gd name="T14" fmla="*/ 15 w 15"/>
                <a:gd name="T15" fmla="*/ 3 h 32"/>
                <a:gd name="T16" fmla="*/ 12 w 15"/>
                <a:gd name="T17" fmla="*/ 0 h 32"/>
                <a:gd name="T18" fmla="*/ 3 w 15"/>
                <a:gd name="T19" fmla="*/ 0 h 32"/>
                <a:gd name="T20" fmla="*/ 0 w 15"/>
                <a:gd name="T21" fmla="*/ 3 h 32"/>
                <a:gd name="T22" fmla="*/ 0 w 15"/>
                <a:gd name="T23" fmla="*/ 25 h 32"/>
                <a:gd name="T24" fmla="*/ 2 w 15"/>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2">
                  <a:moveTo>
                    <a:pt x="2" y="28"/>
                  </a:moveTo>
                  <a:cubicBezTo>
                    <a:pt x="2" y="29"/>
                    <a:pt x="2" y="29"/>
                    <a:pt x="2" y="29"/>
                  </a:cubicBezTo>
                  <a:cubicBezTo>
                    <a:pt x="2" y="31"/>
                    <a:pt x="3" y="32"/>
                    <a:pt x="4" y="32"/>
                  </a:cubicBezTo>
                  <a:cubicBezTo>
                    <a:pt x="11" y="32"/>
                    <a:pt x="11" y="32"/>
                    <a:pt x="11" y="32"/>
                  </a:cubicBezTo>
                  <a:cubicBezTo>
                    <a:pt x="12" y="32"/>
                    <a:pt x="13" y="31"/>
                    <a:pt x="13" y="29"/>
                  </a:cubicBezTo>
                  <a:cubicBezTo>
                    <a:pt x="13" y="28"/>
                    <a:pt x="13" y="28"/>
                    <a:pt x="13" y="28"/>
                  </a:cubicBezTo>
                  <a:cubicBezTo>
                    <a:pt x="14" y="27"/>
                    <a:pt x="15" y="26"/>
                    <a:pt x="15" y="25"/>
                  </a:cubicBezTo>
                  <a:cubicBezTo>
                    <a:pt x="15" y="3"/>
                    <a:pt x="15" y="3"/>
                    <a:pt x="15" y="3"/>
                  </a:cubicBezTo>
                  <a:cubicBezTo>
                    <a:pt x="15" y="1"/>
                    <a:pt x="13" y="0"/>
                    <a:pt x="12" y="0"/>
                  </a:cubicBezTo>
                  <a:cubicBezTo>
                    <a:pt x="3" y="0"/>
                    <a:pt x="3" y="0"/>
                    <a:pt x="3" y="0"/>
                  </a:cubicBezTo>
                  <a:cubicBezTo>
                    <a:pt x="1" y="0"/>
                    <a:pt x="0" y="1"/>
                    <a:pt x="0" y="3"/>
                  </a:cubicBezTo>
                  <a:cubicBezTo>
                    <a:pt x="0" y="25"/>
                    <a:pt x="0" y="25"/>
                    <a:pt x="0" y="25"/>
                  </a:cubicBezTo>
                  <a:cubicBezTo>
                    <a:pt x="0" y="26"/>
                    <a:pt x="1" y="27"/>
                    <a:pt x="2"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163"/>
            <p:cNvSpPr>
              <a:spLocks/>
            </p:cNvSpPr>
            <p:nvPr/>
          </p:nvSpPr>
          <p:spPr bwMode="auto">
            <a:xfrm>
              <a:off x="2127056" y="1265984"/>
              <a:ext cx="844761" cy="1145474"/>
            </a:xfrm>
            <a:custGeom>
              <a:avLst/>
              <a:gdLst>
                <a:gd name="T0" fmla="*/ 158 w 187"/>
                <a:gd name="T1" fmla="*/ 254 h 254"/>
                <a:gd name="T2" fmla="*/ 140 w 187"/>
                <a:gd name="T3" fmla="*/ 243 h 254"/>
                <a:gd name="T4" fmla="*/ 137 w 187"/>
                <a:gd name="T5" fmla="*/ 233 h 254"/>
                <a:gd name="T6" fmla="*/ 137 w 187"/>
                <a:gd name="T7" fmla="*/ 196 h 254"/>
                <a:gd name="T8" fmla="*/ 132 w 187"/>
                <a:gd name="T9" fmla="*/ 186 h 254"/>
                <a:gd name="T10" fmla="*/ 124 w 187"/>
                <a:gd name="T11" fmla="*/ 184 h 254"/>
                <a:gd name="T12" fmla="*/ 122 w 187"/>
                <a:gd name="T13" fmla="*/ 184 h 254"/>
                <a:gd name="T14" fmla="*/ 122 w 187"/>
                <a:gd name="T15" fmla="*/ 184 h 254"/>
                <a:gd name="T16" fmla="*/ 121 w 187"/>
                <a:gd name="T17" fmla="*/ 184 h 254"/>
                <a:gd name="T18" fmla="*/ 95 w 187"/>
                <a:gd name="T19" fmla="*/ 184 h 254"/>
                <a:gd name="T20" fmla="*/ 77 w 187"/>
                <a:gd name="T21" fmla="*/ 175 h 254"/>
                <a:gd name="T22" fmla="*/ 73 w 187"/>
                <a:gd name="T23" fmla="*/ 166 h 254"/>
                <a:gd name="T24" fmla="*/ 73 w 187"/>
                <a:gd name="T25" fmla="*/ 166 h 254"/>
                <a:gd name="T26" fmla="*/ 73 w 187"/>
                <a:gd name="T27" fmla="*/ 146 h 254"/>
                <a:gd name="T28" fmla="*/ 67 w 187"/>
                <a:gd name="T29" fmla="*/ 136 h 254"/>
                <a:gd name="T30" fmla="*/ 59 w 187"/>
                <a:gd name="T31" fmla="*/ 134 h 254"/>
                <a:gd name="T32" fmla="*/ 58 w 187"/>
                <a:gd name="T33" fmla="*/ 134 h 254"/>
                <a:gd name="T34" fmla="*/ 58 w 187"/>
                <a:gd name="T35" fmla="*/ 134 h 254"/>
                <a:gd name="T36" fmla="*/ 20 w 187"/>
                <a:gd name="T37" fmla="*/ 134 h 254"/>
                <a:gd name="T38" fmla="*/ 2 w 187"/>
                <a:gd name="T39" fmla="*/ 125 h 254"/>
                <a:gd name="T40" fmla="*/ 0 w 187"/>
                <a:gd name="T41" fmla="*/ 116 h 254"/>
                <a:gd name="T42" fmla="*/ 0 w 187"/>
                <a:gd name="T43" fmla="*/ 0 h 254"/>
                <a:gd name="T44" fmla="*/ 5 w 187"/>
                <a:gd name="T45" fmla="*/ 0 h 254"/>
                <a:gd name="T46" fmla="*/ 5 w 187"/>
                <a:gd name="T47" fmla="*/ 117 h 254"/>
                <a:gd name="T48" fmla="*/ 6 w 187"/>
                <a:gd name="T49" fmla="*/ 118 h 254"/>
                <a:gd name="T50" fmla="*/ 7 w 187"/>
                <a:gd name="T51" fmla="*/ 122 h 254"/>
                <a:gd name="T52" fmla="*/ 20 w 187"/>
                <a:gd name="T53" fmla="*/ 128 h 254"/>
                <a:gd name="T54" fmla="*/ 58 w 187"/>
                <a:gd name="T55" fmla="*/ 128 h 254"/>
                <a:gd name="T56" fmla="*/ 59 w 187"/>
                <a:gd name="T57" fmla="*/ 128 h 254"/>
                <a:gd name="T58" fmla="*/ 70 w 187"/>
                <a:gd name="T59" fmla="*/ 131 h 254"/>
                <a:gd name="T60" fmla="*/ 79 w 187"/>
                <a:gd name="T61" fmla="*/ 146 h 254"/>
                <a:gd name="T62" fmla="*/ 79 w 187"/>
                <a:gd name="T63" fmla="*/ 166 h 254"/>
                <a:gd name="T64" fmla="*/ 79 w 187"/>
                <a:gd name="T65" fmla="*/ 166 h 254"/>
                <a:gd name="T66" fmla="*/ 79 w 187"/>
                <a:gd name="T67" fmla="*/ 168 h 254"/>
                <a:gd name="T68" fmla="*/ 81 w 187"/>
                <a:gd name="T69" fmla="*/ 172 h 254"/>
                <a:gd name="T70" fmla="*/ 95 w 187"/>
                <a:gd name="T71" fmla="*/ 178 h 254"/>
                <a:gd name="T72" fmla="*/ 121 w 187"/>
                <a:gd name="T73" fmla="*/ 178 h 254"/>
                <a:gd name="T74" fmla="*/ 124 w 187"/>
                <a:gd name="T75" fmla="*/ 178 h 254"/>
                <a:gd name="T76" fmla="*/ 135 w 187"/>
                <a:gd name="T77" fmla="*/ 181 h 254"/>
                <a:gd name="T78" fmla="*/ 143 w 187"/>
                <a:gd name="T79" fmla="*/ 196 h 254"/>
                <a:gd name="T80" fmla="*/ 143 w 187"/>
                <a:gd name="T81" fmla="*/ 233 h 254"/>
                <a:gd name="T82" fmla="*/ 143 w 187"/>
                <a:gd name="T83" fmla="*/ 233 h 254"/>
                <a:gd name="T84" fmla="*/ 143 w 187"/>
                <a:gd name="T85" fmla="*/ 235 h 254"/>
                <a:gd name="T86" fmla="*/ 145 w 187"/>
                <a:gd name="T87" fmla="*/ 241 h 254"/>
                <a:gd name="T88" fmla="*/ 158 w 187"/>
                <a:gd name="T89" fmla="*/ 248 h 254"/>
                <a:gd name="T90" fmla="*/ 187 w 187"/>
                <a:gd name="T91" fmla="*/ 248 h 254"/>
                <a:gd name="T92" fmla="*/ 187 w 187"/>
                <a:gd name="T9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7" h="254">
                  <a:moveTo>
                    <a:pt x="187" y="254"/>
                  </a:moveTo>
                  <a:cubicBezTo>
                    <a:pt x="187" y="254"/>
                    <a:pt x="175" y="254"/>
                    <a:pt x="158" y="254"/>
                  </a:cubicBezTo>
                  <a:cubicBezTo>
                    <a:pt x="158" y="254"/>
                    <a:pt x="158" y="254"/>
                    <a:pt x="158" y="254"/>
                  </a:cubicBezTo>
                  <a:cubicBezTo>
                    <a:pt x="148" y="254"/>
                    <a:pt x="142" y="248"/>
                    <a:pt x="140" y="243"/>
                  </a:cubicBezTo>
                  <a:cubicBezTo>
                    <a:pt x="140" y="243"/>
                    <a:pt x="140" y="243"/>
                    <a:pt x="140" y="243"/>
                  </a:cubicBezTo>
                  <a:cubicBezTo>
                    <a:pt x="137" y="238"/>
                    <a:pt x="137" y="233"/>
                    <a:pt x="137" y="233"/>
                  </a:cubicBezTo>
                  <a:cubicBezTo>
                    <a:pt x="137" y="233"/>
                    <a:pt x="137" y="233"/>
                    <a:pt x="137" y="233"/>
                  </a:cubicBezTo>
                  <a:cubicBezTo>
                    <a:pt x="137" y="233"/>
                    <a:pt x="137" y="214"/>
                    <a:pt x="137" y="196"/>
                  </a:cubicBezTo>
                  <a:cubicBezTo>
                    <a:pt x="137" y="196"/>
                    <a:pt x="137" y="196"/>
                    <a:pt x="137" y="196"/>
                  </a:cubicBezTo>
                  <a:cubicBezTo>
                    <a:pt x="137" y="190"/>
                    <a:pt x="135" y="187"/>
                    <a:pt x="132" y="186"/>
                  </a:cubicBezTo>
                  <a:cubicBezTo>
                    <a:pt x="132" y="186"/>
                    <a:pt x="132" y="186"/>
                    <a:pt x="132" y="186"/>
                  </a:cubicBezTo>
                  <a:cubicBezTo>
                    <a:pt x="130" y="184"/>
                    <a:pt x="127" y="184"/>
                    <a:pt x="124" y="184"/>
                  </a:cubicBezTo>
                  <a:cubicBezTo>
                    <a:pt x="124" y="184"/>
                    <a:pt x="124" y="184"/>
                    <a:pt x="124" y="184"/>
                  </a:cubicBezTo>
                  <a:cubicBezTo>
                    <a:pt x="123" y="184"/>
                    <a:pt x="123" y="184"/>
                    <a:pt x="122" y="184"/>
                  </a:cubicBezTo>
                  <a:cubicBezTo>
                    <a:pt x="122" y="184"/>
                    <a:pt x="122" y="184"/>
                    <a:pt x="122" y="184"/>
                  </a:cubicBezTo>
                  <a:cubicBezTo>
                    <a:pt x="122" y="184"/>
                    <a:pt x="122" y="184"/>
                    <a:pt x="122" y="184"/>
                  </a:cubicBezTo>
                  <a:cubicBezTo>
                    <a:pt x="122" y="184"/>
                    <a:pt x="122" y="184"/>
                    <a:pt x="122" y="184"/>
                  </a:cubicBezTo>
                  <a:cubicBezTo>
                    <a:pt x="121" y="184"/>
                    <a:pt x="121" y="184"/>
                    <a:pt x="121" y="184"/>
                  </a:cubicBezTo>
                  <a:cubicBezTo>
                    <a:pt x="121" y="184"/>
                    <a:pt x="121" y="184"/>
                    <a:pt x="121" y="184"/>
                  </a:cubicBezTo>
                  <a:cubicBezTo>
                    <a:pt x="121" y="184"/>
                    <a:pt x="113" y="184"/>
                    <a:pt x="95" y="184"/>
                  </a:cubicBezTo>
                  <a:cubicBezTo>
                    <a:pt x="95" y="184"/>
                    <a:pt x="95" y="184"/>
                    <a:pt x="95" y="184"/>
                  </a:cubicBezTo>
                  <a:cubicBezTo>
                    <a:pt x="85" y="184"/>
                    <a:pt x="79" y="180"/>
                    <a:pt x="77" y="175"/>
                  </a:cubicBezTo>
                  <a:cubicBezTo>
                    <a:pt x="77" y="175"/>
                    <a:pt x="77" y="175"/>
                    <a:pt x="77" y="175"/>
                  </a:cubicBezTo>
                  <a:cubicBezTo>
                    <a:pt x="74" y="171"/>
                    <a:pt x="73" y="167"/>
                    <a:pt x="73" y="166"/>
                  </a:cubicBezTo>
                  <a:cubicBezTo>
                    <a:pt x="73" y="166"/>
                    <a:pt x="73" y="166"/>
                    <a:pt x="73" y="166"/>
                  </a:cubicBezTo>
                  <a:cubicBezTo>
                    <a:pt x="73" y="166"/>
                    <a:pt x="73" y="166"/>
                    <a:pt x="73" y="166"/>
                  </a:cubicBezTo>
                  <a:cubicBezTo>
                    <a:pt x="73" y="166"/>
                    <a:pt x="73" y="166"/>
                    <a:pt x="73" y="166"/>
                  </a:cubicBezTo>
                  <a:cubicBezTo>
                    <a:pt x="73" y="166"/>
                    <a:pt x="73" y="163"/>
                    <a:pt x="73" y="146"/>
                  </a:cubicBezTo>
                  <a:cubicBezTo>
                    <a:pt x="73" y="146"/>
                    <a:pt x="73" y="146"/>
                    <a:pt x="73" y="146"/>
                  </a:cubicBezTo>
                  <a:cubicBezTo>
                    <a:pt x="73" y="140"/>
                    <a:pt x="71" y="137"/>
                    <a:pt x="67" y="136"/>
                  </a:cubicBezTo>
                  <a:cubicBezTo>
                    <a:pt x="67" y="136"/>
                    <a:pt x="67" y="136"/>
                    <a:pt x="67" y="136"/>
                  </a:cubicBezTo>
                  <a:cubicBezTo>
                    <a:pt x="64" y="134"/>
                    <a:pt x="60" y="134"/>
                    <a:pt x="59" y="134"/>
                  </a:cubicBezTo>
                  <a:cubicBezTo>
                    <a:pt x="59" y="134"/>
                    <a:pt x="59" y="134"/>
                    <a:pt x="59" y="134"/>
                  </a:cubicBezTo>
                  <a:cubicBezTo>
                    <a:pt x="59" y="134"/>
                    <a:pt x="58" y="134"/>
                    <a:pt x="58" y="134"/>
                  </a:cubicBezTo>
                  <a:cubicBezTo>
                    <a:pt x="58" y="134"/>
                    <a:pt x="58" y="134"/>
                    <a:pt x="58" y="134"/>
                  </a:cubicBezTo>
                  <a:cubicBezTo>
                    <a:pt x="58" y="134"/>
                    <a:pt x="58" y="134"/>
                    <a:pt x="58" y="134"/>
                  </a:cubicBezTo>
                  <a:cubicBezTo>
                    <a:pt x="58" y="134"/>
                    <a:pt x="58" y="134"/>
                    <a:pt x="58" y="134"/>
                  </a:cubicBezTo>
                  <a:cubicBezTo>
                    <a:pt x="58" y="134"/>
                    <a:pt x="37" y="134"/>
                    <a:pt x="20" y="134"/>
                  </a:cubicBezTo>
                  <a:cubicBezTo>
                    <a:pt x="20" y="134"/>
                    <a:pt x="20" y="134"/>
                    <a:pt x="20" y="134"/>
                  </a:cubicBezTo>
                  <a:cubicBezTo>
                    <a:pt x="10" y="134"/>
                    <a:pt x="5" y="129"/>
                    <a:pt x="2" y="125"/>
                  </a:cubicBezTo>
                  <a:cubicBezTo>
                    <a:pt x="2" y="125"/>
                    <a:pt x="2" y="125"/>
                    <a:pt x="2" y="125"/>
                  </a:cubicBezTo>
                  <a:cubicBezTo>
                    <a:pt x="0" y="121"/>
                    <a:pt x="0" y="116"/>
                    <a:pt x="0" y="116"/>
                  </a:cubicBezTo>
                  <a:cubicBezTo>
                    <a:pt x="0" y="116"/>
                    <a:pt x="0" y="116"/>
                    <a:pt x="0" y="116"/>
                  </a:cubicBezTo>
                  <a:cubicBezTo>
                    <a:pt x="0" y="0"/>
                    <a:pt x="0" y="0"/>
                    <a:pt x="0" y="0"/>
                  </a:cubicBezTo>
                  <a:cubicBezTo>
                    <a:pt x="0" y="0"/>
                    <a:pt x="0" y="0"/>
                    <a:pt x="0" y="0"/>
                  </a:cubicBezTo>
                  <a:cubicBezTo>
                    <a:pt x="5" y="0"/>
                    <a:pt x="5" y="0"/>
                    <a:pt x="5" y="0"/>
                  </a:cubicBezTo>
                  <a:cubicBezTo>
                    <a:pt x="5" y="116"/>
                    <a:pt x="5" y="116"/>
                    <a:pt x="5" y="116"/>
                  </a:cubicBezTo>
                  <a:cubicBezTo>
                    <a:pt x="5" y="116"/>
                    <a:pt x="5" y="116"/>
                    <a:pt x="5" y="117"/>
                  </a:cubicBezTo>
                  <a:cubicBezTo>
                    <a:pt x="5" y="117"/>
                    <a:pt x="5" y="117"/>
                    <a:pt x="5" y="117"/>
                  </a:cubicBezTo>
                  <a:cubicBezTo>
                    <a:pt x="5" y="117"/>
                    <a:pt x="6" y="117"/>
                    <a:pt x="6" y="118"/>
                  </a:cubicBezTo>
                  <a:cubicBezTo>
                    <a:pt x="6" y="118"/>
                    <a:pt x="6" y="118"/>
                    <a:pt x="6" y="118"/>
                  </a:cubicBezTo>
                  <a:cubicBezTo>
                    <a:pt x="6" y="119"/>
                    <a:pt x="6" y="121"/>
                    <a:pt x="7" y="122"/>
                  </a:cubicBezTo>
                  <a:cubicBezTo>
                    <a:pt x="7" y="122"/>
                    <a:pt x="7" y="122"/>
                    <a:pt x="7" y="122"/>
                  </a:cubicBezTo>
                  <a:cubicBezTo>
                    <a:pt x="9" y="125"/>
                    <a:pt x="12" y="128"/>
                    <a:pt x="20" y="128"/>
                  </a:cubicBezTo>
                  <a:cubicBezTo>
                    <a:pt x="20" y="128"/>
                    <a:pt x="20" y="128"/>
                    <a:pt x="20" y="128"/>
                  </a:cubicBezTo>
                  <a:cubicBezTo>
                    <a:pt x="37" y="128"/>
                    <a:pt x="58" y="128"/>
                    <a:pt x="58" y="128"/>
                  </a:cubicBezTo>
                  <a:cubicBezTo>
                    <a:pt x="58" y="128"/>
                    <a:pt x="58" y="128"/>
                    <a:pt x="58" y="128"/>
                  </a:cubicBezTo>
                  <a:cubicBezTo>
                    <a:pt x="58" y="128"/>
                    <a:pt x="59" y="128"/>
                    <a:pt x="59" y="128"/>
                  </a:cubicBezTo>
                  <a:cubicBezTo>
                    <a:pt x="59" y="128"/>
                    <a:pt x="59" y="128"/>
                    <a:pt x="59" y="128"/>
                  </a:cubicBezTo>
                  <a:cubicBezTo>
                    <a:pt x="61" y="128"/>
                    <a:pt x="65" y="128"/>
                    <a:pt x="70" y="131"/>
                  </a:cubicBezTo>
                  <a:cubicBezTo>
                    <a:pt x="70" y="131"/>
                    <a:pt x="70" y="131"/>
                    <a:pt x="70" y="131"/>
                  </a:cubicBezTo>
                  <a:cubicBezTo>
                    <a:pt x="75" y="133"/>
                    <a:pt x="79" y="138"/>
                    <a:pt x="79" y="146"/>
                  </a:cubicBezTo>
                  <a:cubicBezTo>
                    <a:pt x="79" y="146"/>
                    <a:pt x="79" y="146"/>
                    <a:pt x="79" y="146"/>
                  </a:cubicBezTo>
                  <a:cubicBezTo>
                    <a:pt x="79" y="161"/>
                    <a:pt x="79" y="165"/>
                    <a:pt x="79" y="166"/>
                  </a:cubicBezTo>
                  <a:cubicBezTo>
                    <a:pt x="79" y="166"/>
                    <a:pt x="79" y="166"/>
                    <a:pt x="79" y="166"/>
                  </a:cubicBezTo>
                  <a:cubicBezTo>
                    <a:pt x="79" y="166"/>
                    <a:pt x="79" y="166"/>
                    <a:pt x="79" y="166"/>
                  </a:cubicBezTo>
                  <a:cubicBezTo>
                    <a:pt x="79" y="166"/>
                    <a:pt x="79" y="166"/>
                    <a:pt x="79" y="166"/>
                  </a:cubicBezTo>
                  <a:cubicBezTo>
                    <a:pt x="79" y="167"/>
                    <a:pt x="79" y="167"/>
                    <a:pt x="79" y="168"/>
                  </a:cubicBezTo>
                  <a:cubicBezTo>
                    <a:pt x="79" y="168"/>
                    <a:pt x="79" y="168"/>
                    <a:pt x="79" y="168"/>
                  </a:cubicBezTo>
                  <a:cubicBezTo>
                    <a:pt x="80" y="169"/>
                    <a:pt x="80" y="171"/>
                    <a:pt x="81" y="172"/>
                  </a:cubicBezTo>
                  <a:cubicBezTo>
                    <a:pt x="81" y="172"/>
                    <a:pt x="81" y="172"/>
                    <a:pt x="81" y="172"/>
                  </a:cubicBezTo>
                  <a:cubicBezTo>
                    <a:pt x="83" y="175"/>
                    <a:pt x="87" y="178"/>
                    <a:pt x="95" y="178"/>
                  </a:cubicBezTo>
                  <a:cubicBezTo>
                    <a:pt x="95" y="178"/>
                    <a:pt x="95" y="178"/>
                    <a:pt x="95" y="178"/>
                  </a:cubicBezTo>
                  <a:cubicBezTo>
                    <a:pt x="111" y="178"/>
                    <a:pt x="120" y="178"/>
                    <a:pt x="121" y="178"/>
                  </a:cubicBezTo>
                  <a:cubicBezTo>
                    <a:pt x="121" y="178"/>
                    <a:pt x="121" y="178"/>
                    <a:pt x="121" y="178"/>
                  </a:cubicBezTo>
                  <a:cubicBezTo>
                    <a:pt x="122" y="178"/>
                    <a:pt x="123" y="178"/>
                    <a:pt x="124" y="178"/>
                  </a:cubicBezTo>
                  <a:cubicBezTo>
                    <a:pt x="124" y="178"/>
                    <a:pt x="124" y="178"/>
                    <a:pt x="124" y="178"/>
                  </a:cubicBezTo>
                  <a:cubicBezTo>
                    <a:pt x="127" y="178"/>
                    <a:pt x="131" y="178"/>
                    <a:pt x="135" y="181"/>
                  </a:cubicBezTo>
                  <a:cubicBezTo>
                    <a:pt x="135" y="181"/>
                    <a:pt x="135" y="181"/>
                    <a:pt x="135" y="181"/>
                  </a:cubicBezTo>
                  <a:cubicBezTo>
                    <a:pt x="139" y="184"/>
                    <a:pt x="143" y="189"/>
                    <a:pt x="143" y="196"/>
                  </a:cubicBezTo>
                  <a:cubicBezTo>
                    <a:pt x="143" y="196"/>
                    <a:pt x="143" y="196"/>
                    <a:pt x="143" y="196"/>
                  </a:cubicBezTo>
                  <a:cubicBezTo>
                    <a:pt x="143" y="214"/>
                    <a:pt x="143" y="233"/>
                    <a:pt x="143" y="233"/>
                  </a:cubicBezTo>
                  <a:cubicBezTo>
                    <a:pt x="143" y="233"/>
                    <a:pt x="143" y="233"/>
                    <a:pt x="143" y="233"/>
                  </a:cubicBezTo>
                  <a:cubicBezTo>
                    <a:pt x="143" y="233"/>
                    <a:pt x="143" y="233"/>
                    <a:pt x="143" y="233"/>
                  </a:cubicBezTo>
                  <a:cubicBezTo>
                    <a:pt x="143" y="233"/>
                    <a:pt x="143" y="233"/>
                    <a:pt x="143" y="233"/>
                  </a:cubicBezTo>
                  <a:cubicBezTo>
                    <a:pt x="143" y="234"/>
                    <a:pt x="143" y="234"/>
                    <a:pt x="143" y="235"/>
                  </a:cubicBezTo>
                  <a:cubicBezTo>
                    <a:pt x="143" y="235"/>
                    <a:pt x="143" y="235"/>
                    <a:pt x="143" y="235"/>
                  </a:cubicBezTo>
                  <a:cubicBezTo>
                    <a:pt x="143" y="237"/>
                    <a:pt x="144" y="239"/>
                    <a:pt x="145" y="241"/>
                  </a:cubicBezTo>
                  <a:cubicBezTo>
                    <a:pt x="145" y="241"/>
                    <a:pt x="145" y="241"/>
                    <a:pt x="145" y="241"/>
                  </a:cubicBezTo>
                  <a:cubicBezTo>
                    <a:pt x="147" y="244"/>
                    <a:pt x="150" y="248"/>
                    <a:pt x="158" y="248"/>
                  </a:cubicBezTo>
                  <a:cubicBezTo>
                    <a:pt x="158" y="248"/>
                    <a:pt x="158" y="248"/>
                    <a:pt x="158" y="248"/>
                  </a:cubicBezTo>
                  <a:cubicBezTo>
                    <a:pt x="175" y="248"/>
                    <a:pt x="187" y="248"/>
                    <a:pt x="187" y="248"/>
                  </a:cubicBezTo>
                  <a:cubicBezTo>
                    <a:pt x="187" y="248"/>
                    <a:pt x="187" y="248"/>
                    <a:pt x="187" y="248"/>
                  </a:cubicBezTo>
                  <a:cubicBezTo>
                    <a:pt x="187" y="254"/>
                    <a:pt x="187" y="254"/>
                    <a:pt x="187" y="2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Freeform 164"/>
            <p:cNvSpPr>
              <a:spLocks noEditPoints="1"/>
            </p:cNvSpPr>
            <p:nvPr/>
          </p:nvSpPr>
          <p:spPr bwMode="auto">
            <a:xfrm>
              <a:off x="3168864" y="3750120"/>
              <a:ext cx="204849" cy="624449"/>
            </a:xfrm>
            <a:custGeom>
              <a:avLst/>
              <a:gdLst>
                <a:gd name="T0" fmla="*/ 44 w 45"/>
                <a:gd name="T1" fmla="*/ 73 h 138"/>
                <a:gd name="T2" fmla="*/ 43 w 45"/>
                <a:gd name="T3" fmla="*/ 134 h 138"/>
                <a:gd name="T4" fmla="*/ 41 w 45"/>
                <a:gd name="T5" fmla="*/ 136 h 138"/>
                <a:gd name="T6" fmla="*/ 21 w 45"/>
                <a:gd name="T7" fmla="*/ 138 h 138"/>
                <a:gd name="T8" fmla="*/ 2 w 45"/>
                <a:gd name="T9" fmla="*/ 136 h 138"/>
                <a:gd name="T10" fmla="*/ 0 w 45"/>
                <a:gd name="T11" fmla="*/ 134 h 138"/>
                <a:gd name="T12" fmla="*/ 0 w 45"/>
                <a:gd name="T13" fmla="*/ 109 h 138"/>
                <a:gd name="T14" fmla="*/ 0 w 45"/>
                <a:gd name="T15" fmla="*/ 97 h 138"/>
                <a:gd name="T16" fmla="*/ 1 w 45"/>
                <a:gd name="T17" fmla="*/ 73 h 138"/>
                <a:gd name="T18" fmla="*/ 2 w 45"/>
                <a:gd name="T19" fmla="*/ 71 h 138"/>
                <a:gd name="T20" fmla="*/ 22 w 45"/>
                <a:gd name="T21" fmla="*/ 69 h 138"/>
                <a:gd name="T22" fmla="*/ 42 w 45"/>
                <a:gd name="T23" fmla="*/ 71 h 138"/>
                <a:gd name="T24" fmla="*/ 44 w 45"/>
                <a:gd name="T25" fmla="*/ 73 h 138"/>
                <a:gd name="T26" fmla="*/ 45 w 45"/>
                <a:gd name="T27" fmla="*/ 4 h 138"/>
                <a:gd name="T28" fmla="*/ 44 w 45"/>
                <a:gd name="T29" fmla="*/ 65 h 138"/>
                <a:gd name="T30" fmla="*/ 42 w 45"/>
                <a:gd name="T31" fmla="*/ 67 h 138"/>
                <a:gd name="T32" fmla="*/ 22 w 45"/>
                <a:gd name="T33" fmla="*/ 69 h 138"/>
                <a:gd name="T34" fmla="*/ 3 w 45"/>
                <a:gd name="T35" fmla="*/ 67 h 138"/>
                <a:gd name="T36" fmla="*/ 1 w 45"/>
                <a:gd name="T37" fmla="*/ 65 h 138"/>
                <a:gd name="T38" fmla="*/ 1 w 45"/>
                <a:gd name="T39" fmla="*/ 40 h 138"/>
                <a:gd name="T40" fmla="*/ 1 w 45"/>
                <a:gd name="T41" fmla="*/ 28 h 138"/>
                <a:gd name="T42" fmla="*/ 1 w 45"/>
                <a:gd name="T43" fmla="*/ 4 h 138"/>
                <a:gd name="T44" fmla="*/ 3 w 45"/>
                <a:gd name="T45" fmla="*/ 2 h 138"/>
                <a:gd name="T46" fmla="*/ 23 w 45"/>
                <a:gd name="T47" fmla="*/ 0 h 138"/>
                <a:gd name="T48" fmla="*/ 43 w 45"/>
                <a:gd name="T49" fmla="*/ 2 h 138"/>
                <a:gd name="T50" fmla="*/ 45 w 45"/>
                <a:gd name="T51"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138">
                  <a:moveTo>
                    <a:pt x="44" y="73"/>
                  </a:moveTo>
                  <a:cubicBezTo>
                    <a:pt x="43" y="134"/>
                    <a:pt x="43" y="134"/>
                    <a:pt x="43" y="134"/>
                  </a:cubicBezTo>
                  <a:cubicBezTo>
                    <a:pt x="43" y="135"/>
                    <a:pt x="42" y="136"/>
                    <a:pt x="41" y="136"/>
                  </a:cubicBezTo>
                  <a:cubicBezTo>
                    <a:pt x="41" y="136"/>
                    <a:pt x="30" y="138"/>
                    <a:pt x="21" y="138"/>
                  </a:cubicBezTo>
                  <a:cubicBezTo>
                    <a:pt x="12" y="138"/>
                    <a:pt x="2" y="136"/>
                    <a:pt x="2" y="136"/>
                  </a:cubicBezTo>
                  <a:cubicBezTo>
                    <a:pt x="0" y="136"/>
                    <a:pt x="0" y="135"/>
                    <a:pt x="0" y="134"/>
                  </a:cubicBezTo>
                  <a:cubicBezTo>
                    <a:pt x="0" y="109"/>
                    <a:pt x="0" y="109"/>
                    <a:pt x="0" y="109"/>
                  </a:cubicBezTo>
                  <a:cubicBezTo>
                    <a:pt x="0" y="97"/>
                    <a:pt x="0" y="97"/>
                    <a:pt x="0" y="97"/>
                  </a:cubicBezTo>
                  <a:cubicBezTo>
                    <a:pt x="1" y="73"/>
                    <a:pt x="1" y="73"/>
                    <a:pt x="1" y="73"/>
                  </a:cubicBezTo>
                  <a:cubicBezTo>
                    <a:pt x="1" y="72"/>
                    <a:pt x="1" y="71"/>
                    <a:pt x="2" y="71"/>
                  </a:cubicBezTo>
                  <a:cubicBezTo>
                    <a:pt x="3" y="71"/>
                    <a:pt x="13" y="69"/>
                    <a:pt x="22" y="69"/>
                  </a:cubicBezTo>
                  <a:cubicBezTo>
                    <a:pt x="31" y="69"/>
                    <a:pt x="42" y="71"/>
                    <a:pt x="42" y="71"/>
                  </a:cubicBezTo>
                  <a:cubicBezTo>
                    <a:pt x="43" y="71"/>
                    <a:pt x="44" y="72"/>
                    <a:pt x="44" y="73"/>
                  </a:cubicBezTo>
                  <a:close/>
                  <a:moveTo>
                    <a:pt x="45" y="4"/>
                  </a:moveTo>
                  <a:cubicBezTo>
                    <a:pt x="44" y="65"/>
                    <a:pt x="44" y="65"/>
                    <a:pt x="44" y="65"/>
                  </a:cubicBezTo>
                  <a:cubicBezTo>
                    <a:pt x="44" y="66"/>
                    <a:pt x="43" y="67"/>
                    <a:pt x="42" y="67"/>
                  </a:cubicBezTo>
                  <a:cubicBezTo>
                    <a:pt x="42" y="67"/>
                    <a:pt x="31" y="69"/>
                    <a:pt x="22" y="69"/>
                  </a:cubicBezTo>
                  <a:cubicBezTo>
                    <a:pt x="13" y="69"/>
                    <a:pt x="3" y="67"/>
                    <a:pt x="3" y="67"/>
                  </a:cubicBezTo>
                  <a:cubicBezTo>
                    <a:pt x="1" y="67"/>
                    <a:pt x="1" y="66"/>
                    <a:pt x="1" y="65"/>
                  </a:cubicBezTo>
                  <a:cubicBezTo>
                    <a:pt x="1" y="40"/>
                    <a:pt x="1" y="40"/>
                    <a:pt x="1" y="40"/>
                  </a:cubicBezTo>
                  <a:cubicBezTo>
                    <a:pt x="1" y="28"/>
                    <a:pt x="1" y="28"/>
                    <a:pt x="1" y="28"/>
                  </a:cubicBezTo>
                  <a:cubicBezTo>
                    <a:pt x="1" y="4"/>
                    <a:pt x="1" y="4"/>
                    <a:pt x="1" y="4"/>
                  </a:cubicBezTo>
                  <a:cubicBezTo>
                    <a:pt x="2" y="3"/>
                    <a:pt x="2" y="2"/>
                    <a:pt x="3" y="2"/>
                  </a:cubicBezTo>
                  <a:cubicBezTo>
                    <a:pt x="4" y="2"/>
                    <a:pt x="14" y="0"/>
                    <a:pt x="23" y="0"/>
                  </a:cubicBezTo>
                  <a:cubicBezTo>
                    <a:pt x="32" y="0"/>
                    <a:pt x="43" y="2"/>
                    <a:pt x="43" y="2"/>
                  </a:cubicBezTo>
                  <a:cubicBezTo>
                    <a:pt x="44" y="2"/>
                    <a:pt x="45" y="3"/>
                    <a:pt x="45" y="4"/>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Rectangle 165"/>
            <p:cNvSpPr>
              <a:spLocks noChangeArrowheads="1"/>
            </p:cNvSpPr>
            <p:nvPr/>
          </p:nvSpPr>
          <p:spPr bwMode="auto">
            <a:xfrm>
              <a:off x="3301528" y="4210651"/>
              <a:ext cx="39019" cy="42931"/>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4" name="Rectangle 166"/>
            <p:cNvSpPr>
              <a:spLocks noChangeArrowheads="1"/>
            </p:cNvSpPr>
            <p:nvPr/>
          </p:nvSpPr>
          <p:spPr bwMode="auto">
            <a:xfrm>
              <a:off x="3301528" y="4261388"/>
              <a:ext cx="39019"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5" name="Rectangle 167"/>
            <p:cNvSpPr>
              <a:spLocks noChangeArrowheads="1"/>
            </p:cNvSpPr>
            <p:nvPr/>
          </p:nvSpPr>
          <p:spPr bwMode="auto">
            <a:xfrm>
              <a:off x="3196177" y="4109178"/>
              <a:ext cx="4096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6" name="Freeform 168"/>
            <p:cNvSpPr>
              <a:spLocks/>
            </p:cNvSpPr>
            <p:nvPr/>
          </p:nvSpPr>
          <p:spPr bwMode="auto">
            <a:xfrm>
              <a:off x="3192275" y="4206748"/>
              <a:ext cx="44871" cy="46834"/>
            </a:xfrm>
            <a:custGeom>
              <a:avLst/>
              <a:gdLst>
                <a:gd name="T0" fmla="*/ 24 w 24"/>
                <a:gd name="T1" fmla="*/ 2 h 24"/>
                <a:gd name="T2" fmla="*/ 2 w 24"/>
                <a:gd name="T3" fmla="*/ 0 h 24"/>
                <a:gd name="T4" fmla="*/ 0 w 24"/>
                <a:gd name="T5" fmla="*/ 21 h 24"/>
                <a:gd name="T6" fmla="*/ 2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lnTo>
                    <a:pt x="2" y="0"/>
                  </a:lnTo>
                  <a:lnTo>
                    <a:pt x="0" y="21"/>
                  </a:lnTo>
                  <a:lnTo>
                    <a:pt x="21" y="24"/>
                  </a:lnTo>
                  <a:lnTo>
                    <a:pt x="24" y="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7" name="Rectangle 169"/>
            <p:cNvSpPr>
              <a:spLocks noChangeArrowheads="1"/>
            </p:cNvSpPr>
            <p:nvPr/>
          </p:nvSpPr>
          <p:spPr bwMode="auto">
            <a:xfrm>
              <a:off x="3244950" y="4261388"/>
              <a:ext cx="42921"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8" name="Rectangle 170"/>
            <p:cNvSpPr>
              <a:spLocks noChangeArrowheads="1"/>
            </p:cNvSpPr>
            <p:nvPr/>
          </p:nvSpPr>
          <p:spPr bwMode="auto">
            <a:xfrm>
              <a:off x="3196177" y="4157963"/>
              <a:ext cx="40969" cy="40980"/>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9" name="Rectangle 171"/>
            <p:cNvSpPr>
              <a:spLocks noChangeArrowheads="1"/>
            </p:cNvSpPr>
            <p:nvPr/>
          </p:nvSpPr>
          <p:spPr bwMode="auto">
            <a:xfrm>
              <a:off x="3301528" y="4109178"/>
              <a:ext cx="3901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0" name="Rectangle 172"/>
            <p:cNvSpPr>
              <a:spLocks noChangeArrowheads="1"/>
            </p:cNvSpPr>
            <p:nvPr/>
          </p:nvSpPr>
          <p:spPr bwMode="auto">
            <a:xfrm>
              <a:off x="3192275" y="4261388"/>
              <a:ext cx="39019" cy="40979"/>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1" name="Freeform 173"/>
            <p:cNvSpPr>
              <a:spLocks/>
            </p:cNvSpPr>
            <p:nvPr/>
          </p:nvSpPr>
          <p:spPr bwMode="auto">
            <a:xfrm>
              <a:off x="3301528" y="4157963"/>
              <a:ext cx="39019" cy="42931"/>
            </a:xfrm>
            <a:custGeom>
              <a:avLst/>
              <a:gdLst>
                <a:gd name="T0" fmla="*/ 0 w 21"/>
                <a:gd name="T1" fmla="*/ 21 h 23"/>
                <a:gd name="T2" fmla="*/ 21 w 21"/>
                <a:gd name="T3" fmla="*/ 23 h 23"/>
                <a:gd name="T4" fmla="*/ 21 w 21"/>
                <a:gd name="T5" fmla="*/ 2 h 23"/>
                <a:gd name="T6" fmla="*/ 0 w 21"/>
                <a:gd name="T7" fmla="*/ 0 h 23"/>
                <a:gd name="T8" fmla="*/ 0 w 21"/>
                <a:gd name="T9" fmla="*/ 21 h 23"/>
              </a:gdLst>
              <a:ahLst/>
              <a:cxnLst>
                <a:cxn ang="0">
                  <a:pos x="T0" y="T1"/>
                </a:cxn>
                <a:cxn ang="0">
                  <a:pos x="T2" y="T3"/>
                </a:cxn>
                <a:cxn ang="0">
                  <a:pos x="T4" y="T5"/>
                </a:cxn>
                <a:cxn ang="0">
                  <a:pos x="T6" y="T7"/>
                </a:cxn>
                <a:cxn ang="0">
                  <a:pos x="T8" y="T9"/>
                </a:cxn>
              </a:cxnLst>
              <a:rect l="0" t="0" r="r" b="b"/>
              <a:pathLst>
                <a:path w="21" h="23">
                  <a:moveTo>
                    <a:pt x="0" y="21"/>
                  </a:moveTo>
                  <a:lnTo>
                    <a:pt x="21" y="23"/>
                  </a:lnTo>
                  <a:lnTo>
                    <a:pt x="21" y="2"/>
                  </a:lnTo>
                  <a:lnTo>
                    <a:pt x="0" y="0"/>
                  </a:lnTo>
                  <a:lnTo>
                    <a:pt x="0" y="2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2" name="Freeform 174"/>
            <p:cNvSpPr>
              <a:spLocks noEditPoints="1"/>
            </p:cNvSpPr>
            <p:nvPr/>
          </p:nvSpPr>
          <p:spPr bwMode="auto">
            <a:xfrm>
              <a:off x="3192275" y="3779391"/>
              <a:ext cx="161928" cy="257585"/>
            </a:xfrm>
            <a:custGeom>
              <a:avLst/>
              <a:gdLst>
                <a:gd name="T0" fmla="*/ 2 w 36"/>
                <a:gd name="T1" fmla="*/ 0 h 57"/>
                <a:gd name="T2" fmla="*/ 1 w 36"/>
                <a:gd name="T3" fmla="*/ 2 h 57"/>
                <a:gd name="T4" fmla="*/ 0 w 36"/>
                <a:gd name="T5" fmla="*/ 55 h 57"/>
                <a:gd name="T6" fmla="*/ 1 w 36"/>
                <a:gd name="T7" fmla="*/ 57 h 57"/>
                <a:gd name="T8" fmla="*/ 33 w 36"/>
                <a:gd name="T9" fmla="*/ 57 h 57"/>
                <a:gd name="T10" fmla="*/ 35 w 36"/>
                <a:gd name="T11" fmla="*/ 56 h 57"/>
                <a:gd name="T12" fmla="*/ 36 w 36"/>
                <a:gd name="T13" fmla="*/ 2 h 57"/>
                <a:gd name="T14" fmla="*/ 34 w 36"/>
                <a:gd name="T15" fmla="*/ 0 h 57"/>
                <a:gd name="T16" fmla="*/ 2 w 36"/>
                <a:gd name="T17" fmla="*/ 0 h 57"/>
                <a:gd name="T18" fmla="*/ 19 w 36"/>
                <a:gd name="T19" fmla="*/ 45 h 57"/>
                <a:gd name="T20" fmla="*/ 15 w 36"/>
                <a:gd name="T21" fmla="*/ 45 h 57"/>
                <a:gd name="T22" fmla="*/ 15 w 36"/>
                <a:gd name="T23" fmla="*/ 41 h 57"/>
                <a:gd name="T24" fmla="*/ 19 w 36"/>
                <a:gd name="T25" fmla="*/ 41 h 57"/>
                <a:gd name="T26" fmla="*/ 19 w 36"/>
                <a:gd name="T27" fmla="*/ 45 h 57"/>
                <a:gd name="T28" fmla="*/ 24 w 36"/>
                <a:gd name="T29" fmla="*/ 40 h 57"/>
                <a:gd name="T30" fmla="*/ 23 w 36"/>
                <a:gd name="T31" fmla="*/ 40 h 57"/>
                <a:gd name="T32" fmla="*/ 22 w 36"/>
                <a:gd name="T33" fmla="*/ 40 h 57"/>
                <a:gd name="T34" fmla="*/ 17 w 36"/>
                <a:gd name="T35" fmla="*/ 37 h 57"/>
                <a:gd name="T36" fmla="*/ 12 w 36"/>
                <a:gd name="T37" fmla="*/ 39 h 57"/>
                <a:gd name="T38" fmla="*/ 10 w 36"/>
                <a:gd name="T39" fmla="*/ 39 h 57"/>
                <a:gd name="T40" fmla="*/ 10 w 36"/>
                <a:gd name="T41" fmla="*/ 37 h 57"/>
                <a:gd name="T42" fmla="*/ 17 w 36"/>
                <a:gd name="T43" fmla="*/ 35 h 57"/>
                <a:gd name="T44" fmla="*/ 24 w 36"/>
                <a:gd name="T45" fmla="*/ 38 h 57"/>
                <a:gd name="T46" fmla="*/ 24 w 36"/>
                <a:gd name="T47" fmla="*/ 40 h 57"/>
                <a:gd name="T48" fmla="*/ 28 w 36"/>
                <a:gd name="T49" fmla="*/ 36 h 57"/>
                <a:gd name="T50" fmla="*/ 27 w 36"/>
                <a:gd name="T51" fmla="*/ 37 h 57"/>
                <a:gd name="T52" fmla="*/ 26 w 36"/>
                <a:gd name="T53" fmla="*/ 36 h 57"/>
                <a:gd name="T54" fmla="*/ 17 w 36"/>
                <a:gd name="T55" fmla="*/ 32 h 57"/>
                <a:gd name="T56" fmla="*/ 9 w 36"/>
                <a:gd name="T57" fmla="*/ 36 h 57"/>
                <a:gd name="T58" fmla="*/ 7 w 36"/>
                <a:gd name="T59" fmla="*/ 36 h 57"/>
                <a:gd name="T60" fmla="*/ 7 w 36"/>
                <a:gd name="T61" fmla="*/ 34 h 57"/>
                <a:gd name="T62" fmla="*/ 17 w 36"/>
                <a:gd name="T63" fmla="*/ 30 h 57"/>
                <a:gd name="T64" fmla="*/ 28 w 36"/>
                <a:gd name="T65" fmla="*/ 35 h 57"/>
                <a:gd name="T66" fmla="*/ 28 w 36"/>
                <a:gd name="T67" fmla="*/ 3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57">
                  <a:moveTo>
                    <a:pt x="2" y="0"/>
                  </a:moveTo>
                  <a:cubicBezTo>
                    <a:pt x="1" y="0"/>
                    <a:pt x="1" y="1"/>
                    <a:pt x="1" y="2"/>
                  </a:cubicBezTo>
                  <a:cubicBezTo>
                    <a:pt x="0" y="55"/>
                    <a:pt x="0" y="55"/>
                    <a:pt x="0" y="55"/>
                  </a:cubicBezTo>
                  <a:cubicBezTo>
                    <a:pt x="0" y="56"/>
                    <a:pt x="0" y="57"/>
                    <a:pt x="1" y="57"/>
                  </a:cubicBezTo>
                  <a:cubicBezTo>
                    <a:pt x="33" y="57"/>
                    <a:pt x="33" y="57"/>
                    <a:pt x="33" y="57"/>
                  </a:cubicBezTo>
                  <a:cubicBezTo>
                    <a:pt x="34" y="57"/>
                    <a:pt x="35" y="56"/>
                    <a:pt x="35" y="56"/>
                  </a:cubicBezTo>
                  <a:cubicBezTo>
                    <a:pt x="36" y="2"/>
                    <a:pt x="36" y="2"/>
                    <a:pt x="36" y="2"/>
                  </a:cubicBezTo>
                  <a:cubicBezTo>
                    <a:pt x="36" y="1"/>
                    <a:pt x="35" y="0"/>
                    <a:pt x="34" y="0"/>
                  </a:cubicBezTo>
                  <a:lnTo>
                    <a:pt x="2" y="0"/>
                  </a:lnTo>
                  <a:close/>
                  <a:moveTo>
                    <a:pt x="19" y="45"/>
                  </a:moveTo>
                  <a:cubicBezTo>
                    <a:pt x="18" y="46"/>
                    <a:pt x="16" y="46"/>
                    <a:pt x="15" y="45"/>
                  </a:cubicBezTo>
                  <a:cubicBezTo>
                    <a:pt x="14" y="44"/>
                    <a:pt x="14" y="42"/>
                    <a:pt x="15" y="41"/>
                  </a:cubicBezTo>
                  <a:cubicBezTo>
                    <a:pt x="16" y="39"/>
                    <a:pt x="18" y="40"/>
                    <a:pt x="19" y="41"/>
                  </a:cubicBezTo>
                  <a:cubicBezTo>
                    <a:pt x="20" y="42"/>
                    <a:pt x="20" y="44"/>
                    <a:pt x="19" y="45"/>
                  </a:cubicBezTo>
                  <a:close/>
                  <a:moveTo>
                    <a:pt x="24" y="40"/>
                  </a:moveTo>
                  <a:cubicBezTo>
                    <a:pt x="24" y="40"/>
                    <a:pt x="24" y="40"/>
                    <a:pt x="23" y="40"/>
                  </a:cubicBezTo>
                  <a:cubicBezTo>
                    <a:pt x="23" y="40"/>
                    <a:pt x="23" y="40"/>
                    <a:pt x="22" y="40"/>
                  </a:cubicBezTo>
                  <a:cubicBezTo>
                    <a:pt x="21" y="38"/>
                    <a:pt x="19" y="37"/>
                    <a:pt x="17" y="37"/>
                  </a:cubicBezTo>
                  <a:cubicBezTo>
                    <a:pt x="15" y="37"/>
                    <a:pt x="13" y="38"/>
                    <a:pt x="12" y="39"/>
                  </a:cubicBezTo>
                  <a:cubicBezTo>
                    <a:pt x="11" y="40"/>
                    <a:pt x="10" y="40"/>
                    <a:pt x="10" y="39"/>
                  </a:cubicBezTo>
                  <a:cubicBezTo>
                    <a:pt x="9" y="39"/>
                    <a:pt x="10" y="38"/>
                    <a:pt x="10" y="37"/>
                  </a:cubicBezTo>
                  <a:cubicBezTo>
                    <a:pt x="12" y="35"/>
                    <a:pt x="15" y="35"/>
                    <a:pt x="17" y="35"/>
                  </a:cubicBezTo>
                  <a:cubicBezTo>
                    <a:pt x="20" y="35"/>
                    <a:pt x="22" y="36"/>
                    <a:pt x="24" y="38"/>
                  </a:cubicBezTo>
                  <a:cubicBezTo>
                    <a:pt x="25" y="38"/>
                    <a:pt x="25" y="39"/>
                    <a:pt x="24" y="40"/>
                  </a:cubicBezTo>
                  <a:close/>
                  <a:moveTo>
                    <a:pt x="28" y="36"/>
                  </a:moveTo>
                  <a:cubicBezTo>
                    <a:pt x="28" y="37"/>
                    <a:pt x="27" y="37"/>
                    <a:pt x="27" y="37"/>
                  </a:cubicBezTo>
                  <a:cubicBezTo>
                    <a:pt x="27" y="37"/>
                    <a:pt x="26" y="37"/>
                    <a:pt x="26" y="36"/>
                  </a:cubicBezTo>
                  <a:cubicBezTo>
                    <a:pt x="24" y="34"/>
                    <a:pt x="20" y="32"/>
                    <a:pt x="17" y="32"/>
                  </a:cubicBezTo>
                  <a:cubicBezTo>
                    <a:pt x="14" y="32"/>
                    <a:pt x="11" y="33"/>
                    <a:pt x="9" y="36"/>
                  </a:cubicBezTo>
                  <a:cubicBezTo>
                    <a:pt x="8" y="36"/>
                    <a:pt x="7" y="36"/>
                    <a:pt x="7" y="36"/>
                  </a:cubicBezTo>
                  <a:cubicBezTo>
                    <a:pt x="6" y="35"/>
                    <a:pt x="6" y="34"/>
                    <a:pt x="7" y="34"/>
                  </a:cubicBezTo>
                  <a:cubicBezTo>
                    <a:pt x="10" y="31"/>
                    <a:pt x="13" y="30"/>
                    <a:pt x="17" y="30"/>
                  </a:cubicBezTo>
                  <a:cubicBezTo>
                    <a:pt x="21" y="30"/>
                    <a:pt x="25" y="31"/>
                    <a:pt x="28" y="35"/>
                  </a:cubicBezTo>
                  <a:cubicBezTo>
                    <a:pt x="28" y="35"/>
                    <a:pt x="28" y="36"/>
                    <a:pt x="28" y="36"/>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3" name="Freeform 175"/>
            <p:cNvSpPr>
              <a:spLocks/>
            </p:cNvSpPr>
            <p:nvPr/>
          </p:nvSpPr>
          <p:spPr bwMode="auto">
            <a:xfrm>
              <a:off x="3237146" y="4044781"/>
              <a:ext cx="66332" cy="7806"/>
            </a:xfrm>
            <a:custGeom>
              <a:avLst/>
              <a:gdLst>
                <a:gd name="T0" fmla="*/ 0 w 35"/>
                <a:gd name="T1" fmla="*/ 3 h 5"/>
                <a:gd name="T2" fmla="*/ 35 w 35"/>
                <a:gd name="T3" fmla="*/ 5 h 5"/>
                <a:gd name="T4" fmla="*/ 35 w 35"/>
                <a:gd name="T5" fmla="*/ 0 h 5"/>
                <a:gd name="T6" fmla="*/ 0 w 35"/>
                <a:gd name="T7" fmla="*/ 0 h 5"/>
                <a:gd name="T8" fmla="*/ 0 w 35"/>
                <a:gd name="T9" fmla="*/ 3 h 5"/>
              </a:gdLst>
              <a:ahLst/>
              <a:cxnLst>
                <a:cxn ang="0">
                  <a:pos x="T0" y="T1"/>
                </a:cxn>
                <a:cxn ang="0">
                  <a:pos x="T2" y="T3"/>
                </a:cxn>
                <a:cxn ang="0">
                  <a:pos x="T4" y="T5"/>
                </a:cxn>
                <a:cxn ang="0">
                  <a:pos x="T6" y="T7"/>
                </a:cxn>
                <a:cxn ang="0">
                  <a:pos x="T8" y="T9"/>
                </a:cxn>
              </a:cxnLst>
              <a:rect l="0" t="0" r="r" b="b"/>
              <a:pathLst>
                <a:path w="35" h="5">
                  <a:moveTo>
                    <a:pt x="0" y="3"/>
                  </a:moveTo>
                  <a:lnTo>
                    <a:pt x="35" y="5"/>
                  </a:lnTo>
                  <a:lnTo>
                    <a:pt x="35" y="0"/>
                  </a:lnTo>
                  <a:lnTo>
                    <a:pt x="0" y="0"/>
                  </a:lnTo>
                  <a:lnTo>
                    <a:pt x="0" y="3"/>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4" name="Rectangle 176"/>
            <p:cNvSpPr>
              <a:spLocks noChangeArrowheads="1"/>
            </p:cNvSpPr>
            <p:nvPr/>
          </p:nvSpPr>
          <p:spPr bwMode="auto">
            <a:xfrm>
              <a:off x="3250803" y="4109178"/>
              <a:ext cx="40969" cy="39028"/>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5" name="Freeform 177"/>
            <p:cNvSpPr>
              <a:spLocks/>
            </p:cNvSpPr>
            <p:nvPr/>
          </p:nvSpPr>
          <p:spPr bwMode="auto">
            <a:xfrm>
              <a:off x="3244950" y="4210651"/>
              <a:ext cx="42921" cy="42931"/>
            </a:xfrm>
            <a:custGeom>
              <a:avLst/>
              <a:gdLst>
                <a:gd name="T0" fmla="*/ 0 w 22"/>
                <a:gd name="T1" fmla="*/ 22 h 22"/>
                <a:gd name="T2" fmla="*/ 22 w 22"/>
                <a:gd name="T3" fmla="*/ 22 h 22"/>
                <a:gd name="T4" fmla="*/ 22 w 22"/>
                <a:gd name="T5" fmla="*/ 0 h 22"/>
                <a:gd name="T6" fmla="*/ 3 w 22"/>
                <a:gd name="T7" fmla="*/ 0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22" y="22"/>
                  </a:lnTo>
                  <a:lnTo>
                    <a:pt x="22" y="0"/>
                  </a:lnTo>
                  <a:lnTo>
                    <a:pt x="3" y="0"/>
                  </a:lnTo>
                  <a:lnTo>
                    <a:pt x="0" y="2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6" name="Rectangle 178"/>
            <p:cNvSpPr>
              <a:spLocks noChangeArrowheads="1"/>
            </p:cNvSpPr>
            <p:nvPr/>
          </p:nvSpPr>
          <p:spPr bwMode="auto">
            <a:xfrm>
              <a:off x="3250803" y="4157963"/>
              <a:ext cx="40969" cy="40980"/>
            </a:xfrm>
            <a:prstGeom prst="rect">
              <a:avLst/>
            </a:pr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7" name="Freeform 179"/>
            <p:cNvSpPr>
              <a:spLocks noEditPoints="1"/>
            </p:cNvSpPr>
            <p:nvPr/>
          </p:nvSpPr>
          <p:spPr bwMode="auto">
            <a:xfrm>
              <a:off x="3172765" y="3750120"/>
              <a:ext cx="200947" cy="312224"/>
            </a:xfrm>
            <a:custGeom>
              <a:avLst/>
              <a:gdLst>
                <a:gd name="T0" fmla="*/ 22 w 44"/>
                <a:gd name="T1" fmla="*/ 0 h 69"/>
                <a:gd name="T2" fmla="*/ 2 w 44"/>
                <a:gd name="T3" fmla="*/ 2 h 69"/>
                <a:gd name="T4" fmla="*/ 0 w 44"/>
                <a:gd name="T5" fmla="*/ 4 h 69"/>
                <a:gd name="T6" fmla="*/ 0 w 44"/>
                <a:gd name="T7" fmla="*/ 28 h 69"/>
                <a:gd name="T8" fmla="*/ 0 w 44"/>
                <a:gd name="T9" fmla="*/ 40 h 69"/>
                <a:gd name="T10" fmla="*/ 0 w 44"/>
                <a:gd name="T11" fmla="*/ 65 h 69"/>
                <a:gd name="T12" fmla="*/ 2 w 44"/>
                <a:gd name="T13" fmla="*/ 67 h 69"/>
                <a:gd name="T14" fmla="*/ 21 w 44"/>
                <a:gd name="T15" fmla="*/ 69 h 69"/>
                <a:gd name="T16" fmla="*/ 41 w 44"/>
                <a:gd name="T17" fmla="*/ 67 h 69"/>
                <a:gd name="T18" fmla="*/ 43 w 44"/>
                <a:gd name="T19" fmla="*/ 65 h 69"/>
                <a:gd name="T20" fmla="*/ 44 w 44"/>
                <a:gd name="T21" fmla="*/ 4 h 69"/>
                <a:gd name="T22" fmla="*/ 42 w 44"/>
                <a:gd name="T23" fmla="*/ 2 h 69"/>
                <a:gd name="T24" fmla="*/ 22 w 44"/>
                <a:gd name="T25" fmla="*/ 0 h 69"/>
                <a:gd name="T26" fmla="*/ 29 w 44"/>
                <a:gd name="T27" fmla="*/ 67 h 69"/>
                <a:gd name="T28" fmla="*/ 14 w 44"/>
                <a:gd name="T29" fmla="*/ 66 h 69"/>
                <a:gd name="T30" fmla="*/ 14 w 44"/>
                <a:gd name="T31" fmla="*/ 65 h 69"/>
                <a:gd name="T32" fmla="*/ 29 w 44"/>
                <a:gd name="T33" fmla="*/ 65 h 69"/>
                <a:gd name="T34" fmla="*/ 29 w 44"/>
                <a:gd name="T35" fmla="*/ 67 h 69"/>
                <a:gd name="T36" fmla="*/ 40 w 44"/>
                <a:gd name="T37" fmla="*/ 8 h 69"/>
                <a:gd name="T38" fmla="*/ 39 w 44"/>
                <a:gd name="T39" fmla="*/ 62 h 69"/>
                <a:gd name="T40" fmla="*/ 37 w 44"/>
                <a:gd name="T41" fmla="*/ 63 h 69"/>
                <a:gd name="T42" fmla="*/ 5 w 44"/>
                <a:gd name="T43" fmla="*/ 63 h 69"/>
                <a:gd name="T44" fmla="*/ 4 w 44"/>
                <a:gd name="T45" fmla="*/ 61 h 69"/>
                <a:gd name="T46" fmla="*/ 5 w 44"/>
                <a:gd name="T47" fmla="*/ 8 h 69"/>
                <a:gd name="T48" fmla="*/ 6 w 44"/>
                <a:gd name="T49" fmla="*/ 6 h 69"/>
                <a:gd name="T50" fmla="*/ 38 w 44"/>
                <a:gd name="T51" fmla="*/ 6 h 69"/>
                <a:gd name="T52" fmla="*/ 40 w 44"/>
                <a:gd name="T53"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69">
                  <a:moveTo>
                    <a:pt x="22" y="0"/>
                  </a:moveTo>
                  <a:cubicBezTo>
                    <a:pt x="13" y="0"/>
                    <a:pt x="3" y="2"/>
                    <a:pt x="2" y="2"/>
                  </a:cubicBezTo>
                  <a:cubicBezTo>
                    <a:pt x="1" y="2"/>
                    <a:pt x="1" y="3"/>
                    <a:pt x="0"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9" y="67"/>
                  </a:moveTo>
                  <a:cubicBezTo>
                    <a:pt x="14" y="66"/>
                    <a:pt x="14" y="66"/>
                    <a:pt x="14" y="66"/>
                  </a:cubicBezTo>
                  <a:cubicBezTo>
                    <a:pt x="14" y="65"/>
                    <a:pt x="14" y="65"/>
                    <a:pt x="14" y="65"/>
                  </a:cubicBezTo>
                  <a:cubicBezTo>
                    <a:pt x="29" y="65"/>
                    <a:pt x="29" y="65"/>
                    <a:pt x="29" y="65"/>
                  </a:cubicBezTo>
                  <a:lnTo>
                    <a:pt x="29" y="67"/>
                  </a:lnTo>
                  <a:close/>
                  <a:moveTo>
                    <a:pt x="40" y="8"/>
                  </a:moveTo>
                  <a:cubicBezTo>
                    <a:pt x="39" y="62"/>
                    <a:pt x="39" y="62"/>
                    <a:pt x="39" y="62"/>
                  </a:cubicBezTo>
                  <a:cubicBezTo>
                    <a:pt x="39" y="62"/>
                    <a:pt x="38" y="63"/>
                    <a:pt x="37" y="63"/>
                  </a:cubicBezTo>
                  <a:cubicBezTo>
                    <a:pt x="5" y="63"/>
                    <a:pt x="5" y="63"/>
                    <a:pt x="5" y="63"/>
                  </a:cubicBezTo>
                  <a:cubicBezTo>
                    <a:pt x="4" y="63"/>
                    <a:pt x="4" y="62"/>
                    <a:pt x="4" y="61"/>
                  </a:cubicBezTo>
                  <a:cubicBezTo>
                    <a:pt x="5" y="8"/>
                    <a:pt x="5" y="8"/>
                    <a:pt x="5" y="8"/>
                  </a:cubicBezTo>
                  <a:cubicBezTo>
                    <a:pt x="5" y="7"/>
                    <a:pt x="5" y="6"/>
                    <a:pt x="6" y="6"/>
                  </a:cubicBezTo>
                  <a:cubicBezTo>
                    <a:pt x="38" y="6"/>
                    <a:pt x="38" y="6"/>
                    <a:pt x="38" y="6"/>
                  </a:cubicBezTo>
                  <a:cubicBezTo>
                    <a:pt x="39" y="6"/>
                    <a:pt x="40" y="7"/>
                    <a:pt x="40" y="8"/>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8" name="Freeform 180"/>
            <p:cNvSpPr>
              <a:spLocks noEditPoints="1"/>
            </p:cNvSpPr>
            <p:nvPr/>
          </p:nvSpPr>
          <p:spPr bwMode="auto">
            <a:xfrm>
              <a:off x="3168864" y="4062345"/>
              <a:ext cx="198997" cy="312224"/>
            </a:xfrm>
            <a:custGeom>
              <a:avLst/>
              <a:gdLst>
                <a:gd name="T0" fmla="*/ 2 w 44"/>
                <a:gd name="T1" fmla="*/ 2 h 69"/>
                <a:gd name="T2" fmla="*/ 0 w 44"/>
                <a:gd name="T3" fmla="*/ 28 h 69"/>
                <a:gd name="T4" fmla="*/ 0 w 44"/>
                <a:gd name="T5" fmla="*/ 65 h 69"/>
                <a:gd name="T6" fmla="*/ 21 w 44"/>
                <a:gd name="T7" fmla="*/ 69 h 69"/>
                <a:gd name="T8" fmla="*/ 43 w 44"/>
                <a:gd name="T9" fmla="*/ 65 h 69"/>
                <a:gd name="T10" fmla="*/ 42 w 44"/>
                <a:gd name="T11" fmla="*/ 2 h 69"/>
                <a:gd name="T12" fmla="*/ 27 w 44"/>
                <a:gd name="T13" fmla="*/ 10 h 69"/>
                <a:gd name="T14" fmla="*/ 18 w 44"/>
                <a:gd name="T15" fmla="*/ 19 h 69"/>
                <a:gd name="T16" fmla="*/ 27 w 44"/>
                <a:gd name="T17" fmla="*/ 10 h 69"/>
                <a:gd name="T18" fmla="*/ 18 w 44"/>
                <a:gd name="T19" fmla="*/ 21 h 69"/>
                <a:gd name="T20" fmla="*/ 27 w 44"/>
                <a:gd name="T21" fmla="*/ 30 h 69"/>
                <a:gd name="T22" fmla="*/ 26 w 44"/>
                <a:gd name="T23" fmla="*/ 33 h 69"/>
                <a:gd name="T24" fmla="*/ 17 w 44"/>
                <a:gd name="T25" fmla="*/ 42 h 69"/>
                <a:gd name="T26" fmla="*/ 26 w 44"/>
                <a:gd name="T27" fmla="*/ 33 h 69"/>
                <a:gd name="T28" fmla="*/ 15 w 44"/>
                <a:gd name="T29" fmla="*/ 10 h 69"/>
                <a:gd name="T30" fmla="*/ 6 w 44"/>
                <a:gd name="T31" fmla="*/ 19 h 69"/>
                <a:gd name="T32" fmla="*/ 6 w 44"/>
                <a:gd name="T33" fmla="*/ 21 h 69"/>
                <a:gd name="T34" fmla="*/ 15 w 44"/>
                <a:gd name="T35" fmla="*/ 30 h 69"/>
                <a:gd name="T36" fmla="*/ 6 w 44"/>
                <a:gd name="T37" fmla="*/ 21 h 69"/>
                <a:gd name="T38" fmla="*/ 15 w 44"/>
                <a:gd name="T39" fmla="*/ 33 h 69"/>
                <a:gd name="T40" fmla="*/ 5 w 44"/>
                <a:gd name="T41" fmla="*/ 41 h 69"/>
                <a:gd name="T42" fmla="*/ 5 w 44"/>
                <a:gd name="T43" fmla="*/ 53 h 69"/>
                <a:gd name="T44" fmla="*/ 14 w 44"/>
                <a:gd name="T45" fmla="*/ 44 h 69"/>
                <a:gd name="T46" fmla="*/ 5 w 44"/>
                <a:gd name="T47" fmla="*/ 53 h 69"/>
                <a:gd name="T48" fmla="*/ 17 w 44"/>
                <a:gd name="T49" fmla="*/ 44 h 69"/>
                <a:gd name="T50" fmla="*/ 26 w 44"/>
                <a:gd name="T51" fmla="*/ 53 h 69"/>
                <a:gd name="T52" fmla="*/ 38 w 44"/>
                <a:gd name="T53" fmla="*/ 53 h 69"/>
                <a:gd name="T54" fmla="*/ 29 w 44"/>
                <a:gd name="T55" fmla="*/ 44 h 69"/>
                <a:gd name="T56" fmla="*/ 38 w 44"/>
                <a:gd name="T57" fmla="*/ 53 h 69"/>
                <a:gd name="T58" fmla="*/ 29 w 44"/>
                <a:gd name="T59" fmla="*/ 42 h 69"/>
                <a:gd name="T60" fmla="*/ 38 w 44"/>
                <a:gd name="T61" fmla="*/ 33 h 69"/>
                <a:gd name="T62" fmla="*/ 38 w 44"/>
                <a:gd name="T63" fmla="*/ 31 h 69"/>
                <a:gd name="T64" fmla="*/ 29 w 44"/>
                <a:gd name="T65" fmla="*/ 21 h 69"/>
                <a:gd name="T66" fmla="*/ 38 w 44"/>
                <a:gd name="T67" fmla="*/ 31 h 69"/>
                <a:gd name="T68" fmla="*/ 29 w 44"/>
                <a:gd name="T69" fmla="*/ 19 h 69"/>
                <a:gd name="T70" fmla="*/ 38 w 44"/>
                <a:gd name="T71"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69">
                  <a:moveTo>
                    <a:pt x="22" y="0"/>
                  </a:moveTo>
                  <a:cubicBezTo>
                    <a:pt x="13" y="0"/>
                    <a:pt x="3" y="2"/>
                    <a:pt x="2" y="2"/>
                  </a:cubicBezTo>
                  <a:cubicBezTo>
                    <a:pt x="1" y="2"/>
                    <a:pt x="1" y="3"/>
                    <a:pt x="1" y="4"/>
                  </a:cubicBezTo>
                  <a:cubicBezTo>
                    <a:pt x="0" y="28"/>
                    <a:pt x="0" y="28"/>
                    <a:pt x="0" y="28"/>
                  </a:cubicBezTo>
                  <a:cubicBezTo>
                    <a:pt x="0" y="40"/>
                    <a:pt x="0" y="40"/>
                    <a:pt x="0" y="40"/>
                  </a:cubicBezTo>
                  <a:cubicBezTo>
                    <a:pt x="0" y="65"/>
                    <a:pt x="0" y="65"/>
                    <a:pt x="0" y="65"/>
                  </a:cubicBezTo>
                  <a:cubicBezTo>
                    <a:pt x="0" y="66"/>
                    <a:pt x="0" y="67"/>
                    <a:pt x="2" y="67"/>
                  </a:cubicBezTo>
                  <a:cubicBezTo>
                    <a:pt x="2" y="67"/>
                    <a:pt x="12" y="69"/>
                    <a:pt x="21" y="69"/>
                  </a:cubicBezTo>
                  <a:cubicBezTo>
                    <a:pt x="30" y="69"/>
                    <a:pt x="41" y="67"/>
                    <a:pt x="41" y="67"/>
                  </a:cubicBezTo>
                  <a:cubicBezTo>
                    <a:pt x="42" y="67"/>
                    <a:pt x="43" y="66"/>
                    <a:pt x="43" y="65"/>
                  </a:cubicBezTo>
                  <a:cubicBezTo>
                    <a:pt x="44" y="4"/>
                    <a:pt x="44" y="4"/>
                    <a:pt x="44" y="4"/>
                  </a:cubicBezTo>
                  <a:cubicBezTo>
                    <a:pt x="44" y="3"/>
                    <a:pt x="43" y="2"/>
                    <a:pt x="42" y="2"/>
                  </a:cubicBezTo>
                  <a:cubicBezTo>
                    <a:pt x="42" y="2"/>
                    <a:pt x="31" y="0"/>
                    <a:pt x="22" y="0"/>
                  </a:cubicBezTo>
                  <a:close/>
                  <a:moveTo>
                    <a:pt x="27" y="10"/>
                  </a:moveTo>
                  <a:cubicBezTo>
                    <a:pt x="27" y="19"/>
                    <a:pt x="27" y="19"/>
                    <a:pt x="27" y="19"/>
                  </a:cubicBezTo>
                  <a:cubicBezTo>
                    <a:pt x="18" y="19"/>
                    <a:pt x="18" y="19"/>
                    <a:pt x="18" y="19"/>
                  </a:cubicBezTo>
                  <a:cubicBezTo>
                    <a:pt x="18" y="10"/>
                    <a:pt x="18" y="10"/>
                    <a:pt x="18" y="10"/>
                  </a:cubicBezTo>
                  <a:lnTo>
                    <a:pt x="27" y="10"/>
                  </a:lnTo>
                  <a:close/>
                  <a:moveTo>
                    <a:pt x="18" y="30"/>
                  </a:moveTo>
                  <a:cubicBezTo>
                    <a:pt x="18" y="21"/>
                    <a:pt x="18" y="21"/>
                    <a:pt x="18" y="21"/>
                  </a:cubicBezTo>
                  <a:cubicBezTo>
                    <a:pt x="27" y="21"/>
                    <a:pt x="27" y="21"/>
                    <a:pt x="27" y="21"/>
                  </a:cubicBezTo>
                  <a:cubicBezTo>
                    <a:pt x="27" y="30"/>
                    <a:pt x="27" y="30"/>
                    <a:pt x="27" y="30"/>
                  </a:cubicBezTo>
                  <a:lnTo>
                    <a:pt x="18" y="30"/>
                  </a:lnTo>
                  <a:close/>
                  <a:moveTo>
                    <a:pt x="26" y="33"/>
                  </a:moveTo>
                  <a:cubicBezTo>
                    <a:pt x="26" y="42"/>
                    <a:pt x="26" y="42"/>
                    <a:pt x="26" y="42"/>
                  </a:cubicBezTo>
                  <a:cubicBezTo>
                    <a:pt x="17" y="42"/>
                    <a:pt x="17" y="42"/>
                    <a:pt x="17" y="42"/>
                  </a:cubicBezTo>
                  <a:cubicBezTo>
                    <a:pt x="18" y="33"/>
                    <a:pt x="18" y="33"/>
                    <a:pt x="18" y="33"/>
                  </a:cubicBezTo>
                  <a:lnTo>
                    <a:pt x="26" y="33"/>
                  </a:lnTo>
                  <a:close/>
                  <a:moveTo>
                    <a:pt x="6" y="10"/>
                  </a:moveTo>
                  <a:cubicBezTo>
                    <a:pt x="15" y="10"/>
                    <a:pt x="15" y="10"/>
                    <a:pt x="15" y="10"/>
                  </a:cubicBezTo>
                  <a:cubicBezTo>
                    <a:pt x="15" y="19"/>
                    <a:pt x="15" y="19"/>
                    <a:pt x="15" y="19"/>
                  </a:cubicBezTo>
                  <a:cubicBezTo>
                    <a:pt x="6" y="19"/>
                    <a:pt x="6" y="19"/>
                    <a:pt x="6" y="19"/>
                  </a:cubicBezTo>
                  <a:lnTo>
                    <a:pt x="6" y="10"/>
                  </a:lnTo>
                  <a:close/>
                  <a:moveTo>
                    <a:pt x="6" y="21"/>
                  </a:moveTo>
                  <a:cubicBezTo>
                    <a:pt x="15" y="21"/>
                    <a:pt x="15" y="21"/>
                    <a:pt x="15" y="21"/>
                  </a:cubicBezTo>
                  <a:cubicBezTo>
                    <a:pt x="15" y="30"/>
                    <a:pt x="15" y="30"/>
                    <a:pt x="15" y="30"/>
                  </a:cubicBezTo>
                  <a:cubicBezTo>
                    <a:pt x="6" y="30"/>
                    <a:pt x="6" y="30"/>
                    <a:pt x="6" y="30"/>
                  </a:cubicBezTo>
                  <a:lnTo>
                    <a:pt x="6" y="21"/>
                  </a:lnTo>
                  <a:close/>
                  <a:moveTo>
                    <a:pt x="6" y="32"/>
                  </a:moveTo>
                  <a:cubicBezTo>
                    <a:pt x="15" y="33"/>
                    <a:pt x="15" y="33"/>
                    <a:pt x="15" y="33"/>
                  </a:cubicBezTo>
                  <a:cubicBezTo>
                    <a:pt x="14" y="42"/>
                    <a:pt x="14" y="42"/>
                    <a:pt x="14" y="42"/>
                  </a:cubicBezTo>
                  <a:cubicBezTo>
                    <a:pt x="5" y="41"/>
                    <a:pt x="5" y="41"/>
                    <a:pt x="5" y="41"/>
                  </a:cubicBezTo>
                  <a:lnTo>
                    <a:pt x="6" y="32"/>
                  </a:lnTo>
                  <a:close/>
                  <a:moveTo>
                    <a:pt x="5" y="53"/>
                  </a:moveTo>
                  <a:cubicBezTo>
                    <a:pt x="5" y="44"/>
                    <a:pt x="5" y="44"/>
                    <a:pt x="5" y="44"/>
                  </a:cubicBezTo>
                  <a:cubicBezTo>
                    <a:pt x="14" y="44"/>
                    <a:pt x="14" y="44"/>
                    <a:pt x="14" y="44"/>
                  </a:cubicBezTo>
                  <a:cubicBezTo>
                    <a:pt x="14" y="53"/>
                    <a:pt x="14" y="53"/>
                    <a:pt x="14" y="53"/>
                  </a:cubicBezTo>
                  <a:lnTo>
                    <a:pt x="5" y="53"/>
                  </a:lnTo>
                  <a:close/>
                  <a:moveTo>
                    <a:pt x="17" y="53"/>
                  </a:moveTo>
                  <a:cubicBezTo>
                    <a:pt x="17" y="44"/>
                    <a:pt x="17" y="44"/>
                    <a:pt x="17" y="44"/>
                  </a:cubicBezTo>
                  <a:cubicBezTo>
                    <a:pt x="26" y="44"/>
                    <a:pt x="26" y="44"/>
                    <a:pt x="26" y="44"/>
                  </a:cubicBezTo>
                  <a:cubicBezTo>
                    <a:pt x="26" y="53"/>
                    <a:pt x="26" y="53"/>
                    <a:pt x="26" y="53"/>
                  </a:cubicBezTo>
                  <a:lnTo>
                    <a:pt x="17" y="53"/>
                  </a:lnTo>
                  <a:close/>
                  <a:moveTo>
                    <a:pt x="38" y="53"/>
                  </a:moveTo>
                  <a:cubicBezTo>
                    <a:pt x="29" y="53"/>
                    <a:pt x="29" y="53"/>
                    <a:pt x="29" y="53"/>
                  </a:cubicBezTo>
                  <a:cubicBezTo>
                    <a:pt x="29" y="44"/>
                    <a:pt x="29" y="44"/>
                    <a:pt x="29" y="44"/>
                  </a:cubicBezTo>
                  <a:cubicBezTo>
                    <a:pt x="38" y="44"/>
                    <a:pt x="38" y="44"/>
                    <a:pt x="38" y="44"/>
                  </a:cubicBezTo>
                  <a:lnTo>
                    <a:pt x="38" y="53"/>
                  </a:lnTo>
                  <a:close/>
                  <a:moveTo>
                    <a:pt x="38" y="42"/>
                  </a:moveTo>
                  <a:cubicBezTo>
                    <a:pt x="29" y="42"/>
                    <a:pt x="29" y="42"/>
                    <a:pt x="29" y="42"/>
                  </a:cubicBezTo>
                  <a:cubicBezTo>
                    <a:pt x="29" y="33"/>
                    <a:pt x="29" y="33"/>
                    <a:pt x="29" y="33"/>
                  </a:cubicBezTo>
                  <a:cubicBezTo>
                    <a:pt x="38" y="33"/>
                    <a:pt x="38" y="33"/>
                    <a:pt x="38" y="33"/>
                  </a:cubicBezTo>
                  <a:lnTo>
                    <a:pt x="38" y="42"/>
                  </a:lnTo>
                  <a:close/>
                  <a:moveTo>
                    <a:pt x="38" y="31"/>
                  </a:moveTo>
                  <a:cubicBezTo>
                    <a:pt x="29" y="30"/>
                    <a:pt x="29" y="30"/>
                    <a:pt x="29" y="30"/>
                  </a:cubicBezTo>
                  <a:cubicBezTo>
                    <a:pt x="29" y="21"/>
                    <a:pt x="29" y="21"/>
                    <a:pt x="29" y="21"/>
                  </a:cubicBezTo>
                  <a:cubicBezTo>
                    <a:pt x="38" y="22"/>
                    <a:pt x="38" y="22"/>
                    <a:pt x="38" y="22"/>
                  </a:cubicBezTo>
                  <a:lnTo>
                    <a:pt x="38" y="31"/>
                  </a:lnTo>
                  <a:close/>
                  <a:moveTo>
                    <a:pt x="38" y="19"/>
                  </a:moveTo>
                  <a:cubicBezTo>
                    <a:pt x="29" y="19"/>
                    <a:pt x="29" y="19"/>
                    <a:pt x="29" y="19"/>
                  </a:cubicBezTo>
                  <a:cubicBezTo>
                    <a:pt x="29" y="10"/>
                    <a:pt x="29" y="10"/>
                    <a:pt x="29" y="10"/>
                  </a:cubicBezTo>
                  <a:cubicBezTo>
                    <a:pt x="38" y="10"/>
                    <a:pt x="38" y="10"/>
                    <a:pt x="38" y="10"/>
                  </a:cubicBezTo>
                  <a:lnTo>
                    <a:pt x="38" y="19"/>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9" name="Freeform 181"/>
            <p:cNvSpPr>
              <a:spLocks/>
            </p:cNvSpPr>
            <p:nvPr/>
          </p:nvSpPr>
          <p:spPr bwMode="auto">
            <a:xfrm>
              <a:off x="3219588" y="3914038"/>
              <a:ext cx="97548" cy="31222"/>
            </a:xfrm>
            <a:custGeom>
              <a:avLst/>
              <a:gdLst>
                <a:gd name="T0" fmla="*/ 11 w 22"/>
                <a:gd name="T1" fmla="*/ 0 h 7"/>
                <a:gd name="T2" fmla="*/ 1 w 22"/>
                <a:gd name="T3" fmla="*/ 4 h 7"/>
                <a:gd name="T4" fmla="*/ 1 w 22"/>
                <a:gd name="T5" fmla="*/ 6 h 7"/>
                <a:gd name="T6" fmla="*/ 3 w 22"/>
                <a:gd name="T7" fmla="*/ 6 h 7"/>
                <a:gd name="T8" fmla="*/ 11 w 22"/>
                <a:gd name="T9" fmla="*/ 2 h 7"/>
                <a:gd name="T10" fmla="*/ 20 w 22"/>
                <a:gd name="T11" fmla="*/ 6 h 7"/>
                <a:gd name="T12" fmla="*/ 21 w 22"/>
                <a:gd name="T13" fmla="*/ 7 h 7"/>
                <a:gd name="T14" fmla="*/ 22 w 22"/>
                <a:gd name="T15" fmla="*/ 6 h 7"/>
                <a:gd name="T16" fmla="*/ 22 w 22"/>
                <a:gd name="T17" fmla="*/ 5 h 7"/>
                <a:gd name="T18" fmla="*/ 11 w 2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7">
                  <a:moveTo>
                    <a:pt x="11" y="0"/>
                  </a:moveTo>
                  <a:cubicBezTo>
                    <a:pt x="7" y="0"/>
                    <a:pt x="4" y="1"/>
                    <a:pt x="1" y="4"/>
                  </a:cubicBezTo>
                  <a:cubicBezTo>
                    <a:pt x="0" y="4"/>
                    <a:pt x="0" y="5"/>
                    <a:pt x="1" y="6"/>
                  </a:cubicBezTo>
                  <a:cubicBezTo>
                    <a:pt x="1" y="6"/>
                    <a:pt x="2" y="6"/>
                    <a:pt x="3" y="6"/>
                  </a:cubicBezTo>
                  <a:cubicBezTo>
                    <a:pt x="5" y="3"/>
                    <a:pt x="8" y="2"/>
                    <a:pt x="11" y="2"/>
                  </a:cubicBezTo>
                  <a:cubicBezTo>
                    <a:pt x="14" y="2"/>
                    <a:pt x="18" y="4"/>
                    <a:pt x="20" y="6"/>
                  </a:cubicBezTo>
                  <a:cubicBezTo>
                    <a:pt x="20" y="7"/>
                    <a:pt x="21" y="7"/>
                    <a:pt x="21" y="7"/>
                  </a:cubicBezTo>
                  <a:cubicBezTo>
                    <a:pt x="21" y="7"/>
                    <a:pt x="22" y="7"/>
                    <a:pt x="22" y="6"/>
                  </a:cubicBezTo>
                  <a:cubicBezTo>
                    <a:pt x="22" y="6"/>
                    <a:pt x="22" y="5"/>
                    <a:pt x="22" y="5"/>
                  </a:cubicBezTo>
                  <a:cubicBezTo>
                    <a:pt x="19" y="1"/>
                    <a:pt x="15" y="0"/>
                    <a:pt x="11"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0" name="Freeform 182"/>
            <p:cNvSpPr>
              <a:spLocks/>
            </p:cNvSpPr>
            <p:nvPr/>
          </p:nvSpPr>
          <p:spPr bwMode="auto">
            <a:xfrm>
              <a:off x="3231294" y="3937455"/>
              <a:ext cx="72185" cy="21465"/>
            </a:xfrm>
            <a:custGeom>
              <a:avLst/>
              <a:gdLst>
                <a:gd name="T0" fmla="*/ 8 w 16"/>
                <a:gd name="T1" fmla="*/ 0 h 5"/>
                <a:gd name="T2" fmla="*/ 1 w 16"/>
                <a:gd name="T3" fmla="*/ 2 h 5"/>
                <a:gd name="T4" fmla="*/ 1 w 16"/>
                <a:gd name="T5" fmla="*/ 4 h 5"/>
                <a:gd name="T6" fmla="*/ 3 w 16"/>
                <a:gd name="T7" fmla="*/ 4 h 5"/>
                <a:gd name="T8" fmla="*/ 8 w 16"/>
                <a:gd name="T9" fmla="*/ 2 h 5"/>
                <a:gd name="T10" fmla="*/ 13 w 16"/>
                <a:gd name="T11" fmla="*/ 5 h 5"/>
                <a:gd name="T12" fmla="*/ 14 w 16"/>
                <a:gd name="T13" fmla="*/ 5 h 5"/>
                <a:gd name="T14" fmla="*/ 15 w 16"/>
                <a:gd name="T15" fmla="*/ 5 h 5"/>
                <a:gd name="T16" fmla="*/ 15 w 16"/>
                <a:gd name="T17" fmla="*/ 3 h 5"/>
                <a:gd name="T18" fmla="*/ 8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8" y="0"/>
                  </a:moveTo>
                  <a:cubicBezTo>
                    <a:pt x="6" y="0"/>
                    <a:pt x="3" y="0"/>
                    <a:pt x="1" y="2"/>
                  </a:cubicBezTo>
                  <a:cubicBezTo>
                    <a:pt x="1" y="3"/>
                    <a:pt x="0" y="4"/>
                    <a:pt x="1" y="4"/>
                  </a:cubicBezTo>
                  <a:cubicBezTo>
                    <a:pt x="1" y="5"/>
                    <a:pt x="2" y="5"/>
                    <a:pt x="3" y="4"/>
                  </a:cubicBezTo>
                  <a:cubicBezTo>
                    <a:pt x="4" y="3"/>
                    <a:pt x="6" y="2"/>
                    <a:pt x="8" y="2"/>
                  </a:cubicBezTo>
                  <a:cubicBezTo>
                    <a:pt x="10" y="2"/>
                    <a:pt x="12" y="3"/>
                    <a:pt x="13" y="5"/>
                  </a:cubicBezTo>
                  <a:cubicBezTo>
                    <a:pt x="14" y="5"/>
                    <a:pt x="14" y="5"/>
                    <a:pt x="14" y="5"/>
                  </a:cubicBezTo>
                  <a:cubicBezTo>
                    <a:pt x="15" y="5"/>
                    <a:pt x="15" y="5"/>
                    <a:pt x="15" y="5"/>
                  </a:cubicBezTo>
                  <a:cubicBezTo>
                    <a:pt x="16" y="4"/>
                    <a:pt x="16" y="3"/>
                    <a:pt x="15" y="3"/>
                  </a:cubicBezTo>
                  <a:cubicBezTo>
                    <a:pt x="13" y="1"/>
                    <a:pt x="11" y="0"/>
                    <a:pt x="8" y="0"/>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1" name="Freeform 183"/>
            <p:cNvSpPr>
              <a:spLocks/>
            </p:cNvSpPr>
            <p:nvPr/>
          </p:nvSpPr>
          <p:spPr bwMode="auto">
            <a:xfrm>
              <a:off x="3254705" y="3955017"/>
              <a:ext cx="27313" cy="31222"/>
            </a:xfrm>
            <a:custGeom>
              <a:avLst/>
              <a:gdLst>
                <a:gd name="T0" fmla="*/ 1 w 6"/>
                <a:gd name="T1" fmla="*/ 2 h 7"/>
                <a:gd name="T2" fmla="*/ 1 w 6"/>
                <a:gd name="T3" fmla="*/ 6 h 7"/>
                <a:gd name="T4" fmla="*/ 5 w 6"/>
                <a:gd name="T5" fmla="*/ 6 h 7"/>
                <a:gd name="T6" fmla="*/ 5 w 6"/>
                <a:gd name="T7" fmla="*/ 2 h 7"/>
                <a:gd name="T8" fmla="*/ 1 w 6"/>
                <a:gd name="T9" fmla="*/ 2 h 7"/>
              </a:gdLst>
              <a:ahLst/>
              <a:cxnLst>
                <a:cxn ang="0">
                  <a:pos x="T0" y="T1"/>
                </a:cxn>
                <a:cxn ang="0">
                  <a:pos x="T2" y="T3"/>
                </a:cxn>
                <a:cxn ang="0">
                  <a:pos x="T4" y="T5"/>
                </a:cxn>
                <a:cxn ang="0">
                  <a:pos x="T6" y="T7"/>
                </a:cxn>
                <a:cxn ang="0">
                  <a:pos x="T8" y="T9"/>
                </a:cxn>
              </a:cxnLst>
              <a:rect l="0" t="0" r="r" b="b"/>
              <a:pathLst>
                <a:path w="6" h="7">
                  <a:moveTo>
                    <a:pt x="1" y="2"/>
                  </a:moveTo>
                  <a:cubicBezTo>
                    <a:pt x="0" y="3"/>
                    <a:pt x="0" y="5"/>
                    <a:pt x="1" y="6"/>
                  </a:cubicBezTo>
                  <a:cubicBezTo>
                    <a:pt x="2" y="7"/>
                    <a:pt x="4" y="7"/>
                    <a:pt x="5" y="6"/>
                  </a:cubicBezTo>
                  <a:cubicBezTo>
                    <a:pt x="6" y="5"/>
                    <a:pt x="6" y="3"/>
                    <a:pt x="5" y="2"/>
                  </a:cubicBezTo>
                  <a:cubicBezTo>
                    <a:pt x="4" y="1"/>
                    <a:pt x="2" y="0"/>
                    <a:pt x="1" y="2"/>
                  </a:cubicBez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2" name="Freeform 184"/>
            <p:cNvSpPr>
              <a:spLocks noEditPoints="1"/>
            </p:cNvSpPr>
            <p:nvPr/>
          </p:nvSpPr>
          <p:spPr bwMode="auto">
            <a:xfrm>
              <a:off x="2398237" y="1117677"/>
              <a:ext cx="152174" cy="152209"/>
            </a:xfrm>
            <a:custGeom>
              <a:avLst/>
              <a:gdLst>
                <a:gd name="T0" fmla="*/ 10 w 34"/>
                <a:gd name="T1" fmla="*/ 23 h 34"/>
                <a:gd name="T2" fmla="*/ 17 w 34"/>
                <a:gd name="T3" fmla="*/ 11 h 34"/>
                <a:gd name="T4" fmla="*/ 23 w 34"/>
                <a:gd name="T5" fmla="*/ 14 h 34"/>
                <a:gd name="T6" fmla="*/ 18 w 34"/>
                <a:gd name="T7" fmla="*/ 0 h 34"/>
                <a:gd name="T8" fmla="*/ 1 w 34"/>
                <a:gd name="T9" fmla="*/ 3 h 34"/>
                <a:gd name="T10" fmla="*/ 6 w 34"/>
                <a:gd name="T11" fmla="*/ 6 h 34"/>
                <a:gd name="T12" fmla="*/ 2 w 34"/>
                <a:gd name="T13" fmla="*/ 12 h 34"/>
                <a:gd name="T14" fmla="*/ 3 w 34"/>
                <a:gd name="T15" fmla="*/ 19 h 34"/>
                <a:gd name="T16" fmla="*/ 12 w 34"/>
                <a:gd name="T17" fmla="*/ 32 h 34"/>
                <a:gd name="T18" fmla="*/ 10 w 34"/>
                <a:gd name="T19" fmla="*/ 23 h 34"/>
                <a:gd name="T20" fmla="*/ 32 w 34"/>
                <a:gd name="T21" fmla="*/ 20 h 34"/>
                <a:gd name="T22" fmla="*/ 13 w 34"/>
                <a:gd name="T23" fmla="*/ 21 h 34"/>
                <a:gd name="T24" fmla="*/ 12 w 34"/>
                <a:gd name="T25" fmla="*/ 27 h 34"/>
                <a:gd name="T26" fmla="*/ 14 w 34"/>
                <a:gd name="T27" fmla="*/ 32 h 34"/>
                <a:gd name="T28" fmla="*/ 18 w 34"/>
                <a:gd name="T29" fmla="*/ 34 h 34"/>
                <a:gd name="T30" fmla="*/ 34 w 34"/>
                <a:gd name="T31" fmla="*/ 33 h 34"/>
                <a:gd name="T32" fmla="*/ 32 w 34"/>
                <a:gd name="T3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0" y="23"/>
                  </a:moveTo>
                  <a:cubicBezTo>
                    <a:pt x="10" y="20"/>
                    <a:pt x="15" y="14"/>
                    <a:pt x="17" y="11"/>
                  </a:cubicBezTo>
                  <a:cubicBezTo>
                    <a:pt x="23" y="14"/>
                    <a:pt x="23" y="14"/>
                    <a:pt x="23" y="14"/>
                  </a:cubicBezTo>
                  <a:cubicBezTo>
                    <a:pt x="18" y="0"/>
                    <a:pt x="18" y="0"/>
                    <a:pt x="18" y="0"/>
                  </a:cubicBezTo>
                  <a:cubicBezTo>
                    <a:pt x="1" y="3"/>
                    <a:pt x="1" y="3"/>
                    <a:pt x="1" y="3"/>
                  </a:cubicBezTo>
                  <a:cubicBezTo>
                    <a:pt x="6" y="6"/>
                    <a:pt x="6" y="6"/>
                    <a:pt x="6" y="6"/>
                  </a:cubicBezTo>
                  <a:cubicBezTo>
                    <a:pt x="5" y="7"/>
                    <a:pt x="3" y="10"/>
                    <a:pt x="2" y="12"/>
                  </a:cubicBezTo>
                  <a:cubicBezTo>
                    <a:pt x="0" y="15"/>
                    <a:pt x="2" y="16"/>
                    <a:pt x="3" y="19"/>
                  </a:cubicBezTo>
                  <a:cubicBezTo>
                    <a:pt x="5" y="22"/>
                    <a:pt x="12" y="32"/>
                    <a:pt x="12" y="32"/>
                  </a:cubicBezTo>
                  <a:cubicBezTo>
                    <a:pt x="12" y="32"/>
                    <a:pt x="10" y="26"/>
                    <a:pt x="10" y="23"/>
                  </a:cubicBezTo>
                  <a:close/>
                  <a:moveTo>
                    <a:pt x="32" y="20"/>
                  </a:moveTo>
                  <a:cubicBezTo>
                    <a:pt x="13" y="21"/>
                    <a:pt x="13" y="21"/>
                    <a:pt x="13" y="21"/>
                  </a:cubicBezTo>
                  <a:cubicBezTo>
                    <a:pt x="13" y="21"/>
                    <a:pt x="11" y="22"/>
                    <a:pt x="12" y="27"/>
                  </a:cubicBezTo>
                  <a:cubicBezTo>
                    <a:pt x="13" y="31"/>
                    <a:pt x="14" y="32"/>
                    <a:pt x="14" y="32"/>
                  </a:cubicBezTo>
                  <a:cubicBezTo>
                    <a:pt x="14" y="32"/>
                    <a:pt x="15" y="34"/>
                    <a:pt x="18" y="34"/>
                  </a:cubicBezTo>
                  <a:cubicBezTo>
                    <a:pt x="21" y="34"/>
                    <a:pt x="34" y="33"/>
                    <a:pt x="34" y="33"/>
                  </a:cubicBez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3" name="Freeform 185"/>
            <p:cNvSpPr>
              <a:spLocks noEditPoints="1"/>
            </p:cNvSpPr>
            <p:nvPr/>
          </p:nvSpPr>
          <p:spPr bwMode="auto">
            <a:xfrm>
              <a:off x="2454815" y="1004496"/>
              <a:ext cx="191193" cy="107328"/>
            </a:xfrm>
            <a:custGeom>
              <a:avLst/>
              <a:gdLst>
                <a:gd name="T0" fmla="*/ 21 w 42"/>
                <a:gd name="T1" fmla="*/ 4 h 24"/>
                <a:gd name="T2" fmla="*/ 27 w 42"/>
                <a:gd name="T3" fmla="*/ 16 h 24"/>
                <a:gd name="T4" fmla="*/ 21 w 42"/>
                <a:gd name="T5" fmla="*/ 19 h 24"/>
                <a:gd name="T6" fmla="*/ 38 w 42"/>
                <a:gd name="T7" fmla="*/ 21 h 24"/>
                <a:gd name="T8" fmla="*/ 42 w 42"/>
                <a:gd name="T9" fmla="*/ 8 h 24"/>
                <a:gd name="T10" fmla="*/ 37 w 42"/>
                <a:gd name="T11" fmla="*/ 10 h 24"/>
                <a:gd name="T12" fmla="*/ 34 w 42"/>
                <a:gd name="T13" fmla="*/ 4 h 24"/>
                <a:gd name="T14" fmla="*/ 27 w 42"/>
                <a:gd name="T15" fmla="*/ 0 h 24"/>
                <a:gd name="T16" fmla="*/ 12 w 42"/>
                <a:gd name="T17" fmla="*/ 0 h 24"/>
                <a:gd name="T18" fmla="*/ 21 w 42"/>
                <a:gd name="T19" fmla="*/ 4 h 24"/>
                <a:gd name="T20" fmla="*/ 11 w 42"/>
                <a:gd name="T21" fmla="*/ 24 h 24"/>
                <a:gd name="T22" fmla="*/ 21 w 42"/>
                <a:gd name="T23" fmla="*/ 7 h 24"/>
                <a:gd name="T24" fmla="*/ 16 w 42"/>
                <a:gd name="T25" fmla="*/ 3 h 24"/>
                <a:gd name="T26" fmla="*/ 11 w 42"/>
                <a:gd name="T27" fmla="*/ 2 h 24"/>
                <a:gd name="T28" fmla="*/ 7 w 42"/>
                <a:gd name="T29" fmla="*/ 4 h 24"/>
                <a:gd name="T30" fmla="*/ 0 w 42"/>
                <a:gd name="T31" fmla="*/ 18 h 24"/>
                <a:gd name="T32" fmla="*/ 11 w 42"/>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4">
                  <a:moveTo>
                    <a:pt x="21" y="4"/>
                  </a:moveTo>
                  <a:cubicBezTo>
                    <a:pt x="23" y="6"/>
                    <a:pt x="26" y="13"/>
                    <a:pt x="27" y="16"/>
                  </a:cubicBezTo>
                  <a:cubicBezTo>
                    <a:pt x="21" y="19"/>
                    <a:pt x="21" y="19"/>
                    <a:pt x="21" y="19"/>
                  </a:cubicBezTo>
                  <a:cubicBezTo>
                    <a:pt x="38" y="21"/>
                    <a:pt x="38" y="21"/>
                    <a:pt x="38" y="21"/>
                  </a:cubicBezTo>
                  <a:cubicBezTo>
                    <a:pt x="42" y="8"/>
                    <a:pt x="42" y="8"/>
                    <a:pt x="42" y="8"/>
                  </a:cubicBezTo>
                  <a:cubicBezTo>
                    <a:pt x="37" y="10"/>
                    <a:pt x="37" y="10"/>
                    <a:pt x="37" y="10"/>
                  </a:cubicBezTo>
                  <a:cubicBezTo>
                    <a:pt x="37" y="8"/>
                    <a:pt x="36" y="5"/>
                    <a:pt x="34" y="4"/>
                  </a:cubicBezTo>
                  <a:cubicBezTo>
                    <a:pt x="33" y="1"/>
                    <a:pt x="31" y="1"/>
                    <a:pt x="27" y="0"/>
                  </a:cubicBezTo>
                  <a:cubicBezTo>
                    <a:pt x="24" y="0"/>
                    <a:pt x="12" y="0"/>
                    <a:pt x="12" y="0"/>
                  </a:cubicBezTo>
                  <a:cubicBezTo>
                    <a:pt x="12" y="0"/>
                    <a:pt x="18" y="2"/>
                    <a:pt x="21" y="4"/>
                  </a:cubicBezTo>
                  <a:close/>
                  <a:moveTo>
                    <a:pt x="11" y="24"/>
                  </a:moveTo>
                  <a:cubicBezTo>
                    <a:pt x="21" y="7"/>
                    <a:pt x="21" y="7"/>
                    <a:pt x="21" y="7"/>
                  </a:cubicBezTo>
                  <a:cubicBezTo>
                    <a:pt x="21" y="7"/>
                    <a:pt x="21" y="6"/>
                    <a:pt x="16" y="3"/>
                  </a:cubicBezTo>
                  <a:cubicBezTo>
                    <a:pt x="13" y="2"/>
                    <a:pt x="11" y="2"/>
                    <a:pt x="11" y="2"/>
                  </a:cubicBezTo>
                  <a:cubicBezTo>
                    <a:pt x="11" y="2"/>
                    <a:pt x="9" y="2"/>
                    <a:pt x="7" y="4"/>
                  </a:cubicBezTo>
                  <a:cubicBezTo>
                    <a:pt x="6" y="6"/>
                    <a:pt x="0" y="18"/>
                    <a:pt x="0" y="18"/>
                  </a:cubicBezTo>
                  <a:lnTo>
                    <a:pt x="1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4" name="Freeform 186"/>
            <p:cNvSpPr>
              <a:spLocks noEditPoints="1"/>
            </p:cNvSpPr>
            <p:nvPr/>
          </p:nvSpPr>
          <p:spPr bwMode="auto">
            <a:xfrm>
              <a:off x="2564069" y="1090357"/>
              <a:ext cx="140468" cy="195140"/>
            </a:xfrm>
            <a:custGeom>
              <a:avLst/>
              <a:gdLst>
                <a:gd name="T0" fmla="*/ 24 w 31"/>
                <a:gd name="T1" fmla="*/ 25 h 43"/>
                <a:gd name="T2" fmla="*/ 11 w 31"/>
                <a:gd name="T3" fmla="*/ 25 h 43"/>
                <a:gd name="T4" fmla="*/ 10 w 31"/>
                <a:gd name="T5" fmla="*/ 19 h 43"/>
                <a:gd name="T6" fmla="*/ 0 w 31"/>
                <a:gd name="T7" fmla="*/ 32 h 43"/>
                <a:gd name="T8" fmla="*/ 13 w 31"/>
                <a:gd name="T9" fmla="*/ 43 h 43"/>
                <a:gd name="T10" fmla="*/ 12 w 31"/>
                <a:gd name="T11" fmla="*/ 38 h 43"/>
                <a:gd name="T12" fmla="*/ 20 w 31"/>
                <a:gd name="T13" fmla="*/ 38 h 43"/>
                <a:gd name="T14" fmla="*/ 25 w 31"/>
                <a:gd name="T15" fmla="*/ 33 h 43"/>
                <a:gd name="T16" fmla="*/ 31 w 31"/>
                <a:gd name="T17" fmla="*/ 19 h 43"/>
                <a:gd name="T18" fmla="*/ 24 w 31"/>
                <a:gd name="T19" fmla="*/ 25 h 43"/>
                <a:gd name="T20" fmla="*/ 10 w 31"/>
                <a:gd name="T21" fmla="*/ 8 h 43"/>
                <a:gd name="T22" fmla="*/ 21 w 31"/>
                <a:gd name="T23" fmla="*/ 24 h 43"/>
                <a:gd name="T24" fmla="*/ 27 w 31"/>
                <a:gd name="T25" fmla="*/ 21 h 43"/>
                <a:gd name="T26" fmla="*/ 30 w 31"/>
                <a:gd name="T27" fmla="*/ 17 h 43"/>
                <a:gd name="T28" fmla="*/ 29 w 31"/>
                <a:gd name="T29" fmla="*/ 13 h 43"/>
                <a:gd name="T30" fmla="*/ 19 w 31"/>
                <a:gd name="T31" fmla="*/ 0 h 43"/>
                <a:gd name="T32" fmla="*/ 10 w 31"/>
                <a:gd name="T3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24" y="25"/>
                  </a:moveTo>
                  <a:cubicBezTo>
                    <a:pt x="22" y="26"/>
                    <a:pt x="15" y="26"/>
                    <a:pt x="11" y="25"/>
                  </a:cubicBezTo>
                  <a:cubicBezTo>
                    <a:pt x="10" y="19"/>
                    <a:pt x="10" y="19"/>
                    <a:pt x="10" y="19"/>
                  </a:cubicBezTo>
                  <a:cubicBezTo>
                    <a:pt x="0" y="32"/>
                    <a:pt x="0" y="32"/>
                    <a:pt x="0" y="32"/>
                  </a:cubicBezTo>
                  <a:cubicBezTo>
                    <a:pt x="13" y="43"/>
                    <a:pt x="13" y="43"/>
                    <a:pt x="13" y="43"/>
                  </a:cubicBezTo>
                  <a:cubicBezTo>
                    <a:pt x="12" y="38"/>
                    <a:pt x="12" y="38"/>
                    <a:pt x="12" y="38"/>
                  </a:cubicBezTo>
                  <a:cubicBezTo>
                    <a:pt x="15" y="38"/>
                    <a:pt x="18" y="38"/>
                    <a:pt x="20" y="38"/>
                  </a:cubicBezTo>
                  <a:cubicBezTo>
                    <a:pt x="23" y="37"/>
                    <a:pt x="24" y="35"/>
                    <a:pt x="25" y="33"/>
                  </a:cubicBezTo>
                  <a:cubicBezTo>
                    <a:pt x="27" y="30"/>
                    <a:pt x="31" y="19"/>
                    <a:pt x="31" y="19"/>
                  </a:cubicBezTo>
                  <a:cubicBezTo>
                    <a:pt x="31" y="19"/>
                    <a:pt x="28" y="23"/>
                    <a:pt x="24" y="25"/>
                  </a:cubicBezTo>
                  <a:close/>
                  <a:moveTo>
                    <a:pt x="10" y="8"/>
                  </a:moveTo>
                  <a:cubicBezTo>
                    <a:pt x="21" y="24"/>
                    <a:pt x="21" y="24"/>
                    <a:pt x="21" y="24"/>
                  </a:cubicBezTo>
                  <a:cubicBezTo>
                    <a:pt x="21" y="24"/>
                    <a:pt x="23" y="25"/>
                    <a:pt x="27" y="21"/>
                  </a:cubicBezTo>
                  <a:cubicBezTo>
                    <a:pt x="29" y="19"/>
                    <a:pt x="30" y="17"/>
                    <a:pt x="30" y="17"/>
                  </a:cubicBezTo>
                  <a:cubicBezTo>
                    <a:pt x="30" y="17"/>
                    <a:pt x="31" y="16"/>
                    <a:pt x="29" y="13"/>
                  </a:cubicBezTo>
                  <a:cubicBezTo>
                    <a:pt x="28" y="11"/>
                    <a:pt x="19" y="0"/>
                    <a:pt x="19" y="0"/>
                  </a:cubicBezTo>
                  <a:lnTo>
                    <a:pt x="1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185" name="Group 84"/>
          <p:cNvGrpSpPr>
            <a:grpSpLocks noChangeAspect="1"/>
          </p:cNvGrpSpPr>
          <p:nvPr/>
        </p:nvGrpSpPr>
        <p:grpSpPr>
          <a:xfrm>
            <a:off x="6597339" y="2233743"/>
            <a:ext cx="432000" cy="432000"/>
            <a:chOff x="7275513" y="5302250"/>
            <a:chExt cx="1012825" cy="1012825"/>
          </a:xfrm>
          <a:solidFill>
            <a:schemeClr val="accent1"/>
          </a:solidFill>
        </p:grpSpPr>
        <p:sp>
          <p:nvSpPr>
            <p:cNvPr id="186"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87"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188" name="Group 92"/>
          <p:cNvGrpSpPr>
            <a:grpSpLocks noChangeAspect="1"/>
          </p:cNvGrpSpPr>
          <p:nvPr/>
        </p:nvGrpSpPr>
        <p:grpSpPr>
          <a:xfrm>
            <a:off x="6597339" y="3454457"/>
            <a:ext cx="432000" cy="432833"/>
            <a:chOff x="4427538" y="3192463"/>
            <a:chExt cx="823913" cy="825500"/>
          </a:xfrm>
          <a:solidFill>
            <a:schemeClr val="accent1"/>
          </a:solidFill>
        </p:grpSpPr>
        <p:sp>
          <p:nvSpPr>
            <p:cNvPr id="189"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0"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1"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2"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3"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194" name="Text Box 10"/>
          <p:cNvSpPr txBox="1">
            <a:spLocks noChangeArrowheads="1"/>
          </p:cNvSpPr>
          <p:nvPr/>
        </p:nvSpPr>
        <p:spPr bwMode="auto">
          <a:xfrm>
            <a:off x="7124700" y="2257425"/>
            <a:ext cx="1604963" cy="989013"/>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5" name="Text Box 10"/>
          <p:cNvSpPr txBox="1">
            <a:spLocks noChangeArrowheads="1"/>
          </p:cNvSpPr>
          <p:nvPr/>
        </p:nvSpPr>
        <p:spPr bwMode="auto">
          <a:xfrm>
            <a:off x="7137400" y="3538538"/>
            <a:ext cx="1606550" cy="98901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6" name="Freeform 31"/>
          <p:cNvSpPr>
            <a:spLocks noChangeAspect="1" noEditPoints="1"/>
          </p:cNvSpPr>
          <p:nvPr/>
        </p:nvSpPr>
        <p:spPr bwMode="auto">
          <a:xfrm>
            <a:off x="1957388" y="2228850"/>
            <a:ext cx="431800" cy="433388"/>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7" name="Freeform 45"/>
          <p:cNvSpPr>
            <a:spLocks noChangeAspect="1" noEditPoints="1"/>
          </p:cNvSpPr>
          <p:nvPr/>
        </p:nvSpPr>
        <p:spPr bwMode="auto">
          <a:xfrm>
            <a:off x="1957388" y="3449638"/>
            <a:ext cx="431800" cy="433387"/>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98" name="Text Box 10"/>
          <p:cNvSpPr txBox="1">
            <a:spLocks noChangeArrowheads="1"/>
          </p:cNvSpPr>
          <p:nvPr/>
        </p:nvSpPr>
        <p:spPr bwMode="auto">
          <a:xfrm>
            <a:off x="188913" y="2266950"/>
            <a:ext cx="1606550" cy="987425"/>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sp>
        <p:nvSpPr>
          <p:cNvPr id="199" name="Text Box 10"/>
          <p:cNvSpPr txBox="1">
            <a:spLocks noChangeArrowheads="1"/>
          </p:cNvSpPr>
          <p:nvPr/>
        </p:nvSpPr>
        <p:spPr bwMode="auto">
          <a:xfrm>
            <a:off x="188913" y="3521075"/>
            <a:ext cx="1606550" cy="987425"/>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700" dirty="0">
              <a:solidFill>
                <a:schemeClr val="tx1">
                  <a:lumMod val="95000"/>
                  <a:lumOff val="5000"/>
                </a:schemeClr>
              </a:solidFill>
              <a:latin typeface="微软雅黑" pitchFamily="34" charset="-122"/>
              <a:ea typeface="+mn-ea"/>
            </a:endParaRPr>
          </a:p>
        </p:txBody>
      </p:sp>
      <p:grpSp>
        <p:nvGrpSpPr>
          <p:cNvPr id="200" name="组合 199"/>
          <p:cNvGrpSpPr>
            <a:grpSpLocks/>
          </p:cNvGrpSpPr>
          <p:nvPr/>
        </p:nvGrpSpPr>
        <p:grpSpPr bwMode="auto">
          <a:xfrm>
            <a:off x="1022350" y="269875"/>
            <a:ext cx="3438525" cy="606425"/>
            <a:chOff x="1021967" y="269923"/>
            <a:chExt cx="3438932" cy="606777"/>
          </a:xfrm>
        </p:grpSpPr>
        <p:sp>
          <p:nvSpPr>
            <p:cNvPr id="19471" name="文本框 20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19472" name="文本框 20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03" name="组合 202"/>
          <p:cNvGrpSpPr>
            <a:grpSpLocks/>
          </p:cNvGrpSpPr>
          <p:nvPr/>
        </p:nvGrpSpPr>
        <p:grpSpPr bwMode="auto">
          <a:xfrm>
            <a:off x="206375" y="315913"/>
            <a:ext cx="815975" cy="522287"/>
            <a:chOff x="4353620" y="864629"/>
            <a:chExt cx="742365" cy="476312"/>
          </a:xfrm>
        </p:grpSpPr>
        <p:sp>
          <p:nvSpPr>
            <p:cNvPr id="20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9470" name="文本框 20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03"/>
                                        </p:tgtEl>
                                        <p:attrNameLst>
                                          <p:attrName>style.visibility</p:attrName>
                                        </p:attrNameLst>
                                      </p:cBhvr>
                                      <p:to>
                                        <p:strVal val="visible"/>
                                      </p:to>
                                    </p:set>
                                    <p:animEffect transition="in" filter="fade">
                                      <p:cBhvr>
                                        <p:cTn id="7" dur="600"/>
                                        <p:tgtEl>
                                          <p:spTgt spid="20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0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00"/>
                                        </p:tgtEl>
                                        <p:attrNameLst>
                                          <p:attrName>style.visibility</p:attrName>
                                        </p:attrNameLst>
                                      </p:cBhvr>
                                      <p:to>
                                        <p:strVal val="visible"/>
                                      </p:to>
                                    </p:set>
                                    <p:animEffect transition="in" filter="wipe(left)">
                                      <p:cBhvr>
                                        <p:cTn id="12" dur="750"/>
                                        <p:tgtEl>
                                          <p:spTgt spid="200"/>
                                        </p:tgtEl>
                                      </p:cBhvr>
                                    </p:animEffect>
                                  </p:childTnLst>
                                </p:cTn>
                              </p:par>
                            </p:childTnLst>
                          </p:cTn>
                        </p:par>
                        <p:par>
                          <p:cTn id="13" fill="hold" nodeType="afterGroup">
                            <p:stCondLst>
                              <p:cond delay="1500"/>
                            </p:stCondLst>
                            <p:childTnLst>
                              <p:par>
                                <p:cTn id="14" presetID="2" presetClass="entr" presetSubtype="1"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0-#ppt_h/2"/>
                                          </p:val>
                                        </p:tav>
                                        <p:tav tm="100000">
                                          <p:val>
                                            <p:strVal val="#ppt_y"/>
                                          </p:val>
                                        </p:tav>
                                      </p:tavLst>
                                    </p:anim>
                                  </p:childTnLst>
                                </p:cTn>
                              </p:par>
                            </p:childTnLst>
                          </p:cTn>
                        </p:par>
                        <p:par>
                          <p:cTn id="18" fill="hold" nodeType="afterGroup">
                            <p:stCondLst>
                              <p:cond delay="2000"/>
                            </p:stCondLst>
                            <p:childTnLst>
                              <p:par>
                                <p:cTn id="19" presetID="53" presetClass="entr" presetSubtype="16" fill="hold" nodeType="afterEffect">
                                  <p:stCondLst>
                                    <p:cond delay="0"/>
                                  </p:stCondLst>
                                  <p:childTnLst>
                                    <p:set>
                                      <p:cBhvr>
                                        <p:cTn id="20" dur="1" fill="hold">
                                          <p:stCondLst>
                                            <p:cond delay="0"/>
                                          </p:stCondLst>
                                        </p:cTn>
                                        <p:tgtEl>
                                          <p:spTgt spid="185"/>
                                        </p:tgtEl>
                                        <p:attrNameLst>
                                          <p:attrName>style.visibility</p:attrName>
                                        </p:attrNameLst>
                                      </p:cBhvr>
                                      <p:to>
                                        <p:strVal val="visible"/>
                                      </p:to>
                                    </p:set>
                                    <p:anim calcmode="lin" valueType="num">
                                      <p:cBhvr>
                                        <p:cTn id="21" dur="250" fill="hold"/>
                                        <p:tgtEl>
                                          <p:spTgt spid="185"/>
                                        </p:tgtEl>
                                        <p:attrNameLst>
                                          <p:attrName>ppt_w</p:attrName>
                                        </p:attrNameLst>
                                      </p:cBhvr>
                                      <p:tavLst>
                                        <p:tav tm="0">
                                          <p:val>
                                            <p:fltVal val="0"/>
                                          </p:val>
                                        </p:tav>
                                        <p:tav tm="100000">
                                          <p:val>
                                            <p:strVal val="#ppt_w"/>
                                          </p:val>
                                        </p:tav>
                                      </p:tavLst>
                                    </p:anim>
                                    <p:anim calcmode="lin" valueType="num">
                                      <p:cBhvr>
                                        <p:cTn id="22" dur="250" fill="hold"/>
                                        <p:tgtEl>
                                          <p:spTgt spid="185"/>
                                        </p:tgtEl>
                                        <p:attrNameLst>
                                          <p:attrName>ppt_h</p:attrName>
                                        </p:attrNameLst>
                                      </p:cBhvr>
                                      <p:tavLst>
                                        <p:tav tm="0">
                                          <p:val>
                                            <p:fltVal val="0"/>
                                          </p:val>
                                        </p:tav>
                                        <p:tav tm="100000">
                                          <p:val>
                                            <p:strVal val="#ppt_h"/>
                                          </p:val>
                                        </p:tav>
                                      </p:tavLst>
                                    </p:anim>
                                    <p:animEffect transition="in" filter="fade">
                                      <p:cBhvr>
                                        <p:cTn id="23" dur="250"/>
                                        <p:tgtEl>
                                          <p:spTgt spid="185"/>
                                        </p:tgtEl>
                                      </p:cBhvr>
                                    </p:animEffect>
                                  </p:childTnLst>
                                </p:cTn>
                              </p:par>
                              <p:par>
                                <p:cTn id="24" presetID="6" presetClass="emph" presetSubtype="0" decel="100000" fill="hold" nodeType="withEffect">
                                  <p:stCondLst>
                                    <p:cond delay="200"/>
                                  </p:stCondLst>
                                  <p:childTnLst>
                                    <p:animScale>
                                      <p:cBhvr>
                                        <p:cTn id="25" dur="250" fill="hold"/>
                                        <p:tgtEl>
                                          <p:spTgt spid="185"/>
                                        </p:tgtEl>
                                      </p:cBhvr>
                                      <p:by x="110000" y="110000"/>
                                    </p:animScale>
                                  </p:childTnLst>
                                </p:cTn>
                              </p:par>
                              <p:par>
                                <p:cTn id="26" presetID="6" presetClass="emph" presetSubtype="0" decel="100000" fill="hold" nodeType="withEffect">
                                  <p:stCondLst>
                                    <p:cond delay="300"/>
                                  </p:stCondLst>
                                  <p:childTnLst>
                                    <p:animScale>
                                      <p:cBhvr>
                                        <p:cTn id="27" dur="250" fill="hold"/>
                                        <p:tgtEl>
                                          <p:spTgt spid="185"/>
                                        </p:tgtEl>
                                      </p:cBhvr>
                                      <p:by x="91000" y="91000"/>
                                    </p:animScale>
                                  </p:childTnLst>
                                </p:cTn>
                              </p:par>
                            </p:childTnLst>
                          </p:cTn>
                        </p:par>
                        <p:par>
                          <p:cTn id="28" fill="hold" nodeType="afterGroup">
                            <p:stCondLst>
                              <p:cond delay="2550"/>
                            </p:stCondLst>
                            <p:childTnLst>
                              <p:par>
                                <p:cTn id="29" presetID="2" presetClass="entr" presetSubtype="2" decel="100000" fill="hold" grpId="0" nodeType="afterEffect">
                                  <p:stCondLst>
                                    <p:cond delay="0"/>
                                  </p:stCondLst>
                                  <p:childTnLst>
                                    <p:set>
                                      <p:cBhvr>
                                        <p:cTn id="30" dur="1" fill="hold">
                                          <p:stCondLst>
                                            <p:cond delay="0"/>
                                          </p:stCondLst>
                                        </p:cTn>
                                        <p:tgtEl>
                                          <p:spTgt spid="194"/>
                                        </p:tgtEl>
                                        <p:attrNameLst>
                                          <p:attrName>style.visibility</p:attrName>
                                        </p:attrNameLst>
                                      </p:cBhvr>
                                      <p:to>
                                        <p:strVal val="visible"/>
                                      </p:to>
                                    </p:set>
                                    <p:anim calcmode="lin" valueType="num">
                                      <p:cBhvr additive="base">
                                        <p:cTn id="31" dur="500" fill="hold"/>
                                        <p:tgtEl>
                                          <p:spTgt spid="194"/>
                                        </p:tgtEl>
                                        <p:attrNameLst>
                                          <p:attrName>ppt_x</p:attrName>
                                        </p:attrNameLst>
                                      </p:cBhvr>
                                      <p:tavLst>
                                        <p:tav tm="0">
                                          <p:val>
                                            <p:strVal val="1+#ppt_w/2"/>
                                          </p:val>
                                        </p:tav>
                                        <p:tav tm="100000">
                                          <p:val>
                                            <p:strVal val="#ppt_x"/>
                                          </p:val>
                                        </p:tav>
                                      </p:tavLst>
                                    </p:anim>
                                    <p:anim calcmode="lin" valueType="num">
                                      <p:cBhvr additive="base">
                                        <p:cTn id="32" dur="500" fill="hold"/>
                                        <p:tgtEl>
                                          <p:spTgt spid="194"/>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3050"/>
                            </p:stCondLst>
                            <p:childTnLst>
                              <p:par>
                                <p:cTn id="34" presetID="53" presetClass="entr" presetSubtype="16" fill="hold" nodeType="afterEffect">
                                  <p:stCondLst>
                                    <p:cond delay="0"/>
                                  </p:stCondLst>
                                  <p:childTnLst>
                                    <p:set>
                                      <p:cBhvr>
                                        <p:cTn id="35" dur="1" fill="hold">
                                          <p:stCondLst>
                                            <p:cond delay="0"/>
                                          </p:stCondLst>
                                        </p:cTn>
                                        <p:tgtEl>
                                          <p:spTgt spid="188"/>
                                        </p:tgtEl>
                                        <p:attrNameLst>
                                          <p:attrName>style.visibility</p:attrName>
                                        </p:attrNameLst>
                                      </p:cBhvr>
                                      <p:to>
                                        <p:strVal val="visible"/>
                                      </p:to>
                                    </p:set>
                                    <p:anim calcmode="lin" valueType="num">
                                      <p:cBhvr>
                                        <p:cTn id="36" dur="250" fill="hold"/>
                                        <p:tgtEl>
                                          <p:spTgt spid="188"/>
                                        </p:tgtEl>
                                        <p:attrNameLst>
                                          <p:attrName>ppt_w</p:attrName>
                                        </p:attrNameLst>
                                      </p:cBhvr>
                                      <p:tavLst>
                                        <p:tav tm="0">
                                          <p:val>
                                            <p:fltVal val="0"/>
                                          </p:val>
                                        </p:tav>
                                        <p:tav tm="100000">
                                          <p:val>
                                            <p:strVal val="#ppt_w"/>
                                          </p:val>
                                        </p:tav>
                                      </p:tavLst>
                                    </p:anim>
                                    <p:anim calcmode="lin" valueType="num">
                                      <p:cBhvr>
                                        <p:cTn id="37" dur="250" fill="hold"/>
                                        <p:tgtEl>
                                          <p:spTgt spid="188"/>
                                        </p:tgtEl>
                                        <p:attrNameLst>
                                          <p:attrName>ppt_h</p:attrName>
                                        </p:attrNameLst>
                                      </p:cBhvr>
                                      <p:tavLst>
                                        <p:tav tm="0">
                                          <p:val>
                                            <p:fltVal val="0"/>
                                          </p:val>
                                        </p:tav>
                                        <p:tav tm="100000">
                                          <p:val>
                                            <p:strVal val="#ppt_h"/>
                                          </p:val>
                                        </p:tav>
                                      </p:tavLst>
                                    </p:anim>
                                    <p:animEffect transition="in" filter="fade">
                                      <p:cBhvr>
                                        <p:cTn id="38" dur="250"/>
                                        <p:tgtEl>
                                          <p:spTgt spid="188"/>
                                        </p:tgtEl>
                                      </p:cBhvr>
                                    </p:animEffect>
                                  </p:childTnLst>
                                </p:cTn>
                              </p:par>
                              <p:par>
                                <p:cTn id="39" presetID="6" presetClass="emph" presetSubtype="0" decel="100000" fill="hold" nodeType="withEffect">
                                  <p:stCondLst>
                                    <p:cond delay="200"/>
                                  </p:stCondLst>
                                  <p:childTnLst>
                                    <p:animScale>
                                      <p:cBhvr>
                                        <p:cTn id="40" dur="250" fill="hold"/>
                                        <p:tgtEl>
                                          <p:spTgt spid="188"/>
                                        </p:tgtEl>
                                      </p:cBhvr>
                                      <p:by x="110000" y="110000"/>
                                    </p:animScale>
                                  </p:childTnLst>
                                </p:cTn>
                              </p:par>
                              <p:par>
                                <p:cTn id="41" presetID="6" presetClass="emph" presetSubtype="0" decel="100000" fill="hold" nodeType="withEffect">
                                  <p:stCondLst>
                                    <p:cond delay="300"/>
                                  </p:stCondLst>
                                  <p:childTnLst>
                                    <p:animScale>
                                      <p:cBhvr>
                                        <p:cTn id="42" dur="250" fill="hold"/>
                                        <p:tgtEl>
                                          <p:spTgt spid="188"/>
                                        </p:tgtEl>
                                      </p:cBhvr>
                                      <p:by x="91000" y="91000"/>
                                    </p:animScale>
                                  </p:childTnLst>
                                </p:cTn>
                              </p:par>
                            </p:childTnLst>
                          </p:cTn>
                        </p:par>
                        <p:par>
                          <p:cTn id="43" fill="hold" nodeType="afterGroup">
                            <p:stCondLst>
                              <p:cond delay="3600"/>
                            </p:stCondLst>
                            <p:childTnLst>
                              <p:par>
                                <p:cTn id="44" presetID="2" presetClass="entr" presetSubtype="2" decel="100000" fill="hold" grpId="0" nodeType="afterEffect">
                                  <p:stCondLst>
                                    <p:cond delay="0"/>
                                  </p:stCondLst>
                                  <p:childTnLst>
                                    <p:set>
                                      <p:cBhvr>
                                        <p:cTn id="45" dur="1" fill="hold">
                                          <p:stCondLst>
                                            <p:cond delay="0"/>
                                          </p:stCondLst>
                                        </p:cTn>
                                        <p:tgtEl>
                                          <p:spTgt spid="195"/>
                                        </p:tgtEl>
                                        <p:attrNameLst>
                                          <p:attrName>style.visibility</p:attrName>
                                        </p:attrNameLst>
                                      </p:cBhvr>
                                      <p:to>
                                        <p:strVal val="visible"/>
                                      </p:to>
                                    </p:set>
                                    <p:anim calcmode="lin" valueType="num">
                                      <p:cBhvr additive="base">
                                        <p:cTn id="46" dur="500" fill="hold"/>
                                        <p:tgtEl>
                                          <p:spTgt spid="195"/>
                                        </p:tgtEl>
                                        <p:attrNameLst>
                                          <p:attrName>ppt_x</p:attrName>
                                        </p:attrNameLst>
                                      </p:cBhvr>
                                      <p:tavLst>
                                        <p:tav tm="0">
                                          <p:val>
                                            <p:strVal val="1+#ppt_w/2"/>
                                          </p:val>
                                        </p:tav>
                                        <p:tav tm="100000">
                                          <p:val>
                                            <p:strVal val="#ppt_x"/>
                                          </p:val>
                                        </p:tav>
                                      </p:tavLst>
                                    </p:anim>
                                    <p:anim calcmode="lin" valueType="num">
                                      <p:cBhvr additive="base">
                                        <p:cTn id="47" dur="500" fill="hold"/>
                                        <p:tgtEl>
                                          <p:spTgt spid="195"/>
                                        </p:tgtEl>
                                        <p:attrNameLst>
                                          <p:attrName>ppt_y</p:attrName>
                                        </p:attrNameLst>
                                      </p:cBhvr>
                                      <p:tavLst>
                                        <p:tav tm="0">
                                          <p:val>
                                            <p:strVal val="#ppt_y"/>
                                          </p:val>
                                        </p:tav>
                                        <p:tav tm="100000">
                                          <p:val>
                                            <p:strVal val="#ppt_y"/>
                                          </p:val>
                                        </p:tav>
                                      </p:tavLst>
                                    </p:anim>
                                  </p:childTnLst>
                                </p:cTn>
                              </p:par>
                            </p:childTnLst>
                          </p:cTn>
                        </p:par>
                        <p:par>
                          <p:cTn id="48" fill="hold" nodeType="afterGroup">
                            <p:stCondLst>
                              <p:cond delay="4100"/>
                            </p:stCondLst>
                            <p:childTnLst>
                              <p:par>
                                <p:cTn id="49" presetID="53" presetClass="entr" presetSubtype="16" fill="hold" nodeType="afterEffect">
                                  <p:stCondLst>
                                    <p:cond delay="0"/>
                                  </p:stCondLst>
                                  <p:childTnLst>
                                    <p:set>
                                      <p:cBhvr>
                                        <p:cTn id="50" dur="1" fill="hold">
                                          <p:stCondLst>
                                            <p:cond delay="0"/>
                                          </p:stCondLst>
                                        </p:cTn>
                                        <p:tgtEl>
                                          <p:spTgt spid="196"/>
                                        </p:tgtEl>
                                        <p:attrNameLst>
                                          <p:attrName>style.visibility</p:attrName>
                                        </p:attrNameLst>
                                      </p:cBhvr>
                                      <p:to>
                                        <p:strVal val="visible"/>
                                      </p:to>
                                    </p:set>
                                    <p:anim calcmode="lin" valueType="num">
                                      <p:cBhvr>
                                        <p:cTn id="51" dur="250" fill="hold"/>
                                        <p:tgtEl>
                                          <p:spTgt spid="196"/>
                                        </p:tgtEl>
                                        <p:attrNameLst>
                                          <p:attrName>ppt_w</p:attrName>
                                        </p:attrNameLst>
                                      </p:cBhvr>
                                      <p:tavLst>
                                        <p:tav tm="0">
                                          <p:val>
                                            <p:fltVal val="0"/>
                                          </p:val>
                                        </p:tav>
                                        <p:tav tm="100000">
                                          <p:val>
                                            <p:strVal val="#ppt_w"/>
                                          </p:val>
                                        </p:tav>
                                      </p:tavLst>
                                    </p:anim>
                                    <p:anim calcmode="lin" valueType="num">
                                      <p:cBhvr>
                                        <p:cTn id="52" dur="250" fill="hold"/>
                                        <p:tgtEl>
                                          <p:spTgt spid="196"/>
                                        </p:tgtEl>
                                        <p:attrNameLst>
                                          <p:attrName>ppt_h</p:attrName>
                                        </p:attrNameLst>
                                      </p:cBhvr>
                                      <p:tavLst>
                                        <p:tav tm="0">
                                          <p:val>
                                            <p:fltVal val="0"/>
                                          </p:val>
                                        </p:tav>
                                        <p:tav tm="100000">
                                          <p:val>
                                            <p:strVal val="#ppt_h"/>
                                          </p:val>
                                        </p:tav>
                                      </p:tavLst>
                                    </p:anim>
                                    <p:animEffect transition="in" filter="fade">
                                      <p:cBhvr>
                                        <p:cTn id="53" dur="250"/>
                                        <p:tgtEl>
                                          <p:spTgt spid="196"/>
                                        </p:tgtEl>
                                      </p:cBhvr>
                                    </p:animEffect>
                                  </p:childTnLst>
                                </p:cTn>
                              </p:par>
                              <p:par>
                                <p:cTn id="54" presetID="6" presetClass="emph" presetSubtype="0" decel="100000" fill="hold" nodeType="withEffect">
                                  <p:stCondLst>
                                    <p:cond delay="200"/>
                                  </p:stCondLst>
                                  <p:childTnLst>
                                    <p:animScale>
                                      <p:cBhvr>
                                        <p:cTn id="55" dur="250" fill="hold"/>
                                        <p:tgtEl>
                                          <p:spTgt spid="196"/>
                                        </p:tgtEl>
                                      </p:cBhvr>
                                      <p:by x="110000" y="110000"/>
                                    </p:animScale>
                                  </p:childTnLst>
                                </p:cTn>
                              </p:par>
                              <p:par>
                                <p:cTn id="56" presetID="6" presetClass="emph" presetSubtype="0" decel="100000" fill="hold" nodeType="withEffect">
                                  <p:stCondLst>
                                    <p:cond delay="300"/>
                                  </p:stCondLst>
                                  <p:childTnLst>
                                    <p:animScale>
                                      <p:cBhvr>
                                        <p:cTn id="57" dur="250" fill="hold"/>
                                        <p:tgtEl>
                                          <p:spTgt spid="196"/>
                                        </p:tgtEl>
                                      </p:cBhvr>
                                      <p:by x="91000" y="91000"/>
                                    </p:animScale>
                                  </p:childTnLst>
                                </p:cTn>
                              </p:par>
                            </p:childTnLst>
                          </p:cTn>
                        </p:par>
                        <p:par>
                          <p:cTn id="58" fill="hold" nodeType="afterGroup">
                            <p:stCondLst>
                              <p:cond delay="4650"/>
                            </p:stCondLst>
                            <p:childTnLst>
                              <p:par>
                                <p:cTn id="59" presetID="2" presetClass="entr" presetSubtype="8" decel="100000" fill="hold" grpId="0" nodeType="afterEffect">
                                  <p:stCondLst>
                                    <p:cond delay="0"/>
                                  </p:stCondLst>
                                  <p:childTnLst>
                                    <p:set>
                                      <p:cBhvr>
                                        <p:cTn id="60" dur="1" fill="hold">
                                          <p:stCondLst>
                                            <p:cond delay="0"/>
                                          </p:stCondLst>
                                        </p:cTn>
                                        <p:tgtEl>
                                          <p:spTgt spid="198"/>
                                        </p:tgtEl>
                                        <p:attrNameLst>
                                          <p:attrName>style.visibility</p:attrName>
                                        </p:attrNameLst>
                                      </p:cBhvr>
                                      <p:to>
                                        <p:strVal val="visible"/>
                                      </p:to>
                                    </p:set>
                                    <p:anim calcmode="lin" valueType="num">
                                      <p:cBhvr additive="base">
                                        <p:cTn id="61" dur="500" fill="hold"/>
                                        <p:tgtEl>
                                          <p:spTgt spid="198"/>
                                        </p:tgtEl>
                                        <p:attrNameLst>
                                          <p:attrName>ppt_x</p:attrName>
                                        </p:attrNameLst>
                                      </p:cBhvr>
                                      <p:tavLst>
                                        <p:tav tm="0">
                                          <p:val>
                                            <p:strVal val="0-#ppt_w/2"/>
                                          </p:val>
                                        </p:tav>
                                        <p:tav tm="100000">
                                          <p:val>
                                            <p:strVal val="#ppt_x"/>
                                          </p:val>
                                        </p:tav>
                                      </p:tavLst>
                                    </p:anim>
                                    <p:anim calcmode="lin" valueType="num">
                                      <p:cBhvr additive="base">
                                        <p:cTn id="62" dur="500" fill="hold"/>
                                        <p:tgtEl>
                                          <p:spTgt spid="198"/>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5150"/>
                            </p:stCondLst>
                            <p:childTnLst>
                              <p:par>
                                <p:cTn id="64" presetID="53" presetClass="entr" presetSubtype="16" fill="hold" nodeType="afterEffect">
                                  <p:stCondLst>
                                    <p:cond delay="0"/>
                                  </p:stCondLst>
                                  <p:childTnLst>
                                    <p:set>
                                      <p:cBhvr>
                                        <p:cTn id="65" dur="1" fill="hold">
                                          <p:stCondLst>
                                            <p:cond delay="0"/>
                                          </p:stCondLst>
                                        </p:cTn>
                                        <p:tgtEl>
                                          <p:spTgt spid="197"/>
                                        </p:tgtEl>
                                        <p:attrNameLst>
                                          <p:attrName>style.visibility</p:attrName>
                                        </p:attrNameLst>
                                      </p:cBhvr>
                                      <p:to>
                                        <p:strVal val="visible"/>
                                      </p:to>
                                    </p:set>
                                    <p:anim calcmode="lin" valueType="num">
                                      <p:cBhvr>
                                        <p:cTn id="66" dur="250" fill="hold"/>
                                        <p:tgtEl>
                                          <p:spTgt spid="197"/>
                                        </p:tgtEl>
                                        <p:attrNameLst>
                                          <p:attrName>ppt_w</p:attrName>
                                        </p:attrNameLst>
                                      </p:cBhvr>
                                      <p:tavLst>
                                        <p:tav tm="0">
                                          <p:val>
                                            <p:fltVal val="0"/>
                                          </p:val>
                                        </p:tav>
                                        <p:tav tm="100000">
                                          <p:val>
                                            <p:strVal val="#ppt_w"/>
                                          </p:val>
                                        </p:tav>
                                      </p:tavLst>
                                    </p:anim>
                                    <p:anim calcmode="lin" valueType="num">
                                      <p:cBhvr>
                                        <p:cTn id="67" dur="250" fill="hold"/>
                                        <p:tgtEl>
                                          <p:spTgt spid="197"/>
                                        </p:tgtEl>
                                        <p:attrNameLst>
                                          <p:attrName>ppt_h</p:attrName>
                                        </p:attrNameLst>
                                      </p:cBhvr>
                                      <p:tavLst>
                                        <p:tav tm="0">
                                          <p:val>
                                            <p:fltVal val="0"/>
                                          </p:val>
                                        </p:tav>
                                        <p:tav tm="100000">
                                          <p:val>
                                            <p:strVal val="#ppt_h"/>
                                          </p:val>
                                        </p:tav>
                                      </p:tavLst>
                                    </p:anim>
                                    <p:animEffect transition="in" filter="fade">
                                      <p:cBhvr>
                                        <p:cTn id="68" dur="250"/>
                                        <p:tgtEl>
                                          <p:spTgt spid="197"/>
                                        </p:tgtEl>
                                      </p:cBhvr>
                                    </p:animEffect>
                                  </p:childTnLst>
                                </p:cTn>
                              </p:par>
                              <p:par>
                                <p:cTn id="69" presetID="6" presetClass="emph" presetSubtype="0" decel="100000" fill="hold" nodeType="withEffect">
                                  <p:stCondLst>
                                    <p:cond delay="200"/>
                                  </p:stCondLst>
                                  <p:childTnLst>
                                    <p:animScale>
                                      <p:cBhvr>
                                        <p:cTn id="70" dur="250" fill="hold"/>
                                        <p:tgtEl>
                                          <p:spTgt spid="197"/>
                                        </p:tgtEl>
                                      </p:cBhvr>
                                      <p:by x="110000" y="110000"/>
                                    </p:animScale>
                                  </p:childTnLst>
                                </p:cTn>
                              </p:par>
                              <p:par>
                                <p:cTn id="71" presetID="6" presetClass="emph" presetSubtype="0" decel="100000" fill="hold" nodeType="withEffect">
                                  <p:stCondLst>
                                    <p:cond delay="300"/>
                                  </p:stCondLst>
                                  <p:childTnLst>
                                    <p:animScale>
                                      <p:cBhvr>
                                        <p:cTn id="72" dur="250" fill="hold"/>
                                        <p:tgtEl>
                                          <p:spTgt spid="197"/>
                                        </p:tgtEl>
                                      </p:cBhvr>
                                      <p:by x="91000" y="91000"/>
                                    </p:animScale>
                                  </p:childTnLst>
                                </p:cTn>
                              </p:par>
                            </p:childTnLst>
                          </p:cTn>
                        </p:par>
                        <p:par>
                          <p:cTn id="73" fill="hold" nodeType="afterGroup">
                            <p:stCondLst>
                              <p:cond delay="5700"/>
                            </p:stCondLst>
                            <p:childTnLst>
                              <p:par>
                                <p:cTn id="74" presetID="2" presetClass="entr" presetSubtype="8" decel="100000" fill="hold" grpId="0" nodeType="afterEffect">
                                  <p:stCondLst>
                                    <p:cond delay="0"/>
                                  </p:stCondLst>
                                  <p:childTnLst>
                                    <p:set>
                                      <p:cBhvr>
                                        <p:cTn id="75" dur="1" fill="hold">
                                          <p:stCondLst>
                                            <p:cond delay="0"/>
                                          </p:stCondLst>
                                        </p:cTn>
                                        <p:tgtEl>
                                          <p:spTgt spid="199"/>
                                        </p:tgtEl>
                                        <p:attrNameLst>
                                          <p:attrName>style.visibility</p:attrName>
                                        </p:attrNameLst>
                                      </p:cBhvr>
                                      <p:to>
                                        <p:strVal val="visible"/>
                                      </p:to>
                                    </p:set>
                                    <p:anim calcmode="lin" valueType="num">
                                      <p:cBhvr additive="base">
                                        <p:cTn id="76" dur="500" fill="hold"/>
                                        <p:tgtEl>
                                          <p:spTgt spid="199"/>
                                        </p:tgtEl>
                                        <p:attrNameLst>
                                          <p:attrName>ppt_x</p:attrName>
                                        </p:attrNameLst>
                                      </p:cBhvr>
                                      <p:tavLst>
                                        <p:tav tm="0">
                                          <p:val>
                                            <p:strVal val="0-#ppt_w/2"/>
                                          </p:val>
                                        </p:tav>
                                        <p:tav tm="100000">
                                          <p:val>
                                            <p:strVal val="#ppt_x"/>
                                          </p:val>
                                        </p:tav>
                                      </p:tavLst>
                                    </p:anim>
                                    <p:anim calcmode="lin" valueType="num">
                                      <p:cBhvr additive="base">
                                        <p:cTn id="77" dur="500" fill="hold"/>
                                        <p:tgtEl>
                                          <p:spTgt spid="1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p:bldP spid="198" grpId="0"/>
      <p:bldP spid="19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3122613" y="1404938"/>
            <a:ext cx="2981325" cy="3738562"/>
            <a:chOff x="2977484" y="1071882"/>
            <a:chExt cx="3246853" cy="4071617"/>
          </a:xfrm>
        </p:grpSpPr>
        <p:pic>
          <p:nvPicPr>
            <p:cNvPr id="205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77484" y="1071882"/>
              <a:ext cx="3246853" cy="4071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3402791" y="1409022"/>
              <a:ext cx="2066021" cy="2740346"/>
            </a:xfrm>
            <a:prstGeom prst="rect">
              <a:avLst/>
            </a:prstGeom>
            <a:blipFill>
              <a:blip r:embed="rId4"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013"/>
            </a:p>
          </p:txBody>
        </p:sp>
      </p:grpSp>
      <p:grpSp>
        <p:nvGrpSpPr>
          <p:cNvPr id="3" name="组合 2"/>
          <p:cNvGrpSpPr>
            <a:grpSpLocks/>
          </p:cNvGrpSpPr>
          <p:nvPr/>
        </p:nvGrpSpPr>
        <p:grpSpPr bwMode="auto">
          <a:xfrm>
            <a:off x="6597650" y="1984375"/>
            <a:ext cx="2132013" cy="1012825"/>
            <a:chOff x="6597339" y="1985092"/>
            <a:chExt cx="2133080" cy="1011974"/>
          </a:xfrm>
        </p:grpSpPr>
        <p:grpSp>
          <p:nvGrpSpPr>
            <p:cNvPr id="4" name="Group 84"/>
            <p:cNvGrpSpPr>
              <a:grpSpLocks noChangeAspect="1"/>
            </p:cNvGrpSpPr>
            <p:nvPr/>
          </p:nvGrpSpPr>
          <p:grpSpPr>
            <a:xfrm>
              <a:off x="6597339" y="1985092"/>
              <a:ext cx="432000" cy="432000"/>
              <a:chOff x="7275513" y="5302250"/>
              <a:chExt cx="1012825" cy="1012825"/>
            </a:xfrm>
            <a:solidFill>
              <a:schemeClr val="accent1"/>
            </a:solidFill>
          </p:grpSpPr>
          <p:sp>
            <p:nvSpPr>
              <p:cNvPr id="7"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15" name="Text Box 10"/>
            <p:cNvSpPr txBox="1">
              <a:spLocks noChangeArrowheads="1"/>
            </p:cNvSpPr>
            <p:nvPr/>
          </p:nvSpPr>
          <p:spPr bwMode="auto">
            <a:xfrm>
              <a:off x="7124653" y="2008885"/>
              <a:ext cx="1605766" cy="988181"/>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7" name="组合 26"/>
          <p:cNvGrpSpPr>
            <a:grpSpLocks/>
          </p:cNvGrpSpPr>
          <p:nvPr/>
        </p:nvGrpSpPr>
        <p:grpSpPr bwMode="auto">
          <a:xfrm>
            <a:off x="6597650" y="3205163"/>
            <a:ext cx="2146300" cy="1073150"/>
            <a:chOff x="6597339" y="3205806"/>
            <a:chExt cx="2145995" cy="1072628"/>
          </a:xfrm>
        </p:grpSpPr>
        <p:grpSp>
          <p:nvGrpSpPr>
            <p:cNvPr id="9" name="Group 92"/>
            <p:cNvGrpSpPr>
              <a:grpSpLocks noChangeAspect="1"/>
            </p:cNvGrpSpPr>
            <p:nvPr/>
          </p:nvGrpSpPr>
          <p:grpSpPr>
            <a:xfrm>
              <a:off x="6597339" y="3205806"/>
              <a:ext cx="432000" cy="432833"/>
              <a:chOff x="4427538" y="3192463"/>
              <a:chExt cx="823913" cy="825500"/>
            </a:xfrm>
            <a:solidFill>
              <a:schemeClr val="accent1"/>
            </a:solidFill>
          </p:grpSpPr>
          <p:sp>
            <p:nvSpPr>
              <p:cNvPr id="1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1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16" name="Text Box 10"/>
            <p:cNvSpPr txBox="1">
              <a:spLocks noChangeArrowheads="1"/>
            </p:cNvSpPr>
            <p:nvPr/>
          </p:nvSpPr>
          <p:spPr bwMode="auto">
            <a:xfrm>
              <a:off x="7137012" y="3289902"/>
              <a:ext cx="1606322" cy="98853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8" name="组合 27"/>
          <p:cNvGrpSpPr>
            <a:grpSpLocks/>
          </p:cNvGrpSpPr>
          <p:nvPr/>
        </p:nvGrpSpPr>
        <p:grpSpPr bwMode="auto">
          <a:xfrm>
            <a:off x="188913" y="1979613"/>
            <a:ext cx="2200275" cy="1025525"/>
            <a:chOff x="189578" y="1980213"/>
            <a:chExt cx="2200182" cy="1025579"/>
          </a:xfrm>
        </p:grpSpPr>
        <p:sp>
          <p:nvSpPr>
            <p:cNvPr id="20495" name="Freeform 31"/>
            <p:cNvSpPr>
              <a:spLocks noChangeAspect="1" noEditPoints="1"/>
            </p:cNvSpPr>
            <p:nvPr/>
          </p:nvSpPr>
          <p:spPr bwMode="auto">
            <a:xfrm>
              <a:off x="1957760" y="1980213"/>
              <a:ext cx="432000" cy="432851"/>
            </a:xfrm>
            <a:custGeom>
              <a:avLst/>
              <a:gdLst>
                <a:gd name="T0" fmla="*/ 333257143 w 280"/>
                <a:gd name="T1" fmla="*/ 0 h 280"/>
                <a:gd name="T2" fmla="*/ 0 w 280"/>
                <a:gd name="T3" fmla="*/ 334572180 h 280"/>
                <a:gd name="T4" fmla="*/ 333257143 w 280"/>
                <a:gd name="T5" fmla="*/ 669142815 h 280"/>
                <a:gd name="T6" fmla="*/ 666514286 w 280"/>
                <a:gd name="T7" fmla="*/ 334572180 h 280"/>
                <a:gd name="T8" fmla="*/ 333257143 w 280"/>
                <a:gd name="T9" fmla="*/ 0 h 280"/>
                <a:gd name="T10" fmla="*/ 440376171 w 280"/>
                <a:gd name="T11" fmla="*/ 164896134 h 280"/>
                <a:gd name="T12" fmla="*/ 502266343 w 280"/>
                <a:gd name="T13" fmla="*/ 227030350 h 280"/>
                <a:gd name="T14" fmla="*/ 440376171 w 280"/>
                <a:gd name="T15" fmla="*/ 291554521 h 280"/>
                <a:gd name="T16" fmla="*/ 414190800 w 280"/>
                <a:gd name="T17" fmla="*/ 284386199 h 280"/>
                <a:gd name="T18" fmla="*/ 376103829 w 280"/>
                <a:gd name="T19" fmla="*/ 227030350 h 280"/>
                <a:gd name="T20" fmla="*/ 440376171 w 280"/>
                <a:gd name="T21" fmla="*/ 164896134 h 280"/>
                <a:gd name="T22" fmla="*/ 335637771 w 280"/>
                <a:gd name="T23" fmla="*/ 229420305 h 280"/>
                <a:gd name="T24" fmla="*/ 397527943 w 280"/>
                <a:gd name="T25" fmla="*/ 293944476 h 280"/>
                <a:gd name="T26" fmla="*/ 335637771 w 280"/>
                <a:gd name="T27" fmla="*/ 356080237 h 280"/>
                <a:gd name="T28" fmla="*/ 273747600 w 280"/>
                <a:gd name="T29" fmla="*/ 293944476 h 280"/>
                <a:gd name="T30" fmla="*/ 335637771 w 280"/>
                <a:gd name="T31" fmla="*/ 229420305 h 280"/>
                <a:gd name="T32" fmla="*/ 226138114 w 280"/>
                <a:gd name="T33" fmla="*/ 164896134 h 280"/>
                <a:gd name="T34" fmla="*/ 288029829 w 280"/>
                <a:gd name="T35" fmla="*/ 227030350 h 280"/>
                <a:gd name="T36" fmla="*/ 288029829 w 280"/>
                <a:gd name="T37" fmla="*/ 231810261 h 280"/>
                <a:gd name="T38" fmla="*/ 259463829 w 280"/>
                <a:gd name="T39" fmla="*/ 281996243 h 280"/>
                <a:gd name="T40" fmla="*/ 226138114 w 280"/>
                <a:gd name="T41" fmla="*/ 291554521 h 280"/>
                <a:gd name="T42" fmla="*/ 161867314 w 280"/>
                <a:gd name="T43" fmla="*/ 227030350 h 280"/>
                <a:gd name="T44" fmla="*/ 226138114 w 280"/>
                <a:gd name="T45" fmla="*/ 164896134 h 280"/>
                <a:gd name="T46" fmla="*/ 214236514 w 280"/>
                <a:gd name="T47" fmla="*/ 461230567 h 280"/>
                <a:gd name="T48" fmla="*/ 123781886 w 280"/>
                <a:gd name="T49" fmla="*/ 444502421 h 280"/>
                <a:gd name="T50" fmla="*/ 119020629 w 280"/>
                <a:gd name="T51" fmla="*/ 442112466 h 280"/>
                <a:gd name="T52" fmla="*/ 119020629 w 280"/>
                <a:gd name="T53" fmla="*/ 442112466 h 280"/>
                <a:gd name="T54" fmla="*/ 119020629 w 280"/>
                <a:gd name="T55" fmla="*/ 375198339 h 280"/>
                <a:gd name="T56" fmla="*/ 199954286 w 280"/>
                <a:gd name="T57" fmla="*/ 296334432 h 280"/>
                <a:gd name="T58" fmla="*/ 252323486 w 280"/>
                <a:gd name="T59" fmla="*/ 296334432 h 280"/>
                <a:gd name="T60" fmla="*/ 257084743 w 280"/>
                <a:gd name="T61" fmla="*/ 296334432 h 280"/>
                <a:gd name="T62" fmla="*/ 280887943 w 280"/>
                <a:gd name="T63" fmla="*/ 348910370 h 280"/>
                <a:gd name="T64" fmla="*/ 214236514 w 280"/>
                <a:gd name="T65" fmla="*/ 442112466 h 280"/>
                <a:gd name="T66" fmla="*/ 214236514 w 280"/>
                <a:gd name="T67" fmla="*/ 461230567 h 280"/>
                <a:gd name="T68" fmla="*/ 442755257 w 280"/>
                <a:gd name="T69" fmla="*/ 506636637 h 280"/>
                <a:gd name="T70" fmla="*/ 442755257 w 280"/>
                <a:gd name="T71" fmla="*/ 506636637 h 280"/>
                <a:gd name="T72" fmla="*/ 437995543 w 280"/>
                <a:gd name="T73" fmla="*/ 509026592 h 280"/>
                <a:gd name="T74" fmla="*/ 342778114 w 280"/>
                <a:gd name="T75" fmla="*/ 525754738 h 280"/>
                <a:gd name="T76" fmla="*/ 233280000 w 280"/>
                <a:gd name="T77" fmla="*/ 509026592 h 280"/>
                <a:gd name="T78" fmla="*/ 228518743 w 280"/>
                <a:gd name="T79" fmla="*/ 506636637 h 280"/>
                <a:gd name="T80" fmla="*/ 228518743 w 280"/>
                <a:gd name="T81" fmla="*/ 506636637 h 280"/>
                <a:gd name="T82" fmla="*/ 228518743 w 280"/>
                <a:gd name="T83" fmla="*/ 442112466 h 280"/>
                <a:gd name="T84" fmla="*/ 309452400 w 280"/>
                <a:gd name="T85" fmla="*/ 360858603 h 280"/>
                <a:gd name="T86" fmla="*/ 361821600 w 280"/>
                <a:gd name="T87" fmla="*/ 360858603 h 280"/>
                <a:gd name="T88" fmla="*/ 442755257 w 280"/>
                <a:gd name="T89" fmla="*/ 442112466 h 280"/>
                <a:gd name="T90" fmla="*/ 442755257 w 280"/>
                <a:gd name="T91" fmla="*/ 506636637 h 280"/>
                <a:gd name="T92" fmla="*/ 547493657 w 280"/>
                <a:gd name="T93" fmla="*/ 442112466 h 280"/>
                <a:gd name="T94" fmla="*/ 547493657 w 280"/>
                <a:gd name="T95" fmla="*/ 442112466 h 280"/>
                <a:gd name="T96" fmla="*/ 542732400 w 280"/>
                <a:gd name="T97" fmla="*/ 444502421 h 280"/>
                <a:gd name="T98" fmla="*/ 457039029 w 280"/>
                <a:gd name="T99" fmla="*/ 461230567 h 280"/>
                <a:gd name="T100" fmla="*/ 457039029 w 280"/>
                <a:gd name="T101" fmla="*/ 442112466 h 280"/>
                <a:gd name="T102" fmla="*/ 390387600 w 280"/>
                <a:gd name="T103" fmla="*/ 348910370 h 280"/>
                <a:gd name="T104" fmla="*/ 414190800 w 280"/>
                <a:gd name="T105" fmla="*/ 296334432 h 280"/>
                <a:gd name="T106" fmla="*/ 466560000 w 280"/>
                <a:gd name="T107" fmla="*/ 296334432 h 280"/>
                <a:gd name="T108" fmla="*/ 547493657 w 280"/>
                <a:gd name="T109" fmla="*/ 375198339 h 280"/>
                <a:gd name="T110" fmla="*/ 547493657 w 280"/>
                <a:gd name="T111" fmla="*/ 442112466 h 2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19" name="Text Box 10"/>
            <p:cNvSpPr txBox="1">
              <a:spLocks noChangeArrowheads="1"/>
            </p:cNvSpPr>
            <p:nvPr/>
          </p:nvSpPr>
          <p:spPr bwMode="auto">
            <a:xfrm>
              <a:off x="189578" y="2018315"/>
              <a:ext cx="1606482" cy="987477"/>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9" name="组合 28"/>
          <p:cNvGrpSpPr>
            <a:grpSpLocks/>
          </p:cNvGrpSpPr>
          <p:nvPr/>
        </p:nvGrpSpPr>
        <p:grpSpPr bwMode="auto">
          <a:xfrm>
            <a:off x="188913" y="3201988"/>
            <a:ext cx="2200275" cy="1057275"/>
            <a:chOff x="189578" y="3201419"/>
            <a:chExt cx="2200182" cy="1058453"/>
          </a:xfrm>
        </p:grpSpPr>
        <p:sp>
          <p:nvSpPr>
            <p:cNvPr id="20493" name="Freeform 45"/>
            <p:cNvSpPr>
              <a:spLocks noChangeAspect="1" noEditPoints="1"/>
            </p:cNvSpPr>
            <p:nvPr/>
          </p:nvSpPr>
          <p:spPr bwMode="auto">
            <a:xfrm>
              <a:off x="1957760" y="3201419"/>
              <a:ext cx="432000" cy="432698"/>
            </a:xfrm>
            <a:custGeom>
              <a:avLst/>
              <a:gdLst>
                <a:gd name="T0" fmla="*/ 0 w 342"/>
                <a:gd name="T1" fmla="*/ 273724502 h 342"/>
                <a:gd name="T2" fmla="*/ 545684211 w 342"/>
                <a:gd name="T3" fmla="*/ 273724502 h 342"/>
                <a:gd name="T4" fmla="*/ 76587789 w 342"/>
                <a:gd name="T5" fmla="*/ 224102138 h 342"/>
                <a:gd name="T6" fmla="*/ 172321263 w 342"/>
                <a:gd name="T7" fmla="*/ 262519901 h 342"/>
                <a:gd name="T8" fmla="*/ 76587789 w 342"/>
                <a:gd name="T9" fmla="*/ 224102138 h 342"/>
                <a:gd name="T10" fmla="*/ 173916632 w 342"/>
                <a:gd name="T11" fmla="*/ 273724502 h 342"/>
                <a:gd name="T12" fmla="*/ 105306947 w 342"/>
                <a:gd name="T13" fmla="*/ 334552731 h 342"/>
                <a:gd name="T14" fmla="*/ 151578947 w 342"/>
                <a:gd name="T15" fmla="*/ 453005706 h 342"/>
                <a:gd name="T16" fmla="*/ 151578947 w 342"/>
                <a:gd name="T17" fmla="*/ 392178742 h 342"/>
                <a:gd name="T18" fmla="*/ 151578947 w 342"/>
                <a:gd name="T19" fmla="*/ 453005706 h 342"/>
                <a:gd name="T20" fmla="*/ 106903579 w 342"/>
                <a:gd name="T21" fmla="*/ 345757332 h 342"/>
                <a:gd name="T22" fmla="*/ 181894737 w 342"/>
                <a:gd name="T23" fmla="*/ 382574618 h 342"/>
                <a:gd name="T24" fmla="*/ 269651368 w 342"/>
                <a:gd name="T25" fmla="*/ 382574618 h 342"/>
                <a:gd name="T26" fmla="*/ 191468211 w 342"/>
                <a:gd name="T27" fmla="*/ 345757332 h 342"/>
                <a:gd name="T28" fmla="*/ 269651368 w 342"/>
                <a:gd name="T29" fmla="*/ 382574618 h 342"/>
                <a:gd name="T30" fmla="*/ 189872842 w 342"/>
                <a:gd name="T31" fmla="*/ 334552731 h 342"/>
                <a:gd name="T32" fmla="*/ 279224842 w 342"/>
                <a:gd name="T33" fmla="*/ 273724502 h 342"/>
                <a:gd name="T34" fmla="*/ 185085474 w 342"/>
                <a:gd name="T35" fmla="*/ 262519901 h 342"/>
                <a:gd name="T36" fmla="*/ 282415579 w 342"/>
                <a:gd name="T37" fmla="*/ 224102138 h 342"/>
                <a:gd name="T38" fmla="*/ 185085474 w 342"/>
                <a:gd name="T39" fmla="*/ 262519901 h 342"/>
                <a:gd name="T40" fmla="*/ 282415579 w 342"/>
                <a:gd name="T41" fmla="*/ 422591592 h 342"/>
                <a:gd name="T42" fmla="*/ 343047158 w 342"/>
                <a:gd name="T43" fmla="*/ 422591592 h 342"/>
                <a:gd name="T44" fmla="*/ 346237895 w 342"/>
                <a:gd name="T45" fmla="*/ 382574618 h 342"/>
                <a:gd name="T46" fmla="*/ 284010947 w 342"/>
                <a:gd name="T47" fmla="*/ 345757332 h 342"/>
                <a:gd name="T48" fmla="*/ 346237895 w 342"/>
                <a:gd name="T49" fmla="*/ 382574618 h 342"/>
                <a:gd name="T50" fmla="*/ 285606316 w 342"/>
                <a:gd name="T51" fmla="*/ 334552731 h 342"/>
                <a:gd name="T52" fmla="*/ 374958316 w 342"/>
                <a:gd name="T53" fmla="*/ 273724502 h 342"/>
                <a:gd name="T54" fmla="*/ 451546105 w 342"/>
                <a:gd name="T55" fmla="*/ 201691672 h 342"/>
                <a:gd name="T56" fmla="*/ 384531789 w 342"/>
                <a:gd name="T57" fmla="*/ 238508958 h 342"/>
                <a:gd name="T58" fmla="*/ 290393684 w 342"/>
                <a:gd name="T59" fmla="*/ 262519901 h 342"/>
                <a:gd name="T60" fmla="*/ 351025263 w 342"/>
                <a:gd name="T61" fmla="*/ 224102138 h 342"/>
                <a:gd name="T62" fmla="*/ 402083368 w 342"/>
                <a:gd name="T63" fmla="*/ 171277557 h 342"/>
                <a:gd name="T64" fmla="*/ 414847579 w 342"/>
                <a:gd name="T65" fmla="*/ 164874386 h 342"/>
                <a:gd name="T66" fmla="*/ 451546105 w 342"/>
                <a:gd name="T67" fmla="*/ 201691672 h 3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20" name="Text Box 10"/>
            <p:cNvSpPr txBox="1">
              <a:spLocks noChangeArrowheads="1"/>
            </p:cNvSpPr>
            <p:nvPr/>
          </p:nvSpPr>
          <p:spPr bwMode="auto">
            <a:xfrm>
              <a:off x="189578" y="3271347"/>
              <a:ext cx="1606482" cy="988525"/>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21" name="组合 20"/>
          <p:cNvGrpSpPr>
            <a:grpSpLocks/>
          </p:cNvGrpSpPr>
          <p:nvPr/>
        </p:nvGrpSpPr>
        <p:grpSpPr bwMode="auto">
          <a:xfrm>
            <a:off x="1022350" y="269875"/>
            <a:ext cx="3438525" cy="606425"/>
            <a:chOff x="1021967" y="269923"/>
            <a:chExt cx="3438932" cy="606777"/>
          </a:xfrm>
        </p:grpSpPr>
        <p:sp>
          <p:nvSpPr>
            <p:cNvPr id="20491" name="文本框 21"/>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0492" name="文本框 2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4" name="组合 23"/>
          <p:cNvGrpSpPr>
            <a:grpSpLocks/>
          </p:cNvGrpSpPr>
          <p:nvPr/>
        </p:nvGrpSpPr>
        <p:grpSpPr bwMode="auto">
          <a:xfrm>
            <a:off x="206375" y="315913"/>
            <a:ext cx="815975" cy="522287"/>
            <a:chOff x="4353620" y="864629"/>
            <a:chExt cx="742365" cy="476312"/>
          </a:xfrm>
        </p:grpSpPr>
        <p:sp>
          <p:nvSpPr>
            <p:cNvPr id="2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0490" name="文本框 2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600"/>
                                        <p:tgtEl>
                                          <p:spTgt spid="2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750"/>
                                        <p:tgtEl>
                                          <p:spTgt spid="21"/>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2000"/>
                            </p:stCondLst>
                            <p:childTnLst>
                              <p:par>
                                <p:cTn id="19" presetID="2" presetClass="entr" presetSubtype="2" decel="10000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1+#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1+#ppt_w/2"/>
                                          </p:val>
                                        </p:tav>
                                        <p:tav tm="100000">
                                          <p:val>
                                            <p:strVal val="#ppt_x"/>
                                          </p:val>
                                        </p:tav>
                                      </p:tavLst>
                                    </p:anim>
                                    <p:anim calcmode="lin" valueType="num">
                                      <p:cBhvr additive="base">
                                        <p:cTn id="26" dur="500" fill="hold"/>
                                        <p:tgtEl>
                                          <p:spTgt spid="27"/>
                                        </p:tgtEl>
                                        <p:attrNameLst>
                                          <p:attrName>ppt_y</p:attrName>
                                        </p:attrNameLst>
                                      </p:cBhvr>
                                      <p:tavLst>
                                        <p:tav tm="0">
                                          <p:val>
                                            <p:strVal val="#ppt_y"/>
                                          </p:val>
                                        </p:tav>
                                        <p:tav tm="100000">
                                          <p:val>
                                            <p:strVal val="#ppt_y"/>
                                          </p:val>
                                        </p:tav>
                                      </p:tavLst>
                                    </p:anim>
                                  </p:childTnLst>
                                </p:cTn>
                              </p:par>
                              <p:par>
                                <p:cTn id="27" presetID="2" presetClass="entr" presetSubtype="8" decel="100000" fill="hold" nodeType="withEffect">
                                  <p:stCondLst>
                                    <p:cond delay="50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0-#ppt_w/2"/>
                                          </p:val>
                                        </p:tav>
                                        <p:tav tm="100000">
                                          <p:val>
                                            <p:strVal val="#ppt_x"/>
                                          </p:val>
                                        </p:tav>
                                      </p:tavLst>
                                    </p:anim>
                                    <p:anim calcmode="lin" valueType="num">
                                      <p:cBhvr additive="base">
                                        <p:cTn id="30" dur="500" fill="hold"/>
                                        <p:tgtEl>
                                          <p:spTgt spid="28"/>
                                        </p:tgtEl>
                                        <p:attrNameLst>
                                          <p:attrName>ppt_y</p:attrName>
                                        </p:attrNameLst>
                                      </p:cBhvr>
                                      <p:tavLst>
                                        <p:tav tm="0">
                                          <p:val>
                                            <p:strVal val="#ppt_y"/>
                                          </p:val>
                                        </p:tav>
                                        <p:tav tm="100000">
                                          <p:val>
                                            <p:strVal val="#ppt_y"/>
                                          </p:val>
                                        </p:tav>
                                      </p:tavLst>
                                    </p:anim>
                                  </p:childTnLst>
                                </p:cTn>
                              </p:par>
                              <p:par>
                                <p:cTn id="31" presetID="2" presetClass="entr" presetSubtype="8" decel="100000" fill="hold" nodeType="withEffect">
                                  <p:stCondLst>
                                    <p:cond delay="75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0-#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2"/>
          <p:cNvGrpSpPr>
            <a:grpSpLocks noChangeAspect="1"/>
          </p:cNvGrpSpPr>
          <p:nvPr/>
        </p:nvGrpSpPr>
        <p:grpSpPr>
          <a:xfrm>
            <a:off x="1992843" y="2581877"/>
            <a:ext cx="4686300" cy="1943100"/>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3"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4"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5" name="Freeform 210"/>
            <p:cNvSpPr>
              <a:spLocks/>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3" cstate="screen">
                <a:extLst>
                  <a:ext uri="{28A0092B-C50C-407E-A947-70E740481C1C}">
                    <a14:useLocalDpi xmlns:a14="http://schemas.microsoft.com/office/drawing/2010/main"/>
                  </a:ext>
                </a:extLst>
              </a:blip>
              <a:stretch>
                <a:fillRect/>
              </a:stretch>
            </a:bli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6"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7"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8"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9"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0"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grpSp>
      <p:sp>
        <p:nvSpPr>
          <p:cNvPr id="11" name="Freeform 210"/>
          <p:cNvSpPr>
            <a:spLocks/>
          </p:cNvSpPr>
          <p:nvPr/>
        </p:nvSpPr>
        <p:spPr bwMode="auto">
          <a:xfrm>
            <a:off x="2382838" y="2446338"/>
            <a:ext cx="4094162" cy="1595437"/>
          </a:xfrm>
          <a:custGeom>
            <a:avLst/>
            <a:gdLst>
              <a:gd name="T0" fmla="*/ 2607964 w 719"/>
              <a:gd name="T1" fmla="*/ 0 h 418"/>
              <a:gd name="T2" fmla="*/ 0 w 719"/>
              <a:gd name="T3" fmla="*/ 1019095 h 418"/>
              <a:gd name="T4" fmla="*/ 1486198 w 719"/>
              <a:gd name="T5" fmla="*/ 1595437 h 418"/>
              <a:gd name="T6" fmla="*/ 4094162 w 719"/>
              <a:gd name="T7" fmla="*/ 576342 h 418"/>
              <a:gd name="T8" fmla="*/ 2607964 w 719"/>
              <a:gd name="T9" fmla="*/ 0 h 4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9" h="418">
                <a:moveTo>
                  <a:pt x="458" y="0"/>
                </a:moveTo>
                <a:lnTo>
                  <a:pt x="0" y="267"/>
                </a:lnTo>
                <a:lnTo>
                  <a:pt x="261" y="418"/>
                </a:lnTo>
                <a:lnTo>
                  <a:pt x="719" y="151"/>
                </a:lnTo>
                <a:lnTo>
                  <a:pt x="458" y="0"/>
                </a:lnTo>
              </a:path>
            </a:pathLst>
          </a:custGeom>
          <a:blipFill dpi="0" rotWithShape="1">
            <a:blip r:embed="rId4"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Freeform 210"/>
          <p:cNvSpPr>
            <a:spLocks/>
          </p:cNvSpPr>
          <p:nvPr/>
        </p:nvSpPr>
        <p:spPr bwMode="auto">
          <a:xfrm>
            <a:off x="2454275" y="2162175"/>
            <a:ext cx="4094163" cy="1597025"/>
          </a:xfrm>
          <a:custGeom>
            <a:avLst/>
            <a:gdLst>
              <a:gd name="T0" fmla="*/ 2607965 w 719"/>
              <a:gd name="T1" fmla="*/ 0 h 418"/>
              <a:gd name="T2" fmla="*/ 0 w 719"/>
              <a:gd name="T3" fmla="*/ 1020109 h 418"/>
              <a:gd name="T4" fmla="*/ 1486198 w 719"/>
              <a:gd name="T5" fmla="*/ 1597025 h 418"/>
              <a:gd name="T6" fmla="*/ 4094163 w 719"/>
              <a:gd name="T7" fmla="*/ 576916 h 418"/>
              <a:gd name="T8" fmla="*/ 2607965 w 719"/>
              <a:gd name="T9" fmla="*/ 0 h 4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9" h="418">
                <a:moveTo>
                  <a:pt x="458" y="0"/>
                </a:moveTo>
                <a:lnTo>
                  <a:pt x="0" y="267"/>
                </a:lnTo>
                <a:lnTo>
                  <a:pt x="261" y="418"/>
                </a:lnTo>
                <a:lnTo>
                  <a:pt x="719" y="151"/>
                </a:lnTo>
                <a:lnTo>
                  <a:pt x="458" y="0"/>
                </a:lnTo>
              </a:path>
            </a:pathLst>
          </a:custGeom>
          <a:blipFill dpi="0" rotWithShape="1">
            <a:blip r:embed="rId5"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3" name="组合 12"/>
          <p:cNvGrpSpPr>
            <a:grpSpLocks/>
          </p:cNvGrpSpPr>
          <p:nvPr/>
        </p:nvGrpSpPr>
        <p:grpSpPr bwMode="auto">
          <a:xfrm flipV="1">
            <a:off x="5310188" y="2058988"/>
            <a:ext cx="1435100" cy="554037"/>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9" name="组合 38"/>
          <p:cNvGrpSpPr>
            <a:grpSpLocks/>
          </p:cNvGrpSpPr>
          <p:nvPr/>
        </p:nvGrpSpPr>
        <p:grpSpPr bwMode="auto">
          <a:xfrm>
            <a:off x="6792913" y="1919288"/>
            <a:ext cx="2303462" cy="1095375"/>
            <a:chOff x="6793192" y="1919985"/>
            <a:chExt cx="2303790" cy="1094769"/>
          </a:xfrm>
        </p:grpSpPr>
        <p:sp>
          <p:nvSpPr>
            <p:cNvPr id="16" name="Content Placeholder 2"/>
            <p:cNvSpPr txBox="1">
              <a:spLocks/>
            </p:cNvSpPr>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600" dirty="0">
                <a:solidFill>
                  <a:schemeClr val="tx1">
                    <a:lumMod val="95000"/>
                    <a:lumOff val="5000"/>
                  </a:schemeClr>
                </a:solidFill>
                <a:latin typeface="微软雅黑" pitchFamily="34" charset="-122"/>
              </a:endParaRPr>
            </a:p>
          </p:txBody>
        </p:sp>
        <p:sp>
          <p:nvSpPr>
            <p:cNvPr id="17" name="文本框 16"/>
            <p:cNvSpPr txBox="1"/>
            <p:nvPr/>
          </p:nvSpPr>
          <p:spPr>
            <a:xfrm>
              <a:off x="6793192" y="1919985"/>
              <a:ext cx="1525804"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添加您的标题一</a:t>
              </a:r>
            </a:p>
          </p:txBody>
        </p:sp>
      </p:grpSp>
      <p:grpSp>
        <p:nvGrpSpPr>
          <p:cNvPr id="18" name="组合 17"/>
          <p:cNvGrpSpPr>
            <a:grpSpLocks/>
          </p:cNvGrpSpPr>
          <p:nvPr/>
        </p:nvGrpSpPr>
        <p:grpSpPr bwMode="auto">
          <a:xfrm>
            <a:off x="4746625" y="3543300"/>
            <a:ext cx="1374775" cy="458788"/>
            <a:chOff x="6184232" y="3601453"/>
            <a:chExt cx="747341" cy="184484"/>
          </a:xfrm>
        </p:grpSpPr>
        <p:cxnSp>
          <p:nvCxnSpPr>
            <p:cNvPr id="19" name="直接连接符 18"/>
            <p:cNvCxnSpPr/>
            <p:nvPr/>
          </p:nvCxnSpPr>
          <p:spPr>
            <a:xfrm>
              <a:off x="6184232" y="3601453"/>
              <a:ext cx="17604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280" y="3785937"/>
              <a:ext cx="57129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0" name="组合 39"/>
          <p:cNvGrpSpPr>
            <a:grpSpLocks/>
          </p:cNvGrpSpPr>
          <p:nvPr/>
        </p:nvGrpSpPr>
        <p:grpSpPr bwMode="auto">
          <a:xfrm>
            <a:off x="6159500" y="3848100"/>
            <a:ext cx="2936875" cy="1095375"/>
            <a:chOff x="6158852" y="3848404"/>
            <a:chExt cx="2938129" cy="1094769"/>
          </a:xfrm>
        </p:grpSpPr>
        <p:sp>
          <p:nvSpPr>
            <p:cNvPr id="21" name="Content Placeholder 2"/>
            <p:cNvSpPr txBox="1">
              <a:spLocks/>
            </p:cNvSpPr>
            <p:nvPr/>
          </p:nvSpPr>
          <p:spPr>
            <a:xfrm>
              <a:off x="6158852" y="4110197"/>
              <a:ext cx="2938129" cy="8329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a:t>
              </a:r>
              <a:endParaRPr lang="zh-CN" altLang="en-US" sz="600" dirty="0">
                <a:solidFill>
                  <a:schemeClr val="tx1">
                    <a:lumMod val="95000"/>
                    <a:lumOff val="5000"/>
                  </a:schemeClr>
                </a:solidFill>
                <a:latin typeface="微软雅黑" pitchFamily="34" charset="-122"/>
              </a:endParaRPr>
            </a:p>
          </p:txBody>
        </p:sp>
        <p:sp>
          <p:nvSpPr>
            <p:cNvPr id="22" name="文本框 21"/>
            <p:cNvSpPr txBox="1"/>
            <p:nvPr/>
          </p:nvSpPr>
          <p:spPr>
            <a:xfrm>
              <a:off x="6158852" y="3848404"/>
              <a:ext cx="1526239"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添加您的标题二</a:t>
              </a:r>
            </a:p>
          </p:txBody>
        </p:sp>
      </p:grpSp>
      <p:grpSp>
        <p:nvGrpSpPr>
          <p:cNvPr id="23" name="组合 22"/>
          <p:cNvGrpSpPr>
            <a:grpSpLocks/>
          </p:cNvGrpSpPr>
          <p:nvPr/>
        </p:nvGrpSpPr>
        <p:grpSpPr bwMode="auto">
          <a:xfrm flipH="1">
            <a:off x="1692275" y="3822700"/>
            <a:ext cx="1093788" cy="506413"/>
            <a:chOff x="6184232" y="3601453"/>
            <a:chExt cx="747341" cy="184484"/>
          </a:xfrm>
        </p:grpSpPr>
        <p:cxnSp>
          <p:nvCxnSpPr>
            <p:cNvPr id="24" name="直接连接符 23"/>
            <p:cNvCxnSpPr/>
            <p:nvPr/>
          </p:nvCxnSpPr>
          <p:spPr>
            <a:xfrm>
              <a:off x="6184232" y="3601453"/>
              <a:ext cx="176802"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6361034" y="3785937"/>
              <a:ext cx="570539"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a:grpSpLocks/>
          </p:cNvGrpSpPr>
          <p:nvPr/>
        </p:nvGrpSpPr>
        <p:grpSpPr bwMode="auto">
          <a:xfrm>
            <a:off x="288925" y="4184650"/>
            <a:ext cx="2814638" cy="788988"/>
            <a:chOff x="288536" y="4184070"/>
            <a:chExt cx="2815611" cy="789485"/>
          </a:xfrm>
        </p:grpSpPr>
        <p:sp>
          <p:nvSpPr>
            <p:cNvPr id="26" name="Content Placeholder 2"/>
            <p:cNvSpPr txBox="1">
              <a:spLocks/>
            </p:cNvSpPr>
            <p:nvPr/>
          </p:nvSpPr>
          <p:spPr>
            <a:xfrm>
              <a:off x="294888" y="4508124"/>
              <a:ext cx="2809259" cy="46543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a:t>
              </a:r>
              <a:r>
                <a:rPr lang="zh-CN" altLang="en-US" sz="1100" dirty="0" smtClean="0">
                  <a:solidFill>
                    <a:schemeClr val="tx1">
                      <a:lumMod val="95000"/>
                      <a:lumOff val="5000"/>
                    </a:schemeClr>
                  </a:solidFill>
                  <a:latin typeface="微软雅黑" pitchFamily="34" charset="-122"/>
                </a:rPr>
                <a:t>粘贴</a:t>
              </a:r>
              <a:endParaRPr lang="zh-CN" altLang="en-US" sz="800" dirty="0">
                <a:solidFill>
                  <a:schemeClr val="tx1">
                    <a:lumMod val="95000"/>
                    <a:lumOff val="5000"/>
                  </a:schemeClr>
                </a:solidFill>
                <a:latin typeface="微软雅黑" pitchFamily="34" charset="-122"/>
              </a:endParaRPr>
            </a:p>
          </p:txBody>
        </p:sp>
        <p:sp>
          <p:nvSpPr>
            <p:cNvPr id="27" name="文本框 26"/>
            <p:cNvSpPr txBox="1"/>
            <p:nvPr/>
          </p:nvSpPr>
          <p:spPr>
            <a:xfrm>
              <a:off x="288536" y="4184070"/>
              <a:ext cx="1726210" cy="308169"/>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添加您的标题四</a:t>
              </a:r>
            </a:p>
          </p:txBody>
        </p:sp>
      </p:grpSp>
      <p:grpSp>
        <p:nvGrpSpPr>
          <p:cNvPr id="28" name="组合 27"/>
          <p:cNvGrpSpPr>
            <a:grpSpLocks/>
          </p:cNvGrpSpPr>
          <p:nvPr/>
        </p:nvGrpSpPr>
        <p:grpSpPr bwMode="auto">
          <a:xfrm flipH="1" flipV="1">
            <a:off x="1927225" y="2100263"/>
            <a:ext cx="1593850" cy="708025"/>
            <a:chOff x="6184232" y="3601453"/>
            <a:chExt cx="747341" cy="184484"/>
          </a:xfrm>
        </p:grpSpPr>
        <p:cxnSp>
          <p:nvCxnSpPr>
            <p:cNvPr id="29" name="直接连接符 28"/>
            <p:cNvCxnSpPr/>
            <p:nvPr/>
          </p:nvCxnSpPr>
          <p:spPr>
            <a:xfrm>
              <a:off x="6184232" y="3601453"/>
              <a:ext cx="176414"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6360646" y="3785937"/>
              <a:ext cx="570927"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a:grpSpLocks/>
          </p:cNvGrpSpPr>
          <p:nvPr/>
        </p:nvGrpSpPr>
        <p:grpSpPr bwMode="auto">
          <a:xfrm>
            <a:off x="28575" y="1949450"/>
            <a:ext cx="2808288" cy="757238"/>
            <a:chOff x="28884" y="1949614"/>
            <a:chExt cx="2808685" cy="757789"/>
          </a:xfrm>
        </p:grpSpPr>
        <p:sp>
          <p:nvSpPr>
            <p:cNvPr id="31" name="Content Placeholder 2"/>
            <p:cNvSpPr txBox="1">
              <a:spLocks/>
            </p:cNvSpPr>
            <p:nvPr/>
          </p:nvSpPr>
          <p:spPr>
            <a:xfrm>
              <a:off x="28884" y="2241927"/>
              <a:ext cx="2808685" cy="4654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您的内容打在这里，或者通过复制您的文本后，在此框中选择粘贴，并选择只保留文字。您的内容打在</a:t>
              </a:r>
              <a:r>
                <a:rPr lang="zh-CN" altLang="en-US" sz="1100" dirty="0" smtClean="0">
                  <a:solidFill>
                    <a:schemeClr val="tx1">
                      <a:lumMod val="95000"/>
                      <a:lumOff val="5000"/>
                    </a:schemeClr>
                  </a:solidFill>
                  <a:latin typeface="微软雅黑" pitchFamily="34" charset="-122"/>
                </a:rPr>
                <a:t>这里</a:t>
              </a:r>
              <a:endParaRPr lang="zh-CN" altLang="en-US" sz="800" dirty="0">
                <a:solidFill>
                  <a:schemeClr val="tx1">
                    <a:lumMod val="95000"/>
                    <a:lumOff val="5000"/>
                  </a:schemeClr>
                </a:solidFill>
                <a:latin typeface="微软雅黑" pitchFamily="34" charset="-122"/>
              </a:endParaRPr>
            </a:p>
          </p:txBody>
        </p:sp>
        <p:sp>
          <p:nvSpPr>
            <p:cNvPr id="32" name="文本框 31"/>
            <p:cNvSpPr txBox="1"/>
            <p:nvPr/>
          </p:nvSpPr>
          <p:spPr>
            <a:xfrm>
              <a:off x="462333" y="1949614"/>
              <a:ext cx="1525803" cy="308199"/>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添加您的标题三</a:t>
              </a:r>
            </a:p>
          </p:txBody>
        </p:sp>
      </p:grpSp>
      <p:grpSp>
        <p:nvGrpSpPr>
          <p:cNvPr id="33" name="组合 32"/>
          <p:cNvGrpSpPr>
            <a:grpSpLocks/>
          </p:cNvGrpSpPr>
          <p:nvPr/>
        </p:nvGrpSpPr>
        <p:grpSpPr bwMode="auto">
          <a:xfrm>
            <a:off x="1022350" y="269875"/>
            <a:ext cx="3438525" cy="606425"/>
            <a:chOff x="1021967" y="269923"/>
            <a:chExt cx="3438932" cy="606777"/>
          </a:xfrm>
        </p:grpSpPr>
        <p:sp>
          <p:nvSpPr>
            <p:cNvPr id="21521" name="文本框 33"/>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1522" name="文本框 34"/>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36" name="组合 35"/>
          <p:cNvGrpSpPr>
            <a:grpSpLocks/>
          </p:cNvGrpSpPr>
          <p:nvPr/>
        </p:nvGrpSpPr>
        <p:grpSpPr bwMode="auto">
          <a:xfrm>
            <a:off x="206375" y="315913"/>
            <a:ext cx="815975" cy="522287"/>
            <a:chOff x="4353620" y="864629"/>
            <a:chExt cx="742365" cy="476312"/>
          </a:xfrm>
        </p:grpSpPr>
        <p:sp>
          <p:nvSpPr>
            <p:cNvPr id="37"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1520" name="文本框 37"/>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600"/>
                                        <p:tgtEl>
                                          <p:spTgt spid="3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6"/>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500" fill="hold"/>
                                        <p:tgtEl>
                                          <p:spTgt spid="12"/>
                                        </p:tgtEl>
                                        <p:attrNameLst>
                                          <p:attrName>ppt_x</p:attrName>
                                        </p:attrNameLst>
                                      </p:cBhvr>
                                      <p:tavLst>
                                        <p:tav tm="0">
                                          <p:val>
                                            <p:strVal val="#ppt_x"/>
                                          </p:val>
                                        </p:tav>
                                        <p:tav tm="100000">
                                          <p:val>
                                            <p:strVal val="#ppt_x"/>
                                          </p:val>
                                        </p:tav>
                                      </p:tavLst>
                                    </p:anim>
                                    <p:anim calcmode="lin" valueType="num">
                                      <p:cBhvr additive="base">
                                        <p:cTn id="2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left)">
                                      <p:cBhvr>
                                        <p:cTn id="30" dur="500"/>
                                        <p:tgtEl>
                                          <p:spTgt spid="13"/>
                                        </p:tgtEl>
                                      </p:cBhvr>
                                    </p:animEffect>
                                  </p:childTnLst>
                                </p:cTn>
                              </p:par>
                            </p:childTnLst>
                          </p:cTn>
                        </p:par>
                        <p:par>
                          <p:cTn id="31" fill="hold" nodeType="afterGroup">
                            <p:stCondLst>
                              <p:cond delay="500"/>
                            </p:stCondLst>
                            <p:childTnLst>
                              <p:par>
                                <p:cTn id="32" presetID="2" presetClass="entr" presetSubtype="2" decel="100000"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fill="hold"/>
                                        <p:tgtEl>
                                          <p:spTgt spid="39"/>
                                        </p:tgtEl>
                                        <p:attrNameLst>
                                          <p:attrName>ppt_x</p:attrName>
                                        </p:attrNameLst>
                                      </p:cBhvr>
                                      <p:tavLst>
                                        <p:tav tm="0">
                                          <p:val>
                                            <p:strVal val="1+#ppt_w/2"/>
                                          </p:val>
                                        </p:tav>
                                        <p:tav tm="100000">
                                          <p:val>
                                            <p:strVal val="#ppt_x"/>
                                          </p:val>
                                        </p:tav>
                                      </p:tavLst>
                                    </p:anim>
                                    <p:anim calcmode="lin" valueType="num">
                                      <p:cBhvr additive="base">
                                        <p:cTn id="35"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par>
                          <p:cTn id="41" fill="hold" nodeType="afterGroup">
                            <p:stCondLst>
                              <p:cond delay="500"/>
                            </p:stCondLst>
                            <p:childTnLst>
                              <p:par>
                                <p:cTn id="42" presetID="2" presetClass="entr" presetSubtype="2" decel="100000" fill="hold" nodeType="afterEffect">
                                  <p:stCondLst>
                                    <p:cond delay="0"/>
                                  </p:stCondLst>
                                  <p:childTnLst>
                                    <p:set>
                                      <p:cBhvr>
                                        <p:cTn id="43" dur="1" fill="hold">
                                          <p:stCondLst>
                                            <p:cond delay="0"/>
                                          </p:stCondLst>
                                        </p:cTn>
                                        <p:tgtEl>
                                          <p:spTgt spid="40"/>
                                        </p:tgtEl>
                                        <p:attrNameLst>
                                          <p:attrName>style.visibility</p:attrName>
                                        </p:attrNameLst>
                                      </p:cBhvr>
                                      <p:to>
                                        <p:strVal val="visible"/>
                                      </p:to>
                                    </p:set>
                                    <p:anim calcmode="lin" valueType="num">
                                      <p:cBhvr additive="base">
                                        <p:cTn id="44" dur="500" fill="hold"/>
                                        <p:tgtEl>
                                          <p:spTgt spid="40"/>
                                        </p:tgtEl>
                                        <p:attrNameLst>
                                          <p:attrName>ppt_x</p:attrName>
                                        </p:attrNameLst>
                                      </p:cBhvr>
                                      <p:tavLst>
                                        <p:tav tm="0">
                                          <p:val>
                                            <p:strVal val="1+#ppt_w/2"/>
                                          </p:val>
                                        </p:tav>
                                        <p:tav tm="100000">
                                          <p:val>
                                            <p:strVal val="#ppt_x"/>
                                          </p:val>
                                        </p:tav>
                                      </p:tavLst>
                                    </p:anim>
                                    <p:anim calcmode="lin" valueType="num">
                                      <p:cBhvr additive="base">
                                        <p:cTn id="45"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2" fill="hold" nodeType="click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wipe(right)">
                                      <p:cBhvr>
                                        <p:cTn id="50" dur="500"/>
                                        <p:tgtEl>
                                          <p:spTgt spid="28"/>
                                        </p:tgtEl>
                                      </p:cBhvr>
                                    </p:animEffect>
                                  </p:childTnLst>
                                </p:cTn>
                              </p:par>
                            </p:childTnLst>
                          </p:cTn>
                        </p:par>
                        <p:par>
                          <p:cTn id="51" fill="hold" nodeType="afterGroup">
                            <p:stCondLst>
                              <p:cond delay="500"/>
                            </p:stCondLst>
                            <p:childTnLst>
                              <p:par>
                                <p:cTn id="52" presetID="2" presetClass="entr" presetSubtype="8" decel="100000" fill="hold" nodeType="afterEffect">
                                  <p:stCondLst>
                                    <p:cond delay="0"/>
                                  </p:stCondLst>
                                  <p:childTnLst>
                                    <p:set>
                                      <p:cBhvr>
                                        <p:cTn id="53" dur="1" fill="hold">
                                          <p:stCondLst>
                                            <p:cond delay="0"/>
                                          </p:stCondLst>
                                        </p:cTn>
                                        <p:tgtEl>
                                          <p:spTgt spid="42"/>
                                        </p:tgtEl>
                                        <p:attrNameLst>
                                          <p:attrName>style.visibility</p:attrName>
                                        </p:attrNameLst>
                                      </p:cBhvr>
                                      <p:to>
                                        <p:strVal val="visible"/>
                                      </p:to>
                                    </p:set>
                                    <p:anim calcmode="lin" valueType="num">
                                      <p:cBhvr additive="base">
                                        <p:cTn id="54" dur="500" fill="hold"/>
                                        <p:tgtEl>
                                          <p:spTgt spid="42"/>
                                        </p:tgtEl>
                                        <p:attrNameLst>
                                          <p:attrName>ppt_x</p:attrName>
                                        </p:attrNameLst>
                                      </p:cBhvr>
                                      <p:tavLst>
                                        <p:tav tm="0">
                                          <p:val>
                                            <p:strVal val="0-#ppt_w/2"/>
                                          </p:val>
                                        </p:tav>
                                        <p:tav tm="100000">
                                          <p:val>
                                            <p:strVal val="#ppt_x"/>
                                          </p:val>
                                        </p:tav>
                                      </p:tavLst>
                                    </p:anim>
                                    <p:anim calcmode="lin" valueType="num">
                                      <p:cBhvr additive="base">
                                        <p:cTn id="55"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2" fill="hold" nodeType="click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wipe(right)">
                                      <p:cBhvr>
                                        <p:cTn id="60" dur="500"/>
                                        <p:tgtEl>
                                          <p:spTgt spid="23"/>
                                        </p:tgtEl>
                                      </p:cBhvr>
                                    </p:animEffect>
                                  </p:childTnLst>
                                </p:cTn>
                              </p:par>
                            </p:childTnLst>
                          </p:cTn>
                        </p:par>
                        <p:par>
                          <p:cTn id="61" fill="hold" nodeType="afterGroup">
                            <p:stCondLst>
                              <p:cond delay="500"/>
                            </p:stCondLst>
                            <p:childTnLst>
                              <p:par>
                                <p:cTn id="62" presetID="2" presetClass="entr" presetSubtype="8" decel="100000" fill="hold" nodeType="afterEffect">
                                  <p:stCondLst>
                                    <p:cond delay="0"/>
                                  </p:stCondLst>
                                  <p:childTnLst>
                                    <p:set>
                                      <p:cBhvr>
                                        <p:cTn id="63" dur="1" fill="hold">
                                          <p:stCondLst>
                                            <p:cond delay="0"/>
                                          </p:stCondLst>
                                        </p:cTn>
                                        <p:tgtEl>
                                          <p:spTgt spid="41"/>
                                        </p:tgtEl>
                                        <p:attrNameLst>
                                          <p:attrName>style.visibility</p:attrName>
                                        </p:attrNameLst>
                                      </p:cBhvr>
                                      <p:to>
                                        <p:strVal val="visible"/>
                                      </p:to>
                                    </p:set>
                                    <p:anim calcmode="lin" valueType="num">
                                      <p:cBhvr additive="base">
                                        <p:cTn id="64" dur="500" fill="hold"/>
                                        <p:tgtEl>
                                          <p:spTgt spid="41"/>
                                        </p:tgtEl>
                                        <p:attrNameLst>
                                          <p:attrName>ppt_x</p:attrName>
                                        </p:attrNameLst>
                                      </p:cBhvr>
                                      <p:tavLst>
                                        <p:tav tm="0">
                                          <p:val>
                                            <p:strVal val="0-#ppt_w/2"/>
                                          </p:val>
                                        </p:tav>
                                        <p:tav tm="100000">
                                          <p:val>
                                            <p:strVal val="#ppt_x"/>
                                          </p:val>
                                        </p:tav>
                                      </p:tavLst>
                                    </p:anim>
                                    <p:anim calcmode="lin" valueType="num">
                                      <p:cBhvr additive="base">
                                        <p:cTn id="6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3</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906283" y="1745485"/>
            <a:ext cx="2899423" cy="3651748"/>
            <a:chOff x="579" y="587"/>
            <a:chExt cx="2243" cy="2825"/>
          </a:xfrm>
          <a:solidFill>
            <a:schemeClr val="accent1"/>
          </a:solidFill>
        </p:grpSpPr>
        <p:grpSp>
          <p:nvGrpSpPr>
            <p:cNvPr id="3" name="Group 205"/>
            <p:cNvGrpSpPr>
              <a:grpSpLocks/>
            </p:cNvGrpSpPr>
            <p:nvPr/>
          </p:nvGrpSpPr>
          <p:grpSpPr bwMode="auto">
            <a:xfrm>
              <a:off x="579" y="597"/>
              <a:ext cx="2243" cy="2635"/>
              <a:chOff x="579" y="597"/>
              <a:chExt cx="2243" cy="2635"/>
            </a:xfrm>
            <a:grpFill/>
          </p:grpSpPr>
          <p:sp>
            <p:nvSpPr>
              <p:cNvPr id="388" name="Oval 5"/>
              <p:cNvSpPr>
                <a:spLocks noChangeArrowheads="1"/>
              </p:cNvSpPr>
              <p:nvPr/>
            </p:nvSpPr>
            <p:spPr bwMode="auto">
              <a:xfrm>
                <a:off x="960" y="874"/>
                <a:ext cx="1033" cy="80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6"/>
              <p:cNvSpPr>
                <a:spLocks/>
              </p:cNvSpPr>
              <p:nvPr/>
            </p:nvSpPr>
            <p:spPr bwMode="auto">
              <a:xfrm>
                <a:off x="1470" y="1568"/>
                <a:ext cx="476" cy="179"/>
              </a:xfrm>
              <a:custGeom>
                <a:avLst/>
                <a:gdLst>
                  <a:gd name="T0" fmla="*/ 210 w 327"/>
                  <a:gd name="T1" fmla="*/ 16 h 123"/>
                  <a:gd name="T2" fmla="*/ 327 w 327"/>
                  <a:gd name="T3" fmla="*/ 99 h 123"/>
                  <a:gd name="T4" fmla="*/ 96 w 327"/>
                  <a:gd name="T5" fmla="*/ 62 h 123"/>
                  <a:gd name="T6" fmla="*/ 210 w 327"/>
                  <a:gd name="T7" fmla="*/ 16 h 123"/>
                </a:gdLst>
                <a:ahLst/>
                <a:cxnLst>
                  <a:cxn ang="0">
                    <a:pos x="T0" y="T1"/>
                  </a:cxn>
                  <a:cxn ang="0">
                    <a:pos x="T2" y="T3"/>
                  </a:cxn>
                  <a:cxn ang="0">
                    <a:pos x="T4" y="T5"/>
                  </a:cxn>
                  <a:cxn ang="0">
                    <a:pos x="T6" y="T7"/>
                  </a:cxn>
                </a:cxnLst>
                <a:rect l="0" t="0" r="r" b="b"/>
                <a:pathLst>
                  <a:path w="327" h="123">
                    <a:moveTo>
                      <a:pt x="210" y="16"/>
                    </a:moveTo>
                    <a:cubicBezTo>
                      <a:pt x="210" y="16"/>
                      <a:pt x="265" y="86"/>
                      <a:pt x="327" y="99"/>
                    </a:cubicBezTo>
                    <a:cubicBezTo>
                      <a:pt x="327" y="99"/>
                      <a:pt x="192" y="123"/>
                      <a:pt x="96" y="62"/>
                    </a:cubicBezTo>
                    <a:cubicBezTo>
                      <a:pt x="0" y="0"/>
                      <a:pt x="210" y="16"/>
                      <a:pt x="2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Oval 7"/>
              <p:cNvSpPr>
                <a:spLocks noChangeArrowheads="1"/>
              </p:cNvSpPr>
              <p:nvPr/>
            </p:nvSpPr>
            <p:spPr bwMode="auto">
              <a:xfrm>
                <a:off x="1070" y="685"/>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8"/>
              <p:cNvSpPr>
                <a:spLocks/>
              </p:cNvSpPr>
              <p:nvPr/>
            </p:nvSpPr>
            <p:spPr bwMode="auto">
              <a:xfrm>
                <a:off x="1047" y="731"/>
                <a:ext cx="81" cy="189"/>
              </a:xfrm>
              <a:custGeom>
                <a:avLst/>
                <a:gdLst>
                  <a:gd name="T0" fmla="*/ 28 w 56"/>
                  <a:gd name="T1" fmla="*/ 72 h 130"/>
                  <a:gd name="T2" fmla="*/ 33 w 56"/>
                  <a:gd name="T3" fmla="*/ 130 h 130"/>
                  <a:gd name="T4" fmla="*/ 44 w 56"/>
                  <a:gd name="T5" fmla="*/ 130 h 130"/>
                  <a:gd name="T6" fmla="*/ 44 w 56"/>
                  <a:gd name="T7" fmla="*/ 62 h 130"/>
                  <a:gd name="T8" fmla="*/ 52 w 56"/>
                  <a:gd name="T9" fmla="*/ 62 h 130"/>
                  <a:gd name="T10" fmla="*/ 54 w 56"/>
                  <a:gd name="T11" fmla="*/ 23 h 130"/>
                  <a:gd name="T12" fmla="*/ 44 w 56"/>
                  <a:gd name="T13" fmla="*/ 1 h 130"/>
                  <a:gd name="T14" fmla="*/ 36 w 56"/>
                  <a:gd name="T15" fmla="*/ 0 h 130"/>
                  <a:gd name="T16" fmla="*/ 28 w 56"/>
                  <a:gd name="T17" fmla="*/ 0 h 130"/>
                  <a:gd name="T18" fmla="*/ 20 w 56"/>
                  <a:gd name="T19" fmla="*/ 0 h 130"/>
                  <a:gd name="T20" fmla="*/ 13 w 56"/>
                  <a:gd name="T21" fmla="*/ 1 h 130"/>
                  <a:gd name="T22" fmla="*/ 2 w 56"/>
                  <a:gd name="T23" fmla="*/ 23 h 130"/>
                  <a:gd name="T24" fmla="*/ 5 w 56"/>
                  <a:gd name="T25" fmla="*/ 62 h 130"/>
                  <a:gd name="T26" fmla="*/ 13 w 56"/>
                  <a:gd name="T27" fmla="*/ 62 h 130"/>
                  <a:gd name="T28" fmla="*/ 13 w 56"/>
                  <a:gd name="T29" fmla="*/ 130 h 130"/>
                  <a:gd name="T30" fmla="*/ 23 w 56"/>
                  <a:gd name="T31" fmla="*/ 130 h 130"/>
                  <a:gd name="T32" fmla="*/ 28 w 56"/>
                  <a:gd name="T33" fmla="*/ 7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2"/>
                    </a:moveTo>
                    <a:cubicBezTo>
                      <a:pt x="33" y="130"/>
                      <a:pt x="33" y="130"/>
                      <a:pt x="33" y="130"/>
                    </a:cubicBezTo>
                    <a:cubicBezTo>
                      <a:pt x="44" y="130"/>
                      <a:pt x="44" y="130"/>
                      <a:pt x="44" y="130"/>
                    </a:cubicBezTo>
                    <a:cubicBezTo>
                      <a:pt x="44" y="62"/>
                      <a:pt x="44" y="62"/>
                      <a:pt x="44" y="62"/>
                    </a:cubicBezTo>
                    <a:cubicBezTo>
                      <a:pt x="52" y="62"/>
                      <a:pt x="52" y="62"/>
                      <a:pt x="52" y="62"/>
                    </a:cubicBezTo>
                    <a:cubicBezTo>
                      <a:pt x="54" y="23"/>
                      <a:pt x="54" y="23"/>
                      <a:pt x="54" y="23"/>
                    </a:cubicBezTo>
                    <a:cubicBezTo>
                      <a:pt x="54" y="23"/>
                      <a:pt x="56" y="6"/>
                      <a:pt x="44" y="1"/>
                    </a:cubicBezTo>
                    <a:cubicBezTo>
                      <a:pt x="42" y="0"/>
                      <a:pt x="39" y="0"/>
                      <a:pt x="36" y="0"/>
                    </a:cubicBezTo>
                    <a:cubicBezTo>
                      <a:pt x="28" y="0"/>
                      <a:pt x="28" y="0"/>
                      <a:pt x="28" y="0"/>
                    </a:cubicBezTo>
                    <a:cubicBezTo>
                      <a:pt x="20" y="0"/>
                      <a:pt x="20" y="0"/>
                      <a:pt x="20" y="0"/>
                    </a:cubicBezTo>
                    <a:cubicBezTo>
                      <a:pt x="17" y="0"/>
                      <a:pt x="15" y="0"/>
                      <a:pt x="13" y="1"/>
                    </a:cubicBezTo>
                    <a:cubicBezTo>
                      <a:pt x="0" y="6"/>
                      <a:pt x="2" y="23"/>
                      <a:pt x="2" y="23"/>
                    </a:cubicBezTo>
                    <a:cubicBezTo>
                      <a:pt x="5" y="62"/>
                      <a:pt x="5" y="62"/>
                      <a:pt x="5" y="62"/>
                    </a:cubicBezTo>
                    <a:cubicBezTo>
                      <a:pt x="13" y="62"/>
                      <a:pt x="13" y="62"/>
                      <a:pt x="13" y="62"/>
                    </a:cubicBezTo>
                    <a:cubicBezTo>
                      <a:pt x="13" y="130"/>
                      <a:pt x="13" y="130"/>
                      <a:pt x="13" y="130"/>
                    </a:cubicBezTo>
                    <a:cubicBezTo>
                      <a:pt x="23" y="130"/>
                      <a:pt x="23" y="130"/>
                      <a:pt x="23" y="130"/>
                    </a:cubicBezTo>
                    <a:lnTo>
                      <a:pt x="2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Oval 9"/>
              <p:cNvSpPr>
                <a:spLocks noChangeArrowheads="1"/>
              </p:cNvSpPr>
              <p:nvPr/>
            </p:nvSpPr>
            <p:spPr bwMode="auto">
              <a:xfrm>
                <a:off x="1108" y="2413"/>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10"/>
              <p:cNvSpPr>
                <a:spLocks/>
              </p:cNvSpPr>
              <p:nvPr/>
            </p:nvSpPr>
            <p:spPr bwMode="auto">
              <a:xfrm>
                <a:off x="1085" y="2457"/>
                <a:ext cx="81" cy="189"/>
              </a:xfrm>
              <a:custGeom>
                <a:avLst/>
                <a:gdLst>
                  <a:gd name="T0" fmla="*/ 28 w 56"/>
                  <a:gd name="T1" fmla="*/ 73 h 130"/>
                  <a:gd name="T2" fmla="*/ 33 w 56"/>
                  <a:gd name="T3" fmla="*/ 130 h 130"/>
                  <a:gd name="T4" fmla="*/ 44 w 56"/>
                  <a:gd name="T5" fmla="*/ 130 h 130"/>
                  <a:gd name="T6" fmla="*/ 44 w 56"/>
                  <a:gd name="T7" fmla="*/ 63 h 130"/>
                  <a:gd name="T8" fmla="*/ 52 w 56"/>
                  <a:gd name="T9" fmla="*/ 63 h 130"/>
                  <a:gd name="T10" fmla="*/ 54 w 56"/>
                  <a:gd name="T11" fmla="*/ 24 h 130"/>
                  <a:gd name="T12" fmla="*/ 44 w 56"/>
                  <a:gd name="T13" fmla="*/ 2 h 130"/>
                  <a:gd name="T14" fmla="*/ 36 w 56"/>
                  <a:gd name="T15" fmla="*/ 0 h 130"/>
                  <a:gd name="T16" fmla="*/ 28 w 56"/>
                  <a:gd name="T17" fmla="*/ 0 h 130"/>
                  <a:gd name="T18" fmla="*/ 20 w 56"/>
                  <a:gd name="T19" fmla="*/ 0 h 130"/>
                  <a:gd name="T20" fmla="*/ 13 w 56"/>
                  <a:gd name="T21" fmla="*/ 2 h 130"/>
                  <a:gd name="T22" fmla="*/ 2 w 56"/>
                  <a:gd name="T23" fmla="*/ 24 h 130"/>
                  <a:gd name="T24" fmla="*/ 5 w 56"/>
                  <a:gd name="T25" fmla="*/ 63 h 130"/>
                  <a:gd name="T26" fmla="*/ 13 w 56"/>
                  <a:gd name="T27" fmla="*/ 63 h 130"/>
                  <a:gd name="T28" fmla="*/ 13 w 56"/>
                  <a:gd name="T29" fmla="*/ 130 h 130"/>
                  <a:gd name="T30" fmla="*/ 23 w 56"/>
                  <a:gd name="T31" fmla="*/ 130 h 130"/>
                  <a:gd name="T32" fmla="*/ 28 w 56"/>
                  <a:gd name="T33" fmla="*/ 7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0">
                    <a:moveTo>
                      <a:pt x="28" y="73"/>
                    </a:moveTo>
                    <a:cubicBezTo>
                      <a:pt x="33" y="130"/>
                      <a:pt x="33" y="130"/>
                      <a:pt x="33" y="130"/>
                    </a:cubicBezTo>
                    <a:cubicBezTo>
                      <a:pt x="44" y="130"/>
                      <a:pt x="44" y="130"/>
                      <a:pt x="44" y="130"/>
                    </a:cubicBezTo>
                    <a:cubicBezTo>
                      <a:pt x="44" y="63"/>
                      <a:pt x="44" y="63"/>
                      <a:pt x="44" y="63"/>
                    </a:cubicBezTo>
                    <a:cubicBezTo>
                      <a:pt x="52" y="63"/>
                      <a:pt x="52" y="63"/>
                      <a:pt x="52" y="63"/>
                    </a:cubicBezTo>
                    <a:cubicBezTo>
                      <a:pt x="54" y="24"/>
                      <a:pt x="54" y="24"/>
                      <a:pt x="54" y="24"/>
                    </a:cubicBezTo>
                    <a:cubicBezTo>
                      <a:pt x="54" y="24"/>
                      <a:pt x="56" y="7"/>
                      <a:pt x="44" y="2"/>
                    </a:cubicBezTo>
                    <a:cubicBezTo>
                      <a:pt x="42" y="1"/>
                      <a:pt x="39" y="0"/>
                      <a:pt x="36" y="0"/>
                    </a:cubicBezTo>
                    <a:cubicBezTo>
                      <a:pt x="28" y="0"/>
                      <a:pt x="28" y="0"/>
                      <a:pt x="28" y="0"/>
                    </a:cubicBezTo>
                    <a:cubicBezTo>
                      <a:pt x="20" y="0"/>
                      <a:pt x="20" y="0"/>
                      <a:pt x="20" y="0"/>
                    </a:cubicBezTo>
                    <a:cubicBezTo>
                      <a:pt x="17" y="0"/>
                      <a:pt x="15" y="1"/>
                      <a:pt x="13" y="2"/>
                    </a:cubicBezTo>
                    <a:cubicBezTo>
                      <a:pt x="0" y="7"/>
                      <a:pt x="2" y="24"/>
                      <a:pt x="2" y="24"/>
                    </a:cubicBezTo>
                    <a:cubicBezTo>
                      <a:pt x="5" y="63"/>
                      <a:pt x="5" y="63"/>
                      <a:pt x="5" y="63"/>
                    </a:cubicBezTo>
                    <a:cubicBezTo>
                      <a:pt x="13" y="63"/>
                      <a:pt x="13" y="63"/>
                      <a:pt x="13" y="63"/>
                    </a:cubicBezTo>
                    <a:cubicBezTo>
                      <a:pt x="13" y="130"/>
                      <a:pt x="13" y="130"/>
                      <a:pt x="13" y="130"/>
                    </a:cubicBezTo>
                    <a:cubicBezTo>
                      <a:pt x="23" y="130"/>
                      <a:pt x="23" y="130"/>
                      <a:pt x="23" y="130"/>
                    </a:cubicBezTo>
                    <a:lnTo>
                      <a:pt x="2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Oval 11"/>
              <p:cNvSpPr>
                <a:spLocks noChangeArrowheads="1"/>
              </p:cNvSpPr>
              <p:nvPr/>
            </p:nvSpPr>
            <p:spPr bwMode="auto">
              <a:xfrm>
                <a:off x="2281" y="1074"/>
                <a:ext cx="50" cy="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Freeform 12"/>
              <p:cNvSpPr>
                <a:spLocks/>
              </p:cNvSpPr>
              <p:nvPr/>
            </p:nvSpPr>
            <p:spPr bwMode="auto">
              <a:xfrm>
                <a:off x="2247" y="1138"/>
                <a:ext cx="118" cy="276"/>
              </a:xfrm>
              <a:custGeom>
                <a:avLst/>
                <a:gdLst>
                  <a:gd name="T0" fmla="*/ 41 w 81"/>
                  <a:gd name="T1" fmla="*/ 106 h 190"/>
                  <a:gd name="T2" fmla="*/ 48 w 81"/>
                  <a:gd name="T3" fmla="*/ 190 h 190"/>
                  <a:gd name="T4" fmla="*/ 63 w 81"/>
                  <a:gd name="T5" fmla="*/ 190 h 190"/>
                  <a:gd name="T6" fmla="*/ 63 w 81"/>
                  <a:gd name="T7" fmla="*/ 91 h 190"/>
                  <a:gd name="T8" fmla="*/ 75 w 81"/>
                  <a:gd name="T9" fmla="*/ 91 h 190"/>
                  <a:gd name="T10" fmla="*/ 79 w 81"/>
                  <a:gd name="T11" fmla="*/ 34 h 190"/>
                  <a:gd name="T12" fmla="*/ 63 w 81"/>
                  <a:gd name="T13" fmla="*/ 2 h 190"/>
                  <a:gd name="T14" fmla="*/ 52 w 81"/>
                  <a:gd name="T15" fmla="*/ 0 h 190"/>
                  <a:gd name="T16" fmla="*/ 41 w 81"/>
                  <a:gd name="T17" fmla="*/ 0 h 190"/>
                  <a:gd name="T18" fmla="*/ 29 w 81"/>
                  <a:gd name="T19" fmla="*/ 0 h 190"/>
                  <a:gd name="T20" fmla="*/ 18 w 81"/>
                  <a:gd name="T21" fmla="*/ 2 h 190"/>
                  <a:gd name="T22" fmla="*/ 2 w 81"/>
                  <a:gd name="T23" fmla="*/ 34 h 190"/>
                  <a:gd name="T24" fmla="*/ 6 w 81"/>
                  <a:gd name="T25" fmla="*/ 91 h 190"/>
                  <a:gd name="T26" fmla="*/ 18 w 81"/>
                  <a:gd name="T27" fmla="*/ 91 h 190"/>
                  <a:gd name="T28" fmla="*/ 18 w 81"/>
                  <a:gd name="T29" fmla="*/ 190 h 190"/>
                  <a:gd name="T30" fmla="*/ 33 w 81"/>
                  <a:gd name="T31" fmla="*/ 190 h 190"/>
                  <a:gd name="T32" fmla="*/ 41 w 81"/>
                  <a:gd name="T33" fmla="*/ 10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90">
                    <a:moveTo>
                      <a:pt x="41" y="106"/>
                    </a:moveTo>
                    <a:cubicBezTo>
                      <a:pt x="48" y="190"/>
                      <a:pt x="48" y="190"/>
                      <a:pt x="48" y="190"/>
                    </a:cubicBezTo>
                    <a:cubicBezTo>
                      <a:pt x="63" y="190"/>
                      <a:pt x="63" y="190"/>
                      <a:pt x="63" y="190"/>
                    </a:cubicBezTo>
                    <a:cubicBezTo>
                      <a:pt x="63" y="91"/>
                      <a:pt x="63" y="91"/>
                      <a:pt x="63" y="91"/>
                    </a:cubicBezTo>
                    <a:cubicBezTo>
                      <a:pt x="75" y="91"/>
                      <a:pt x="75" y="91"/>
                      <a:pt x="75" y="91"/>
                    </a:cubicBezTo>
                    <a:cubicBezTo>
                      <a:pt x="79" y="34"/>
                      <a:pt x="79" y="34"/>
                      <a:pt x="79" y="34"/>
                    </a:cubicBezTo>
                    <a:cubicBezTo>
                      <a:pt x="79" y="34"/>
                      <a:pt x="81" y="9"/>
                      <a:pt x="63" y="2"/>
                    </a:cubicBezTo>
                    <a:cubicBezTo>
                      <a:pt x="60" y="1"/>
                      <a:pt x="56" y="0"/>
                      <a:pt x="52" y="0"/>
                    </a:cubicBezTo>
                    <a:cubicBezTo>
                      <a:pt x="41" y="0"/>
                      <a:pt x="41" y="0"/>
                      <a:pt x="41" y="0"/>
                    </a:cubicBezTo>
                    <a:cubicBezTo>
                      <a:pt x="29" y="0"/>
                      <a:pt x="29" y="0"/>
                      <a:pt x="29" y="0"/>
                    </a:cubicBezTo>
                    <a:cubicBezTo>
                      <a:pt x="25" y="0"/>
                      <a:pt x="21" y="1"/>
                      <a:pt x="18" y="2"/>
                    </a:cubicBezTo>
                    <a:cubicBezTo>
                      <a:pt x="0" y="9"/>
                      <a:pt x="2" y="34"/>
                      <a:pt x="2" y="34"/>
                    </a:cubicBezTo>
                    <a:cubicBezTo>
                      <a:pt x="6" y="91"/>
                      <a:pt x="6" y="91"/>
                      <a:pt x="6" y="91"/>
                    </a:cubicBezTo>
                    <a:cubicBezTo>
                      <a:pt x="18" y="91"/>
                      <a:pt x="18" y="91"/>
                      <a:pt x="18" y="91"/>
                    </a:cubicBezTo>
                    <a:cubicBezTo>
                      <a:pt x="18" y="190"/>
                      <a:pt x="18" y="190"/>
                      <a:pt x="18" y="190"/>
                    </a:cubicBezTo>
                    <a:cubicBezTo>
                      <a:pt x="33" y="190"/>
                      <a:pt x="33" y="190"/>
                      <a:pt x="33" y="190"/>
                    </a:cubicBezTo>
                    <a:lnTo>
                      <a:pt x="4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Oval 13"/>
              <p:cNvSpPr>
                <a:spLocks noChangeArrowheads="1"/>
              </p:cNvSpPr>
              <p:nvPr/>
            </p:nvSpPr>
            <p:spPr bwMode="auto">
              <a:xfrm>
                <a:off x="2342" y="2039"/>
                <a:ext cx="46" cy="4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14"/>
              <p:cNvSpPr>
                <a:spLocks/>
              </p:cNvSpPr>
              <p:nvPr/>
            </p:nvSpPr>
            <p:spPr bwMode="auto">
              <a:xfrm>
                <a:off x="2311" y="2099"/>
                <a:ext cx="108" cy="250"/>
              </a:xfrm>
              <a:custGeom>
                <a:avLst/>
                <a:gdLst>
                  <a:gd name="T0" fmla="*/ 37 w 74"/>
                  <a:gd name="T1" fmla="*/ 96 h 172"/>
                  <a:gd name="T2" fmla="*/ 44 w 74"/>
                  <a:gd name="T3" fmla="*/ 172 h 172"/>
                  <a:gd name="T4" fmla="*/ 58 w 74"/>
                  <a:gd name="T5" fmla="*/ 172 h 172"/>
                  <a:gd name="T6" fmla="*/ 58 w 74"/>
                  <a:gd name="T7" fmla="*/ 82 h 172"/>
                  <a:gd name="T8" fmla="*/ 68 w 74"/>
                  <a:gd name="T9" fmla="*/ 82 h 172"/>
                  <a:gd name="T10" fmla="*/ 71 w 74"/>
                  <a:gd name="T11" fmla="*/ 31 h 172"/>
                  <a:gd name="T12" fmla="*/ 57 w 74"/>
                  <a:gd name="T13" fmla="*/ 2 h 172"/>
                  <a:gd name="T14" fmla="*/ 47 w 74"/>
                  <a:gd name="T15" fmla="*/ 0 h 172"/>
                  <a:gd name="T16" fmla="*/ 37 w 74"/>
                  <a:gd name="T17" fmla="*/ 0 h 172"/>
                  <a:gd name="T18" fmla="*/ 26 w 74"/>
                  <a:gd name="T19" fmla="*/ 0 h 172"/>
                  <a:gd name="T20" fmla="*/ 16 w 74"/>
                  <a:gd name="T21" fmla="*/ 2 h 172"/>
                  <a:gd name="T22" fmla="*/ 2 w 74"/>
                  <a:gd name="T23" fmla="*/ 31 h 172"/>
                  <a:gd name="T24" fmla="*/ 6 w 74"/>
                  <a:gd name="T25" fmla="*/ 82 h 172"/>
                  <a:gd name="T26" fmla="*/ 16 w 74"/>
                  <a:gd name="T27" fmla="*/ 82 h 172"/>
                  <a:gd name="T28" fmla="*/ 16 w 74"/>
                  <a:gd name="T29" fmla="*/ 172 h 172"/>
                  <a:gd name="T30" fmla="*/ 30 w 74"/>
                  <a:gd name="T31" fmla="*/ 172 h 172"/>
                  <a:gd name="T32" fmla="*/ 37 w 74"/>
                  <a:gd name="T33" fmla="*/ 9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72">
                    <a:moveTo>
                      <a:pt x="37" y="96"/>
                    </a:moveTo>
                    <a:cubicBezTo>
                      <a:pt x="44" y="172"/>
                      <a:pt x="44" y="172"/>
                      <a:pt x="44" y="172"/>
                    </a:cubicBezTo>
                    <a:cubicBezTo>
                      <a:pt x="58" y="172"/>
                      <a:pt x="58" y="172"/>
                      <a:pt x="58" y="172"/>
                    </a:cubicBezTo>
                    <a:cubicBezTo>
                      <a:pt x="58" y="82"/>
                      <a:pt x="58" y="82"/>
                      <a:pt x="58" y="82"/>
                    </a:cubicBezTo>
                    <a:cubicBezTo>
                      <a:pt x="68" y="82"/>
                      <a:pt x="68" y="82"/>
                      <a:pt x="68" y="82"/>
                    </a:cubicBezTo>
                    <a:cubicBezTo>
                      <a:pt x="71" y="31"/>
                      <a:pt x="71" y="31"/>
                      <a:pt x="71" y="31"/>
                    </a:cubicBezTo>
                    <a:cubicBezTo>
                      <a:pt x="71" y="31"/>
                      <a:pt x="74" y="8"/>
                      <a:pt x="57" y="2"/>
                    </a:cubicBezTo>
                    <a:cubicBezTo>
                      <a:pt x="55" y="0"/>
                      <a:pt x="51" y="0"/>
                      <a:pt x="47" y="0"/>
                    </a:cubicBezTo>
                    <a:cubicBezTo>
                      <a:pt x="37" y="0"/>
                      <a:pt x="37" y="0"/>
                      <a:pt x="37" y="0"/>
                    </a:cubicBezTo>
                    <a:cubicBezTo>
                      <a:pt x="26" y="0"/>
                      <a:pt x="26" y="0"/>
                      <a:pt x="26" y="0"/>
                    </a:cubicBezTo>
                    <a:cubicBezTo>
                      <a:pt x="22" y="0"/>
                      <a:pt x="19" y="0"/>
                      <a:pt x="16" y="2"/>
                    </a:cubicBezTo>
                    <a:cubicBezTo>
                      <a:pt x="0" y="8"/>
                      <a:pt x="2" y="31"/>
                      <a:pt x="2" y="31"/>
                    </a:cubicBezTo>
                    <a:cubicBezTo>
                      <a:pt x="6" y="82"/>
                      <a:pt x="6" y="82"/>
                      <a:pt x="6" y="82"/>
                    </a:cubicBezTo>
                    <a:cubicBezTo>
                      <a:pt x="16" y="82"/>
                      <a:pt x="16" y="82"/>
                      <a:pt x="16" y="82"/>
                    </a:cubicBezTo>
                    <a:cubicBezTo>
                      <a:pt x="16" y="172"/>
                      <a:pt x="16" y="172"/>
                      <a:pt x="16" y="172"/>
                    </a:cubicBezTo>
                    <a:cubicBezTo>
                      <a:pt x="30" y="172"/>
                      <a:pt x="30" y="172"/>
                      <a:pt x="30" y="172"/>
                    </a:cubicBezTo>
                    <a:lnTo>
                      <a:pt x="3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Oval 15"/>
              <p:cNvSpPr>
                <a:spLocks noChangeArrowheads="1"/>
              </p:cNvSpPr>
              <p:nvPr/>
            </p:nvSpPr>
            <p:spPr bwMode="auto">
              <a:xfrm>
                <a:off x="1654" y="2276"/>
                <a:ext cx="52" cy="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16"/>
              <p:cNvSpPr>
                <a:spLocks/>
              </p:cNvSpPr>
              <p:nvPr/>
            </p:nvSpPr>
            <p:spPr bwMode="auto">
              <a:xfrm>
                <a:off x="1619" y="2342"/>
                <a:ext cx="122" cy="282"/>
              </a:xfrm>
              <a:custGeom>
                <a:avLst/>
                <a:gdLst>
                  <a:gd name="T0" fmla="*/ 42 w 84"/>
                  <a:gd name="T1" fmla="*/ 109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9"/>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Oval 17"/>
              <p:cNvSpPr>
                <a:spLocks noChangeArrowheads="1"/>
              </p:cNvSpPr>
              <p:nvPr/>
            </p:nvSpPr>
            <p:spPr bwMode="auto">
              <a:xfrm>
                <a:off x="615" y="1446"/>
                <a:ext cx="35" cy="3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18"/>
              <p:cNvSpPr>
                <a:spLocks/>
              </p:cNvSpPr>
              <p:nvPr/>
            </p:nvSpPr>
            <p:spPr bwMode="auto">
              <a:xfrm>
                <a:off x="579" y="1485"/>
                <a:ext cx="125" cy="191"/>
              </a:xfrm>
              <a:custGeom>
                <a:avLst/>
                <a:gdLst>
                  <a:gd name="T0" fmla="*/ 86 w 86"/>
                  <a:gd name="T1" fmla="*/ 49 h 131"/>
                  <a:gd name="T2" fmla="*/ 54 w 86"/>
                  <a:gd name="T3" fmla="*/ 9 h 131"/>
                  <a:gd name="T4" fmla="*/ 38 w 86"/>
                  <a:gd name="T5" fmla="*/ 1 h 131"/>
                  <a:gd name="T6" fmla="*/ 28 w 86"/>
                  <a:gd name="T7" fmla="*/ 5 h 131"/>
                  <a:gd name="T8" fmla="*/ 21 w 86"/>
                  <a:gd name="T9" fmla="*/ 29 h 131"/>
                  <a:gd name="T10" fmla="*/ 21 w 86"/>
                  <a:gd name="T11" fmla="*/ 30 h 131"/>
                  <a:gd name="T12" fmla="*/ 0 w 86"/>
                  <a:gd name="T13" fmla="*/ 58 h 131"/>
                  <a:gd name="T14" fmla="*/ 6 w 86"/>
                  <a:gd name="T15" fmla="*/ 63 h 131"/>
                  <a:gd name="T16" fmla="*/ 21 w 86"/>
                  <a:gd name="T17" fmla="*/ 48 h 131"/>
                  <a:gd name="T18" fmla="*/ 21 w 86"/>
                  <a:gd name="T19" fmla="*/ 63 h 131"/>
                  <a:gd name="T20" fmla="*/ 8 w 86"/>
                  <a:gd name="T21" fmla="*/ 128 h 131"/>
                  <a:gd name="T22" fmla="*/ 17 w 86"/>
                  <a:gd name="T23" fmla="*/ 131 h 131"/>
                  <a:gd name="T24" fmla="*/ 35 w 86"/>
                  <a:gd name="T25" fmla="*/ 85 h 131"/>
                  <a:gd name="T26" fmla="*/ 44 w 86"/>
                  <a:gd name="T27" fmla="*/ 104 h 131"/>
                  <a:gd name="T28" fmla="*/ 70 w 86"/>
                  <a:gd name="T29" fmla="*/ 130 h 131"/>
                  <a:gd name="T30" fmla="*/ 77 w 86"/>
                  <a:gd name="T31" fmla="*/ 123 h 131"/>
                  <a:gd name="T32" fmla="*/ 58 w 86"/>
                  <a:gd name="T33" fmla="*/ 99 h 131"/>
                  <a:gd name="T34" fmla="*/ 53 w 86"/>
                  <a:gd name="T35" fmla="*/ 62 h 131"/>
                  <a:gd name="T36" fmla="*/ 53 w 86"/>
                  <a:gd name="T37" fmla="*/ 27 h 131"/>
                  <a:gd name="T38" fmla="*/ 79 w 86"/>
                  <a:gd name="T39" fmla="*/ 55 h 131"/>
                  <a:gd name="T40" fmla="*/ 86 w 86"/>
                  <a:gd name="T41" fmla="*/ 4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1">
                    <a:moveTo>
                      <a:pt x="86" y="49"/>
                    </a:moveTo>
                    <a:cubicBezTo>
                      <a:pt x="86" y="49"/>
                      <a:pt x="68" y="24"/>
                      <a:pt x="54" y="9"/>
                    </a:cubicBezTo>
                    <a:cubicBezTo>
                      <a:pt x="46" y="0"/>
                      <a:pt x="38" y="1"/>
                      <a:pt x="38" y="1"/>
                    </a:cubicBezTo>
                    <a:cubicBezTo>
                      <a:pt x="37" y="1"/>
                      <a:pt x="32" y="1"/>
                      <a:pt x="28" y="5"/>
                    </a:cubicBezTo>
                    <a:cubicBezTo>
                      <a:pt x="23" y="10"/>
                      <a:pt x="21" y="18"/>
                      <a:pt x="21" y="29"/>
                    </a:cubicBezTo>
                    <a:cubicBezTo>
                      <a:pt x="21" y="29"/>
                      <a:pt x="21" y="29"/>
                      <a:pt x="21" y="30"/>
                    </a:cubicBezTo>
                    <a:cubicBezTo>
                      <a:pt x="0" y="58"/>
                      <a:pt x="0" y="58"/>
                      <a:pt x="0" y="58"/>
                    </a:cubicBezTo>
                    <a:cubicBezTo>
                      <a:pt x="6" y="63"/>
                      <a:pt x="6" y="63"/>
                      <a:pt x="6" y="63"/>
                    </a:cubicBezTo>
                    <a:cubicBezTo>
                      <a:pt x="21" y="48"/>
                      <a:pt x="21" y="48"/>
                      <a:pt x="21" y="48"/>
                    </a:cubicBezTo>
                    <a:cubicBezTo>
                      <a:pt x="21" y="56"/>
                      <a:pt x="21" y="63"/>
                      <a:pt x="21" y="63"/>
                    </a:cubicBezTo>
                    <a:cubicBezTo>
                      <a:pt x="8" y="128"/>
                      <a:pt x="8" y="128"/>
                      <a:pt x="8" y="128"/>
                    </a:cubicBezTo>
                    <a:cubicBezTo>
                      <a:pt x="17" y="131"/>
                      <a:pt x="17" y="131"/>
                      <a:pt x="17" y="131"/>
                    </a:cubicBezTo>
                    <a:cubicBezTo>
                      <a:pt x="35" y="85"/>
                      <a:pt x="35" y="85"/>
                      <a:pt x="35" y="85"/>
                    </a:cubicBezTo>
                    <a:cubicBezTo>
                      <a:pt x="44" y="104"/>
                      <a:pt x="44" y="104"/>
                      <a:pt x="44" y="104"/>
                    </a:cubicBezTo>
                    <a:cubicBezTo>
                      <a:pt x="70" y="130"/>
                      <a:pt x="70" y="130"/>
                      <a:pt x="70" y="130"/>
                    </a:cubicBezTo>
                    <a:cubicBezTo>
                      <a:pt x="77" y="123"/>
                      <a:pt x="77" y="123"/>
                      <a:pt x="77" y="123"/>
                    </a:cubicBezTo>
                    <a:cubicBezTo>
                      <a:pt x="77" y="123"/>
                      <a:pt x="58" y="99"/>
                      <a:pt x="58" y="99"/>
                    </a:cubicBezTo>
                    <a:cubicBezTo>
                      <a:pt x="58" y="98"/>
                      <a:pt x="53" y="62"/>
                      <a:pt x="53" y="62"/>
                    </a:cubicBezTo>
                    <a:cubicBezTo>
                      <a:pt x="53" y="27"/>
                      <a:pt x="53" y="27"/>
                      <a:pt x="53" y="27"/>
                    </a:cubicBezTo>
                    <a:cubicBezTo>
                      <a:pt x="79" y="55"/>
                      <a:pt x="79" y="55"/>
                      <a:pt x="79" y="55"/>
                    </a:cubicBezTo>
                    <a:lnTo>
                      <a:pt x="8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19"/>
              <p:cNvSpPr>
                <a:spLocks/>
              </p:cNvSpPr>
              <p:nvPr/>
            </p:nvSpPr>
            <p:spPr bwMode="auto">
              <a:xfrm>
                <a:off x="781" y="1660"/>
                <a:ext cx="14"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20"/>
              <p:cNvSpPr>
                <a:spLocks/>
              </p:cNvSpPr>
              <p:nvPr/>
            </p:nvSpPr>
            <p:spPr bwMode="auto">
              <a:xfrm>
                <a:off x="801" y="1644"/>
                <a:ext cx="15" cy="16"/>
              </a:xfrm>
              <a:custGeom>
                <a:avLst/>
                <a:gdLst>
                  <a:gd name="T0" fmla="*/ 2 w 10"/>
                  <a:gd name="T1" fmla="*/ 2 h 11"/>
                  <a:gd name="T2" fmla="*/ 1 w 10"/>
                  <a:gd name="T3" fmla="*/ 8 h 11"/>
                  <a:gd name="T4" fmla="*/ 8 w 10"/>
                  <a:gd name="T5" fmla="*/ 9 h 11"/>
                  <a:gd name="T6" fmla="*/ 9 w 10"/>
                  <a:gd name="T7" fmla="*/ 2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7"/>
                      <a:pt x="10" y="4"/>
                      <a:pt x="9" y="2"/>
                    </a:cubicBezTo>
                    <a:cubicBezTo>
                      <a:pt x="7" y="0"/>
                      <a:pt x="4"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21"/>
              <p:cNvSpPr>
                <a:spLocks/>
              </p:cNvSpPr>
              <p:nvPr/>
            </p:nvSpPr>
            <p:spPr bwMode="auto">
              <a:xfrm>
                <a:off x="699" y="1565"/>
                <a:ext cx="105" cy="95"/>
              </a:xfrm>
              <a:custGeom>
                <a:avLst/>
                <a:gdLst>
                  <a:gd name="T0" fmla="*/ 66 w 105"/>
                  <a:gd name="T1" fmla="*/ 21 h 95"/>
                  <a:gd name="T2" fmla="*/ 40 w 105"/>
                  <a:gd name="T3" fmla="*/ 42 h 95"/>
                  <a:gd name="T4" fmla="*/ 5 w 105"/>
                  <a:gd name="T5" fmla="*/ 0 h 95"/>
                  <a:gd name="T6" fmla="*/ 0 w 105"/>
                  <a:gd name="T7" fmla="*/ 3 h 95"/>
                  <a:gd name="T8" fmla="*/ 75 w 105"/>
                  <a:gd name="T9" fmla="*/ 95 h 95"/>
                  <a:gd name="T10" fmla="*/ 79 w 105"/>
                  <a:gd name="T11" fmla="*/ 92 h 95"/>
                  <a:gd name="T12" fmla="*/ 105 w 105"/>
                  <a:gd name="T13" fmla="*/ 70 h 95"/>
                  <a:gd name="T14" fmla="*/ 66 w 105"/>
                  <a:gd name="T15" fmla="*/ 21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95">
                    <a:moveTo>
                      <a:pt x="66" y="21"/>
                    </a:moveTo>
                    <a:lnTo>
                      <a:pt x="40" y="42"/>
                    </a:lnTo>
                    <a:lnTo>
                      <a:pt x="5" y="0"/>
                    </a:lnTo>
                    <a:lnTo>
                      <a:pt x="0" y="3"/>
                    </a:lnTo>
                    <a:lnTo>
                      <a:pt x="75" y="95"/>
                    </a:lnTo>
                    <a:lnTo>
                      <a:pt x="79" y="92"/>
                    </a:lnTo>
                    <a:lnTo>
                      <a:pt x="105" y="70"/>
                    </a:lnTo>
                    <a:lnTo>
                      <a:pt x="6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Oval 22"/>
              <p:cNvSpPr>
                <a:spLocks noChangeArrowheads="1"/>
              </p:cNvSpPr>
              <p:nvPr/>
            </p:nvSpPr>
            <p:spPr bwMode="auto">
              <a:xfrm>
                <a:off x="2544" y="2225"/>
                <a:ext cx="41" cy="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23"/>
              <p:cNvSpPr>
                <a:spLocks noEditPoints="1"/>
              </p:cNvSpPr>
              <p:nvPr/>
            </p:nvSpPr>
            <p:spPr bwMode="auto">
              <a:xfrm>
                <a:off x="2471" y="2272"/>
                <a:ext cx="196" cy="221"/>
              </a:xfrm>
              <a:custGeom>
                <a:avLst/>
                <a:gdLst>
                  <a:gd name="T0" fmla="*/ 79 w 135"/>
                  <a:gd name="T1" fmla="*/ 82 h 152"/>
                  <a:gd name="T2" fmla="*/ 85 w 135"/>
                  <a:gd name="T3" fmla="*/ 75 h 152"/>
                  <a:gd name="T4" fmla="*/ 90 w 135"/>
                  <a:gd name="T5" fmla="*/ 72 h 152"/>
                  <a:gd name="T6" fmla="*/ 102 w 135"/>
                  <a:gd name="T7" fmla="*/ 69 h 152"/>
                  <a:gd name="T8" fmla="*/ 97 w 135"/>
                  <a:gd name="T9" fmla="*/ 77 h 152"/>
                  <a:gd name="T10" fmla="*/ 85 w 135"/>
                  <a:gd name="T11" fmla="*/ 78 h 152"/>
                  <a:gd name="T12" fmla="*/ 81 w 135"/>
                  <a:gd name="T13" fmla="*/ 82 h 152"/>
                  <a:gd name="T14" fmla="*/ 86 w 135"/>
                  <a:gd name="T15" fmla="*/ 117 h 152"/>
                  <a:gd name="T16" fmla="*/ 135 w 135"/>
                  <a:gd name="T17" fmla="*/ 113 h 152"/>
                  <a:gd name="T18" fmla="*/ 133 w 135"/>
                  <a:gd name="T19" fmla="*/ 78 h 152"/>
                  <a:gd name="T20" fmla="*/ 118 w 135"/>
                  <a:gd name="T21" fmla="*/ 77 h 152"/>
                  <a:gd name="T22" fmla="*/ 118 w 135"/>
                  <a:gd name="T23" fmla="*/ 75 h 152"/>
                  <a:gd name="T24" fmla="*/ 92 w 135"/>
                  <a:gd name="T25" fmla="*/ 10 h 152"/>
                  <a:gd name="T26" fmla="*/ 54 w 135"/>
                  <a:gd name="T27" fmla="*/ 8 h 152"/>
                  <a:gd name="T28" fmla="*/ 49 w 135"/>
                  <a:gd name="T29" fmla="*/ 0 h 152"/>
                  <a:gd name="T30" fmla="*/ 22 w 135"/>
                  <a:gd name="T31" fmla="*/ 16 h 152"/>
                  <a:gd name="T32" fmla="*/ 0 w 135"/>
                  <a:gd name="T33" fmla="*/ 7 h 152"/>
                  <a:gd name="T34" fmla="*/ 9 w 135"/>
                  <a:gd name="T35" fmla="*/ 44 h 152"/>
                  <a:gd name="T36" fmla="*/ 44 w 135"/>
                  <a:gd name="T37" fmla="*/ 57 h 152"/>
                  <a:gd name="T38" fmla="*/ 52 w 135"/>
                  <a:gd name="T39" fmla="*/ 73 h 152"/>
                  <a:gd name="T40" fmla="*/ 45 w 135"/>
                  <a:gd name="T41" fmla="*/ 152 h 152"/>
                  <a:gd name="T42" fmla="*/ 79 w 135"/>
                  <a:gd name="T43" fmla="*/ 121 h 152"/>
                  <a:gd name="T44" fmla="*/ 118 w 135"/>
                  <a:gd name="T45" fmla="*/ 144 h 152"/>
                  <a:gd name="T46" fmla="*/ 86 w 135"/>
                  <a:gd name="T47" fmla="*/ 120 h 152"/>
                  <a:gd name="T48" fmla="*/ 114 w 135"/>
                  <a:gd name="T49" fmla="*/ 75 h 152"/>
                  <a:gd name="T50" fmla="*/ 114 w 135"/>
                  <a:gd name="T51" fmla="*/ 78 h 152"/>
                  <a:gd name="T52" fmla="*/ 101 w 135"/>
                  <a:gd name="T53" fmla="*/ 77 h 152"/>
                  <a:gd name="T54" fmla="*/ 108 w 135"/>
                  <a:gd name="T55" fmla="*/ 72 h 152"/>
                  <a:gd name="T56" fmla="*/ 30 w 135"/>
                  <a:gd name="T57" fmla="*/ 52 h 152"/>
                  <a:gd name="T58" fmla="*/ 47 w 135"/>
                  <a:gd name="T59" fmla="*/ 4 h 152"/>
                  <a:gd name="T60" fmla="*/ 30 w 135"/>
                  <a:gd name="T61" fmla="*/ 52 h 152"/>
                  <a:gd name="T62" fmla="*/ 27 w 135"/>
                  <a:gd name="T63" fmla="*/ 51 h 152"/>
                  <a:gd name="T64" fmla="*/ 3 w 135"/>
                  <a:gd name="T65" fmla="*/ 1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52">
                    <a:moveTo>
                      <a:pt x="79" y="113"/>
                    </a:moveTo>
                    <a:cubicBezTo>
                      <a:pt x="79" y="82"/>
                      <a:pt x="79" y="82"/>
                      <a:pt x="79" y="82"/>
                    </a:cubicBezTo>
                    <a:cubicBezTo>
                      <a:pt x="79" y="80"/>
                      <a:pt x="79" y="78"/>
                      <a:pt x="81" y="77"/>
                    </a:cubicBezTo>
                    <a:cubicBezTo>
                      <a:pt x="82" y="76"/>
                      <a:pt x="84" y="75"/>
                      <a:pt x="85" y="75"/>
                    </a:cubicBezTo>
                    <a:cubicBezTo>
                      <a:pt x="85" y="75"/>
                      <a:pt x="87" y="75"/>
                      <a:pt x="91" y="75"/>
                    </a:cubicBezTo>
                    <a:cubicBezTo>
                      <a:pt x="90" y="73"/>
                      <a:pt x="90" y="72"/>
                      <a:pt x="90" y="72"/>
                    </a:cubicBezTo>
                    <a:cubicBezTo>
                      <a:pt x="89" y="34"/>
                      <a:pt x="89" y="34"/>
                      <a:pt x="89" y="34"/>
                    </a:cubicBezTo>
                    <a:cubicBezTo>
                      <a:pt x="102" y="69"/>
                      <a:pt x="102" y="69"/>
                      <a:pt x="102" y="69"/>
                    </a:cubicBezTo>
                    <a:cubicBezTo>
                      <a:pt x="100" y="71"/>
                      <a:pt x="98" y="73"/>
                      <a:pt x="97" y="75"/>
                    </a:cubicBezTo>
                    <a:cubicBezTo>
                      <a:pt x="97" y="76"/>
                      <a:pt x="97" y="76"/>
                      <a:pt x="97" y="77"/>
                    </a:cubicBezTo>
                    <a:cubicBezTo>
                      <a:pt x="97" y="78"/>
                      <a:pt x="97" y="78"/>
                      <a:pt x="97" y="78"/>
                    </a:cubicBezTo>
                    <a:cubicBezTo>
                      <a:pt x="90" y="78"/>
                      <a:pt x="85" y="78"/>
                      <a:pt x="85" y="78"/>
                    </a:cubicBezTo>
                    <a:cubicBezTo>
                      <a:pt x="84" y="78"/>
                      <a:pt x="83" y="78"/>
                      <a:pt x="83" y="79"/>
                    </a:cubicBezTo>
                    <a:cubicBezTo>
                      <a:pt x="82" y="80"/>
                      <a:pt x="81" y="81"/>
                      <a:pt x="81" y="82"/>
                    </a:cubicBezTo>
                    <a:cubicBezTo>
                      <a:pt x="82" y="113"/>
                      <a:pt x="82" y="113"/>
                      <a:pt x="82" y="113"/>
                    </a:cubicBezTo>
                    <a:cubicBezTo>
                      <a:pt x="82" y="115"/>
                      <a:pt x="84" y="117"/>
                      <a:pt x="86" y="117"/>
                    </a:cubicBezTo>
                    <a:cubicBezTo>
                      <a:pt x="131" y="117"/>
                      <a:pt x="131" y="117"/>
                      <a:pt x="131" y="117"/>
                    </a:cubicBezTo>
                    <a:cubicBezTo>
                      <a:pt x="133" y="117"/>
                      <a:pt x="135" y="115"/>
                      <a:pt x="135" y="113"/>
                    </a:cubicBezTo>
                    <a:cubicBezTo>
                      <a:pt x="134" y="81"/>
                      <a:pt x="134" y="81"/>
                      <a:pt x="134" y="81"/>
                    </a:cubicBezTo>
                    <a:cubicBezTo>
                      <a:pt x="134" y="80"/>
                      <a:pt x="134" y="79"/>
                      <a:pt x="133" y="78"/>
                    </a:cubicBezTo>
                    <a:cubicBezTo>
                      <a:pt x="132" y="78"/>
                      <a:pt x="131" y="77"/>
                      <a:pt x="130" y="77"/>
                    </a:cubicBezTo>
                    <a:cubicBezTo>
                      <a:pt x="130" y="77"/>
                      <a:pt x="125" y="77"/>
                      <a:pt x="118" y="77"/>
                    </a:cubicBezTo>
                    <a:cubicBezTo>
                      <a:pt x="119" y="77"/>
                      <a:pt x="119" y="77"/>
                      <a:pt x="119" y="77"/>
                    </a:cubicBezTo>
                    <a:cubicBezTo>
                      <a:pt x="119" y="76"/>
                      <a:pt x="118" y="75"/>
                      <a:pt x="118" y="75"/>
                    </a:cubicBezTo>
                    <a:cubicBezTo>
                      <a:pt x="117" y="72"/>
                      <a:pt x="115" y="69"/>
                      <a:pt x="111" y="68"/>
                    </a:cubicBezTo>
                    <a:cubicBezTo>
                      <a:pt x="110" y="60"/>
                      <a:pt x="106" y="26"/>
                      <a:pt x="92" y="10"/>
                    </a:cubicBezTo>
                    <a:cubicBezTo>
                      <a:pt x="84" y="0"/>
                      <a:pt x="73" y="1"/>
                      <a:pt x="72" y="1"/>
                    </a:cubicBezTo>
                    <a:cubicBezTo>
                      <a:pt x="71" y="1"/>
                      <a:pt x="61" y="0"/>
                      <a:pt x="54" y="8"/>
                    </a:cubicBezTo>
                    <a:cubicBezTo>
                      <a:pt x="54" y="8"/>
                      <a:pt x="52" y="9"/>
                      <a:pt x="51" y="11"/>
                    </a:cubicBezTo>
                    <a:cubicBezTo>
                      <a:pt x="49" y="0"/>
                      <a:pt x="49" y="0"/>
                      <a:pt x="49" y="0"/>
                    </a:cubicBezTo>
                    <a:cubicBezTo>
                      <a:pt x="47" y="1"/>
                      <a:pt x="47" y="1"/>
                      <a:pt x="47" y="1"/>
                    </a:cubicBezTo>
                    <a:cubicBezTo>
                      <a:pt x="47" y="1"/>
                      <a:pt x="32" y="8"/>
                      <a:pt x="22" y="16"/>
                    </a:cubicBezTo>
                    <a:cubicBezTo>
                      <a:pt x="19" y="14"/>
                      <a:pt x="10" y="9"/>
                      <a:pt x="2" y="7"/>
                    </a:cubicBezTo>
                    <a:cubicBezTo>
                      <a:pt x="0" y="7"/>
                      <a:pt x="0" y="7"/>
                      <a:pt x="0" y="7"/>
                    </a:cubicBezTo>
                    <a:cubicBezTo>
                      <a:pt x="8" y="44"/>
                      <a:pt x="8" y="44"/>
                      <a:pt x="8" y="44"/>
                    </a:cubicBezTo>
                    <a:cubicBezTo>
                      <a:pt x="9" y="44"/>
                      <a:pt x="9" y="44"/>
                      <a:pt x="9" y="44"/>
                    </a:cubicBezTo>
                    <a:cubicBezTo>
                      <a:pt x="9" y="44"/>
                      <a:pt x="17" y="46"/>
                      <a:pt x="26" y="53"/>
                    </a:cubicBezTo>
                    <a:cubicBezTo>
                      <a:pt x="35" y="70"/>
                      <a:pt x="44" y="57"/>
                      <a:pt x="44" y="57"/>
                    </a:cubicBezTo>
                    <a:cubicBezTo>
                      <a:pt x="46" y="55"/>
                      <a:pt x="51" y="45"/>
                      <a:pt x="51" y="45"/>
                    </a:cubicBezTo>
                    <a:cubicBezTo>
                      <a:pt x="51" y="54"/>
                      <a:pt x="52" y="73"/>
                      <a:pt x="52" y="73"/>
                    </a:cubicBezTo>
                    <a:cubicBezTo>
                      <a:pt x="34" y="148"/>
                      <a:pt x="34" y="148"/>
                      <a:pt x="34" y="148"/>
                    </a:cubicBezTo>
                    <a:cubicBezTo>
                      <a:pt x="45" y="152"/>
                      <a:pt x="45" y="152"/>
                      <a:pt x="45" y="152"/>
                    </a:cubicBezTo>
                    <a:cubicBezTo>
                      <a:pt x="45" y="152"/>
                      <a:pt x="67" y="100"/>
                      <a:pt x="69" y="96"/>
                    </a:cubicBezTo>
                    <a:cubicBezTo>
                      <a:pt x="70" y="100"/>
                      <a:pt x="79" y="121"/>
                      <a:pt x="79" y="121"/>
                    </a:cubicBezTo>
                    <a:cubicBezTo>
                      <a:pt x="109" y="152"/>
                      <a:pt x="109" y="152"/>
                      <a:pt x="109" y="152"/>
                    </a:cubicBezTo>
                    <a:cubicBezTo>
                      <a:pt x="118" y="144"/>
                      <a:pt x="118" y="144"/>
                      <a:pt x="118" y="144"/>
                    </a:cubicBezTo>
                    <a:cubicBezTo>
                      <a:pt x="118" y="144"/>
                      <a:pt x="106" y="128"/>
                      <a:pt x="99" y="120"/>
                    </a:cubicBezTo>
                    <a:cubicBezTo>
                      <a:pt x="86" y="120"/>
                      <a:pt x="86" y="120"/>
                      <a:pt x="86" y="120"/>
                    </a:cubicBezTo>
                    <a:cubicBezTo>
                      <a:pt x="82" y="120"/>
                      <a:pt x="79" y="117"/>
                      <a:pt x="79" y="113"/>
                    </a:cubicBezTo>
                    <a:close/>
                    <a:moveTo>
                      <a:pt x="114" y="75"/>
                    </a:moveTo>
                    <a:cubicBezTo>
                      <a:pt x="114" y="75"/>
                      <a:pt x="114" y="76"/>
                      <a:pt x="114" y="77"/>
                    </a:cubicBezTo>
                    <a:cubicBezTo>
                      <a:pt x="114" y="78"/>
                      <a:pt x="114" y="78"/>
                      <a:pt x="114" y="78"/>
                    </a:cubicBezTo>
                    <a:cubicBezTo>
                      <a:pt x="110" y="78"/>
                      <a:pt x="106" y="78"/>
                      <a:pt x="101" y="78"/>
                    </a:cubicBezTo>
                    <a:cubicBezTo>
                      <a:pt x="101" y="77"/>
                      <a:pt x="101" y="77"/>
                      <a:pt x="101" y="77"/>
                    </a:cubicBezTo>
                    <a:cubicBezTo>
                      <a:pt x="101" y="76"/>
                      <a:pt x="101" y="76"/>
                      <a:pt x="102" y="75"/>
                    </a:cubicBezTo>
                    <a:cubicBezTo>
                      <a:pt x="103" y="73"/>
                      <a:pt x="105" y="72"/>
                      <a:pt x="108" y="72"/>
                    </a:cubicBezTo>
                    <a:cubicBezTo>
                      <a:pt x="111" y="72"/>
                      <a:pt x="113" y="73"/>
                      <a:pt x="114" y="75"/>
                    </a:cubicBezTo>
                    <a:close/>
                    <a:moveTo>
                      <a:pt x="30" y="52"/>
                    </a:moveTo>
                    <a:cubicBezTo>
                      <a:pt x="24" y="18"/>
                      <a:pt x="24" y="18"/>
                      <a:pt x="24" y="18"/>
                    </a:cubicBezTo>
                    <a:cubicBezTo>
                      <a:pt x="31" y="12"/>
                      <a:pt x="43" y="6"/>
                      <a:pt x="47" y="4"/>
                    </a:cubicBezTo>
                    <a:cubicBezTo>
                      <a:pt x="47" y="7"/>
                      <a:pt x="51" y="35"/>
                      <a:pt x="52" y="37"/>
                    </a:cubicBezTo>
                    <a:cubicBezTo>
                      <a:pt x="40" y="43"/>
                      <a:pt x="33" y="49"/>
                      <a:pt x="30" y="52"/>
                    </a:cubicBezTo>
                    <a:close/>
                    <a:moveTo>
                      <a:pt x="21" y="18"/>
                    </a:moveTo>
                    <a:cubicBezTo>
                      <a:pt x="27" y="51"/>
                      <a:pt x="27" y="51"/>
                      <a:pt x="27" y="51"/>
                    </a:cubicBezTo>
                    <a:cubicBezTo>
                      <a:pt x="19" y="45"/>
                      <a:pt x="12" y="42"/>
                      <a:pt x="10" y="42"/>
                    </a:cubicBezTo>
                    <a:cubicBezTo>
                      <a:pt x="10" y="40"/>
                      <a:pt x="4" y="14"/>
                      <a:pt x="3" y="10"/>
                    </a:cubicBezTo>
                    <a:cubicBezTo>
                      <a:pt x="11" y="12"/>
                      <a:pt x="19" y="17"/>
                      <a:pt x="2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24"/>
              <p:cNvSpPr>
                <a:spLocks/>
              </p:cNvSpPr>
              <p:nvPr/>
            </p:nvSpPr>
            <p:spPr bwMode="auto">
              <a:xfrm>
                <a:off x="2512" y="2295"/>
                <a:ext cx="10" cy="13"/>
              </a:xfrm>
              <a:custGeom>
                <a:avLst/>
                <a:gdLst>
                  <a:gd name="T0" fmla="*/ 4 w 10"/>
                  <a:gd name="T1" fmla="*/ 12 h 13"/>
                  <a:gd name="T2" fmla="*/ 3 w 10"/>
                  <a:gd name="T3" fmla="*/ 6 h 13"/>
                  <a:gd name="T4" fmla="*/ 4 w 10"/>
                  <a:gd name="T5" fmla="*/ 12 h 13"/>
                  <a:gd name="T6" fmla="*/ 7 w 10"/>
                  <a:gd name="T7" fmla="*/ 10 h 13"/>
                  <a:gd name="T8" fmla="*/ 7 w 10"/>
                  <a:gd name="T9" fmla="*/ 3 h 13"/>
                  <a:gd name="T10" fmla="*/ 9 w 10"/>
                  <a:gd name="T11" fmla="*/ 10 h 13"/>
                  <a:gd name="T12" fmla="*/ 10 w 10"/>
                  <a:gd name="T13" fmla="*/ 9 h 13"/>
                  <a:gd name="T14" fmla="*/ 9 w 10"/>
                  <a:gd name="T15" fmla="*/ 0 h 13"/>
                  <a:gd name="T16" fmla="*/ 6 w 10"/>
                  <a:gd name="T17" fmla="*/ 2 h 13"/>
                  <a:gd name="T18" fmla="*/ 6 w 10"/>
                  <a:gd name="T19" fmla="*/ 8 h 13"/>
                  <a:gd name="T20" fmla="*/ 3 w 10"/>
                  <a:gd name="T21" fmla="*/ 3 h 13"/>
                  <a:gd name="T22" fmla="*/ 0 w 10"/>
                  <a:gd name="T23" fmla="*/ 5 h 13"/>
                  <a:gd name="T24" fmla="*/ 1 w 10"/>
                  <a:gd name="T25" fmla="*/ 13 h 13"/>
                  <a:gd name="T26" fmla="*/ 4 w 10"/>
                  <a:gd name="T2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4" y="12"/>
                    </a:moveTo>
                    <a:lnTo>
                      <a:pt x="3" y="6"/>
                    </a:lnTo>
                    <a:lnTo>
                      <a:pt x="4" y="12"/>
                    </a:lnTo>
                    <a:lnTo>
                      <a:pt x="7" y="10"/>
                    </a:lnTo>
                    <a:lnTo>
                      <a:pt x="7" y="3"/>
                    </a:lnTo>
                    <a:lnTo>
                      <a:pt x="9" y="10"/>
                    </a:lnTo>
                    <a:lnTo>
                      <a:pt x="10" y="9"/>
                    </a:lnTo>
                    <a:lnTo>
                      <a:pt x="9" y="0"/>
                    </a:lnTo>
                    <a:lnTo>
                      <a:pt x="6" y="2"/>
                    </a:lnTo>
                    <a:lnTo>
                      <a:pt x="6" y="8"/>
                    </a:lnTo>
                    <a:lnTo>
                      <a:pt x="3" y="3"/>
                    </a:lnTo>
                    <a:lnTo>
                      <a:pt x="0" y="5"/>
                    </a:lnTo>
                    <a:lnTo>
                      <a:pt x="1" y="13"/>
                    </a:ln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25"/>
              <p:cNvSpPr>
                <a:spLocks noEditPoints="1"/>
              </p:cNvSpPr>
              <p:nvPr/>
            </p:nvSpPr>
            <p:spPr bwMode="auto">
              <a:xfrm>
                <a:off x="2522" y="2291"/>
                <a:ext cx="9" cy="12"/>
              </a:xfrm>
              <a:custGeom>
                <a:avLst/>
                <a:gdLst>
                  <a:gd name="T0" fmla="*/ 3 w 9"/>
                  <a:gd name="T1" fmla="*/ 9 h 12"/>
                  <a:gd name="T2" fmla="*/ 6 w 9"/>
                  <a:gd name="T3" fmla="*/ 7 h 12"/>
                  <a:gd name="T4" fmla="*/ 6 w 9"/>
                  <a:gd name="T5" fmla="*/ 9 h 12"/>
                  <a:gd name="T6" fmla="*/ 9 w 9"/>
                  <a:gd name="T7" fmla="*/ 7 h 12"/>
                  <a:gd name="T8" fmla="*/ 4 w 9"/>
                  <a:gd name="T9" fmla="*/ 0 h 12"/>
                  <a:gd name="T10" fmla="*/ 1 w 9"/>
                  <a:gd name="T11" fmla="*/ 1 h 12"/>
                  <a:gd name="T12" fmla="*/ 0 w 9"/>
                  <a:gd name="T13" fmla="*/ 12 h 12"/>
                  <a:gd name="T14" fmla="*/ 3 w 9"/>
                  <a:gd name="T15" fmla="*/ 12 h 12"/>
                  <a:gd name="T16" fmla="*/ 3 w 9"/>
                  <a:gd name="T17" fmla="*/ 9 h 12"/>
                  <a:gd name="T18" fmla="*/ 3 w 9"/>
                  <a:gd name="T19" fmla="*/ 3 h 12"/>
                  <a:gd name="T20" fmla="*/ 4 w 9"/>
                  <a:gd name="T21" fmla="*/ 6 h 12"/>
                  <a:gd name="T22" fmla="*/ 3 w 9"/>
                  <a:gd name="T23" fmla="*/ 7 h 12"/>
                  <a:gd name="T24" fmla="*/ 3 w 9"/>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3" y="9"/>
                    </a:moveTo>
                    <a:lnTo>
                      <a:pt x="6" y="7"/>
                    </a:lnTo>
                    <a:lnTo>
                      <a:pt x="6" y="9"/>
                    </a:lnTo>
                    <a:lnTo>
                      <a:pt x="9" y="7"/>
                    </a:lnTo>
                    <a:lnTo>
                      <a:pt x="4" y="0"/>
                    </a:lnTo>
                    <a:lnTo>
                      <a:pt x="1" y="1"/>
                    </a:lnTo>
                    <a:lnTo>
                      <a:pt x="0" y="12"/>
                    </a:lnTo>
                    <a:lnTo>
                      <a:pt x="3" y="12"/>
                    </a:lnTo>
                    <a:lnTo>
                      <a:pt x="3" y="9"/>
                    </a:lnTo>
                    <a:close/>
                    <a:moveTo>
                      <a:pt x="3" y="3"/>
                    </a:moveTo>
                    <a:lnTo>
                      <a:pt x="4" y="6"/>
                    </a:lnTo>
                    <a:lnTo>
                      <a:pt x="3" y="7"/>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26"/>
              <p:cNvSpPr>
                <a:spLocks noEditPoints="1"/>
              </p:cNvSpPr>
              <p:nvPr/>
            </p:nvSpPr>
            <p:spPr bwMode="auto">
              <a:xfrm>
                <a:off x="2529" y="2287"/>
                <a:ext cx="8" cy="11"/>
              </a:xfrm>
              <a:custGeom>
                <a:avLst/>
                <a:gdLst>
                  <a:gd name="T0" fmla="*/ 3 w 5"/>
                  <a:gd name="T1" fmla="*/ 7 h 8"/>
                  <a:gd name="T2" fmla="*/ 3 w 5"/>
                  <a:gd name="T3" fmla="*/ 5 h 8"/>
                  <a:gd name="T4" fmla="*/ 3 w 5"/>
                  <a:gd name="T5" fmla="*/ 4 h 8"/>
                  <a:gd name="T6" fmla="*/ 5 w 5"/>
                  <a:gd name="T7" fmla="*/ 3 h 8"/>
                  <a:gd name="T8" fmla="*/ 5 w 5"/>
                  <a:gd name="T9" fmla="*/ 1 h 8"/>
                  <a:gd name="T10" fmla="*/ 4 w 5"/>
                  <a:gd name="T11" fmla="*/ 0 h 8"/>
                  <a:gd name="T12" fmla="*/ 3 w 5"/>
                  <a:gd name="T13" fmla="*/ 0 h 8"/>
                  <a:gd name="T14" fmla="*/ 0 w 5"/>
                  <a:gd name="T15" fmla="*/ 2 h 8"/>
                  <a:gd name="T16" fmla="*/ 1 w 5"/>
                  <a:gd name="T17" fmla="*/ 8 h 8"/>
                  <a:gd name="T18" fmla="*/ 3 w 5"/>
                  <a:gd name="T19" fmla="*/ 7 h 8"/>
                  <a:gd name="T20" fmla="*/ 3 w 5"/>
                  <a:gd name="T21" fmla="*/ 2 h 8"/>
                  <a:gd name="T22" fmla="*/ 3 w 5"/>
                  <a:gd name="T23" fmla="*/ 2 h 8"/>
                  <a:gd name="T24" fmla="*/ 3 w 5"/>
                  <a:gd name="T25" fmla="*/ 2 h 8"/>
                  <a:gd name="T26" fmla="*/ 3 w 5"/>
                  <a:gd name="T27" fmla="*/ 3 h 8"/>
                  <a:gd name="T28" fmla="*/ 3 w 5"/>
                  <a:gd name="T29" fmla="*/ 3 h 8"/>
                  <a:gd name="T30" fmla="*/ 2 w 5"/>
                  <a:gd name="T31" fmla="*/ 4 h 8"/>
                  <a:gd name="T32" fmla="*/ 2 w 5"/>
                  <a:gd name="T33" fmla="*/ 2 h 8"/>
                  <a:gd name="T34" fmla="*/ 3 w 5"/>
                  <a:gd name="T3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8">
                    <a:moveTo>
                      <a:pt x="3" y="7"/>
                    </a:moveTo>
                    <a:cubicBezTo>
                      <a:pt x="3" y="5"/>
                      <a:pt x="3" y="5"/>
                      <a:pt x="3" y="5"/>
                    </a:cubicBezTo>
                    <a:cubicBezTo>
                      <a:pt x="3" y="4"/>
                      <a:pt x="3" y="4"/>
                      <a:pt x="3" y="4"/>
                    </a:cubicBezTo>
                    <a:cubicBezTo>
                      <a:pt x="4" y="4"/>
                      <a:pt x="5" y="4"/>
                      <a:pt x="5" y="3"/>
                    </a:cubicBezTo>
                    <a:cubicBezTo>
                      <a:pt x="5" y="3"/>
                      <a:pt x="5" y="2"/>
                      <a:pt x="5" y="1"/>
                    </a:cubicBezTo>
                    <a:cubicBezTo>
                      <a:pt x="5" y="1"/>
                      <a:pt x="5" y="0"/>
                      <a:pt x="4" y="0"/>
                    </a:cubicBezTo>
                    <a:cubicBezTo>
                      <a:pt x="4" y="0"/>
                      <a:pt x="4" y="0"/>
                      <a:pt x="3" y="0"/>
                    </a:cubicBezTo>
                    <a:cubicBezTo>
                      <a:pt x="0" y="2"/>
                      <a:pt x="0" y="2"/>
                      <a:pt x="0" y="2"/>
                    </a:cubicBezTo>
                    <a:cubicBezTo>
                      <a:pt x="1" y="8"/>
                      <a:pt x="1" y="8"/>
                      <a:pt x="1" y="8"/>
                    </a:cubicBezTo>
                    <a:lnTo>
                      <a:pt x="3" y="7"/>
                    </a:lnTo>
                    <a:close/>
                    <a:moveTo>
                      <a:pt x="3" y="2"/>
                    </a:moveTo>
                    <a:cubicBezTo>
                      <a:pt x="3" y="2"/>
                      <a:pt x="3" y="2"/>
                      <a:pt x="3" y="2"/>
                    </a:cubicBezTo>
                    <a:cubicBezTo>
                      <a:pt x="3" y="2"/>
                      <a:pt x="3" y="2"/>
                      <a:pt x="3" y="2"/>
                    </a:cubicBezTo>
                    <a:cubicBezTo>
                      <a:pt x="3" y="3"/>
                      <a:pt x="3" y="3"/>
                      <a:pt x="3" y="3"/>
                    </a:cubicBezTo>
                    <a:cubicBezTo>
                      <a:pt x="3" y="3"/>
                      <a:pt x="3" y="3"/>
                      <a:pt x="3" y="3"/>
                    </a:cubicBezTo>
                    <a:cubicBezTo>
                      <a:pt x="2" y="4"/>
                      <a:pt x="2" y="4"/>
                      <a:pt x="2" y="4"/>
                    </a:cubicBezTo>
                    <a:cubicBezTo>
                      <a:pt x="2" y="2"/>
                      <a:pt x="2" y="2"/>
                      <a:pt x="2" y="2"/>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Rectangle 27"/>
              <p:cNvSpPr>
                <a:spLocks noChangeArrowheads="1"/>
              </p:cNvSpPr>
              <p:nvPr/>
            </p:nvSpPr>
            <p:spPr bwMode="auto">
              <a:xfrm>
                <a:off x="814" y="3150"/>
                <a:ext cx="34" cy="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Rectangle 28"/>
              <p:cNvSpPr>
                <a:spLocks noChangeArrowheads="1"/>
              </p:cNvSpPr>
              <p:nvPr/>
            </p:nvSpPr>
            <p:spPr bwMode="auto">
              <a:xfrm>
                <a:off x="867" y="3117"/>
                <a:ext cx="33"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Rectangle 29"/>
              <p:cNvSpPr>
                <a:spLocks noChangeArrowheads="1"/>
              </p:cNvSpPr>
              <p:nvPr/>
            </p:nvSpPr>
            <p:spPr bwMode="auto">
              <a:xfrm>
                <a:off x="919" y="3088"/>
                <a:ext cx="33" cy="14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Rectangle 30"/>
              <p:cNvSpPr>
                <a:spLocks noChangeArrowheads="1"/>
              </p:cNvSpPr>
              <p:nvPr/>
            </p:nvSpPr>
            <p:spPr bwMode="auto">
              <a:xfrm>
                <a:off x="1753" y="3097"/>
                <a:ext cx="24" cy="9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Rectangle 31"/>
              <p:cNvSpPr>
                <a:spLocks noChangeArrowheads="1"/>
              </p:cNvSpPr>
              <p:nvPr/>
            </p:nvSpPr>
            <p:spPr bwMode="auto">
              <a:xfrm>
                <a:off x="1796" y="3060"/>
                <a:ext cx="26"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Rectangle 32"/>
              <p:cNvSpPr>
                <a:spLocks noChangeArrowheads="1"/>
              </p:cNvSpPr>
              <p:nvPr/>
            </p:nvSpPr>
            <p:spPr bwMode="auto">
              <a:xfrm>
                <a:off x="1841" y="3098"/>
                <a:ext cx="25"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Rectangle 33"/>
              <p:cNvSpPr>
                <a:spLocks noChangeArrowheads="1"/>
              </p:cNvSpPr>
              <p:nvPr/>
            </p:nvSpPr>
            <p:spPr bwMode="auto">
              <a:xfrm>
                <a:off x="1885" y="3098"/>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Rectangle 34"/>
              <p:cNvSpPr>
                <a:spLocks noChangeArrowheads="1"/>
              </p:cNvSpPr>
              <p:nvPr/>
            </p:nvSpPr>
            <p:spPr bwMode="auto">
              <a:xfrm>
                <a:off x="2094" y="2826"/>
                <a:ext cx="27" cy="1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Rectangle 35"/>
              <p:cNvSpPr>
                <a:spLocks noChangeArrowheads="1"/>
              </p:cNvSpPr>
              <p:nvPr/>
            </p:nvSpPr>
            <p:spPr bwMode="auto">
              <a:xfrm>
                <a:off x="2051" y="2852"/>
                <a:ext cx="24" cy="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Rectangle 36"/>
              <p:cNvSpPr>
                <a:spLocks noChangeArrowheads="1"/>
              </p:cNvSpPr>
              <p:nvPr/>
            </p:nvSpPr>
            <p:spPr bwMode="auto">
              <a:xfrm>
                <a:off x="2006" y="2867"/>
                <a:ext cx="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Rectangle 37"/>
              <p:cNvSpPr>
                <a:spLocks noChangeArrowheads="1"/>
              </p:cNvSpPr>
              <p:nvPr/>
            </p:nvSpPr>
            <p:spPr bwMode="auto">
              <a:xfrm>
                <a:off x="1744" y="3200"/>
                <a:ext cx="182" cy="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38"/>
              <p:cNvSpPr>
                <a:spLocks noChangeArrowheads="1"/>
              </p:cNvSpPr>
              <p:nvPr/>
            </p:nvSpPr>
            <p:spPr bwMode="auto">
              <a:xfrm>
                <a:off x="2238" y="2407"/>
                <a:ext cx="25" cy="9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39"/>
              <p:cNvSpPr>
                <a:spLocks noChangeArrowheads="1"/>
              </p:cNvSpPr>
              <p:nvPr/>
            </p:nvSpPr>
            <p:spPr bwMode="auto">
              <a:xfrm>
                <a:off x="2282" y="2371"/>
                <a:ext cx="25"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40"/>
              <p:cNvSpPr>
                <a:spLocks noChangeArrowheads="1"/>
              </p:cNvSpPr>
              <p:nvPr/>
            </p:nvSpPr>
            <p:spPr bwMode="auto">
              <a:xfrm>
                <a:off x="2326" y="2409"/>
                <a:ext cx="26"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41"/>
              <p:cNvSpPr>
                <a:spLocks noChangeArrowheads="1"/>
              </p:cNvSpPr>
              <p:nvPr/>
            </p:nvSpPr>
            <p:spPr bwMode="auto">
              <a:xfrm>
                <a:off x="2596" y="1714"/>
                <a:ext cx="32" cy="1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Rectangle 42"/>
              <p:cNvSpPr>
                <a:spLocks noChangeArrowheads="1"/>
              </p:cNvSpPr>
              <p:nvPr/>
            </p:nvSpPr>
            <p:spPr bwMode="auto">
              <a:xfrm>
                <a:off x="2651" y="1779"/>
                <a:ext cx="32" cy="1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Rectangle 43"/>
              <p:cNvSpPr>
                <a:spLocks noChangeArrowheads="1"/>
              </p:cNvSpPr>
              <p:nvPr/>
            </p:nvSpPr>
            <p:spPr bwMode="auto">
              <a:xfrm>
                <a:off x="2708" y="1817"/>
                <a:ext cx="32"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Rectangle 44"/>
              <p:cNvSpPr>
                <a:spLocks noChangeArrowheads="1"/>
              </p:cNvSpPr>
              <p:nvPr/>
            </p:nvSpPr>
            <p:spPr bwMode="auto">
              <a:xfrm>
                <a:off x="2531" y="1283"/>
                <a:ext cx="24" cy="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Freeform 45"/>
              <p:cNvSpPr>
                <a:spLocks/>
              </p:cNvSpPr>
              <p:nvPr/>
            </p:nvSpPr>
            <p:spPr bwMode="auto">
              <a:xfrm>
                <a:off x="2487" y="1295"/>
                <a:ext cx="26" cy="87"/>
              </a:xfrm>
              <a:custGeom>
                <a:avLst/>
                <a:gdLst>
                  <a:gd name="T0" fmla="*/ 0 w 26"/>
                  <a:gd name="T1" fmla="*/ 87 h 87"/>
                  <a:gd name="T2" fmla="*/ 25 w 26"/>
                  <a:gd name="T3" fmla="*/ 87 h 87"/>
                  <a:gd name="T4" fmla="*/ 26 w 26"/>
                  <a:gd name="T5" fmla="*/ 0 h 87"/>
                  <a:gd name="T6" fmla="*/ 2 w 26"/>
                  <a:gd name="T7" fmla="*/ 0 h 87"/>
                  <a:gd name="T8" fmla="*/ 0 w 26"/>
                  <a:gd name="T9" fmla="*/ 87 h 87"/>
                </a:gdLst>
                <a:ahLst/>
                <a:cxnLst>
                  <a:cxn ang="0">
                    <a:pos x="T0" y="T1"/>
                  </a:cxn>
                  <a:cxn ang="0">
                    <a:pos x="T2" y="T3"/>
                  </a:cxn>
                  <a:cxn ang="0">
                    <a:pos x="T4" y="T5"/>
                  </a:cxn>
                  <a:cxn ang="0">
                    <a:pos x="T6" y="T7"/>
                  </a:cxn>
                  <a:cxn ang="0">
                    <a:pos x="T8" y="T9"/>
                  </a:cxn>
                </a:cxnLst>
                <a:rect l="0" t="0" r="r" b="b"/>
                <a:pathLst>
                  <a:path w="26" h="87">
                    <a:moveTo>
                      <a:pt x="0" y="87"/>
                    </a:moveTo>
                    <a:lnTo>
                      <a:pt x="25" y="87"/>
                    </a:lnTo>
                    <a:lnTo>
                      <a:pt x="26" y="0"/>
                    </a:lnTo>
                    <a:lnTo>
                      <a:pt x="2" y="0"/>
                    </a:ln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Freeform 46"/>
              <p:cNvSpPr>
                <a:spLocks/>
              </p:cNvSpPr>
              <p:nvPr/>
            </p:nvSpPr>
            <p:spPr bwMode="auto">
              <a:xfrm>
                <a:off x="2445" y="1312"/>
                <a:ext cx="25" cy="70"/>
              </a:xfrm>
              <a:custGeom>
                <a:avLst/>
                <a:gdLst>
                  <a:gd name="T0" fmla="*/ 0 w 25"/>
                  <a:gd name="T1" fmla="*/ 69 h 70"/>
                  <a:gd name="T2" fmla="*/ 25 w 25"/>
                  <a:gd name="T3" fmla="*/ 70 h 70"/>
                  <a:gd name="T4" fmla="*/ 25 w 25"/>
                  <a:gd name="T5" fmla="*/ 0 h 70"/>
                  <a:gd name="T6" fmla="*/ 0 w 25"/>
                  <a:gd name="T7" fmla="*/ 0 h 70"/>
                  <a:gd name="T8" fmla="*/ 0 w 25"/>
                  <a:gd name="T9" fmla="*/ 69 h 70"/>
                </a:gdLst>
                <a:ahLst/>
                <a:cxnLst>
                  <a:cxn ang="0">
                    <a:pos x="T0" y="T1"/>
                  </a:cxn>
                  <a:cxn ang="0">
                    <a:pos x="T2" y="T3"/>
                  </a:cxn>
                  <a:cxn ang="0">
                    <a:pos x="T4" y="T5"/>
                  </a:cxn>
                  <a:cxn ang="0">
                    <a:pos x="T6" y="T7"/>
                  </a:cxn>
                  <a:cxn ang="0">
                    <a:pos x="T8" y="T9"/>
                  </a:cxn>
                </a:cxnLst>
                <a:rect l="0" t="0" r="r" b="b"/>
                <a:pathLst>
                  <a:path w="25" h="70">
                    <a:moveTo>
                      <a:pt x="0" y="69"/>
                    </a:moveTo>
                    <a:lnTo>
                      <a:pt x="25" y="70"/>
                    </a:lnTo>
                    <a:lnTo>
                      <a:pt x="25" y="0"/>
                    </a:lnTo>
                    <a:lnTo>
                      <a:pt x="0"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Rectangle 47"/>
              <p:cNvSpPr>
                <a:spLocks noChangeArrowheads="1"/>
              </p:cNvSpPr>
              <p:nvPr/>
            </p:nvSpPr>
            <p:spPr bwMode="auto">
              <a:xfrm>
                <a:off x="2371" y="2409"/>
                <a:ext cx="24"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Rectangle 48"/>
              <p:cNvSpPr>
                <a:spLocks noChangeArrowheads="1"/>
              </p:cNvSpPr>
              <p:nvPr/>
            </p:nvSpPr>
            <p:spPr bwMode="auto">
              <a:xfrm>
                <a:off x="2230" y="2510"/>
                <a:ext cx="180"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Freeform 49"/>
              <p:cNvSpPr>
                <a:spLocks noEditPoints="1"/>
              </p:cNvSpPr>
              <p:nvPr/>
            </p:nvSpPr>
            <p:spPr bwMode="auto">
              <a:xfrm>
                <a:off x="2395" y="2515"/>
                <a:ext cx="235" cy="234"/>
              </a:xfrm>
              <a:custGeom>
                <a:avLst/>
                <a:gdLst>
                  <a:gd name="T0" fmla="*/ 134 w 161"/>
                  <a:gd name="T1" fmla="*/ 46 h 161"/>
                  <a:gd name="T2" fmla="*/ 129 w 161"/>
                  <a:gd name="T3" fmla="*/ 40 h 161"/>
                  <a:gd name="T4" fmla="*/ 136 w 161"/>
                  <a:gd name="T5" fmla="*/ 23 h 161"/>
                  <a:gd name="T6" fmla="*/ 125 w 161"/>
                  <a:gd name="T7" fmla="*/ 13 h 161"/>
                  <a:gd name="T8" fmla="*/ 110 w 161"/>
                  <a:gd name="T9" fmla="*/ 24 h 161"/>
                  <a:gd name="T10" fmla="*/ 103 w 161"/>
                  <a:gd name="T11" fmla="*/ 21 h 161"/>
                  <a:gd name="T12" fmla="*/ 100 w 161"/>
                  <a:gd name="T13" fmla="*/ 3 h 161"/>
                  <a:gd name="T14" fmla="*/ 86 w 161"/>
                  <a:gd name="T15" fmla="*/ 0 h 161"/>
                  <a:gd name="T16" fmla="*/ 78 w 161"/>
                  <a:gd name="T17" fmla="*/ 17 h 161"/>
                  <a:gd name="T18" fmla="*/ 70 w 161"/>
                  <a:gd name="T19" fmla="*/ 18 h 161"/>
                  <a:gd name="T20" fmla="*/ 59 w 161"/>
                  <a:gd name="T21" fmla="*/ 4 h 161"/>
                  <a:gd name="T22" fmla="*/ 45 w 161"/>
                  <a:gd name="T23" fmla="*/ 8 h 161"/>
                  <a:gd name="T24" fmla="*/ 46 w 161"/>
                  <a:gd name="T25" fmla="*/ 27 h 161"/>
                  <a:gd name="T26" fmla="*/ 40 w 161"/>
                  <a:gd name="T27" fmla="*/ 32 h 161"/>
                  <a:gd name="T28" fmla="*/ 23 w 161"/>
                  <a:gd name="T29" fmla="*/ 25 h 161"/>
                  <a:gd name="T30" fmla="*/ 13 w 161"/>
                  <a:gd name="T31" fmla="*/ 36 h 161"/>
                  <a:gd name="T32" fmla="*/ 24 w 161"/>
                  <a:gd name="T33" fmla="*/ 51 h 161"/>
                  <a:gd name="T34" fmla="*/ 22 w 161"/>
                  <a:gd name="T35" fmla="*/ 59 h 161"/>
                  <a:gd name="T36" fmla="*/ 3 w 161"/>
                  <a:gd name="T37" fmla="*/ 61 h 161"/>
                  <a:gd name="T38" fmla="*/ 0 w 161"/>
                  <a:gd name="T39" fmla="*/ 76 h 161"/>
                  <a:gd name="T40" fmla="*/ 17 w 161"/>
                  <a:gd name="T41" fmla="*/ 83 h 161"/>
                  <a:gd name="T42" fmla="*/ 19 w 161"/>
                  <a:gd name="T43" fmla="*/ 91 h 161"/>
                  <a:gd name="T44" fmla="*/ 4 w 161"/>
                  <a:gd name="T45" fmla="*/ 103 h 161"/>
                  <a:gd name="T46" fmla="*/ 9 w 161"/>
                  <a:gd name="T47" fmla="*/ 117 h 161"/>
                  <a:gd name="T48" fmla="*/ 27 w 161"/>
                  <a:gd name="T49" fmla="*/ 115 h 161"/>
                  <a:gd name="T50" fmla="*/ 32 w 161"/>
                  <a:gd name="T51" fmla="*/ 121 h 161"/>
                  <a:gd name="T52" fmla="*/ 25 w 161"/>
                  <a:gd name="T53" fmla="*/ 138 h 161"/>
                  <a:gd name="T54" fmla="*/ 36 w 161"/>
                  <a:gd name="T55" fmla="*/ 148 h 161"/>
                  <a:gd name="T56" fmla="*/ 51 w 161"/>
                  <a:gd name="T57" fmla="*/ 137 h 161"/>
                  <a:gd name="T58" fmla="*/ 59 w 161"/>
                  <a:gd name="T59" fmla="*/ 140 h 161"/>
                  <a:gd name="T60" fmla="*/ 61 w 161"/>
                  <a:gd name="T61" fmla="*/ 158 h 161"/>
                  <a:gd name="T62" fmla="*/ 76 w 161"/>
                  <a:gd name="T63" fmla="*/ 161 h 161"/>
                  <a:gd name="T64" fmla="*/ 83 w 161"/>
                  <a:gd name="T65" fmla="*/ 144 h 161"/>
                  <a:gd name="T66" fmla="*/ 92 w 161"/>
                  <a:gd name="T67" fmla="*/ 143 h 161"/>
                  <a:gd name="T68" fmla="*/ 103 w 161"/>
                  <a:gd name="T69" fmla="*/ 157 h 161"/>
                  <a:gd name="T70" fmla="*/ 117 w 161"/>
                  <a:gd name="T71" fmla="*/ 152 h 161"/>
                  <a:gd name="T72" fmla="*/ 115 w 161"/>
                  <a:gd name="T73" fmla="*/ 134 h 161"/>
                  <a:gd name="T74" fmla="*/ 121 w 161"/>
                  <a:gd name="T75" fmla="*/ 129 h 161"/>
                  <a:gd name="T76" fmla="*/ 139 w 161"/>
                  <a:gd name="T77" fmla="*/ 136 h 161"/>
                  <a:gd name="T78" fmla="*/ 148 w 161"/>
                  <a:gd name="T79" fmla="*/ 125 h 161"/>
                  <a:gd name="T80" fmla="*/ 137 w 161"/>
                  <a:gd name="T81" fmla="*/ 110 h 161"/>
                  <a:gd name="T82" fmla="*/ 140 w 161"/>
                  <a:gd name="T83" fmla="*/ 102 h 161"/>
                  <a:gd name="T84" fmla="*/ 158 w 161"/>
                  <a:gd name="T85" fmla="*/ 100 h 161"/>
                  <a:gd name="T86" fmla="*/ 161 w 161"/>
                  <a:gd name="T87" fmla="*/ 85 h 161"/>
                  <a:gd name="T88" fmla="*/ 144 w 161"/>
                  <a:gd name="T89" fmla="*/ 78 h 161"/>
                  <a:gd name="T90" fmla="*/ 143 w 161"/>
                  <a:gd name="T91" fmla="*/ 70 h 161"/>
                  <a:gd name="T92" fmla="*/ 158 w 161"/>
                  <a:gd name="T93" fmla="*/ 58 h 161"/>
                  <a:gd name="T94" fmla="*/ 153 w 161"/>
                  <a:gd name="T95" fmla="*/ 44 h 161"/>
                  <a:gd name="T96" fmla="*/ 88 w 161"/>
                  <a:gd name="T97" fmla="*/ 104 h 161"/>
                  <a:gd name="T98" fmla="*/ 68 w 161"/>
                  <a:gd name="T99" fmla="*/ 54 h 161"/>
                  <a:gd name="T100" fmla="*/ 88 w 161"/>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61">
                    <a:moveTo>
                      <a:pt x="152" y="44"/>
                    </a:moveTo>
                    <a:cubicBezTo>
                      <a:pt x="134" y="46"/>
                      <a:pt x="134" y="46"/>
                      <a:pt x="134" y="46"/>
                    </a:cubicBezTo>
                    <a:cubicBezTo>
                      <a:pt x="133" y="46"/>
                      <a:pt x="133" y="46"/>
                      <a:pt x="133" y="46"/>
                    </a:cubicBezTo>
                    <a:cubicBezTo>
                      <a:pt x="129" y="40"/>
                      <a:pt x="129" y="40"/>
                      <a:pt x="129" y="40"/>
                    </a:cubicBezTo>
                    <a:cubicBezTo>
                      <a:pt x="129" y="39"/>
                      <a:pt x="129" y="39"/>
                      <a:pt x="129" y="39"/>
                    </a:cubicBezTo>
                    <a:cubicBezTo>
                      <a:pt x="136" y="23"/>
                      <a:pt x="136" y="23"/>
                      <a:pt x="136" y="23"/>
                    </a:cubicBezTo>
                    <a:cubicBezTo>
                      <a:pt x="136" y="22"/>
                      <a:pt x="136" y="22"/>
                      <a:pt x="136" y="22"/>
                    </a:cubicBezTo>
                    <a:cubicBezTo>
                      <a:pt x="125" y="13"/>
                      <a:pt x="125" y="13"/>
                      <a:pt x="125" y="13"/>
                    </a:cubicBezTo>
                    <a:cubicBezTo>
                      <a:pt x="124" y="13"/>
                      <a:pt x="124" y="13"/>
                      <a:pt x="124" y="13"/>
                    </a:cubicBezTo>
                    <a:cubicBezTo>
                      <a:pt x="110" y="24"/>
                      <a:pt x="110" y="24"/>
                      <a:pt x="110" y="24"/>
                    </a:cubicBezTo>
                    <a:cubicBezTo>
                      <a:pt x="109" y="24"/>
                      <a:pt x="109" y="24"/>
                      <a:pt x="109" y="24"/>
                    </a:cubicBezTo>
                    <a:cubicBezTo>
                      <a:pt x="103" y="21"/>
                      <a:pt x="103" y="21"/>
                      <a:pt x="103" y="21"/>
                    </a:cubicBezTo>
                    <a:cubicBezTo>
                      <a:pt x="102" y="20"/>
                      <a:pt x="102" y="20"/>
                      <a:pt x="102" y="20"/>
                    </a:cubicBezTo>
                    <a:cubicBezTo>
                      <a:pt x="100" y="3"/>
                      <a:pt x="100" y="3"/>
                      <a:pt x="100" y="3"/>
                    </a:cubicBezTo>
                    <a:cubicBezTo>
                      <a:pt x="99" y="2"/>
                      <a:pt x="99" y="2"/>
                      <a:pt x="99" y="2"/>
                    </a:cubicBezTo>
                    <a:cubicBezTo>
                      <a:pt x="86" y="0"/>
                      <a:pt x="86" y="0"/>
                      <a:pt x="86" y="0"/>
                    </a:cubicBezTo>
                    <a:cubicBezTo>
                      <a:pt x="85" y="1"/>
                      <a:pt x="85" y="1"/>
                      <a:pt x="85" y="1"/>
                    </a:cubicBezTo>
                    <a:cubicBezTo>
                      <a:pt x="78" y="17"/>
                      <a:pt x="78" y="17"/>
                      <a:pt x="78" y="17"/>
                    </a:cubicBezTo>
                    <a:cubicBezTo>
                      <a:pt x="77" y="18"/>
                      <a:pt x="77" y="18"/>
                      <a:pt x="77" y="18"/>
                    </a:cubicBezTo>
                    <a:cubicBezTo>
                      <a:pt x="70" y="18"/>
                      <a:pt x="70" y="18"/>
                      <a:pt x="70" y="18"/>
                    </a:cubicBezTo>
                    <a:cubicBezTo>
                      <a:pt x="69" y="18"/>
                      <a:pt x="69" y="18"/>
                      <a:pt x="69" y="18"/>
                    </a:cubicBezTo>
                    <a:cubicBezTo>
                      <a:pt x="59" y="4"/>
                      <a:pt x="59" y="4"/>
                      <a:pt x="59" y="4"/>
                    </a:cubicBezTo>
                    <a:cubicBezTo>
                      <a:pt x="58" y="3"/>
                      <a:pt x="58" y="3"/>
                      <a:pt x="58" y="3"/>
                    </a:cubicBezTo>
                    <a:cubicBezTo>
                      <a:pt x="45" y="8"/>
                      <a:pt x="45" y="8"/>
                      <a:pt x="45" y="8"/>
                    </a:cubicBezTo>
                    <a:cubicBezTo>
                      <a:pt x="44" y="9"/>
                      <a:pt x="44" y="9"/>
                      <a:pt x="44" y="9"/>
                    </a:cubicBezTo>
                    <a:cubicBezTo>
                      <a:pt x="46" y="27"/>
                      <a:pt x="46" y="27"/>
                      <a:pt x="46" y="27"/>
                    </a:cubicBezTo>
                    <a:cubicBezTo>
                      <a:pt x="46" y="28"/>
                      <a:pt x="46" y="28"/>
                      <a:pt x="46" y="28"/>
                    </a:cubicBezTo>
                    <a:cubicBezTo>
                      <a:pt x="40" y="32"/>
                      <a:pt x="40" y="32"/>
                      <a:pt x="40" y="32"/>
                    </a:cubicBezTo>
                    <a:cubicBezTo>
                      <a:pt x="39" y="32"/>
                      <a:pt x="39" y="32"/>
                      <a:pt x="39" y="32"/>
                    </a:cubicBezTo>
                    <a:cubicBezTo>
                      <a:pt x="23" y="25"/>
                      <a:pt x="23" y="25"/>
                      <a:pt x="23" y="25"/>
                    </a:cubicBezTo>
                    <a:cubicBezTo>
                      <a:pt x="22" y="25"/>
                      <a:pt x="22" y="25"/>
                      <a:pt x="22" y="25"/>
                    </a:cubicBezTo>
                    <a:cubicBezTo>
                      <a:pt x="13" y="36"/>
                      <a:pt x="13" y="36"/>
                      <a:pt x="13" y="36"/>
                    </a:cubicBezTo>
                    <a:cubicBezTo>
                      <a:pt x="13" y="37"/>
                      <a:pt x="13" y="37"/>
                      <a:pt x="13" y="37"/>
                    </a:cubicBezTo>
                    <a:cubicBezTo>
                      <a:pt x="24" y="51"/>
                      <a:pt x="24" y="51"/>
                      <a:pt x="24" y="51"/>
                    </a:cubicBezTo>
                    <a:cubicBezTo>
                      <a:pt x="24" y="52"/>
                      <a:pt x="24" y="52"/>
                      <a:pt x="24" y="52"/>
                    </a:cubicBezTo>
                    <a:cubicBezTo>
                      <a:pt x="22" y="59"/>
                      <a:pt x="22" y="59"/>
                      <a:pt x="22" y="59"/>
                    </a:cubicBezTo>
                    <a:cubicBezTo>
                      <a:pt x="21" y="59"/>
                      <a:pt x="21" y="59"/>
                      <a:pt x="21" y="59"/>
                    </a:cubicBezTo>
                    <a:cubicBezTo>
                      <a:pt x="3" y="61"/>
                      <a:pt x="3" y="61"/>
                      <a:pt x="3" y="61"/>
                    </a:cubicBezTo>
                    <a:cubicBezTo>
                      <a:pt x="2" y="62"/>
                      <a:pt x="2" y="62"/>
                      <a:pt x="2" y="62"/>
                    </a:cubicBezTo>
                    <a:cubicBezTo>
                      <a:pt x="0" y="76"/>
                      <a:pt x="0" y="76"/>
                      <a:pt x="0" y="76"/>
                    </a:cubicBezTo>
                    <a:cubicBezTo>
                      <a:pt x="1" y="77"/>
                      <a:pt x="1" y="77"/>
                      <a:pt x="1" y="77"/>
                    </a:cubicBezTo>
                    <a:cubicBezTo>
                      <a:pt x="17" y="83"/>
                      <a:pt x="17" y="83"/>
                      <a:pt x="17" y="83"/>
                    </a:cubicBezTo>
                    <a:cubicBezTo>
                      <a:pt x="18" y="84"/>
                      <a:pt x="18" y="84"/>
                      <a:pt x="18" y="84"/>
                    </a:cubicBezTo>
                    <a:cubicBezTo>
                      <a:pt x="19" y="91"/>
                      <a:pt x="19" y="91"/>
                      <a:pt x="19" y="91"/>
                    </a:cubicBezTo>
                    <a:cubicBezTo>
                      <a:pt x="18" y="92"/>
                      <a:pt x="18" y="92"/>
                      <a:pt x="18" y="92"/>
                    </a:cubicBezTo>
                    <a:cubicBezTo>
                      <a:pt x="4" y="103"/>
                      <a:pt x="4" y="103"/>
                      <a:pt x="4" y="103"/>
                    </a:cubicBezTo>
                    <a:cubicBezTo>
                      <a:pt x="4" y="104"/>
                      <a:pt x="4" y="104"/>
                      <a:pt x="4" y="104"/>
                    </a:cubicBezTo>
                    <a:cubicBezTo>
                      <a:pt x="9" y="117"/>
                      <a:pt x="9" y="117"/>
                      <a:pt x="9" y="117"/>
                    </a:cubicBezTo>
                    <a:cubicBezTo>
                      <a:pt x="10" y="117"/>
                      <a:pt x="10" y="117"/>
                      <a:pt x="10" y="117"/>
                    </a:cubicBezTo>
                    <a:cubicBezTo>
                      <a:pt x="27" y="115"/>
                      <a:pt x="27" y="115"/>
                      <a:pt x="27" y="115"/>
                    </a:cubicBezTo>
                    <a:cubicBezTo>
                      <a:pt x="28" y="115"/>
                      <a:pt x="28" y="115"/>
                      <a:pt x="28" y="115"/>
                    </a:cubicBezTo>
                    <a:cubicBezTo>
                      <a:pt x="32" y="121"/>
                      <a:pt x="32" y="121"/>
                      <a:pt x="32" y="121"/>
                    </a:cubicBezTo>
                    <a:cubicBezTo>
                      <a:pt x="33" y="122"/>
                      <a:pt x="33" y="122"/>
                      <a:pt x="33" y="122"/>
                    </a:cubicBezTo>
                    <a:cubicBezTo>
                      <a:pt x="25" y="138"/>
                      <a:pt x="25" y="138"/>
                      <a:pt x="25" y="138"/>
                    </a:cubicBezTo>
                    <a:cubicBezTo>
                      <a:pt x="26" y="139"/>
                      <a:pt x="26" y="139"/>
                      <a:pt x="26" y="139"/>
                    </a:cubicBezTo>
                    <a:cubicBezTo>
                      <a:pt x="36" y="148"/>
                      <a:pt x="36" y="148"/>
                      <a:pt x="36" y="148"/>
                    </a:cubicBezTo>
                    <a:cubicBezTo>
                      <a:pt x="37" y="148"/>
                      <a:pt x="37" y="148"/>
                      <a:pt x="37" y="148"/>
                    </a:cubicBezTo>
                    <a:cubicBezTo>
                      <a:pt x="51" y="137"/>
                      <a:pt x="51" y="137"/>
                      <a:pt x="51" y="137"/>
                    </a:cubicBezTo>
                    <a:cubicBezTo>
                      <a:pt x="53" y="137"/>
                      <a:pt x="53" y="137"/>
                      <a:pt x="53" y="137"/>
                    </a:cubicBezTo>
                    <a:cubicBezTo>
                      <a:pt x="59" y="140"/>
                      <a:pt x="59" y="140"/>
                      <a:pt x="59" y="140"/>
                    </a:cubicBezTo>
                    <a:cubicBezTo>
                      <a:pt x="60" y="141"/>
                      <a:pt x="60" y="141"/>
                      <a:pt x="60" y="141"/>
                    </a:cubicBezTo>
                    <a:cubicBezTo>
                      <a:pt x="61" y="158"/>
                      <a:pt x="61" y="158"/>
                      <a:pt x="61" y="158"/>
                    </a:cubicBezTo>
                    <a:cubicBezTo>
                      <a:pt x="62" y="159"/>
                      <a:pt x="62" y="159"/>
                      <a:pt x="62" y="159"/>
                    </a:cubicBezTo>
                    <a:cubicBezTo>
                      <a:pt x="76" y="161"/>
                      <a:pt x="76" y="161"/>
                      <a:pt x="76" y="161"/>
                    </a:cubicBezTo>
                    <a:cubicBezTo>
                      <a:pt x="77" y="160"/>
                      <a:pt x="77" y="160"/>
                      <a:pt x="77" y="160"/>
                    </a:cubicBezTo>
                    <a:cubicBezTo>
                      <a:pt x="83" y="144"/>
                      <a:pt x="83" y="144"/>
                      <a:pt x="83" y="144"/>
                    </a:cubicBezTo>
                    <a:cubicBezTo>
                      <a:pt x="84" y="143"/>
                      <a:pt x="84" y="143"/>
                      <a:pt x="84" y="143"/>
                    </a:cubicBezTo>
                    <a:cubicBezTo>
                      <a:pt x="92" y="143"/>
                      <a:pt x="92" y="143"/>
                      <a:pt x="92" y="143"/>
                    </a:cubicBezTo>
                    <a:cubicBezTo>
                      <a:pt x="92" y="143"/>
                      <a:pt x="92" y="143"/>
                      <a:pt x="93" y="143"/>
                    </a:cubicBezTo>
                    <a:cubicBezTo>
                      <a:pt x="103" y="157"/>
                      <a:pt x="103" y="157"/>
                      <a:pt x="103" y="157"/>
                    </a:cubicBezTo>
                    <a:cubicBezTo>
                      <a:pt x="104" y="158"/>
                      <a:pt x="104" y="158"/>
                      <a:pt x="104" y="158"/>
                    </a:cubicBezTo>
                    <a:cubicBezTo>
                      <a:pt x="117" y="152"/>
                      <a:pt x="117" y="152"/>
                      <a:pt x="117" y="152"/>
                    </a:cubicBezTo>
                    <a:cubicBezTo>
                      <a:pt x="117" y="152"/>
                      <a:pt x="117" y="152"/>
                      <a:pt x="117" y="152"/>
                    </a:cubicBezTo>
                    <a:cubicBezTo>
                      <a:pt x="115" y="134"/>
                      <a:pt x="115" y="134"/>
                      <a:pt x="115" y="134"/>
                    </a:cubicBezTo>
                    <a:cubicBezTo>
                      <a:pt x="115" y="133"/>
                      <a:pt x="115" y="133"/>
                      <a:pt x="115" y="133"/>
                    </a:cubicBezTo>
                    <a:cubicBezTo>
                      <a:pt x="121" y="129"/>
                      <a:pt x="121" y="129"/>
                      <a:pt x="121" y="129"/>
                    </a:cubicBezTo>
                    <a:cubicBezTo>
                      <a:pt x="122" y="129"/>
                      <a:pt x="122" y="129"/>
                      <a:pt x="122" y="129"/>
                    </a:cubicBezTo>
                    <a:cubicBezTo>
                      <a:pt x="139" y="136"/>
                      <a:pt x="139" y="136"/>
                      <a:pt x="139" y="136"/>
                    </a:cubicBezTo>
                    <a:cubicBezTo>
                      <a:pt x="140" y="136"/>
                      <a:pt x="140" y="136"/>
                      <a:pt x="140" y="136"/>
                    </a:cubicBezTo>
                    <a:cubicBezTo>
                      <a:pt x="148" y="125"/>
                      <a:pt x="148" y="125"/>
                      <a:pt x="148" y="125"/>
                    </a:cubicBezTo>
                    <a:cubicBezTo>
                      <a:pt x="148" y="124"/>
                      <a:pt x="148" y="124"/>
                      <a:pt x="148" y="124"/>
                    </a:cubicBezTo>
                    <a:cubicBezTo>
                      <a:pt x="137" y="110"/>
                      <a:pt x="137" y="110"/>
                      <a:pt x="137" y="110"/>
                    </a:cubicBezTo>
                    <a:cubicBezTo>
                      <a:pt x="137" y="109"/>
                      <a:pt x="137" y="109"/>
                      <a:pt x="137" y="109"/>
                    </a:cubicBezTo>
                    <a:cubicBezTo>
                      <a:pt x="140" y="102"/>
                      <a:pt x="140" y="102"/>
                      <a:pt x="140" y="102"/>
                    </a:cubicBezTo>
                    <a:cubicBezTo>
                      <a:pt x="141" y="102"/>
                      <a:pt x="141" y="102"/>
                      <a:pt x="141" y="102"/>
                    </a:cubicBezTo>
                    <a:cubicBezTo>
                      <a:pt x="158" y="100"/>
                      <a:pt x="158" y="100"/>
                      <a:pt x="158" y="100"/>
                    </a:cubicBezTo>
                    <a:cubicBezTo>
                      <a:pt x="159" y="100"/>
                      <a:pt x="159" y="99"/>
                      <a:pt x="159" y="99"/>
                    </a:cubicBezTo>
                    <a:cubicBezTo>
                      <a:pt x="161" y="85"/>
                      <a:pt x="161" y="85"/>
                      <a:pt x="161" y="85"/>
                    </a:cubicBezTo>
                    <a:cubicBezTo>
                      <a:pt x="161" y="84"/>
                      <a:pt x="161" y="84"/>
                      <a:pt x="161" y="84"/>
                    </a:cubicBezTo>
                    <a:cubicBezTo>
                      <a:pt x="144" y="78"/>
                      <a:pt x="144" y="78"/>
                      <a:pt x="144" y="78"/>
                    </a:cubicBezTo>
                    <a:cubicBezTo>
                      <a:pt x="144" y="77"/>
                      <a:pt x="144" y="77"/>
                      <a:pt x="144" y="77"/>
                    </a:cubicBezTo>
                    <a:cubicBezTo>
                      <a:pt x="143" y="70"/>
                      <a:pt x="143" y="70"/>
                      <a:pt x="143" y="70"/>
                    </a:cubicBezTo>
                    <a:cubicBezTo>
                      <a:pt x="143" y="69"/>
                      <a:pt x="143" y="69"/>
                      <a:pt x="143" y="69"/>
                    </a:cubicBezTo>
                    <a:cubicBezTo>
                      <a:pt x="158" y="58"/>
                      <a:pt x="158" y="58"/>
                      <a:pt x="158" y="58"/>
                    </a:cubicBezTo>
                    <a:cubicBezTo>
                      <a:pt x="158" y="57"/>
                      <a:pt x="158" y="57"/>
                      <a:pt x="158" y="57"/>
                    </a:cubicBezTo>
                    <a:cubicBezTo>
                      <a:pt x="153" y="44"/>
                      <a:pt x="153" y="44"/>
                      <a:pt x="153" y="44"/>
                    </a:cubicBezTo>
                    <a:lnTo>
                      <a:pt x="152" y="44"/>
                    </a:lnTo>
                    <a:close/>
                    <a:moveTo>
                      <a:pt x="88" y="104"/>
                    </a:moveTo>
                    <a:cubicBezTo>
                      <a:pt x="74" y="109"/>
                      <a:pt x="59" y="103"/>
                      <a:pt x="53" y="89"/>
                    </a:cubicBezTo>
                    <a:cubicBezTo>
                      <a:pt x="48" y="75"/>
                      <a:pt x="55" y="60"/>
                      <a:pt x="68" y="54"/>
                    </a:cubicBezTo>
                    <a:cubicBezTo>
                      <a:pt x="82" y="49"/>
                      <a:pt x="98" y="56"/>
                      <a:pt x="103" y="69"/>
                    </a:cubicBezTo>
                    <a:cubicBezTo>
                      <a:pt x="109" y="83"/>
                      <a:pt x="102" y="99"/>
                      <a:pt x="88"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50"/>
              <p:cNvSpPr>
                <a:spLocks noEditPoints="1"/>
              </p:cNvSpPr>
              <p:nvPr/>
            </p:nvSpPr>
            <p:spPr bwMode="auto">
              <a:xfrm>
                <a:off x="2017" y="2955"/>
                <a:ext cx="117" cy="117"/>
              </a:xfrm>
              <a:custGeom>
                <a:avLst/>
                <a:gdLst>
                  <a:gd name="T0" fmla="*/ 67 w 80"/>
                  <a:gd name="T1" fmla="*/ 23 h 80"/>
                  <a:gd name="T2" fmla="*/ 64 w 80"/>
                  <a:gd name="T3" fmla="*/ 20 h 80"/>
                  <a:gd name="T4" fmla="*/ 68 w 80"/>
                  <a:gd name="T5" fmla="*/ 11 h 80"/>
                  <a:gd name="T6" fmla="*/ 62 w 80"/>
                  <a:gd name="T7" fmla="*/ 6 h 80"/>
                  <a:gd name="T8" fmla="*/ 55 w 80"/>
                  <a:gd name="T9" fmla="*/ 12 h 80"/>
                  <a:gd name="T10" fmla="*/ 51 w 80"/>
                  <a:gd name="T11" fmla="*/ 10 h 80"/>
                  <a:gd name="T12" fmla="*/ 50 w 80"/>
                  <a:gd name="T13" fmla="*/ 1 h 80"/>
                  <a:gd name="T14" fmla="*/ 43 w 80"/>
                  <a:gd name="T15" fmla="*/ 0 h 80"/>
                  <a:gd name="T16" fmla="*/ 39 w 80"/>
                  <a:gd name="T17" fmla="*/ 8 h 80"/>
                  <a:gd name="T18" fmla="*/ 35 w 80"/>
                  <a:gd name="T19" fmla="*/ 9 h 80"/>
                  <a:gd name="T20" fmla="*/ 29 w 80"/>
                  <a:gd name="T21" fmla="*/ 2 h 80"/>
                  <a:gd name="T22" fmla="*/ 22 w 80"/>
                  <a:gd name="T23" fmla="*/ 4 h 80"/>
                  <a:gd name="T24" fmla="*/ 23 w 80"/>
                  <a:gd name="T25" fmla="*/ 13 h 80"/>
                  <a:gd name="T26" fmla="*/ 20 w 80"/>
                  <a:gd name="T27" fmla="*/ 16 h 80"/>
                  <a:gd name="T28" fmla="*/ 11 w 80"/>
                  <a:gd name="T29" fmla="*/ 12 h 80"/>
                  <a:gd name="T30" fmla="*/ 7 w 80"/>
                  <a:gd name="T31" fmla="*/ 18 h 80"/>
                  <a:gd name="T32" fmla="*/ 12 w 80"/>
                  <a:gd name="T33" fmla="*/ 25 h 80"/>
                  <a:gd name="T34" fmla="*/ 11 w 80"/>
                  <a:gd name="T35" fmla="*/ 29 h 80"/>
                  <a:gd name="T36" fmla="*/ 2 w 80"/>
                  <a:gd name="T37" fmla="*/ 30 h 80"/>
                  <a:gd name="T38" fmla="*/ 0 w 80"/>
                  <a:gd name="T39" fmla="*/ 37 h 80"/>
                  <a:gd name="T40" fmla="*/ 9 w 80"/>
                  <a:gd name="T41" fmla="*/ 41 h 80"/>
                  <a:gd name="T42" fmla="*/ 9 w 80"/>
                  <a:gd name="T43" fmla="*/ 45 h 80"/>
                  <a:gd name="T44" fmla="*/ 2 w 80"/>
                  <a:gd name="T45" fmla="*/ 51 h 80"/>
                  <a:gd name="T46" fmla="*/ 4 w 80"/>
                  <a:gd name="T47" fmla="*/ 58 h 80"/>
                  <a:gd name="T48" fmla="*/ 14 w 80"/>
                  <a:gd name="T49" fmla="*/ 57 h 80"/>
                  <a:gd name="T50" fmla="*/ 16 w 80"/>
                  <a:gd name="T51" fmla="*/ 60 h 80"/>
                  <a:gd name="T52" fmla="*/ 13 w 80"/>
                  <a:gd name="T53" fmla="*/ 68 h 80"/>
                  <a:gd name="T54" fmla="*/ 18 w 80"/>
                  <a:gd name="T55" fmla="*/ 73 h 80"/>
                  <a:gd name="T56" fmla="*/ 26 w 80"/>
                  <a:gd name="T57" fmla="*/ 68 h 80"/>
                  <a:gd name="T58" fmla="*/ 29 w 80"/>
                  <a:gd name="T59" fmla="*/ 69 h 80"/>
                  <a:gd name="T60" fmla="*/ 31 w 80"/>
                  <a:gd name="T61" fmla="*/ 78 h 80"/>
                  <a:gd name="T62" fmla="*/ 38 w 80"/>
                  <a:gd name="T63" fmla="*/ 80 h 80"/>
                  <a:gd name="T64" fmla="*/ 42 w 80"/>
                  <a:gd name="T65" fmla="*/ 71 h 80"/>
                  <a:gd name="T66" fmla="*/ 46 w 80"/>
                  <a:gd name="T67" fmla="*/ 71 h 80"/>
                  <a:gd name="T68" fmla="*/ 51 w 80"/>
                  <a:gd name="T69" fmla="*/ 78 h 80"/>
                  <a:gd name="T70" fmla="*/ 58 w 80"/>
                  <a:gd name="T71" fmla="*/ 76 h 80"/>
                  <a:gd name="T72" fmla="*/ 57 w 80"/>
                  <a:gd name="T73" fmla="*/ 67 h 80"/>
                  <a:gd name="T74" fmla="*/ 60 w 80"/>
                  <a:gd name="T75" fmla="*/ 64 h 80"/>
                  <a:gd name="T76" fmla="*/ 69 w 80"/>
                  <a:gd name="T77" fmla="*/ 67 h 80"/>
                  <a:gd name="T78" fmla="*/ 74 w 80"/>
                  <a:gd name="T79" fmla="*/ 62 h 80"/>
                  <a:gd name="T80" fmla="*/ 68 w 80"/>
                  <a:gd name="T81" fmla="*/ 54 h 80"/>
                  <a:gd name="T82" fmla="*/ 70 w 80"/>
                  <a:gd name="T83" fmla="*/ 51 h 80"/>
                  <a:gd name="T84" fmla="*/ 79 w 80"/>
                  <a:gd name="T85" fmla="*/ 49 h 80"/>
                  <a:gd name="T86" fmla="*/ 80 w 80"/>
                  <a:gd name="T87" fmla="*/ 42 h 80"/>
                  <a:gd name="T88" fmla="*/ 72 w 80"/>
                  <a:gd name="T89" fmla="*/ 38 h 80"/>
                  <a:gd name="T90" fmla="*/ 71 w 80"/>
                  <a:gd name="T91" fmla="*/ 34 h 80"/>
                  <a:gd name="T92" fmla="*/ 79 w 80"/>
                  <a:gd name="T93" fmla="*/ 29 h 80"/>
                  <a:gd name="T94" fmla="*/ 76 w 80"/>
                  <a:gd name="T95" fmla="*/ 22 h 80"/>
                  <a:gd name="T96" fmla="*/ 27 w 80"/>
                  <a:gd name="T97" fmla="*/ 44 h 80"/>
                  <a:gd name="T98" fmla="*/ 51 w 80"/>
                  <a:gd name="T9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 h="80">
                    <a:moveTo>
                      <a:pt x="76" y="22"/>
                    </a:moveTo>
                    <a:cubicBezTo>
                      <a:pt x="67" y="23"/>
                      <a:pt x="67" y="23"/>
                      <a:pt x="67" y="23"/>
                    </a:cubicBezTo>
                    <a:cubicBezTo>
                      <a:pt x="66" y="23"/>
                      <a:pt x="66" y="23"/>
                      <a:pt x="66" y="23"/>
                    </a:cubicBezTo>
                    <a:cubicBezTo>
                      <a:pt x="64" y="20"/>
                      <a:pt x="64" y="20"/>
                      <a:pt x="64" y="20"/>
                    </a:cubicBezTo>
                    <a:cubicBezTo>
                      <a:pt x="64" y="19"/>
                      <a:pt x="64" y="19"/>
                      <a:pt x="64" y="19"/>
                    </a:cubicBezTo>
                    <a:cubicBezTo>
                      <a:pt x="68" y="11"/>
                      <a:pt x="68" y="11"/>
                      <a:pt x="68" y="11"/>
                    </a:cubicBezTo>
                    <a:cubicBezTo>
                      <a:pt x="68" y="11"/>
                      <a:pt x="68" y="11"/>
                      <a:pt x="68" y="11"/>
                    </a:cubicBezTo>
                    <a:cubicBezTo>
                      <a:pt x="62" y="6"/>
                      <a:pt x="62" y="6"/>
                      <a:pt x="62" y="6"/>
                    </a:cubicBezTo>
                    <a:cubicBezTo>
                      <a:pt x="62" y="6"/>
                      <a:pt x="62" y="6"/>
                      <a:pt x="62" y="6"/>
                    </a:cubicBezTo>
                    <a:cubicBezTo>
                      <a:pt x="55" y="12"/>
                      <a:pt x="55" y="12"/>
                      <a:pt x="55" y="12"/>
                    </a:cubicBezTo>
                    <a:cubicBezTo>
                      <a:pt x="54" y="12"/>
                      <a:pt x="54" y="12"/>
                      <a:pt x="54" y="12"/>
                    </a:cubicBezTo>
                    <a:cubicBezTo>
                      <a:pt x="51" y="10"/>
                      <a:pt x="51" y="10"/>
                      <a:pt x="51" y="10"/>
                    </a:cubicBezTo>
                    <a:cubicBezTo>
                      <a:pt x="51" y="10"/>
                      <a:pt x="51" y="10"/>
                      <a:pt x="51" y="10"/>
                    </a:cubicBezTo>
                    <a:cubicBezTo>
                      <a:pt x="50" y="1"/>
                      <a:pt x="50" y="1"/>
                      <a:pt x="50" y="1"/>
                    </a:cubicBezTo>
                    <a:cubicBezTo>
                      <a:pt x="50" y="1"/>
                      <a:pt x="50" y="1"/>
                      <a:pt x="50" y="1"/>
                    </a:cubicBezTo>
                    <a:cubicBezTo>
                      <a:pt x="43" y="0"/>
                      <a:pt x="43" y="0"/>
                      <a:pt x="43" y="0"/>
                    </a:cubicBezTo>
                    <a:cubicBezTo>
                      <a:pt x="42" y="0"/>
                      <a:pt x="42" y="0"/>
                      <a:pt x="42" y="0"/>
                    </a:cubicBezTo>
                    <a:cubicBezTo>
                      <a:pt x="39" y="8"/>
                      <a:pt x="39" y="8"/>
                      <a:pt x="39" y="8"/>
                    </a:cubicBezTo>
                    <a:cubicBezTo>
                      <a:pt x="38" y="8"/>
                      <a:pt x="38" y="8"/>
                      <a:pt x="38" y="8"/>
                    </a:cubicBezTo>
                    <a:cubicBezTo>
                      <a:pt x="35" y="9"/>
                      <a:pt x="35" y="9"/>
                      <a:pt x="35" y="9"/>
                    </a:cubicBezTo>
                    <a:cubicBezTo>
                      <a:pt x="34" y="9"/>
                      <a:pt x="34" y="9"/>
                      <a:pt x="34" y="9"/>
                    </a:cubicBezTo>
                    <a:cubicBezTo>
                      <a:pt x="29" y="2"/>
                      <a:pt x="29" y="2"/>
                      <a:pt x="29" y="2"/>
                    </a:cubicBezTo>
                    <a:cubicBezTo>
                      <a:pt x="29" y="1"/>
                      <a:pt x="29" y="1"/>
                      <a:pt x="29" y="1"/>
                    </a:cubicBezTo>
                    <a:cubicBezTo>
                      <a:pt x="22" y="4"/>
                      <a:pt x="22" y="4"/>
                      <a:pt x="22" y="4"/>
                    </a:cubicBezTo>
                    <a:cubicBezTo>
                      <a:pt x="22" y="4"/>
                      <a:pt x="22" y="4"/>
                      <a:pt x="22" y="4"/>
                    </a:cubicBezTo>
                    <a:cubicBezTo>
                      <a:pt x="23" y="13"/>
                      <a:pt x="23" y="13"/>
                      <a:pt x="23" y="13"/>
                    </a:cubicBezTo>
                    <a:cubicBezTo>
                      <a:pt x="23" y="14"/>
                      <a:pt x="23" y="14"/>
                      <a:pt x="23" y="14"/>
                    </a:cubicBezTo>
                    <a:cubicBezTo>
                      <a:pt x="20" y="16"/>
                      <a:pt x="20" y="16"/>
                      <a:pt x="20" y="16"/>
                    </a:cubicBezTo>
                    <a:cubicBezTo>
                      <a:pt x="20" y="16"/>
                      <a:pt x="20" y="16"/>
                      <a:pt x="20" y="16"/>
                    </a:cubicBezTo>
                    <a:cubicBezTo>
                      <a:pt x="11" y="12"/>
                      <a:pt x="11" y="12"/>
                      <a:pt x="11" y="12"/>
                    </a:cubicBezTo>
                    <a:cubicBezTo>
                      <a:pt x="11" y="12"/>
                      <a:pt x="11" y="12"/>
                      <a:pt x="11" y="12"/>
                    </a:cubicBezTo>
                    <a:cubicBezTo>
                      <a:pt x="7" y="18"/>
                      <a:pt x="7" y="18"/>
                      <a:pt x="7" y="18"/>
                    </a:cubicBezTo>
                    <a:cubicBezTo>
                      <a:pt x="7" y="18"/>
                      <a:pt x="7" y="18"/>
                      <a:pt x="7" y="18"/>
                    </a:cubicBezTo>
                    <a:cubicBezTo>
                      <a:pt x="12" y="25"/>
                      <a:pt x="12" y="25"/>
                      <a:pt x="12" y="25"/>
                    </a:cubicBezTo>
                    <a:cubicBezTo>
                      <a:pt x="12" y="26"/>
                      <a:pt x="12" y="26"/>
                      <a:pt x="12" y="26"/>
                    </a:cubicBezTo>
                    <a:cubicBezTo>
                      <a:pt x="11" y="29"/>
                      <a:pt x="11" y="29"/>
                      <a:pt x="11" y="29"/>
                    </a:cubicBezTo>
                    <a:cubicBezTo>
                      <a:pt x="10" y="29"/>
                      <a:pt x="10" y="29"/>
                      <a:pt x="10" y="29"/>
                    </a:cubicBezTo>
                    <a:cubicBezTo>
                      <a:pt x="2" y="30"/>
                      <a:pt x="2" y="30"/>
                      <a:pt x="2" y="30"/>
                    </a:cubicBezTo>
                    <a:cubicBezTo>
                      <a:pt x="1" y="31"/>
                      <a:pt x="1" y="31"/>
                      <a:pt x="1" y="31"/>
                    </a:cubicBezTo>
                    <a:cubicBezTo>
                      <a:pt x="0" y="37"/>
                      <a:pt x="0" y="37"/>
                      <a:pt x="0" y="37"/>
                    </a:cubicBezTo>
                    <a:cubicBezTo>
                      <a:pt x="0" y="38"/>
                      <a:pt x="0" y="38"/>
                      <a:pt x="0" y="38"/>
                    </a:cubicBezTo>
                    <a:cubicBezTo>
                      <a:pt x="9" y="41"/>
                      <a:pt x="9" y="41"/>
                      <a:pt x="9" y="41"/>
                    </a:cubicBezTo>
                    <a:cubicBezTo>
                      <a:pt x="9" y="42"/>
                      <a:pt x="9" y="42"/>
                      <a:pt x="9" y="42"/>
                    </a:cubicBezTo>
                    <a:cubicBezTo>
                      <a:pt x="9" y="45"/>
                      <a:pt x="9" y="45"/>
                      <a:pt x="9" y="45"/>
                    </a:cubicBezTo>
                    <a:cubicBezTo>
                      <a:pt x="9" y="46"/>
                      <a:pt x="9" y="46"/>
                      <a:pt x="9" y="46"/>
                    </a:cubicBezTo>
                    <a:cubicBezTo>
                      <a:pt x="2" y="51"/>
                      <a:pt x="2" y="51"/>
                      <a:pt x="2" y="51"/>
                    </a:cubicBezTo>
                    <a:cubicBezTo>
                      <a:pt x="2" y="51"/>
                      <a:pt x="2" y="51"/>
                      <a:pt x="2" y="51"/>
                    </a:cubicBezTo>
                    <a:cubicBezTo>
                      <a:pt x="4" y="58"/>
                      <a:pt x="4" y="58"/>
                      <a:pt x="4" y="58"/>
                    </a:cubicBezTo>
                    <a:cubicBezTo>
                      <a:pt x="5" y="58"/>
                      <a:pt x="5" y="58"/>
                      <a:pt x="5" y="58"/>
                    </a:cubicBezTo>
                    <a:cubicBezTo>
                      <a:pt x="14" y="57"/>
                      <a:pt x="14" y="57"/>
                      <a:pt x="14" y="57"/>
                    </a:cubicBezTo>
                    <a:cubicBezTo>
                      <a:pt x="14" y="57"/>
                      <a:pt x="14" y="57"/>
                      <a:pt x="14" y="57"/>
                    </a:cubicBezTo>
                    <a:cubicBezTo>
                      <a:pt x="16" y="60"/>
                      <a:pt x="16" y="60"/>
                      <a:pt x="16" y="60"/>
                    </a:cubicBezTo>
                    <a:cubicBezTo>
                      <a:pt x="16" y="60"/>
                      <a:pt x="16" y="60"/>
                      <a:pt x="16" y="60"/>
                    </a:cubicBezTo>
                    <a:cubicBezTo>
                      <a:pt x="13" y="68"/>
                      <a:pt x="13" y="68"/>
                      <a:pt x="13" y="68"/>
                    </a:cubicBezTo>
                    <a:cubicBezTo>
                      <a:pt x="13" y="69"/>
                      <a:pt x="13" y="69"/>
                      <a:pt x="13" y="69"/>
                    </a:cubicBezTo>
                    <a:cubicBezTo>
                      <a:pt x="18" y="73"/>
                      <a:pt x="18" y="73"/>
                      <a:pt x="18" y="73"/>
                    </a:cubicBezTo>
                    <a:cubicBezTo>
                      <a:pt x="19" y="73"/>
                      <a:pt x="19" y="73"/>
                      <a:pt x="19" y="73"/>
                    </a:cubicBezTo>
                    <a:cubicBezTo>
                      <a:pt x="26" y="68"/>
                      <a:pt x="26" y="68"/>
                      <a:pt x="26" y="68"/>
                    </a:cubicBezTo>
                    <a:cubicBezTo>
                      <a:pt x="26" y="68"/>
                      <a:pt x="26" y="68"/>
                      <a:pt x="26" y="68"/>
                    </a:cubicBezTo>
                    <a:cubicBezTo>
                      <a:pt x="29" y="69"/>
                      <a:pt x="29" y="69"/>
                      <a:pt x="29" y="69"/>
                    </a:cubicBezTo>
                    <a:cubicBezTo>
                      <a:pt x="30" y="70"/>
                      <a:pt x="30" y="70"/>
                      <a:pt x="30" y="70"/>
                    </a:cubicBezTo>
                    <a:cubicBezTo>
                      <a:pt x="31" y="78"/>
                      <a:pt x="31" y="78"/>
                      <a:pt x="31" y="78"/>
                    </a:cubicBezTo>
                    <a:cubicBezTo>
                      <a:pt x="31" y="79"/>
                      <a:pt x="31" y="79"/>
                      <a:pt x="31" y="79"/>
                    </a:cubicBezTo>
                    <a:cubicBezTo>
                      <a:pt x="38" y="80"/>
                      <a:pt x="38" y="80"/>
                      <a:pt x="38" y="80"/>
                    </a:cubicBezTo>
                    <a:cubicBezTo>
                      <a:pt x="38" y="80"/>
                      <a:pt x="38" y="80"/>
                      <a:pt x="38" y="80"/>
                    </a:cubicBezTo>
                    <a:cubicBezTo>
                      <a:pt x="42" y="71"/>
                      <a:pt x="42" y="71"/>
                      <a:pt x="42" y="71"/>
                    </a:cubicBezTo>
                    <a:cubicBezTo>
                      <a:pt x="42" y="71"/>
                      <a:pt x="42" y="71"/>
                      <a:pt x="42" y="71"/>
                    </a:cubicBezTo>
                    <a:cubicBezTo>
                      <a:pt x="46" y="71"/>
                      <a:pt x="46" y="71"/>
                      <a:pt x="46" y="71"/>
                    </a:cubicBezTo>
                    <a:cubicBezTo>
                      <a:pt x="46" y="71"/>
                      <a:pt x="46" y="71"/>
                      <a:pt x="46" y="71"/>
                    </a:cubicBezTo>
                    <a:cubicBezTo>
                      <a:pt x="51" y="78"/>
                      <a:pt x="51" y="78"/>
                      <a:pt x="51" y="78"/>
                    </a:cubicBezTo>
                    <a:cubicBezTo>
                      <a:pt x="52" y="78"/>
                      <a:pt x="52" y="78"/>
                      <a:pt x="52" y="78"/>
                    </a:cubicBezTo>
                    <a:cubicBezTo>
                      <a:pt x="58" y="76"/>
                      <a:pt x="58" y="76"/>
                      <a:pt x="58" y="76"/>
                    </a:cubicBezTo>
                    <a:cubicBezTo>
                      <a:pt x="58" y="75"/>
                      <a:pt x="58" y="75"/>
                      <a:pt x="58" y="75"/>
                    </a:cubicBezTo>
                    <a:cubicBezTo>
                      <a:pt x="57" y="67"/>
                      <a:pt x="57" y="67"/>
                      <a:pt x="57" y="67"/>
                    </a:cubicBezTo>
                    <a:cubicBezTo>
                      <a:pt x="58" y="66"/>
                      <a:pt x="58" y="66"/>
                      <a:pt x="58" y="66"/>
                    </a:cubicBezTo>
                    <a:cubicBezTo>
                      <a:pt x="60" y="64"/>
                      <a:pt x="60" y="64"/>
                      <a:pt x="60" y="64"/>
                    </a:cubicBezTo>
                    <a:cubicBezTo>
                      <a:pt x="61" y="64"/>
                      <a:pt x="61" y="64"/>
                      <a:pt x="61" y="64"/>
                    </a:cubicBezTo>
                    <a:cubicBezTo>
                      <a:pt x="69" y="67"/>
                      <a:pt x="69" y="67"/>
                      <a:pt x="69" y="67"/>
                    </a:cubicBezTo>
                    <a:cubicBezTo>
                      <a:pt x="70" y="67"/>
                      <a:pt x="70" y="67"/>
                      <a:pt x="70" y="67"/>
                    </a:cubicBezTo>
                    <a:cubicBezTo>
                      <a:pt x="74" y="62"/>
                      <a:pt x="74" y="62"/>
                      <a:pt x="74" y="62"/>
                    </a:cubicBezTo>
                    <a:cubicBezTo>
                      <a:pt x="74" y="61"/>
                      <a:pt x="74" y="61"/>
                      <a:pt x="74" y="61"/>
                    </a:cubicBezTo>
                    <a:cubicBezTo>
                      <a:pt x="68" y="54"/>
                      <a:pt x="68" y="54"/>
                      <a:pt x="68" y="54"/>
                    </a:cubicBezTo>
                    <a:cubicBezTo>
                      <a:pt x="68" y="54"/>
                      <a:pt x="68" y="54"/>
                      <a:pt x="68" y="54"/>
                    </a:cubicBezTo>
                    <a:cubicBezTo>
                      <a:pt x="70" y="51"/>
                      <a:pt x="70" y="51"/>
                      <a:pt x="70" y="51"/>
                    </a:cubicBezTo>
                    <a:cubicBezTo>
                      <a:pt x="70" y="50"/>
                      <a:pt x="70" y="50"/>
                      <a:pt x="70" y="50"/>
                    </a:cubicBezTo>
                    <a:cubicBezTo>
                      <a:pt x="79" y="49"/>
                      <a:pt x="79" y="49"/>
                      <a:pt x="79" y="49"/>
                    </a:cubicBezTo>
                    <a:cubicBezTo>
                      <a:pt x="79" y="49"/>
                      <a:pt x="79" y="49"/>
                      <a:pt x="79" y="49"/>
                    </a:cubicBezTo>
                    <a:cubicBezTo>
                      <a:pt x="80" y="42"/>
                      <a:pt x="80" y="42"/>
                      <a:pt x="80" y="42"/>
                    </a:cubicBezTo>
                    <a:cubicBezTo>
                      <a:pt x="80" y="42"/>
                      <a:pt x="80" y="42"/>
                      <a:pt x="80" y="42"/>
                    </a:cubicBezTo>
                    <a:cubicBezTo>
                      <a:pt x="72" y="38"/>
                      <a:pt x="72" y="38"/>
                      <a:pt x="72" y="38"/>
                    </a:cubicBezTo>
                    <a:cubicBezTo>
                      <a:pt x="72" y="38"/>
                      <a:pt x="72" y="38"/>
                      <a:pt x="72" y="38"/>
                    </a:cubicBezTo>
                    <a:cubicBezTo>
                      <a:pt x="71" y="34"/>
                      <a:pt x="71" y="34"/>
                      <a:pt x="71" y="34"/>
                    </a:cubicBezTo>
                    <a:cubicBezTo>
                      <a:pt x="71" y="34"/>
                      <a:pt x="71" y="34"/>
                      <a:pt x="71" y="34"/>
                    </a:cubicBezTo>
                    <a:cubicBezTo>
                      <a:pt x="79" y="29"/>
                      <a:pt x="79" y="29"/>
                      <a:pt x="79" y="29"/>
                    </a:cubicBezTo>
                    <a:cubicBezTo>
                      <a:pt x="79" y="28"/>
                      <a:pt x="79" y="28"/>
                      <a:pt x="79" y="28"/>
                    </a:cubicBezTo>
                    <a:cubicBezTo>
                      <a:pt x="76" y="22"/>
                      <a:pt x="76" y="22"/>
                      <a:pt x="76" y="22"/>
                    </a:cubicBezTo>
                    <a:close/>
                    <a:moveTo>
                      <a:pt x="44" y="52"/>
                    </a:moveTo>
                    <a:cubicBezTo>
                      <a:pt x="37" y="54"/>
                      <a:pt x="29" y="51"/>
                      <a:pt x="27" y="44"/>
                    </a:cubicBezTo>
                    <a:cubicBezTo>
                      <a:pt x="24" y="37"/>
                      <a:pt x="27" y="30"/>
                      <a:pt x="34" y="27"/>
                    </a:cubicBezTo>
                    <a:cubicBezTo>
                      <a:pt x="41" y="24"/>
                      <a:pt x="49" y="27"/>
                      <a:pt x="51" y="34"/>
                    </a:cubicBezTo>
                    <a:cubicBezTo>
                      <a:pt x="54" y="41"/>
                      <a:pt x="51" y="49"/>
                      <a:pt x="4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Freeform 51"/>
              <p:cNvSpPr>
                <a:spLocks noEditPoints="1"/>
              </p:cNvSpPr>
              <p:nvPr/>
            </p:nvSpPr>
            <p:spPr bwMode="auto">
              <a:xfrm>
                <a:off x="2065" y="2474"/>
                <a:ext cx="138" cy="137"/>
              </a:xfrm>
              <a:custGeom>
                <a:avLst/>
                <a:gdLst>
                  <a:gd name="T0" fmla="*/ 79 w 95"/>
                  <a:gd name="T1" fmla="*/ 27 h 94"/>
                  <a:gd name="T2" fmla="*/ 76 w 95"/>
                  <a:gd name="T3" fmla="*/ 23 h 94"/>
                  <a:gd name="T4" fmla="*/ 80 w 95"/>
                  <a:gd name="T5" fmla="*/ 13 h 94"/>
                  <a:gd name="T6" fmla="*/ 73 w 95"/>
                  <a:gd name="T7" fmla="*/ 7 h 94"/>
                  <a:gd name="T8" fmla="*/ 65 w 95"/>
                  <a:gd name="T9" fmla="*/ 14 h 94"/>
                  <a:gd name="T10" fmla="*/ 60 w 95"/>
                  <a:gd name="T11" fmla="*/ 12 h 94"/>
                  <a:gd name="T12" fmla="*/ 59 w 95"/>
                  <a:gd name="T13" fmla="*/ 1 h 94"/>
                  <a:gd name="T14" fmla="*/ 50 w 95"/>
                  <a:gd name="T15" fmla="*/ 0 h 94"/>
                  <a:gd name="T16" fmla="*/ 46 w 95"/>
                  <a:gd name="T17" fmla="*/ 9 h 94"/>
                  <a:gd name="T18" fmla="*/ 41 w 95"/>
                  <a:gd name="T19" fmla="*/ 10 h 94"/>
                  <a:gd name="T20" fmla="*/ 34 w 95"/>
                  <a:gd name="T21" fmla="*/ 2 h 94"/>
                  <a:gd name="T22" fmla="*/ 26 w 95"/>
                  <a:gd name="T23" fmla="*/ 4 h 94"/>
                  <a:gd name="T24" fmla="*/ 27 w 95"/>
                  <a:gd name="T25" fmla="*/ 15 h 94"/>
                  <a:gd name="T26" fmla="*/ 23 w 95"/>
                  <a:gd name="T27" fmla="*/ 18 h 94"/>
                  <a:gd name="T28" fmla="*/ 13 w 95"/>
                  <a:gd name="T29" fmla="*/ 14 h 94"/>
                  <a:gd name="T30" fmla="*/ 8 w 95"/>
                  <a:gd name="T31" fmla="*/ 21 h 94"/>
                  <a:gd name="T32" fmla="*/ 14 w 95"/>
                  <a:gd name="T33" fmla="*/ 30 h 94"/>
                  <a:gd name="T34" fmla="*/ 12 w 95"/>
                  <a:gd name="T35" fmla="*/ 34 h 94"/>
                  <a:gd name="T36" fmla="*/ 2 w 95"/>
                  <a:gd name="T37" fmla="*/ 35 h 94"/>
                  <a:gd name="T38" fmla="*/ 0 w 95"/>
                  <a:gd name="T39" fmla="*/ 44 h 94"/>
                  <a:gd name="T40" fmla="*/ 10 w 95"/>
                  <a:gd name="T41" fmla="*/ 48 h 94"/>
                  <a:gd name="T42" fmla="*/ 11 w 95"/>
                  <a:gd name="T43" fmla="*/ 53 h 94"/>
                  <a:gd name="T44" fmla="*/ 2 w 95"/>
                  <a:gd name="T45" fmla="*/ 60 h 94"/>
                  <a:gd name="T46" fmla="*/ 5 w 95"/>
                  <a:gd name="T47" fmla="*/ 68 h 94"/>
                  <a:gd name="T48" fmla="*/ 16 w 95"/>
                  <a:gd name="T49" fmla="*/ 67 h 94"/>
                  <a:gd name="T50" fmla="*/ 19 w 95"/>
                  <a:gd name="T51" fmla="*/ 71 h 94"/>
                  <a:gd name="T52" fmla="*/ 15 w 95"/>
                  <a:gd name="T53" fmla="*/ 81 h 94"/>
                  <a:gd name="T54" fmla="*/ 21 w 95"/>
                  <a:gd name="T55" fmla="*/ 86 h 94"/>
                  <a:gd name="T56" fmla="*/ 30 w 95"/>
                  <a:gd name="T57" fmla="*/ 80 h 94"/>
                  <a:gd name="T58" fmla="*/ 34 w 95"/>
                  <a:gd name="T59" fmla="*/ 82 h 94"/>
                  <a:gd name="T60" fmla="*/ 36 w 95"/>
                  <a:gd name="T61" fmla="*/ 93 h 94"/>
                  <a:gd name="T62" fmla="*/ 44 w 95"/>
                  <a:gd name="T63" fmla="*/ 94 h 94"/>
                  <a:gd name="T64" fmla="*/ 49 w 95"/>
                  <a:gd name="T65" fmla="*/ 84 h 94"/>
                  <a:gd name="T66" fmla="*/ 54 w 95"/>
                  <a:gd name="T67" fmla="*/ 83 h 94"/>
                  <a:gd name="T68" fmla="*/ 60 w 95"/>
                  <a:gd name="T69" fmla="*/ 92 h 94"/>
                  <a:gd name="T70" fmla="*/ 68 w 95"/>
                  <a:gd name="T71" fmla="*/ 89 h 94"/>
                  <a:gd name="T72" fmla="*/ 67 w 95"/>
                  <a:gd name="T73" fmla="*/ 78 h 94"/>
                  <a:gd name="T74" fmla="*/ 71 w 95"/>
                  <a:gd name="T75" fmla="*/ 75 h 94"/>
                  <a:gd name="T76" fmla="*/ 81 w 95"/>
                  <a:gd name="T77" fmla="*/ 79 h 94"/>
                  <a:gd name="T78" fmla="*/ 87 w 95"/>
                  <a:gd name="T79" fmla="*/ 73 h 94"/>
                  <a:gd name="T80" fmla="*/ 81 w 95"/>
                  <a:gd name="T81" fmla="*/ 64 h 94"/>
                  <a:gd name="T82" fmla="*/ 82 w 95"/>
                  <a:gd name="T83" fmla="*/ 60 h 94"/>
                  <a:gd name="T84" fmla="*/ 93 w 95"/>
                  <a:gd name="T85" fmla="*/ 58 h 94"/>
                  <a:gd name="T86" fmla="*/ 95 w 95"/>
                  <a:gd name="T87" fmla="*/ 50 h 94"/>
                  <a:gd name="T88" fmla="*/ 85 w 95"/>
                  <a:gd name="T89" fmla="*/ 45 h 94"/>
                  <a:gd name="T90" fmla="*/ 84 w 95"/>
                  <a:gd name="T91" fmla="*/ 40 h 94"/>
                  <a:gd name="T92" fmla="*/ 93 w 95"/>
                  <a:gd name="T93" fmla="*/ 34 h 94"/>
                  <a:gd name="T94" fmla="*/ 90 w 95"/>
                  <a:gd name="T95" fmla="*/ 26 h 94"/>
                  <a:gd name="T96" fmla="*/ 52 w 95"/>
                  <a:gd name="T97" fmla="*/ 61 h 94"/>
                  <a:gd name="T98" fmla="*/ 40 w 95"/>
                  <a:gd name="T99" fmla="*/ 31 h 94"/>
                  <a:gd name="T100" fmla="*/ 52 w 95"/>
                  <a:gd name="T101" fmla="*/ 6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94">
                    <a:moveTo>
                      <a:pt x="89" y="25"/>
                    </a:moveTo>
                    <a:cubicBezTo>
                      <a:pt x="79" y="27"/>
                      <a:pt x="79" y="27"/>
                      <a:pt x="79" y="27"/>
                    </a:cubicBezTo>
                    <a:cubicBezTo>
                      <a:pt x="78" y="26"/>
                      <a:pt x="78" y="26"/>
                      <a:pt x="78" y="26"/>
                    </a:cubicBezTo>
                    <a:cubicBezTo>
                      <a:pt x="76" y="23"/>
                      <a:pt x="76" y="23"/>
                      <a:pt x="76" y="23"/>
                    </a:cubicBezTo>
                    <a:cubicBezTo>
                      <a:pt x="76" y="22"/>
                      <a:pt x="76" y="22"/>
                      <a:pt x="76" y="22"/>
                    </a:cubicBezTo>
                    <a:cubicBezTo>
                      <a:pt x="80" y="13"/>
                      <a:pt x="80" y="13"/>
                      <a:pt x="80" y="13"/>
                    </a:cubicBezTo>
                    <a:cubicBezTo>
                      <a:pt x="80" y="12"/>
                      <a:pt x="80" y="12"/>
                      <a:pt x="80" y="12"/>
                    </a:cubicBezTo>
                    <a:cubicBezTo>
                      <a:pt x="73" y="7"/>
                      <a:pt x="73" y="7"/>
                      <a:pt x="73" y="7"/>
                    </a:cubicBezTo>
                    <a:cubicBezTo>
                      <a:pt x="73" y="7"/>
                      <a:pt x="73" y="7"/>
                      <a:pt x="73" y="7"/>
                    </a:cubicBezTo>
                    <a:cubicBezTo>
                      <a:pt x="65" y="14"/>
                      <a:pt x="65" y="14"/>
                      <a:pt x="65" y="14"/>
                    </a:cubicBezTo>
                    <a:cubicBezTo>
                      <a:pt x="64" y="14"/>
                      <a:pt x="64" y="14"/>
                      <a:pt x="64" y="14"/>
                    </a:cubicBezTo>
                    <a:cubicBezTo>
                      <a:pt x="60" y="12"/>
                      <a:pt x="60" y="12"/>
                      <a:pt x="60" y="12"/>
                    </a:cubicBezTo>
                    <a:cubicBezTo>
                      <a:pt x="60" y="11"/>
                      <a:pt x="60" y="11"/>
                      <a:pt x="60" y="11"/>
                    </a:cubicBezTo>
                    <a:cubicBezTo>
                      <a:pt x="59" y="1"/>
                      <a:pt x="59" y="1"/>
                      <a:pt x="59" y="1"/>
                    </a:cubicBezTo>
                    <a:cubicBezTo>
                      <a:pt x="58" y="1"/>
                      <a:pt x="58" y="1"/>
                      <a:pt x="58" y="1"/>
                    </a:cubicBezTo>
                    <a:cubicBezTo>
                      <a:pt x="50" y="0"/>
                      <a:pt x="50" y="0"/>
                      <a:pt x="50" y="0"/>
                    </a:cubicBezTo>
                    <a:cubicBezTo>
                      <a:pt x="50" y="0"/>
                      <a:pt x="50" y="0"/>
                      <a:pt x="50" y="0"/>
                    </a:cubicBezTo>
                    <a:cubicBezTo>
                      <a:pt x="46" y="9"/>
                      <a:pt x="46" y="9"/>
                      <a:pt x="46" y="9"/>
                    </a:cubicBezTo>
                    <a:cubicBezTo>
                      <a:pt x="45" y="10"/>
                      <a:pt x="45" y="10"/>
                      <a:pt x="45" y="10"/>
                    </a:cubicBezTo>
                    <a:cubicBezTo>
                      <a:pt x="41" y="10"/>
                      <a:pt x="41" y="10"/>
                      <a:pt x="41" y="10"/>
                    </a:cubicBezTo>
                    <a:cubicBezTo>
                      <a:pt x="40" y="10"/>
                      <a:pt x="40" y="10"/>
                      <a:pt x="40" y="10"/>
                    </a:cubicBezTo>
                    <a:cubicBezTo>
                      <a:pt x="34" y="2"/>
                      <a:pt x="34" y="2"/>
                      <a:pt x="34" y="2"/>
                    </a:cubicBezTo>
                    <a:cubicBezTo>
                      <a:pt x="34" y="1"/>
                      <a:pt x="34" y="1"/>
                      <a:pt x="34" y="1"/>
                    </a:cubicBezTo>
                    <a:cubicBezTo>
                      <a:pt x="26" y="4"/>
                      <a:pt x="26" y="4"/>
                      <a:pt x="26" y="4"/>
                    </a:cubicBezTo>
                    <a:cubicBezTo>
                      <a:pt x="26" y="5"/>
                      <a:pt x="26" y="5"/>
                      <a:pt x="26" y="5"/>
                    </a:cubicBezTo>
                    <a:cubicBezTo>
                      <a:pt x="27" y="15"/>
                      <a:pt x="27" y="15"/>
                      <a:pt x="27" y="15"/>
                    </a:cubicBezTo>
                    <a:cubicBezTo>
                      <a:pt x="27" y="16"/>
                      <a:pt x="27" y="16"/>
                      <a:pt x="27" y="16"/>
                    </a:cubicBezTo>
                    <a:cubicBezTo>
                      <a:pt x="23" y="18"/>
                      <a:pt x="23" y="18"/>
                      <a:pt x="23" y="18"/>
                    </a:cubicBezTo>
                    <a:cubicBezTo>
                      <a:pt x="23" y="18"/>
                      <a:pt x="23" y="18"/>
                      <a:pt x="23" y="18"/>
                    </a:cubicBezTo>
                    <a:cubicBezTo>
                      <a:pt x="13" y="14"/>
                      <a:pt x="13" y="14"/>
                      <a:pt x="13" y="14"/>
                    </a:cubicBezTo>
                    <a:cubicBezTo>
                      <a:pt x="13" y="14"/>
                      <a:pt x="13" y="14"/>
                      <a:pt x="13" y="14"/>
                    </a:cubicBezTo>
                    <a:cubicBezTo>
                      <a:pt x="8" y="21"/>
                      <a:pt x="8" y="21"/>
                      <a:pt x="8" y="21"/>
                    </a:cubicBezTo>
                    <a:cubicBezTo>
                      <a:pt x="8" y="21"/>
                      <a:pt x="8" y="21"/>
                      <a:pt x="8" y="21"/>
                    </a:cubicBezTo>
                    <a:cubicBezTo>
                      <a:pt x="14" y="30"/>
                      <a:pt x="14" y="30"/>
                      <a:pt x="14" y="30"/>
                    </a:cubicBezTo>
                    <a:cubicBezTo>
                      <a:pt x="14" y="30"/>
                      <a:pt x="14" y="30"/>
                      <a:pt x="14" y="30"/>
                    </a:cubicBezTo>
                    <a:cubicBezTo>
                      <a:pt x="12" y="34"/>
                      <a:pt x="12" y="34"/>
                      <a:pt x="12" y="34"/>
                    </a:cubicBezTo>
                    <a:cubicBezTo>
                      <a:pt x="12" y="34"/>
                      <a:pt x="12" y="34"/>
                      <a:pt x="12" y="34"/>
                    </a:cubicBezTo>
                    <a:cubicBezTo>
                      <a:pt x="2" y="35"/>
                      <a:pt x="2" y="35"/>
                      <a:pt x="2" y="35"/>
                    </a:cubicBezTo>
                    <a:cubicBezTo>
                      <a:pt x="1" y="36"/>
                      <a:pt x="1" y="36"/>
                      <a:pt x="1" y="36"/>
                    </a:cubicBezTo>
                    <a:cubicBezTo>
                      <a:pt x="0" y="44"/>
                      <a:pt x="0" y="44"/>
                      <a:pt x="0" y="44"/>
                    </a:cubicBezTo>
                    <a:cubicBezTo>
                      <a:pt x="0" y="45"/>
                      <a:pt x="0" y="45"/>
                      <a:pt x="0" y="45"/>
                    </a:cubicBezTo>
                    <a:cubicBezTo>
                      <a:pt x="10" y="48"/>
                      <a:pt x="10" y="48"/>
                      <a:pt x="10" y="48"/>
                    </a:cubicBezTo>
                    <a:cubicBezTo>
                      <a:pt x="10" y="49"/>
                      <a:pt x="10" y="49"/>
                      <a:pt x="10" y="49"/>
                    </a:cubicBezTo>
                    <a:cubicBezTo>
                      <a:pt x="11" y="53"/>
                      <a:pt x="11" y="53"/>
                      <a:pt x="11" y="53"/>
                    </a:cubicBezTo>
                    <a:cubicBezTo>
                      <a:pt x="10" y="54"/>
                      <a:pt x="10" y="54"/>
                      <a:pt x="10" y="54"/>
                    </a:cubicBezTo>
                    <a:cubicBezTo>
                      <a:pt x="2" y="60"/>
                      <a:pt x="2" y="60"/>
                      <a:pt x="2" y="60"/>
                    </a:cubicBezTo>
                    <a:cubicBezTo>
                      <a:pt x="2" y="60"/>
                      <a:pt x="2" y="60"/>
                      <a:pt x="2" y="60"/>
                    </a:cubicBezTo>
                    <a:cubicBezTo>
                      <a:pt x="5" y="68"/>
                      <a:pt x="5" y="68"/>
                      <a:pt x="5" y="68"/>
                    </a:cubicBezTo>
                    <a:cubicBezTo>
                      <a:pt x="5" y="68"/>
                      <a:pt x="5" y="68"/>
                      <a:pt x="5" y="68"/>
                    </a:cubicBezTo>
                    <a:cubicBezTo>
                      <a:pt x="16" y="67"/>
                      <a:pt x="16" y="67"/>
                      <a:pt x="16" y="67"/>
                    </a:cubicBezTo>
                    <a:cubicBezTo>
                      <a:pt x="16" y="67"/>
                      <a:pt x="16" y="67"/>
                      <a:pt x="16" y="67"/>
                    </a:cubicBezTo>
                    <a:cubicBezTo>
                      <a:pt x="19" y="71"/>
                      <a:pt x="19" y="71"/>
                      <a:pt x="19" y="71"/>
                    </a:cubicBezTo>
                    <a:cubicBezTo>
                      <a:pt x="19" y="71"/>
                      <a:pt x="19" y="71"/>
                      <a:pt x="19" y="71"/>
                    </a:cubicBezTo>
                    <a:cubicBezTo>
                      <a:pt x="15" y="81"/>
                      <a:pt x="15" y="81"/>
                      <a:pt x="15" y="81"/>
                    </a:cubicBezTo>
                    <a:cubicBezTo>
                      <a:pt x="15" y="81"/>
                      <a:pt x="15" y="81"/>
                      <a:pt x="15" y="81"/>
                    </a:cubicBezTo>
                    <a:cubicBezTo>
                      <a:pt x="21" y="86"/>
                      <a:pt x="21" y="86"/>
                      <a:pt x="21" y="86"/>
                    </a:cubicBezTo>
                    <a:cubicBezTo>
                      <a:pt x="22" y="86"/>
                      <a:pt x="22" y="86"/>
                      <a:pt x="22" y="86"/>
                    </a:cubicBezTo>
                    <a:cubicBezTo>
                      <a:pt x="30" y="80"/>
                      <a:pt x="30" y="80"/>
                      <a:pt x="30" y="80"/>
                    </a:cubicBezTo>
                    <a:cubicBezTo>
                      <a:pt x="31" y="80"/>
                      <a:pt x="31" y="80"/>
                      <a:pt x="31" y="80"/>
                    </a:cubicBezTo>
                    <a:cubicBezTo>
                      <a:pt x="34" y="82"/>
                      <a:pt x="34" y="82"/>
                      <a:pt x="34" y="82"/>
                    </a:cubicBezTo>
                    <a:cubicBezTo>
                      <a:pt x="35" y="82"/>
                      <a:pt x="35" y="82"/>
                      <a:pt x="35" y="82"/>
                    </a:cubicBezTo>
                    <a:cubicBezTo>
                      <a:pt x="36" y="93"/>
                      <a:pt x="36" y="93"/>
                      <a:pt x="36" y="93"/>
                    </a:cubicBezTo>
                    <a:cubicBezTo>
                      <a:pt x="36" y="93"/>
                      <a:pt x="36" y="93"/>
                      <a:pt x="36" y="93"/>
                    </a:cubicBezTo>
                    <a:cubicBezTo>
                      <a:pt x="44" y="94"/>
                      <a:pt x="44" y="94"/>
                      <a:pt x="44" y="94"/>
                    </a:cubicBezTo>
                    <a:cubicBezTo>
                      <a:pt x="45" y="94"/>
                      <a:pt x="45" y="94"/>
                      <a:pt x="45" y="94"/>
                    </a:cubicBezTo>
                    <a:cubicBezTo>
                      <a:pt x="49" y="84"/>
                      <a:pt x="49" y="84"/>
                      <a:pt x="49" y="84"/>
                    </a:cubicBezTo>
                    <a:cubicBezTo>
                      <a:pt x="49" y="84"/>
                      <a:pt x="49" y="84"/>
                      <a:pt x="49" y="84"/>
                    </a:cubicBezTo>
                    <a:cubicBezTo>
                      <a:pt x="54" y="83"/>
                      <a:pt x="54" y="83"/>
                      <a:pt x="54" y="83"/>
                    </a:cubicBezTo>
                    <a:cubicBezTo>
                      <a:pt x="54" y="84"/>
                      <a:pt x="54" y="84"/>
                      <a:pt x="54" y="84"/>
                    </a:cubicBezTo>
                    <a:cubicBezTo>
                      <a:pt x="60" y="92"/>
                      <a:pt x="60" y="92"/>
                      <a:pt x="60" y="92"/>
                    </a:cubicBezTo>
                    <a:cubicBezTo>
                      <a:pt x="61" y="92"/>
                      <a:pt x="61" y="92"/>
                      <a:pt x="61" y="92"/>
                    </a:cubicBezTo>
                    <a:cubicBezTo>
                      <a:pt x="68" y="89"/>
                      <a:pt x="68" y="89"/>
                      <a:pt x="68" y="89"/>
                    </a:cubicBezTo>
                    <a:cubicBezTo>
                      <a:pt x="69" y="89"/>
                      <a:pt x="69" y="89"/>
                      <a:pt x="69" y="89"/>
                    </a:cubicBezTo>
                    <a:cubicBezTo>
                      <a:pt x="67" y="78"/>
                      <a:pt x="67" y="78"/>
                      <a:pt x="67" y="78"/>
                    </a:cubicBezTo>
                    <a:cubicBezTo>
                      <a:pt x="68" y="78"/>
                      <a:pt x="68" y="78"/>
                      <a:pt x="68" y="78"/>
                    </a:cubicBezTo>
                    <a:cubicBezTo>
                      <a:pt x="71" y="75"/>
                      <a:pt x="71" y="75"/>
                      <a:pt x="71" y="75"/>
                    </a:cubicBezTo>
                    <a:cubicBezTo>
                      <a:pt x="72" y="75"/>
                      <a:pt x="72" y="75"/>
                      <a:pt x="72" y="75"/>
                    </a:cubicBezTo>
                    <a:cubicBezTo>
                      <a:pt x="81" y="79"/>
                      <a:pt x="81" y="79"/>
                      <a:pt x="81" y="79"/>
                    </a:cubicBezTo>
                    <a:cubicBezTo>
                      <a:pt x="82" y="79"/>
                      <a:pt x="82" y="79"/>
                      <a:pt x="82" y="79"/>
                    </a:cubicBezTo>
                    <a:cubicBezTo>
                      <a:pt x="87" y="73"/>
                      <a:pt x="87" y="73"/>
                      <a:pt x="87" y="73"/>
                    </a:cubicBezTo>
                    <a:cubicBezTo>
                      <a:pt x="87" y="72"/>
                      <a:pt x="87" y="72"/>
                      <a:pt x="87" y="72"/>
                    </a:cubicBezTo>
                    <a:cubicBezTo>
                      <a:pt x="81" y="64"/>
                      <a:pt x="81" y="64"/>
                      <a:pt x="81" y="64"/>
                    </a:cubicBezTo>
                    <a:cubicBezTo>
                      <a:pt x="81" y="63"/>
                      <a:pt x="81" y="63"/>
                      <a:pt x="81" y="63"/>
                    </a:cubicBezTo>
                    <a:cubicBezTo>
                      <a:pt x="82" y="60"/>
                      <a:pt x="82" y="60"/>
                      <a:pt x="82" y="60"/>
                    </a:cubicBezTo>
                    <a:cubicBezTo>
                      <a:pt x="83" y="59"/>
                      <a:pt x="83" y="59"/>
                      <a:pt x="83" y="59"/>
                    </a:cubicBezTo>
                    <a:cubicBezTo>
                      <a:pt x="93" y="58"/>
                      <a:pt x="93" y="58"/>
                      <a:pt x="93" y="58"/>
                    </a:cubicBezTo>
                    <a:cubicBezTo>
                      <a:pt x="93" y="58"/>
                      <a:pt x="93" y="58"/>
                      <a:pt x="93" y="58"/>
                    </a:cubicBezTo>
                    <a:cubicBezTo>
                      <a:pt x="95" y="50"/>
                      <a:pt x="95" y="50"/>
                      <a:pt x="95" y="50"/>
                    </a:cubicBezTo>
                    <a:cubicBezTo>
                      <a:pt x="94" y="49"/>
                      <a:pt x="94" y="49"/>
                      <a:pt x="94" y="49"/>
                    </a:cubicBezTo>
                    <a:cubicBezTo>
                      <a:pt x="85" y="45"/>
                      <a:pt x="85" y="45"/>
                      <a:pt x="85" y="45"/>
                    </a:cubicBezTo>
                    <a:cubicBezTo>
                      <a:pt x="84" y="45"/>
                      <a:pt x="84" y="45"/>
                      <a:pt x="84" y="45"/>
                    </a:cubicBezTo>
                    <a:cubicBezTo>
                      <a:pt x="84" y="40"/>
                      <a:pt x="84" y="40"/>
                      <a:pt x="84" y="40"/>
                    </a:cubicBezTo>
                    <a:cubicBezTo>
                      <a:pt x="84" y="40"/>
                      <a:pt x="84" y="40"/>
                      <a:pt x="84" y="40"/>
                    </a:cubicBezTo>
                    <a:cubicBezTo>
                      <a:pt x="93" y="34"/>
                      <a:pt x="93" y="34"/>
                      <a:pt x="93" y="34"/>
                    </a:cubicBezTo>
                    <a:cubicBezTo>
                      <a:pt x="93" y="33"/>
                      <a:pt x="93" y="33"/>
                      <a:pt x="93" y="33"/>
                    </a:cubicBezTo>
                    <a:cubicBezTo>
                      <a:pt x="90" y="26"/>
                      <a:pt x="90" y="26"/>
                      <a:pt x="90" y="26"/>
                    </a:cubicBezTo>
                    <a:lnTo>
                      <a:pt x="89" y="25"/>
                    </a:lnTo>
                    <a:close/>
                    <a:moveTo>
                      <a:pt x="52" y="61"/>
                    </a:moveTo>
                    <a:cubicBezTo>
                      <a:pt x="44" y="64"/>
                      <a:pt x="34" y="60"/>
                      <a:pt x="31" y="52"/>
                    </a:cubicBezTo>
                    <a:cubicBezTo>
                      <a:pt x="28" y="44"/>
                      <a:pt x="32" y="35"/>
                      <a:pt x="40" y="31"/>
                    </a:cubicBezTo>
                    <a:cubicBezTo>
                      <a:pt x="48" y="28"/>
                      <a:pt x="57" y="32"/>
                      <a:pt x="60" y="40"/>
                    </a:cubicBezTo>
                    <a:cubicBezTo>
                      <a:pt x="64" y="48"/>
                      <a:pt x="60" y="57"/>
                      <a:pt x="52"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Freeform 52"/>
              <p:cNvSpPr>
                <a:spLocks noEditPoints="1"/>
              </p:cNvSpPr>
              <p:nvPr/>
            </p:nvSpPr>
            <p:spPr bwMode="auto">
              <a:xfrm>
                <a:off x="1114" y="2833"/>
                <a:ext cx="99" cy="99"/>
              </a:xfrm>
              <a:custGeom>
                <a:avLst/>
                <a:gdLst>
                  <a:gd name="T0" fmla="*/ 57 w 68"/>
                  <a:gd name="T1" fmla="*/ 20 h 68"/>
                  <a:gd name="T2" fmla="*/ 55 w 68"/>
                  <a:gd name="T3" fmla="*/ 17 h 68"/>
                  <a:gd name="T4" fmla="*/ 58 w 68"/>
                  <a:gd name="T5" fmla="*/ 10 h 68"/>
                  <a:gd name="T6" fmla="*/ 53 w 68"/>
                  <a:gd name="T7" fmla="*/ 6 h 68"/>
                  <a:gd name="T8" fmla="*/ 47 w 68"/>
                  <a:gd name="T9" fmla="*/ 11 h 68"/>
                  <a:gd name="T10" fmla="*/ 44 w 68"/>
                  <a:gd name="T11" fmla="*/ 9 h 68"/>
                  <a:gd name="T12" fmla="*/ 43 w 68"/>
                  <a:gd name="T13" fmla="*/ 2 h 68"/>
                  <a:gd name="T14" fmla="*/ 37 w 68"/>
                  <a:gd name="T15" fmla="*/ 0 h 68"/>
                  <a:gd name="T16" fmla="*/ 33 w 68"/>
                  <a:gd name="T17" fmla="*/ 8 h 68"/>
                  <a:gd name="T18" fmla="*/ 30 w 68"/>
                  <a:gd name="T19" fmla="*/ 8 h 68"/>
                  <a:gd name="T20" fmla="*/ 25 w 68"/>
                  <a:gd name="T21" fmla="*/ 2 h 68"/>
                  <a:gd name="T22" fmla="*/ 19 w 68"/>
                  <a:gd name="T23" fmla="*/ 4 h 68"/>
                  <a:gd name="T24" fmla="*/ 20 w 68"/>
                  <a:gd name="T25" fmla="*/ 12 h 68"/>
                  <a:gd name="T26" fmla="*/ 17 w 68"/>
                  <a:gd name="T27" fmla="*/ 14 h 68"/>
                  <a:gd name="T28" fmla="*/ 10 w 68"/>
                  <a:gd name="T29" fmla="*/ 11 h 68"/>
                  <a:gd name="T30" fmla="*/ 6 w 68"/>
                  <a:gd name="T31" fmla="*/ 16 h 68"/>
                  <a:gd name="T32" fmla="*/ 11 w 68"/>
                  <a:gd name="T33" fmla="*/ 22 h 68"/>
                  <a:gd name="T34" fmla="*/ 9 w 68"/>
                  <a:gd name="T35" fmla="*/ 25 h 68"/>
                  <a:gd name="T36" fmla="*/ 2 w 68"/>
                  <a:gd name="T37" fmla="*/ 26 h 68"/>
                  <a:gd name="T38" fmla="*/ 0 w 68"/>
                  <a:gd name="T39" fmla="*/ 32 h 68"/>
                  <a:gd name="T40" fmla="*/ 8 w 68"/>
                  <a:gd name="T41" fmla="*/ 36 h 68"/>
                  <a:gd name="T42" fmla="*/ 8 w 68"/>
                  <a:gd name="T43" fmla="*/ 39 h 68"/>
                  <a:gd name="T44" fmla="*/ 2 w 68"/>
                  <a:gd name="T45" fmla="*/ 44 h 68"/>
                  <a:gd name="T46" fmla="*/ 4 w 68"/>
                  <a:gd name="T47" fmla="*/ 50 h 68"/>
                  <a:gd name="T48" fmla="*/ 12 w 68"/>
                  <a:gd name="T49" fmla="*/ 49 h 68"/>
                  <a:gd name="T50" fmla="*/ 14 w 68"/>
                  <a:gd name="T51" fmla="*/ 52 h 68"/>
                  <a:gd name="T52" fmla="*/ 11 w 68"/>
                  <a:gd name="T53" fmla="*/ 59 h 68"/>
                  <a:gd name="T54" fmla="*/ 16 w 68"/>
                  <a:gd name="T55" fmla="*/ 63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1 h 68"/>
                  <a:gd name="T68" fmla="*/ 44 w 68"/>
                  <a:gd name="T69" fmla="*/ 67 h 68"/>
                  <a:gd name="T70" fmla="*/ 50 w 68"/>
                  <a:gd name="T71" fmla="*/ 65 h 68"/>
                  <a:gd name="T72" fmla="*/ 49 w 68"/>
                  <a:gd name="T73" fmla="*/ 57 h 68"/>
                  <a:gd name="T74" fmla="*/ 52 w 68"/>
                  <a:gd name="T75" fmla="*/ 55 h 68"/>
                  <a:gd name="T76" fmla="*/ 59 w 68"/>
                  <a:gd name="T77" fmla="*/ 58 h 68"/>
                  <a:gd name="T78" fmla="*/ 63 w 68"/>
                  <a:gd name="T79" fmla="*/ 53 h 68"/>
                  <a:gd name="T80" fmla="*/ 58 w 68"/>
                  <a:gd name="T81" fmla="*/ 47 h 68"/>
                  <a:gd name="T82" fmla="*/ 60 w 68"/>
                  <a:gd name="T83" fmla="*/ 44 h 68"/>
                  <a:gd name="T84" fmla="*/ 67 w 68"/>
                  <a:gd name="T85" fmla="*/ 43 h 68"/>
                  <a:gd name="T86" fmla="*/ 68 w 68"/>
                  <a:gd name="T87" fmla="*/ 37 h 68"/>
                  <a:gd name="T88" fmla="*/ 61 w 68"/>
                  <a:gd name="T89" fmla="*/ 33 h 68"/>
                  <a:gd name="T90" fmla="*/ 61 w 68"/>
                  <a:gd name="T91" fmla="*/ 30 h 68"/>
                  <a:gd name="T92" fmla="*/ 67 w 68"/>
                  <a:gd name="T93" fmla="*/ 25 h 68"/>
                  <a:gd name="T94" fmla="*/ 65 w 68"/>
                  <a:gd name="T95" fmla="*/ 19 h 68"/>
                  <a:gd name="T96" fmla="*/ 23 w 68"/>
                  <a:gd name="T97" fmla="*/ 38 h 68"/>
                  <a:gd name="T98" fmla="*/ 44 w 68"/>
                  <a:gd name="T99"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65" y="19"/>
                    </a:moveTo>
                    <a:cubicBezTo>
                      <a:pt x="57" y="20"/>
                      <a:pt x="57" y="20"/>
                      <a:pt x="57" y="20"/>
                    </a:cubicBezTo>
                    <a:cubicBezTo>
                      <a:pt x="57" y="20"/>
                      <a:pt x="57" y="20"/>
                      <a:pt x="57" y="20"/>
                    </a:cubicBezTo>
                    <a:cubicBezTo>
                      <a:pt x="55" y="17"/>
                      <a:pt x="55" y="17"/>
                      <a:pt x="55" y="17"/>
                    </a:cubicBezTo>
                    <a:cubicBezTo>
                      <a:pt x="55" y="17"/>
                      <a:pt x="55" y="17"/>
                      <a:pt x="55" y="17"/>
                    </a:cubicBezTo>
                    <a:cubicBezTo>
                      <a:pt x="58" y="10"/>
                      <a:pt x="58" y="10"/>
                      <a:pt x="58" y="10"/>
                    </a:cubicBezTo>
                    <a:cubicBezTo>
                      <a:pt x="58" y="10"/>
                      <a:pt x="58" y="10"/>
                      <a:pt x="58" y="10"/>
                    </a:cubicBezTo>
                    <a:cubicBezTo>
                      <a:pt x="53" y="6"/>
                      <a:pt x="53" y="6"/>
                      <a:pt x="53" y="6"/>
                    </a:cubicBezTo>
                    <a:cubicBezTo>
                      <a:pt x="53" y="6"/>
                      <a:pt x="53" y="6"/>
                      <a:pt x="53" y="6"/>
                    </a:cubicBezTo>
                    <a:cubicBezTo>
                      <a:pt x="47" y="11"/>
                      <a:pt x="47" y="11"/>
                      <a:pt x="47" y="11"/>
                    </a:cubicBezTo>
                    <a:cubicBezTo>
                      <a:pt x="46" y="11"/>
                      <a:pt x="46" y="11"/>
                      <a:pt x="46" y="11"/>
                    </a:cubicBezTo>
                    <a:cubicBezTo>
                      <a:pt x="44" y="9"/>
                      <a:pt x="44" y="9"/>
                      <a:pt x="44" y="9"/>
                    </a:cubicBezTo>
                    <a:cubicBezTo>
                      <a:pt x="43" y="9"/>
                      <a:pt x="43" y="9"/>
                      <a:pt x="43" y="9"/>
                    </a:cubicBezTo>
                    <a:cubicBezTo>
                      <a:pt x="43" y="2"/>
                      <a:pt x="43" y="2"/>
                      <a:pt x="43" y="2"/>
                    </a:cubicBezTo>
                    <a:cubicBezTo>
                      <a:pt x="42" y="1"/>
                      <a:pt x="42" y="1"/>
                      <a:pt x="42" y="1"/>
                    </a:cubicBezTo>
                    <a:cubicBezTo>
                      <a:pt x="37" y="0"/>
                      <a:pt x="37" y="0"/>
                      <a:pt x="37" y="0"/>
                    </a:cubicBezTo>
                    <a:cubicBezTo>
                      <a:pt x="36" y="1"/>
                      <a:pt x="36" y="1"/>
                      <a:pt x="36" y="1"/>
                    </a:cubicBezTo>
                    <a:cubicBezTo>
                      <a:pt x="33" y="8"/>
                      <a:pt x="33" y="8"/>
                      <a:pt x="33" y="8"/>
                    </a:cubicBezTo>
                    <a:cubicBezTo>
                      <a:pt x="33" y="8"/>
                      <a:pt x="33" y="8"/>
                      <a:pt x="33" y="8"/>
                    </a:cubicBezTo>
                    <a:cubicBezTo>
                      <a:pt x="30" y="8"/>
                      <a:pt x="30" y="8"/>
                      <a:pt x="30" y="8"/>
                    </a:cubicBezTo>
                    <a:cubicBezTo>
                      <a:pt x="29" y="8"/>
                      <a:pt x="29" y="8"/>
                      <a:pt x="29" y="8"/>
                    </a:cubicBezTo>
                    <a:cubicBezTo>
                      <a:pt x="25" y="2"/>
                      <a:pt x="25" y="2"/>
                      <a:pt x="25" y="2"/>
                    </a:cubicBezTo>
                    <a:cubicBezTo>
                      <a:pt x="25" y="2"/>
                      <a:pt x="25" y="2"/>
                      <a:pt x="25" y="2"/>
                    </a:cubicBezTo>
                    <a:cubicBezTo>
                      <a:pt x="19" y="4"/>
                      <a:pt x="19" y="4"/>
                      <a:pt x="19" y="4"/>
                    </a:cubicBezTo>
                    <a:cubicBezTo>
                      <a:pt x="19" y="4"/>
                      <a:pt x="19" y="4"/>
                      <a:pt x="19" y="4"/>
                    </a:cubicBezTo>
                    <a:cubicBezTo>
                      <a:pt x="20" y="12"/>
                      <a:pt x="20" y="12"/>
                      <a:pt x="20" y="12"/>
                    </a:cubicBezTo>
                    <a:cubicBezTo>
                      <a:pt x="20" y="12"/>
                      <a:pt x="20" y="12"/>
                      <a:pt x="20" y="12"/>
                    </a:cubicBezTo>
                    <a:cubicBezTo>
                      <a:pt x="17" y="14"/>
                      <a:pt x="17" y="14"/>
                      <a:pt x="17" y="14"/>
                    </a:cubicBezTo>
                    <a:cubicBezTo>
                      <a:pt x="17" y="14"/>
                      <a:pt x="17" y="14"/>
                      <a:pt x="17" y="14"/>
                    </a:cubicBezTo>
                    <a:cubicBezTo>
                      <a:pt x="10" y="11"/>
                      <a:pt x="10" y="11"/>
                      <a:pt x="10" y="11"/>
                    </a:cubicBezTo>
                    <a:cubicBezTo>
                      <a:pt x="10" y="11"/>
                      <a:pt x="10" y="11"/>
                      <a:pt x="10" y="11"/>
                    </a:cubicBezTo>
                    <a:cubicBezTo>
                      <a:pt x="6" y="16"/>
                      <a:pt x="6" y="16"/>
                      <a:pt x="6" y="16"/>
                    </a:cubicBezTo>
                    <a:cubicBezTo>
                      <a:pt x="6" y="16"/>
                      <a:pt x="6" y="16"/>
                      <a:pt x="6" y="16"/>
                    </a:cubicBezTo>
                    <a:cubicBezTo>
                      <a:pt x="11" y="22"/>
                      <a:pt x="11" y="22"/>
                      <a:pt x="11" y="22"/>
                    </a:cubicBezTo>
                    <a:cubicBezTo>
                      <a:pt x="11" y="23"/>
                      <a:pt x="11" y="23"/>
                      <a:pt x="11" y="23"/>
                    </a:cubicBezTo>
                    <a:cubicBezTo>
                      <a:pt x="9" y="25"/>
                      <a:pt x="9" y="25"/>
                      <a:pt x="9" y="25"/>
                    </a:cubicBezTo>
                    <a:cubicBezTo>
                      <a:pt x="9" y="26"/>
                      <a:pt x="9" y="26"/>
                      <a:pt x="9" y="26"/>
                    </a:cubicBezTo>
                    <a:cubicBezTo>
                      <a:pt x="2" y="26"/>
                      <a:pt x="2" y="26"/>
                      <a:pt x="2" y="26"/>
                    </a:cubicBezTo>
                    <a:cubicBezTo>
                      <a:pt x="1" y="27"/>
                      <a:pt x="1" y="27"/>
                      <a:pt x="1" y="27"/>
                    </a:cubicBezTo>
                    <a:cubicBezTo>
                      <a:pt x="0" y="32"/>
                      <a:pt x="0" y="32"/>
                      <a:pt x="0" y="32"/>
                    </a:cubicBezTo>
                    <a:cubicBezTo>
                      <a:pt x="1" y="33"/>
                      <a:pt x="1" y="33"/>
                      <a:pt x="1" y="33"/>
                    </a:cubicBezTo>
                    <a:cubicBezTo>
                      <a:pt x="8" y="36"/>
                      <a:pt x="8" y="36"/>
                      <a:pt x="8" y="36"/>
                    </a:cubicBezTo>
                    <a:cubicBezTo>
                      <a:pt x="8" y="36"/>
                      <a:pt x="8" y="36"/>
                      <a:pt x="8" y="36"/>
                    </a:cubicBezTo>
                    <a:cubicBezTo>
                      <a:pt x="8" y="39"/>
                      <a:pt x="8" y="39"/>
                      <a:pt x="8" y="39"/>
                    </a:cubicBezTo>
                    <a:cubicBezTo>
                      <a:pt x="8" y="39"/>
                      <a:pt x="8" y="39"/>
                      <a:pt x="8" y="39"/>
                    </a:cubicBezTo>
                    <a:cubicBezTo>
                      <a:pt x="2" y="44"/>
                      <a:pt x="2" y="44"/>
                      <a:pt x="2" y="44"/>
                    </a:cubicBezTo>
                    <a:cubicBezTo>
                      <a:pt x="2" y="44"/>
                      <a:pt x="2" y="44"/>
                      <a:pt x="2" y="44"/>
                    </a:cubicBezTo>
                    <a:cubicBezTo>
                      <a:pt x="4" y="50"/>
                      <a:pt x="4" y="50"/>
                      <a:pt x="4" y="50"/>
                    </a:cubicBezTo>
                    <a:cubicBezTo>
                      <a:pt x="4" y="50"/>
                      <a:pt x="4" y="50"/>
                      <a:pt x="4" y="50"/>
                    </a:cubicBezTo>
                    <a:cubicBezTo>
                      <a:pt x="12" y="49"/>
                      <a:pt x="12" y="49"/>
                      <a:pt x="12" y="49"/>
                    </a:cubicBezTo>
                    <a:cubicBezTo>
                      <a:pt x="12" y="49"/>
                      <a:pt x="12" y="49"/>
                      <a:pt x="12" y="49"/>
                    </a:cubicBezTo>
                    <a:cubicBezTo>
                      <a:pt x="14" y="52"/>
                      <a:pt x="14" y="52"/>
                      <a:pt x="14" y="52"/>
                    </a:cubicBezTo>
                    <a:cubicBezTo>
                      <a:pt x="14" y="52"/>
                      <a:pt x="14" y="52"/>
                      <a:pt x="14" y="52"/>
                    </a:cubicBezTo>
                    <a:cubicBezTo>
                      <a:pt x="11" y="59"/>
                      <a:pt x="11" y="59"/>
                      <a:pt x="11" y="59"/>
                    </a:cubicBezTo>
                    <a:cubicBezTo>
                      <a:pt x="11" y="59"/>
                      <a:pt x="11" y="59"/>
                      <a:pt x="11" y="59"/>
                    </a:cubicBezTo>
                    <a:cubicBezTo>
                      <a:pt x="16" y="63"/>
                      <a:pt x="16" y="63"/>
                      <a:pt x="16" y="63"/>
                    </a:cubicBezTo>
                    <a:cubicBezTo>
                      <a:pt x="16" y="63"/>
                      <a:pt x="16" y="63"/>
                      <a:pt x="16" y="63"/>
                    </a:cubicBezTo>
                    <a:cubicBezTo>
                      <a:pt x="22" y="58"/>
                      <a:pt x="22" y="58"/>
                      <a:pt x="22" y="58"/>
                    </a:cubicBezTo>
                    <a:cubicBezTo>
                      <a:pt x="23" y="58"/>
                      <a:pt x="23" y="58"/>
                      <a:pt x="23" y="58"/>
                    </a:cubicBezTo>
                    <a:cubicBezTo>
                      <a:pt x="25" y="59"/>
                      <a:pt x="25" y="59"/>
                      <a:pt x="25" y="59"/>
                    </a:cubicBezTo>
                    <a:cubicBezTo>
                      <a:pt x="26" y="60"/>
                      <a:pt x="26" y="60"/>
                      <a:pt x="26" y="60"/>
                    </a:cubicBezTo>
                    <a:cubicBezTo>
                      <a:pt x="26" y="67"/>
                      <a:pt x="26" y="67"/>
                      <a:pt x="26" y="67"/>
                    </a:cubicBezTo>
                    <a:cubicBezTo>
                      <a:pt x="27" y="68"/>
                      <a:pt x="27" y="68"/>
                      <a:pt x="27" y="68"/>
                    </a:cubicBezTo>
                    <a:cubicBezTo>
                      <a:pt x="32" y="68"/>
                      <a:pt x="32" y="68"/>
                      <a:pt x="32" y="68"/>
                    </a:cubicBezTo>
                    <a:cubicBezTo>
                      <a:pt x="33" y="68"/>
                      <a:pt x="33" y="68"/>
                      <a:pt x="33" y="68"/>
                    </a:cubicBezTo>
                    <a:cubicBezTo>
                      <a:pt x="36" y="61"/>
                      <a:pt x="36" y="61"/>
                      <a:pt x="36" y="61"/>
                    </a:cubicBezTo>
                    <a:cubicBezTo>
                      <a:pt x="36" y="61"/>
                      <a:pt x="36" y="61"/>
                      <a:pt x="36" y="61"/>
                    </a:cubicBezTo>
                    <a:cubicBezTo>
                      <a:pt x="39" y="61"/>
                      <a:pt x="39" y="61"/>
                      <a:pt x="39" y="61"/>
                    </a:cubicBezTo>
                    <a:cubicBezTo>
                      <a:pt x="39" y="61"/>
                      <a:pt x="39" y="61"/>
                      <a:pt x="39" y="61"/>
                    </a:cubicBezTo>
                    <a:cubicBezTo>
                      <a:pt x="44" y="67"/>
                      <a:pt x="44" y="67"/>
                      <a:pt x="44" y="67"/>
                    </a:cubicBezTo>
                    <a:cubicBezTo>
                      <a:pt x="44" y="67"/>
                      <a:pt x="44" y="67"/>
                      <a:pt x="44" y="67"/>
                    </a:cubicBezTo>
                    <a:cubicBezTo>
                      <a:pt x="50" y="65"/>
                      <a:pt x="50" y="65"/>
                      <a:pt x="50" y="65"/>
                    </a:cubicBezTo>
                    <a:cubicBezTo>
                      <a:pt x="50" y="65"/>
                      <a:pt x="50" y="65"/>
                      <a:pt x="50" y="65"/>
                    </a:cubicBezTo>
                    <a:cubicBezTo>
                      <a:pt x="49" y="57"/>
                      <a:pt x="49" y="57"/>
                      <a:pt x="49" y="57"/>
                    </a:cubicBezTo>
                    <a:cubicBezTo>
                      <a:pt x="49" y="57"/>
                      <a:pt x="49" y="57"/>
                      <a:pt x="49" y="57"/>
                    </a:cubicBezTo>
                    <a:cubicBezTo>
                      <a:pt x="52" y="55"/>
                      <a:pt x="52" y="55"/>
                      <a:pt x="52" y="55"/>
                    </a:cubicBezTo>
                    <a:cubicBezTo>
                      <a:pt x="52" y="55"/>
                      <a:pt x="52" y="55"/>
                      <a:pt x="52" y="55"/>
                    </a:cubicBezTo>
                    <a:cubicBezTo>
                      <a:pt x="59" y="58"/>
                      <a:pt x="59" y="58"/>
                      <a:pt x="59" y="58"/>
                    </a:cubicBezTo>
                    <a:cubicBezTo>
                      <a:pt x="59" y="58"/>
                      <a:pt x="59" y="58"/>
                      <a:pt x="59" y="58"/>
                    </a:cubicBezTo>
                    <a:cubicBezTo>
                      <a:pt x="63" y="53"/>
                      <a:pt x="63" y="53"/>
                      <a:pt x="63" y="53"/>
                    </a:cubicBezTo>
                    <a:cubicBezTo>
                      <a:pt x="63" y="53"/>
                      <a:pt x="63" y="53"/>
                      <a:pt x="63" y="53"/>
                    </a:cubicBezTo>
                    <a:cubicBezTo>
                      <a:pt x="58" y="47"/>
                      <a:pt x="58" y="47"/>
                      <a:pt x="58" y="47"/>
                    </a:cubicBezTo>
                    <a:cubicBezTo>
                      <a:pt x="58" y="46"/>
                      <a:pt x="58" y="46"/>
                      <a:pt x="58" y="46"/>
                    </a:cubicBezTo>
                    <a:cubicBezTo>
                      <a:pt x="60" y="44"/>
                      <a:pt x="60" y="44"/>
                      <a:pt x="60" y="44"/>
                    </a:cubicBezTo>
                    <a:cubicBezTo>
                      <a:pt x="60" y="43"/>
                      <a:pt x="60" y="43"/>
                      <a:pt x="60" y="43"/>
                    </a:cubicBezTo>
                    <a:cubicBezTo>
                      <a:pt x="67" y="43"/>
                      <a:pt x="67" y="43"/>
                      <a:pt x="67" y="43"/>
                    </a:cubicBezTo>
                    <a:cubicBezTo>
                      <a:pt x="68" y="42"/>
                      <a:pt x="68" y="42"/>
                      <a:pt x="68" y="42"/>
                    </a:cubicBezTo>
                    <a:cubicBezTo>
                      <a:pt x="68" y="37"/>
                      <a:pt x="68" y="37"/>
                      <a:pt x="68" y="37"/>
                    </a:cubicBezTo>
                    <a:cubicBezTo>
                      <a:pt x="68" y="36"/>
                      <a:pt x="68" y="36"/>
                      <a:pt x="68" y="36"/>
                    </a:cubicBezTo>
                    <a:cubicBezTo>
                      <a:pt x="61" y="33"/>
                      <a:pt x="61" y="33"/>
                      <a:pt x="61" y="33"/>
                    </a:cubicBezTo>
                    <a:cubicBezTo>
                      <a:pt x="61" y="33"/>
                      <a:pt x="61" y="33"/>
                      <a:pt x="61" y="33"/>
                    </a:cubicBezTo>
                    <a:cubicBezTo>
                      <a:pt x="61" y="30"/>
                      <a:pt x="61" y="30"/>
                      <a:pt x="61" y="30"/>
                    </a:cubicBezTo>
                    <a:cubicBezTo>
                      <a:pt x="61" y="29"/>
                      <a:pt x="61" y="29"/>
                      <a:pt x="61" y="29"/>
                    </a:cubicBezTo>
                    <a:cubicBezTo>
                      <a:pt x="67" y="25"/>
                      <a:pt x="67" y="25"/>
                      <a:pt x="67" y="25"/>
                    </a:cubicBezTo>
                    <a:cubicBezTo>
                      <a:pt x="67" y="25"/>
                      <a:pt x="67" y="25"/>
                      <a:pt x="67" y="25"/>
                    </a:cubicBezTo>
                    <a:cubicBezTo>
                      <a:pt x="65" y="19"/>
                      <a:pt x="65" y="19"/>
                      <a:pt x="65" y="19"/>
                    </a:cubicBezTo>
                    <a:close/>
                    <a:moveTo>
                      <a:pt x="38" y="44"/>
                    </a:moveTo>
                    <a:cubicBezTo>
                      <a:pt x="32" y="47"/>
                      <a:pt x="25" y="44"/>
                      <a:pt x="23" y="38"/>
                    </a:cubicBezTo>
                    <a:cubicBezTo>
                      <a:pt x="21" y="32"/>
                      <a:pt x="23" y="26"/>
                      <a:pt x="29" y="23"/>
                    </a:cubicBezTo>
                    <a:cubicBezTo>
                      <a:pt x="35" y="21"/>
                      <a:pt x="42" y="24"/>
                      <a:pt x="44" y="30"/>
                    </a:cubicBezTo>
                    <a:cubicBezTo>
                      <a:pt x="46" y="36"/>
                      <a:pt x="43" y="42"/>
                      <a:pt x="3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Freeform 53"/>
              <p:cNvSpPr>
                <a:spLocks noEditPoints="1"/>
              </p:cNvSpPr>
              <p:nvPr/>
            </p:nvSpPr>
            <p:spPr bwMode="auto">
              <a:xfrm>
                <a:off x="875" y="2182"/>
                <a:ext cx="111" cy="110"/>
              </a:xfrm>
              <a:custGeom>
                <a:avLst/>
                <a:gdLst>
                  <a:gd name="T0" fmla="*/ 63 w 76"/>
                  <a:gd name="T1" fmla="*/ 22 h 76"/>
                  <a:gd name="T2" fmla="*/ 61 w 76"/>
                  <a:gd name="T3" fmla="*/ 19 h 76"/>
                  <a:gd name="T4" fmla="*/ 64 w 76"/>
                  <a:gd name="T5" fmla="*/ 11 h 76"/>
                  <a:gd name="T6" fmla="*/ 59 w 76"/>
                  <a:gd name="T7" fmla="*/ 6 h 76"/>
                  <a:gd name="T8" fmla="*/ 52 w 76"/>
                  <a:gd name="T9" fmla="*/ 11 h 76"/>
                  <a:gd name="T10" fmla="*/ 48 w 76"/>
                  <a:gd name="T11" fmla="*/ 10 h 76"/>
                  <a:gd name="T12" fmla="*/ 47 w 76"/>
                  <a:gd name="T13" fmla="*/ 1 h 76"/>
                  <a:gd name="T14" fmla="*/ 40 w 76"/>
                  <a:gd name="T15" fmla="*/ 0 h 76"/>
                  <a:gd name="T16" fmla="*/ 37 w 76"/>
                  <a:gd name="T17" fmla="*/ 8 h 76"/>
                  <a:gd name="T18" fmla="*/ 33 w 76"/>
                  <a:gd name="T19" fmla="*/ 9 h 76"/>
                  <a:gd name="T20" fmla="*/ 27 w 76"/>
                  <a:gd name="T21" fmla="*/ 2 h 76"/>
                  <a:gd name="T22" fmla="*/ 21 w 76"/>
                  <a:gd name="T23" fmla="*/ 4 h 76"/>
                  <a:gd name="T24" fmla="*/ 22 w 76"/>
                  <a:gd name="T25" fmla="*/ 13 h 76"/>
                  <a:gd name="T26" fmla="*/ 19 w 76"/>
                  <a:gd name="T27" fmla="*/ 15 h 76"/>
                  <a:gd name="T28" fmla="*/ 11 w 76"/>
                  <a:gd name="T29" fmla="*/ 12 h 76"/>
                  <a:gd name="T30" fmla="*/ 6 w 76"/>
                  <a:gd name="T31" fmla="*/ 17 h 76"/>
                  <a:gd name="T32" fmla="*/ 11 w 76"/>
                  <a:gd name="T33" fmla="*/ 24 h 76"/>
                  <a:gd name="T34" fmla="*/ 10 w 76"/>
                  <a:gd name="T35" fmla="*/ 28 h 76"/>
                  <a:gd name="T36" fmla="*/ 1 w 76"/>
                  <a:gd name="T37" fmla="*/ 29 h 76"/>
                  <a:gd name="T38" fmla="*/ 0 w 76"/>
                  <a:gd name="T39" fmla="*/ 36 h 76"/>
                  <a:gd name="T40" fmla="*/ 8 w 76"/>
                  <a:gd name="T41" fmla="*/ 39 h 76"/>
                  <a:gd name="T42" fmla="*/ 9 w 76"/>
                  <a:gd name="T43" fmla="*/ 43 h 76"/>
                  <a:gd name="T44" fmla="*/ 2 w 76"/>
                  <a:gd name="T45" fmla="*/ 49 h 76"/>
                  <a:gd name="T46" fmla="*/ 4 w 76"/>
                  <a:gd name="T47" fmla="*/ 55 h 76"/>
                  <a:gd name="T48" fmla="*/ 13 w 76"/>
                  <a:gd name="T49" fmla="*/ 54 h 76"/>
                  <a:gd name="T50" fmla="*/ 15 w 76"/>
                  <a:gd name="T51" fmla="*/ 57 h 76"/>
                  <a:gd name="T52" fmla="*/ 12 w 76"/>
                  <a:gd name="T53" fmla="*/ 65 h 76"/>
                  <a:gd name="T54" fmla="*/ 17 w 76"/>
                  <a:gd name="T55" fmla="*/ 70 h 76"/>
                  <a:gd name="T56" fmla="*/ 24 w 76"/>
                  <a:gd name="T57" fmla="*/ 65 h 76"/>
                  <a:gd name="T58" fmla="*/ 28 w 76"/>
                  <a:gd name="T59" fmla="*/ 66 h 76"/>
                  <a:gd name="T60" fmla="*/ 29 w 76"/>
                  <a:gd name="T61" fmla="*/ 75 h 76"/>
                  <a:gd name="T62" fmla="*/ 36 w 76"/>
                  <a:gd name="T63" fmla="*/ 76 h 76"/>
                  <a:gd name="T64" fmla="*/ 39 w 76"/>
                  <a:gd name="T65" fmla="*/ 68 h 76"/>
                  <a:gd name="T66" fmla="*/ 43 w 76"/>
                  <a:gd name="T67" fmla="*/ 67 h 76"/>
                  <a:gd name="T68" fmla="*/ 48 w 76"/>
                  <a:gd name="T69" fmla="*/ 74 h 76"/>
                  <a:gd name="T70" fmla="*/ 55 w 76"/>
                  <a:gd name="T71" fmla="*/ 72 h 76"/>
                  <a:gd name="T72" fmla="*/ 54 w 76"/>
                  <a:gd name="T73" fmla="*/ 63 h 76"/>
                  <a:gd name="T74" fmla="*/ 57 w 76"/>
                  <a:gd name="T75" fmla="*/ 61 h 76"/>
                  <a:gd name="T76" fmla="*/ 65 w 76"/>
                  <a:gd name="T77" fmla="*/ 64 h 76"/>
                  <a:gd name="T78" fmla="*/ 70 w 76"/>
                  <a:gd name="T79" fmla="*/ 59 h 76"/>
                  <a:gd name="T80" fmla="*/ 65 w 76"/>
                  <a:gd name="T81" fmla="*/ 52 h 76"/>
                  <a:gd name="T82" fmla="*/ 66 w 76"/>
                  <a:gd name="T83" fmla="*/ 48 h 76"/>
                  <a:gd name="T84" fmla="*/ 75 w 76"/>
                  <a:gd name="T85" fmla="*/ 47 h 76"/>
                  <a:gd name="T86" fmla="*/ 76 w 76"/>
                  <a:gd name="T87" fmla="*/ 40 h 76"/>
                  <a:gd name="T88" fmla="*/ 68 w 76"/>
                  <a:gd name="T89" fmla="*/ 37 h 76"/>
                  <a:gd name="T90" fmla="*/ 67 w 76"/>
                  <a:gd name="T91" fmla="*/ 33 h 76"/>
                  <a:gd name="T92" fmla="*/ 74 w 76"/>
                  <a:gd name="T93" fmla="*/ 28 h 76"/>
                  <a:gd name="T94" fmla="*/ 72 w 76"/>
                  <a:gd name="T95" fmla="*/ 21 h 76"/>
                  <a:gd name="T96" fmla="*/ 25 w 76"/>
                  <a:gd name="T97" fmla="*/ 42 h 76"/>
                  <a:gd name="T98" fmla="*/ 48 w 76"/>
                  <a:gd name="T9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6">
                    <a:moveTo>
                      <a:pt x="72" y="21"/>
                    </a:moveTo>
                    <a:cubicBezTo>
                      <a:pt x="63" y="22"/>
                      <a:pt x="63" y="22"/>
                      <a:pt x="63" y="22"/>
                    </a:cubicBezTo>
                    <a:cubicBezTo>
                      <a:pt x="63" y="22"/>
                      <a:pt x="63" y="22"/>
                      <a:pt x="63" y="22"/>
                    </a:cubicBezTo>
                    <a:cubicBezTo>
                      <a:pt x="61" y="19"/>
                      <a:pt x="61" y="19"/>
                      <a:pt x="61" y="19"/>
                    </a:cubicBezTo>
                    <a:cubicBezTo>
                      <a:pt x="61" y="18"/>
                      <a:pt x="61" y="18"/>
                      <a:pt x="61" y="18"/>
                    </a:cubicBezTo>
                    <a:cubicBezTo>
                      <a:pt x="64" y="11"/>
                      <a:pt x="64" y="11"/>
                      <a:pt x="64" y="11"/>
                    </a:cubicBezTo>
                    <a:cubicBezTo>
                      <a:pt x="64" y="10"/>
                      <a:pt x="64" y="10"/>
                      <a:pt x="64" y="10"/>
                    </a:cubicBezTo>
                    <a:cubicBezTo>
                      <a:pt x="59" y="6"/>
                      <a:pt x="59" y="6"/>
                      <a:pt x="59" y="6"/>
                    </a:cubicBezTo>
                    <a:cubicBezTo>
                      <a:pt x="58" y="6"/>
                      <a:pt x="58" y="6"/>
                      <a:pt x="58" y="6"/>
                    </a:cubicBezTo>
                    <a:cubicBezTo>
                      <a:pt x="52" y="11"/>
                      <a:pt x="52" y="11"/>
                      <a:pt x="52" y="11"/>
                    </a:cubicBezTo>
                    <a:cubicBezTo>
                      <a:pt x="51" y="11"/>
                      <a:pt x="51" y="11"/>
                      <a:pt x="51" y="11"/>
                    </a:cubicBezTo>
                    <a:cubicBezTo>
                      <a:pt x="48" y="10"/>
                      <a:pt x="48" y="10"/>
                      <a:pt x="48" y="10"/>
                    </a:cubicBezTo>
                    <a:cubicBezTo>
                      <a:pt x="48" y="10"/>
                      <a:pt x="48" y="10"/>
                      <a:pt x="48" y="10"/>
                    </a:cubicBezTo>
                    <a:cubicBezTo>
                      <a:pt x="47" y="1"/>
                      <a:pt x="47" y="1"/>
                      <a:pt x="47" y="1"/>
                    </a:cubicBezTo>
                    <a:cubicBezTo>
                      <a:pt x="47" y="1"/>
                      <a:pt x="47" y="1"/>
                      <a:pt x="47" y="1"/>
                    </a:cubicBezTo>
                    <a:cubicBezTo>
                      <a:pt x="40" y="0"/>
                      <a:pt x="40" y="0"/>
                      <a:pt x="40" y="0"/>
                    </a:cubicBezTo>
                    <a:cubicBezTo>
                      <a:pt x="40" y="0"/>
                      <a:pt x="40" y="0"/>
                      <a:pt x="40" y="0"/>
                    </a:cubicBezTo>
                    <a:cubicBezTo>
                      <a:pt x="37" y="8"/>
                      <a:pt x="37" y="8"/>
                      <a:pt x="37" y="8"/>
                    </a:cubicBezTo>
                    <a:cubicBezTo>
                      <a:pt x="36" y="8"/>
                      <a:pt x="36" y="8"/>
                      <a:pt x="36" y="8"/>
                    </a:cubicBezTo>
                    <a:cubicBezTo>
                      <a:pt x="33" y="9"/>
                      <a:pt x="33" y="9"/>
                      <a:pt x="33" y="9"/>
                    </a:cubicBezTo>
                    <a:cubicBezTo>
                      <a:pt x="32" y="9"/>
                      <a:pt x="32" y="9"/>
                      <a:pt x="32" y="9"/>
                    </a:cubicBezTo>
                    <a:cubicBezTo>
                      <a:pt x="27" y="2"/>
                      <a:pt x="27" y="2"/>
                      <a:pt x="27" y="2"/>
                    </a:cubicBezTo>
                    <a:cubicBezTo>
                      <a:pt x="27" y="2"/>
                      <a:pt x="27" y="2"/>
                      <a:pt x="27" y="2"/>
                    </a:cubicBezTo>
                    <a:cubicBezTo>
                      <a:pt x="21" y="4"/>
                      <a:pt x="21" y="4"/>
                      <a:pt x="21" y="4"/>
                    </a:cubicBezTo>
                    <a:cubicBezTo>
                      <a:pt x="21" y="5"/>
                      <a:pt x="21" y="5"/>
                      <a:pt x="21" y="5"/>
                    </a:cubicBezTo>
                    <a:cubicBezTo>
                      <a:pt x="22" y="13"/>
                      <a:pt x="22" y="13"/>
                      <a:pt x="22" y="13"/>
                    </a:cubicBezTo>
                    <a:cubicBezTo>
                      <a:pt x="21" y="13"/>
                      <a:pt x="21" y="13"/>
                      <a:pt x="21" y="13"/>
                    </a:cubicBezTo>
                    <a:cubicBezTo>
                      <a:pt x="19" y="15"/>
                      <a:pt x="19" y="15"/>
                      <a:pt x="19" y="15"/>
                    </a:cubicBezTo>
                    <a:cubicBezTo>
                      <a:pt x="18" y="15"/>
                      <a:pt x="18" y="15"/>
                      <a:pt x="18" y="15"/>
                    </a:cubicBezTo>
                    <a:cubicBezTo>
                      <a:pt x="11" y="12"/>
                      <a:pt x="11" y="12"/>
                      <a:pt x="11" y="12"/>
                    </a:cubicBezTo>
                    <a:cubicBezTo>
                      <a:pt x="10" y="12"/>
                      <a:pt x="10" y="12"/>
                      <a:pt x="10" y="12"/>
                    </a:cubicBezTo>
                    <a:cubicBezTo>
                      <a:pt x="6" y="17"/>
                      <a:pt x="6" y="17"/>
                      <a:pt x="6" y="17"/>
                    </a:cubicBezTo>
                    <a:cubicBezTo>
                      <a:pt x="6" y="18"/>
                      <a:pt x="6" y="18"/>
                      <a:pt x="6" y="18"/>
                    </a:cubicBezTo>
                    <a:cubicBezTo>
                      <a:pt x="11" y="24"/>
                      <a:pt x="11" y="24"/>
                      <a:pt x="11" y="24"/>
                    </a:cubicBezTo>
                    <a:cubicBezTo>
                      <a:pt x="11" y="25"/>
                      <a:pt x="11" y="25"/>
                      <a:pt x="11" y="25"/>
                    </a:cubicBezTo>
                    <a:cubicBezTo>
                      <a:pt x="10" y="28"/>
                      <a:pt x="10" y="28"/>
                      <a:pt x="10" y="28"/>
                    </a:cubicBezTo>
                    <a:cubicBezTo>
                      <a:pt x="9" y="28"/>
                      <a:pt x="9" y="28"/>
                      <a:pt x="9" y="28"/>
                    </a:cubicBezTo>
                    <a:cubicBezTo>
                      <a:pt x="1" y="29"/>
                      <a:pt x="1" y="29"/>
                      <a:pt x="1" y="29"/>
                    </a:cubicBezTo>
                    <a:cubicBezTo>
                      <a:pt x="1" y="29"/>
                      <a:pt x="1" y="29"/>
                      <a:pt x="1" y="29"/>
                    </a:cubicBezTo>
                    <a:cubicBezTo>
                      <a:pt x="0" y="36"/>
                      <a:pt x="0" y="36"/>
                      <a:pt x="0" y="36"/>
                    </a:cubicBezTo>
                    <a:cubicBezTo>
                      <a:pt x="0" y="36"/>
                      <a:pt x="0" y="36"/>
                      <a:pt x="0" y="36"/>
                    </a:cubicBezTo>
                    <a:cubicBezTo>
                      <a:pt x="8" y="39"/>
                      <a:pt x="8" y="39"/>
                      <a:pt x="8" y="39"/>
                    </a:cubicBezTo>
                    <a:cubicBezTo>
                      <a:pt x="8" y="40"/>
                      <a:pt x="8" y="40"/>
                      <a:pt x="8" y="40"/>
                    </a:cubicBezTo>
                    <a:cubicBezTo>
                      <a:pt x="9" y="43"/>
                      <a:pt x="9" y="43"/>
                      <a:pt x="9" y="43"/>
                    </a:cubicBezTo>
                    <a:cubicBezTo>
                      <a:pt x="8" y="44"/>
                      <a:pt x="8" y="44"/>
                      <a:pt x="8" y="44"/>
                    </a:cubicBezTo>
                    <a:cubicBezTo>
                      <a:pt x="2" y="49"/>
                      <a:pt x="2" y="49"/>
                      <a:pt x="2" y="49"/>
                    </a:cubicBezTo>
                    <a:cubicBezTo>
                      <a:pt x="1" y="49"/>
                      <a:pt x="1" y="49"/>
                      <a:pt x="1" y="49"/>
                    </a:cubicBezTo>
                    <a:cubicBezTo>
                      <a:pt x="4" y="55"/>
                      <a:pt x="4" y="55"/>
                      <a:pt x="4" y="55"/>
                    </a:cubicBezTo>
                    <a:cubicBezTo>
                      <a:pt x="4" y="55"/>
                      <a:pt x="4" y="55"/>
                      <a:pt x="4" y="55"/>
                    </a:cubicBezTo>
                    <a:cubicBezTo>
                      <a:pt x="13" y="54"/>
                      <a:pt x="13" y="54"/>
                      <a:pt x="13" y="54"/>
                    </a:cubicBezTo>
                    <a:cubicBezTo>
                      <a:pt x="13" y="55"/>
                      <a:pt x="13" y="55"/>
                      <a:pt x="13" y="55"/>
                    </a:cubicBezTo>
                    <a:cubicBezTo>
                      <a:pt x="15" y="57"/>
                      <a:pt x="15" y="57"/>
                      <a:pt x="15" y="57"/>
                    </a:cubicBezTo>
                    <a:cubicBezTo>
                      <a:pt x="15" y="58"/>
                      <a:pt x="15" y="58"/>
                      <a:pt x="15" y="58"/>
                    </a:cubicBezTo>
                    <a:cubicBezTo>
                      <a:pt x="12" y="65"/>
                      <a:pt x="12" y="65"/>
                      <a:pt x="12" y="65"/>
                    </a:cubicBezTo>
                    <a:cubicBezTo>
                      <a:pt x="12" y="66"/>
                      <a:pt x="12" y="66"/>
                      <a:pt x="12" y="66"/>
                    </a:cubicBezTo>
                    <a:cubicBezTo>
                      <a:pt x="17" y="70"/>
                      <a:pt x="17" y="70"/>
                      <a:pt x="17" y="70"/>
                    </a:cubicBezTo>
                    <a:cubicBezTo>
                      <a:pt x="17" y="70"/>
                      <a:pt x="17" y="70"/>
                      <a:pt x="17" y="70"/>
                    </a:cubicBezTo>
                    <a:cubicBezTo>
                      <a:pt x="24" y="65"/>
                      <a:pt x="24" y="65"/>
                      <a:pt x="24" y="65"/>
                    </a:cubicBezTo>
                    <a:cubicBezTo>
                      <a:pt x="25" y="65"/>
                      <a:pt x="25" y="65"/>
                      <a:pt x="25" y="65"/>
                    </a:cubicBezTo>
                    <a:cubicBezTo>
                      <a:pt x="28" y="66"/>
                      <a:pt x="28" y="66"/>
                      <a:pt x="28" y="66"/>
                    </a:cubicBezTo>
                    <a:cubicBezTo>
                      <a:pt x="28" y="67"/>
                      <a:pt x="28" y="67"/>
                      <a:pt x="28" y="67"/>
                    </a:cubicBezTo>
                    <a:cubicBezTo>
                      <a:pt x="29" y="75"/>
                      <a:pt x="29" y="75"/>
                      <a:pt x="29" y="75"/>
                    </a:cubicBezTo>
                    <a:cubicBezTo>
                      <a:pt x="29" y="75"/>
                      <a:pt x="29" y="75"/>
                      <a:pt x="29" y="75"/>
                    </a:cubicBezTo>
                    <a:cubicBezTo>
                      <a:pt x="36" y="76"/>
                      <a:pt x="36" y="76"/>
                      <a:pt x="36" y="76"/>
                    </a:cubicBezTo>
                    <a:cubicBezTo>
                      <a:pt x="36" y="76"/>
                      <a:pt x="36" y="76"/>
                      <a:pt x="36" y="76"/>
                    </a:cubicBezTo>
                    <a:cubicBezTo>
                      <a:pt x="39" y="68"/>
                      <a:pt x="39" y="68"/>
                      <a:pt x="39" y="68"/>
                    </a:cubicBezTo>
                    <a:cubicBezTo>
                      <a:pt x="40" y="68"/>
                      <a:pt x="40" y="68"/>
                      <a:pt x="40" y="68"/>
                    </a:cubicBezTo>
                    <a:cubicBezTo>
                      <a:pt x="43" y="67"/>
                      <a:pt x="43" y="67"/>
                      <a:pt x="43" y="67"/>
                    </a:cubicBezTo>
                    <a:cubicBezTo>
                      <a:pt x="43" y="68"/>
                      <a:pt x="43" y="68"/>
                      <a:pt x="43" y="68"/>
                    </a:cubicBezTo>
                    <a:cubicBezTo>
                      <a:pt x="48" y="74"/>
                      <a:pt x="48" y="74"/>
                      <a:pt x="48" y="74"/>
                    </a:cubicBezTo>
                    <a:cubicBezTo>
                      <a:pt x="49" y="75"/>
                      <a:pt x="49" y="75"/>
                      <a:pt x="49" y="75"/>
                    </a:cubicBezTo>
                    <a:cubicBezTo>
                      <a:pt x="55" y="72"/>
                      <a:pt x="55" y="72"/>
                      <a:pt x="55" y="72"/>
                    </a:cubicBezTo>
                    <a:cubicBezTo>
                      <a:pt x="55" y="72"/>
                      <a:pt x="55" y="72"/>
                      <a:pt x="55" y="72"/>
                    </a:cubicBezTo>
                    <a:cubicBezTo>
                      <a:pt x="54" y="63"/>
                      <a:pt x="54" y="63"/>
                      <a:pt x="54" y="63"/>
                    </a:cubicBezTo>
                    <a:cubicBezTo>
                      <a:pt x="54" y="63"/>
                      <a:pt x="54" y="63"/>
                      <a:pt x="54" y="63"/>
                    </a:cubicBezTo>
                    <a:cubicBezTo>
                      <a:pt x="57" y="61"/>
                      <a:pt x="57" y="61"/>
                      <a:pt x="57" y="61"/>
                    </a:cubicBezTo>
                    <a:cubicBezTo>
                      <a:pt x="58" y="61"/>
                      <a:pt x="58" y="61"/>
                      <a:pt x="58" y="61"/>
                    </a:cubicBezTo>
                    <a:cubicBezTo>
                      <a:pt x="65" y="64"/>
                      <a:pt x="65" y="64"/>
                      <a:pt x="65" y="64"/>
                    </a:cubicBezTo>
                    <a:cubicBezTo>
                      <a:pt x="66" y="64"/>
                      <a:pt x="66" y="64"/>
                      <a:pt x="66" y="64"/>
                    </a:cubicBezTo>
                    <a:cubicBezTo>
                      <a:pt x="70" y="59"/>
                      <a:pt x="70" y="59"/>
                      <a:pt x="70" y="59"/>
                    </a:cubicBezTo>
                    <a:cubicBezTo>
                      <a:pt x="70" y="59"/>
                      <a:pt x="70" y="59"/>
                      <a:pt x="70" y="59"/>
                    </a:cubicBezTo>
                    <a:cubicBezTo>
                      <a:pt x="65" y="52"/>
                      <a:pt x="65" y="52"/>
                      <a:pt x="65" y="52"/>
                    </a:cubicBezTo>
                    <a:cubicBezTo>
                      <a:pt x="65" y="51"/>
                      <a:pt x="65" y="51"/>
                      <a:pt x="65" y="51"/>
                    </a:cubicBezTo>
                    <a:cubicBezTo>
                      <a:pt x="66" y="48"/>
                      <a:pt x="66" y="48"/>
                      <a:pt x="66" y="48"/>
                    </a:cubicBezTo>
                    <a:cubicBezTo>
                      <a:pt x="66" y="48"/>
                      <a:pt x="66" y="48"/>
                      <a:pt x="66" y="48"/>
                    </a:cubicBezTo>
                    <a:cubicBezTo>
                      <a:pt x="75" y="47"/>
                      <a:pt x="75" y="47"/>
                      <a:pt x="75" y="47"/>
                    </a:cubicBezTo>
                    <a:cubicBezTo>
                      <a:pt x="75" y="47"/>
                      <a:pt x="75" y="47"/>
                      <a:pt x="75" y="47"/>
                    </a:cubicBezTo>
                    <a:cubicBezTo>
                      <a:pt x="76" y="40"/>
                      <a:pt x="76" y="40"/>
                      <a:pt x="76" y="40"/>
                    </a:cubicBezTo>
                    <a:cubicBezTo>
                      <a:pt x="76" y="40"/>
                      <a:pt x="76" y="40"/>
                      <a:pt x="76" y="40"/>
                    </a:cubicBezTo>
                    <a:cubicBezTo>
                      <a:pt x="68" y="37"/>
                      <a:pt x="68" y="37"/>
                      <a:pt x="68" y="37"/>
                    </a:cubicBezTo>
                    <a:cubicBezTo>
                      <a:pt x="68" y="36"/>
                      <a:pt x="68" y="36"/>
                      <a:pt x="68" y="36"/>
                    </a:cubicBezTo>
                    <a:cubicBezTo>
                      <a:pt x="67" y="33"/>
                      <a:pt x="67" y="33"/>
                      <a:pt x="67" y="33"/>
                    </a:cubicBezTo>
                    <a:cubicBezTo>
                      <a:pt x="67" y="33"/>
                      <a:pt x="67" y="33"/>
                      <a:pt x="67" y="33"/>
                    </a:cubicBezTo>
                    <a:cubicBezTo>
                      <a:pt x="74" y="28"/>
                      <a:pt x="74" y="28"/>
                      <a:pt x="74" y="28"/>
                    </a:cubicBezTo>
                    <a:cubicBezTo>
                      <a:pt x="74" y="27"/>
                      <a:pt x="74" y="27"/>
                      <a:pt x="74" y="27"/>
                    </a:cubicBezTo>
                    <a:cubicBezTo>
                      <a:pt x="72" y="21"/>
                      <a:pt x="72" y="21"/>
                      <a:pt x="72" y="21"/>
                    </a:cubicBezTo>
                    <a:close/>
                    <a:moveTo>
                      <a:pt x="41" y="49"/>
                    </a:moveTo>
                    <a:cubicBezTo>
                      <a:pt x="35" y="52"/>
                      <a:pt x="28" y="49"/>
                      <a:pt x="25" y="42"/>
                    </a:cubicBezTo>
                    <a:cubicBezTo>
                      <a:pt x="22" y="36"/>
                      <a:pt x="26" y="28"/>
                      <a:pt x="32" y="26"/>
                    </a:cubicBezTo>
                    <a:cubicBezTo>
                      <a:pt x="39" y="23"/>
                      <a:pt x="46" y="26"/>
                      <a:pt x="48" y="33"/>
                    </a:cubicBezTo>
                    <a:cubicBezTo>
                      <a:pt x="51" y="39"/>
                      <a:pt x="48" y="47"/>
                      <a:pt x="41"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54"/>
              <p:cNvSpPr>
                <a:spLocks noEditPoints="1"/>
              </p:cNvSpPr>
              <p:nvPr/>
            </p:nvSpPr>
            <p:spPr bwMode="auto">
              <a:xfrm>
                <a:off x="1102" y="2961"/>
                <a:ext cx="99" cy="99"/>
              </a:xfrm>
              <a:custGeom>
                <a:avLst/>
                <a:gdLst>
                  <a:gd name="T0" fmla="*/ 57 w 68"/>
                  <a:gd name="T1" fmla="*/ 19 h 68"/>
                  <a:gd name="T2" fmla="*/ 55 w 68"/>
                  <a:gd name="T3" fmla="*/ 17 h 68"/>
                  <a:gd name="T4" fmla="*/ 58 w 68"/>
                  <a:gd name="T5" fmla="*/ 9 h 68"/>
                  <a:gd name="T6" fmla="*/ 53 w 68"/>
                  <a:gd name="T7" fmla="*/ 5 h 68"/>
                  <a:gd name="T8" fmla="*/ 47 w 68"/>
                  <a:gd name="T9" fmla="*/ 10 h 68"/>
                  <a:gd name="T10" fmla="*/ 44 w 68"/>
                  <a:gd name="T11" fmla="*/ 9 h 68"/>
                  <a:gd name="T12" fmla="*/ 43 w 68"/>
                  <a:gd name="T13" fmla="*/ 1 h 68"/>
                  <a:gd name="T14" fmla="*/ 36 w 68"/>
                  <a:gd name="T15" fmla="*/ 0 h 68"/>
                  <a:gd name="T16" fmla="*/ 33 w 68"/>
                  <a:gd name="T17" fmla="*/ 7 h 68"/>
                  <a:gd name="T18" fmla="*/ 30 w 68"/>
                  <a:gd name="T19" fmla="*/ 7 h 68"/>
                  <a:gd name="T20" fmla="*/ 25 w 68"/>
                  <a:gd name="T21" fmla="*/ 1 h 68"/>
                  <a:gd name="T22" fmla="*/ 19 w 68"/>
                  <a:gd name="T23" fmla="*/ 3 h 68"/>
                  <a:gd name="T24" fmla="*/ 20 w 68"/>
                  <a:gd name="T25" fmla="*/ 11 h 68"/>
                  <a:gd name="T26" fmla="*/ 17 w 68"/>
                  <a:gd name="T27" fmla="*/ 13 h 68"/>
                  <a:gd name="T28" fmla="*/ 10 w 68"/>
                  <a:gd name="T29" fmla="*/ 10 h 68"/>
                  <a:gd name="T30" fmla="*/ 6 w 68"/>
                  <a:gd name="T31" fmla="*/ 15 h 68"/>
                  <a:gd name="T32" fmla="*/ 10 w 68"/>
                  <a:gd name="T33" fmla="*/ 21 h 68"/>
                  <a:gd name="T34" fmla="*/ 9 w 68"/>
                  <a:gd name="T35" fmla="*/ 25 h 68"/>
                  <a:gd name="T36" fmla="*/ 2 w 68"/>
                  <a:gd name="T37" fmla="*/ 26 h 68"/>
                  <a:gd name="T38" fmla="*/ 0 w 68"/>
                  <a:gd name="T39" fmla="*/ 32 h 68"/>
                  <a:gd name="T40" fmla="*/ 7 w 68"/>
                  <a:gd name="T41" fmla="*/ 35 h 68"/>
                  <a:gd name="T42" fmla="*/ 8 w 68"/>
                  <a:gd name="T43" fmla="*/ 38 h 68"/>
                  <a:gd name="T44" fmla="*/ 2 w 68"/>
                  <a:gd name="T45" fmla="*/ 43 h 68"/>
                  <a:gd name="T46" fmla="*/ 4 w 68"/>
                  <a:gd name="T47" fmla="*/ 49 h 68"/>
                  <a:gd name="T48" fmla="*/ 12 w 68"/>
                  <a:gd name="T49" fmla="*/ 48 h 68"/>
                  <a:gd name="T50" fmla="*/ 14 w 68"/>
                  <a:gd name="T51" fmla="*/ 51 h 68"/>
                  <a:gd name="T52" fmla="*/ 11 w 68"/>
                  <a:gd name="T53" fmla="*/ 58 h 68"/>
                  <a:gd name="T54" fmla="*/ 16 w 68"/>
                  <a:gd name="T55" fmla="*/ 62 h 68"/>
                  <a:gd name="T56" fmla="*/ 22 w 68"/>
                  <a:gd name="T57" fmla="*/ 58 h 68"/>
                  <a:gd name="T58" fmla="*/ 25 w 68"/>
                  <a:gd name="T59" fmla="*/ 59 h 68"/>
                  <a:gd name="T60" fmla="*/ 26 w 68"/>
                  <a:gd name="T61" fmla="*/ 67 h 68"/>
                  <a:gd name="T62" fmla="*/ 32 w 68"/>
                  <a:gd name="T63" fmla="*/ 68 h 68"/>
                  <a:gd name="T64" fmla="*/ 36 w 68"/>
                  <a:gd name="T65" fmla="*/ 61 h 68"/>
                  <a:gd name="T66" fmla="*/ 39 w 68"/>
                  <a:gd name="T67" fmla="*/ 60 h 68"/>
                  <a:gd name="T68" fmla="*/ 44 w 68"/>
                  <a:gd name="T69" fmla="*/ 66 h 68"/>
                  <a:gd name="T70" fmla="*/ 50 w 68"/>
                  <a:gd name="T71" fmla="*/ 64 h 68"/>
                  <a:gd name="T72" fmla="*/ 49 w 68"/>
                  <a:gd name="T73" fmla="*/ 56 h 68"/>
                  <a:gd name="T74" fmla="*/ 52 w 68"/>
                  <a:gd name="T75" fmla="*/ 54 h 68"/>
                  <a:gd name="T76" fmla="*/ 59 w 68"/>
                  <a:gd name="T77" fmla="*/ 57 h 68"/>
                  <a:gd name="T78" fmla="*/ 63 w 68"/>
                  <a:gd name="T79" fmla="*/ 52 h 68"/>
                  <a:gd name="T80" fmla="*/ 58 w 68"/>
                  <a:gd name="T81" fmla="*/ 46 h 68"/>
                  <a:gd name="T82" fmla="*/ 59 w 68"/>
                  <a:gd name="T83" fmla="*/ 43 h 68"/>
                  <a:gd name="T84" fmla="*/ 67 w 68"/>
                  <a:gd name="T85" fmla="*/ 42 h 68"/>
                  <a:gd name="T86" fmla="*/ 68 w 68"/>
                  <a:gd name="T87" fmla="*/ 36 h 68"/>
                  <a:gd name="T88" fmla="*/ 61 w 68"/>
                  <a:gd name="T89" fmla="*/ 33 h 68"/>
                  <a:gd name="T90" fmla="*/ 61 w 68"/>
                  <a:gd name="T91" fmla="*/ 29 h 68"/>
                  <a:gd name="T92" fmla="*/ 67 w 68"/>
                  <a:gd name="T93" fmla="*/ 24 h 68"/>
                  <a:gd name="T94" fmla="*/ 65 w 68"/>
                  <a:gd name="T95" fmla="*/ 19 h 68"/>
                  <a:gd name="T96" fmla="*/ 37 w 68"/>
                  <a:gd name="T97" fmla="*/ 44 h 68"/>
                  <a:gd name="T98" fmla="*/ 29 w 68"/>
                  <a:gd name="T99" fmla="*/ 23 h 68"/>
                  <a:gd name="T100" fmla="*/ 37 w 68"/>
                  <a:gd name="T10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68">
                    <a:moveTo>
                      <a:pt x="64" y="18"/>
                    </a:moveTo>
                    <a:cubicBezTo>
                      <a:pt x="57" y="19"/>
                      <a:pt x="57" y="19"/>
                      <a:pt x="57" y="19"/>
                    </a:cubicBezTo>
                    <a:cubicBezTo>
                      <a:pt x="57" y="19"/>
                      <a:pt x="57" y="19"/>
                      <a:pt x="57" y="19"/>
                    </a:cubicBezTo>
                    <a:cubicBezTo>
                      <a:pt x="55" y="17"/>
                      <a:pt x="55" y="17"/>
                      <a:pt x="55" y="17"/>
                    </a:cubicBezTo>
                    <a:cubicBezTo>
                      <a:pt x="55" y="16"/>
                      <a:pt x="55" y="16"/>
                      <a:pt x="55" y="16"/>
                    </a:cubicBezTo>
                    <a:cubicBezTo>
                      <a:pt x="58" y="9"/>
                      <a:pt x="58" y="9"/>
                      <a:pt x="58" y="9"/>
                    </a:cubicBezTo>
                    <a:cubicBezTo>
                      <a:pt x="58" y="9"/>
                      <a:pt x="58" y="9"/>
                      <a:pt x="58" y="9"/>
                    </a:cubicBezTo>
                    <a:cubicBezTo>
                      <a:pt x="53" y="5"/>
                      <a:pt x="53" y="5"/>
                      <a:pt x="53" y="5"/>
                    </a:cubicBezTo>
                    <a:cubicBezTo>
                      <a:pt x="53" y="5"/>
                      <a:pt x="53" y="5"/>
                      <a:pt x="53" y="5"/>
                    </a:cubicBezTo>
                    <a:cubicBezTo>
                      <a:pt x="47" y="10"/>
                      <a:pt x="47" y="10"/>
                      <a:pt x="47" y="10"/>
                    </a:cubicBezTo>
                    <a:cubicBezTo>
                      <a:pt x="46" y="10"/>
                      <a:pt x="46" y="10"/>
                      <a:pt x="46" y="10"/>
                    </a:cubicBezTo>
                    <a:cubicBezTo>
                      <a:pt x="44" y="9"/>
                      <a:pt x="44" y="9"/>
                      <a:pt x="44" y="9"/>
                    </a:cubicBezTo>
                    <a:cubicBezTo>
                      <a:pt x="43" y="8"/>
                      <a:pt x="43" y="8"/>
                      <a:pt x="43" y="8"/>
                    </a:cubicBezTo>
                    <a:cubicBezTo>
                      <a:pt x="43" y="1"/>
                      <a:pt x="43" y="1"/>
                      <a:pt x="43" y="1"/>
                    </a:cubicBezTo>
                    <a:cubicBezTo>
                      <a:pt x="42" y="1"/>
                      <a:pt x="42" y="1"/>
                      <a:pt x="42" y="1"/>
                    </a:cubicBezTo>
                    <a:cubicBezTo>
                      <a:pt x="36" y="0"/>
                      <a:pt x="36" y="0"/>
                      <a:pt x="36" y="0"/>
                    </a:cubicBezTo>
                    <a:cubicBezTo>
                      <a:pt x="36" y="0"/>
                      <a:pt x="36" y="0"/>
                      <a:pt x="36" y="0"/>
                    </a:cubicBezTo>
                    <a:cubicBezTo>
                      <a:pt x="33" y="7"/>
                      <a:pt x="33" y="7"/>
                      <a:pt x="33" y="7"/>
                    </a:cubicBezTo>
                    <a:cubicBezTo>
                      <a:pt x="33" y="7"/>
                      <a:pt x="33" y="7"/>
                      <a:pt x="33" y="7"/>
                    </a:cubicBezTo>
                    <a:cubicBezTo>
                      <a:pt x="30" y="7"/>
                      <a:pt x="30" y="7"/>
                      <a:pt x="30" y="7"/>
                    </a:cubicBezTo>
                    <a:cubicBezTo>
                      <a:pt x="29" y="7"/>
                      <a:pt x="29" y="7"/>
                      <a:pt x="29" y="7"/>
                    </a:cubicBezTo>
                    <a:cubicBezTo>
                      <a:pt x="25" y="1"/>
                      <a:pt x="25" y="1"/>
                      <a:pt x="25" y="1"/>
                    </a:cubicBezTo>
                    <a:cubicBezTo>
                      <a:pt x="25" y="1"/>
                      <a:pt x="25" y="1"/>
                      <a:pt x="25" y="1"/>
                    </a:cubicBezTo>
                    <a:cubicBezTo>
                      <a:pt x="19" y="3"/>
                      <a:pt x="19" y="3"/>
                      <a:pt x="19" y="3"/>
                    </a:cubicBezTo>
                    <a:cubicBezTo>
                      <a:pt x="19" y="4"/>
                      <a:pt x="19" y="4"/>
                      <a:pt x="19" y="4"/>
                    </a:cubicBezTo>
                    <a:cubicBezTo>
                      <a:pt x="20" y="11"/>
                      <a:pt x="20" y="11"/>
                      <a:pt x="20" y="11"/>
                    </a:cubicBezTo>
                    <a:cubicBezTo>
                      <a:pt x="20" y="11"/>
                      <a:pt x="20" y="11"/>
                      <a:pt x="20" y="11"/>
                    </a:cubicBezTo>
                    <a:cubicBezTo>
                      <a:pt x="17" y="13"/>
                      <a:pt x="17" y="13"/>
                      <a:pt x="17" y="13"/>
                    </a:cubicBezTo>
                    <a:cubicBezTo>
                      <a:pt x="17" y="13"/>
                      <a:pt x="17" y="13"/>
                      <a:pt x="17" y="13"/>
                    </a:cubicBezTo>
                    <a:cubicBezTo>
                      <a:pt x="10" y="10"/>
                      <a:pt x="10" y="10"/>
                      <a:pt x="10" y="10"/>
                    </a:cubicBezTo>
                    <a:cubicBezTo>
                      <a:pt x="10" y="10"/>
                      <a:pt x="10" y="10"/>
                      <a:pt x="10" y="10"/>
                    </a:cubicBezTo>
                    <a:cubicBezTo>
                      <a:pt x="6" y="15"/>
                      <a:pt x="6" y="15"/>
                      <a:pt x="6" y="15"/>
                    </a:cubicBezTo>
                    <a:cubicBezTo>
                      <a:pt x="6" y="16"/>
                      <a:pt x="6" y="16"/>
                      <a:pt x="6" y="16"/>
                    </a:cubicBezTo>
                    <a:cubicBezTo>
                      <a:pt x="10" y="21"/>
                      <a:pt x="10" y="21"/>
                      <a:pt x="10" y="21"/>
                    </a:cubicBezTo>
                    <a:cubicBezTo>
                      <a:pt x="10" y="22"/>
                      <a:pt x="10" y="22"/>
                      <a:pt x="10" y="22"/>
                    </a:cubicBezTo>
                    <a:cubicBezTo>
                      <a:pt x="9" y="25"/>
                      <a:pt x="9" y="25"/>
                      <a:pt x="9" y="25"/>
                    </a:cubicBezTo>
                    <a:cubicBezTo>
                      <a:pt x="9" y="25"/>
                      <a:pt x="9" y="25"/>
                      <a:pt x="9" y="25"/>
                    </a:cubicBezTo>
                    <a:cubicBezTo>
                      <a:pt x="2" y="26"/>
                      <a:pt x="2" y="26"/>
                      <a:pt x="2" y="26"/>
                    </a:cubicBezTo>
                    <a:cubicBezTo>
                      <a:pt x="1" y="26"/>
                      <a:pt x="1" y="26"/>
                      <a:pt x="1" y="26"/>
                    </a:cubicBezTo>
                    <a:cubicBezTo>
                      <a:pt x="0" y="32"/>
                      <a:pt x="0" y="32"/>
                      <a:pt x="0" y="32"/>
                    </a:cubicBezTo>
                    <a:cubicBezTo>
                      <a:pt x="1" y="32"/>
                      <a:pt x="1" y="32"/>
                      <a:pt x="1" y="32"/>
                    </a:cubicBezTo>
                    <a:cubicBezTo>
                      <a:pt x="7" y="35"/>
                      <a:pt x="7" y="35"/>
                      <a:pt x="7" y="35"/>
                    </a:cubicBezTo>
                    <a:cubicBezTo>
                      <a:pt x="8" y="35"/>
                      <a:pt x="8" y="35"/>
                      <a:pt x="8" y="35"/>
                    </a:cubicBezTo>
                    <a:cubicBezTo>
                      <a:pt x="8" y="38"/>
                      <a:pt x="8" y="38"/>
                      <a:pt x="8" y="38"/>
                    </a:cubicBezTo>
                    <a:cubicBezTo>
                      <a:pt x="8" y="39"/>
                      <a:pt x="8" y="39"/>
                      <a:pt x="8" y="39"/>
                    </a:cubicBezTo>
                    <a:cubicBezTo>
                      <a:pt x="2" y="43"/>
                      <a:pt x="2" y="43"/>
                      <a:pt x="2" y="43"/>
                    </a:cubicBezTo>
                    <a:cubicBezTo>
                      <a:pt x="2" y="44"/>
                      <a:pt x="2" y="44"/>
                      <a:pt x="2" y="44"/>
                    </a:cubicBezTo>
                    <a:cubicBezTo>
                      <a:pt x="4" y="49"/>
                      <a:pt x="4" y="49"/>
                      <a:pt x="4" y="49"/>
                    </a:cubicBezTo>
                    <a:cubicBezTo>
                      <a:pt x="4" y="49"/>
                      <a:pt x="4" y="49"/>
                      <a:pt x="4" y="49"/>
                    </a:cubicBezTo>
                    <a:cubicBezTo>
                      <a:pt x="12" y="48"/>
                      <a:pt x="12" y="48"/>
                      <a:pt x="12" y="48"/>
                    </a:cubicBezTo>
                    <a:cubicBezTo>
                      <a:pt x="12" y="48"/>
                      <a:pt x="12" y="48"/>
                      <a:pt x="12" y="48"/>
                    </a:cubicBezTo>
                    <a:cubicBezTo>
                      <a:pt x="14" y="51"/>
                      <a:pt x="14" y="51"/>
                      <a:pt x="14" y="51"/>
                    </a:cubicBezTo>
                    <a:cubicBezTo>
                      <a:pt x="14" y="51"/>
                      <a:pt x="14" y="51"/>
                      <a:pt x="14" y="51"/>
                    </a:cubicBezTo>
                    <a:cubicBezTo>
                      <a:pt x="11" y="58"/>
                      <a:pt x="11" y="58"/>
                      <a:pt x="11" y="58"/>
                    </a:cubicBezTo>
                    <a:cubicBezTo>
                      <a:pt x="11" y="59"/>
                      <a:pt x="11" y="59"/>
                      <a:pt x="11" y="59"/>
                    </a:cubicBezTo>
                    <a:cubicBezTo>
                      <a:pt x="16" y="62"/>
                      <a:pt x="16" y="62"/>
                      <a:pt x="16" y="62"/>
                    </a:cubicBezTo>
                    <a:cubicBezTo>
                      <a:pt x="16" y="62"/>
                      <a:pt x="16" y="62"/>
                      <a:pt x="16" y="62"/>
                    </a:cubicBezTo>
                    <a:cubicBezTo>
                      <a:pt x="22" y="58"/>
                      <a:pt x="22" y="58"/>
                      <a:pt x="22" y="58"/>
                    </a:cubicBezTo>
                    <a:cubicBezTo>
                      <a:pt x="22" y="58"/>
                      <a:pt x="22" y="58"/>
                      <a:pt x="22" y="58"/>
                    </a:cubicBezTo>
                    <a:cubicBezTo>
                      <a:pt x="25" y="59"/>
                      <a:pt x="25" y="59"/>
                      <a:pt x="25" y="59"/>
                    </a:cubicBezTo>
                    <a:cubicBezTo>
                      <a:pt x="25" y="59"/>
                      <a:pt x="25" y="59"/>
                      <a:pt x="25" y="59"/>
                    </a:cubicBezTo>
                    <a:cubicBezTo>
                      <a:pt x="26" y="67"/>
                      <a:pt x="26" y="67"/>
                      <a:pt x="26" y="67"/>
                    </a:cubicBezTo>
                    <a:cubicBezTo>
                      <a:pt x="26" y="67"/>
                      <a:pt x="26" y="67"/>
                      <a:pt x="26" y="67"/>
                    </a:cubicBezTo>
                    <a:cubicBezTo>
                      <a:pt x="32" y="68"/>
                      <a:pt x="32" y="68"/>
                      <a:pt x="32" y="68"/>
                    </a:cubicBezTo>
                    <a:cubicBezTo>
                      <a:pt x="33" y="68"/>
                      <a:pt x="33" y="68"/>
                      <a:pt x="33" y="68"/>
                    </a:cubicBezTo>
                    <a:cubicBezTo>
                      <a:pt x="36" y="61"/>
                      <a:pt x="36" y="61"/>
                      <a:pt x="36" y="61"/>
                    </a:cubicBezTo>
                    <a:cubicBezTo>
                      <a:pt x="36" y="60"/>
                      <a:pt x="36" y="60"/>
                      <a:pt x="36" y="60"/>
                    </a:cubicBezTo>
                    <a:cubicBezTo>
                      <a:pt x="39" y="60"/>
                      <a:pt x="39" y="60"/>
                      <a:pt x="39" y="60"/>
                    </a:cubicBezTo>
                    <a:cubicBezTo>
                      <a:pt x="39" y="60"/>
                      <a:pt x="39" y="60"/>
                      <a:pt x="39" y="60"/>
                    </a:cubicBezTo>
                    <a:cubicBezTo>
                      <a:pt x="44" y="66"/>
                      <a:pt x="44" y="66"/>
                      <a:pt x="44" y="66"/>
                    </a:cubicBezTo>
                    <a:cubicBezTo>
                      <a:pt x="44" y="66"/>
                      <a:pt x="44" y="66"/>
                      <a:pt x="44" y="66"/>
                    </a:cubicBezTo>
                    <a:cubicBezTo>
                      <a:pt x="50" y="64"/>
                      <a:pt x="50" y="64"/>
                      <a:pt x="50" y="64"/>
                    </a:cubicBezTo>
                    <a:cubicBezTo>
                      <a:pt x="50" y="64"/>
                      <a:pt x="50" y="64"/>
                      <a:pt x="50" y="64"/>
                    </a:cubicBezTo>
                    <a:cubicBezTo>
                      <a:pt x="49" y="56"/>
                      <a:pt x="49" y="56"/>
                      <a:pt x="49" y="56"/>
                    </a:cubicBezTo>
                    <a:cubicBezTo>
                      <a:pt x="49" y="56"/>
                      <a:pt x="49" y="56"/>
                      <a:pt x="49" y="56"/>
                    </a:cubicBezTo>
                    <a:cubicBezTo>
                      <a:pt x="52" y="54"/>
                      <a:pt x="52" y="54"/>
                      <a:pt x="52" y="54"/>
                    </a:cubicBezTo>
                    <a:cubicBezTo>
                      <a:pt x="52" y="54"/>
                      <a:pt x="52" y="54"/>
                      <a:pt x="52" y="54"/>
                    </a:cubicBezTo>
                    <a:cubicBezTo>
                      <a:pt x="59" y="57"/>
                      <a:pt x="59" y="57"/>
                      <a:pt x="59" y="57"/>
                    </a:cubicBezTo>
                    <a:cubicBezTo>
                      <a:pt x="59" y="57"/>
                      <a:pt x="59" y="57"/>
                      <a:pt x="59" y="57"/>
                    </a:cubicBezTo>
                    <a:cubicBezTo>
                      <a:pt x="63" y="52"/>
                      <a:pt x="63" y="52"/>
                      <a:pt x="63" y="52"/>
                    </a:cubicBezTo>
                    <a:cubicBezTo>
                      <a:pt x="63" y="52"/>
                      <a:pt x="63" y="52"/>
                      <a:pt x="63" y="52"/>
                    </a:cubicBezTo>
                    <a:cubicBezTo>
                      <a:pt x="58" y="46"/>
                      <a:pt x="58" y="46"/>
                      <a:pt x="58" y="46"/>
                    </a:cubicBezTo>
                    <a:cubicBezTo>
                      <a:pt x="58" y="46"/>
                      <a:pt x="58" y="46"/>
                      <a:pt x="58" y="46"/>
                    </a:cubicBezTo>
                    <a:cubicBezTo>
                      <a:pt x="59" y="43"/>
                      <a:pt x="59" y="43"/>
                      <a:pt x="59" y="43"/>
                    </a:cubicBezTo>
                    <a:cubicBezTo>
                      <a:pt x="60" y="43"/>
                      <a:pt x="60" y="43"/>
                      <a:pt x="60" y="43"/>
                    </a:cubicBezTo>
                    <a:cubicBezTo>
                      <a:pt x="67" y="42"/>
                      <a:pt x="67" y="42"/>
                      <a:pt x="67" y="42"/>
                    </a:cubicBezTo>
                    <a:cubicBezTo>
                      <a:pt x="68" y="42"/>
                      <a:pt x="68" y="42"/>
                      <a:pt x="68" y="42"/>
                    </a:cubicBezTo>
                    <a:cubicBezTo>
                      <a:pt x="68" y="36"/>
                      <a:pt x="68" y="36"/>
                      <a:pt x="68" y="36"/>
                    </a:cubicBezTo>
                    <a:cubicBezTo>
                      <a:pt x="68" y="35"/>
                      <a:pt x="68" y="35"/>
                      <a:pt x="68" y="35"/>
                    </a:cubicBezTo>
                    <a:cubicBezTo>
                      <a:pt x="61" y="33"/>
                      <a:pt x="61" y="33"/>
                      <a:pt x="61" y="33"/>
                    </a:cubicBezTo>
                    <a:cubicBezTo>
                      <a:pt x="61" y="32"/>
                      <a:pt x="61" y="32"/>
                      <a:pt x="61" y="32"/>
                    </a:cubicBezTo>
                    <a:cubicBezTo>
                      <a:pt x="61" y="29"/>
                      <a:pt x="61" y="29"/>
                      <a:pt x="61" y="29"/>
                    </a:cubicBezTo>
                    <a:cubicBezTo>
                      <a:pt x="61" y="29"/>
                      <a:pt x="61" y="29"/>
                      <a:pt x="61" y="29"/>
                    </a:cubicBezTo>
                    <a:cubicBezTo>
                      <a:pt x="67" y="24"/>
                      <a:pt x="67" y="24"/>
                      <a:pt x="67" y="24"/>
                    </a:cubicBezTo>
                    <a:cubicBezTo>
                      <a:pt x="67" y="24"/>
                      <a:pt x="67" y="24"/>
                      <a:pt x="67" y="24"/>
                    </a:cubicBezTo>
                    <a:cubicBezTo>
                      <a:pt x="65" y="19"/>
                      <a:pt x="65" y="19"/>
                      <a:pt x="65" y="19"/>
                    </a:cubicBezTo>
                    <a:lnTo>
                      <a:pt x="64" y="18"/>
                    </a:lnTo>
                    <a:close/>
                    <a:moveTo>
                      <a:pt x="37" y="44"/>
                    </a:moveTo>
                    <a:cubicBezTo>
                      <a:pt x="32" y="46"/>
                      <a:pt x="25" y="43"/>
                      <a:pt x="23" y="37"/>
                    </a:cubicBezTo>
                    <a:cubicBezTo>
                      <a:pt x="21" y="32"/>
                      <a:pt x="23" y="25"/>
                      <a:pt x="29" y="23"/>
                    </a:cubicBezTo>
                    <a:cubicBezTo>
                      <a:pt x="35" y="20"/>
                      <a:pt x="42" y="23"/>
                      <a:pt x="44" y="29"/>
                    </a:cubicBezTo>
                    <a:cubicBezTo>
                      <a:pt x="46" y="35"/>
                      <a:pt x="43" y="41"/>
                      <a:pt x="37"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Freeform 55"/>
              <p:cNvSpPr>
                <a:spLocks noEditPoints="1"/>
              </p:cNvSpPr>
              <p:nvPr/>
            </p:nvSpPr>
            <p:spPr bwMode="auto">
              <a:xfrm>
                <a:off x="2080" y="2057"/>
                <a:ext cx="222" cy="222"/>
              </a:xfrm>
              <a:custGeom>
                <a:avLst/>
                <a:gdLst>
                  <a:gd name="T0" fmla="*/ 128 w 153"/>
                  <a:gd name="T1" fmla="*/ 44 h 153"/>
                  <a:gd name="T2" fmla="*/ 123 w 153"/>
                  <a:gd name="T3" fmla="*/ 38 h 153"/>
                  <a:gd name="T4" fmla="*/ 130 w 153"/>
                  <a:gd name="T5" fmla="*/ 21 h 153"/>
                  <a:gd name="T6" fmla="*/ 119 w 153"/>
                  <a:gd name="T7" fmla="*/ 12 h 153"/>
                  <a:gd name="T8" fmla="*/ 105 w 153"/>
                  <a:gd name="T9" fmla="*/ 22 h 153"/>
                  <a:gd name="T10" fmla="*/ 98 w 153"/>
                  <a:gd name="T11" fmla="*/ 20 h 153"/>
                  <a:gd name="T12" fmla="*/ 95 w 153"/>
                  <a:gd name="T13" fmla="*/ 2 h 153"/>
                  <a:gd name="T14" fmla="*/ 82 w 153"/>
                  <a:gd name="T15" fmla="*/ 0 h 153"/>
                  <a:gd name="T16" fmla="*/ 74 w 153"/>
                  <a:gd name="T17" fmla="*/ 16 h 153"/>
                  <a:gd name="T18" fmla="*/ 66 w 153"/>
                  <a:gd name="T19" fmla="*/ 17 h 153"/>
                  <a:gd name="T20" fmla="*/ 56 w 153"/>
                  <a:gd name="T21" fmla="*/ 3 h 153"/>
                  <a:gd name="T22" fmla="*/ 43 w 153"/>
                  <a:gd name="T23" fmla="*/ 8 h 153"/>
                  <a:gd name="T24" fmla="*/ 44 w 153"/>
                  <a:gd name="T25" fmla="*/ 25 h 153"/>
                  <a:gd name="T26" fmla="*/ 38 w 153"/>
                  <a:gd name="T27" fmla="*/ 30 h 153"/>
                  <a:gd name="T28" fmla="*/ 22 w 153"/>
                  <a:gd name="T29" fmla="*/ 23 h 153"/>
                  <a:gd name="T30" fmla="*/ 13 w 153"/>
                  <a:gd name="T31" fmla="*/ 34 h 153"/>
                  <a:gd name="T32" fmla="*/ 23 w 153"/>
                  <a:gd name="T33" fmla="*/ 48 h 153"/>
                  <a:gd name="T34" fmla="*/ 20 w 153"/>
                  <a:gd name="T35" fmla="*/ 55 h 153"/>
                  <a:gd name="T36" fmla="*/ 3 w 153"/>
                  <a:gd name="T37" fmla="*/ 58 h 153"/>
                  <a:gd name="T38" fmla="*/ 0 w 153"/>
                  <a:gd name="T39" fmla="*/ 71 h 153"/>
                  <a:gd name="T40" fmla="*/ 16 w 153"/>
                  <a:gd name="T41" fmla="*/ 79 h 153"/>
                  <a:gd name="T42" fmla="*/ 18 w 153"/>
                  <a:gd name="T43" fmla="*/ 86 h 153"/>
                  <a:gd name="T44" fmla="*/ 4 w 153"/>
                  <a:gd name="T45" fmla="*/ 97 h 153"/>
                  <a:gd name="T46" fmla="*/ 8 w 153"/>
                  <a:gd name="T47" fmla="*/ 110 h 153"/>
                  <a:gd name="T48" fmla="*/ 26 w 153"/>
                  <a:gd name="T49" fmla="*/ 109 h 153"/>
                  <a:gd name="T50" fmla="*/ 31 w 153"/>
                  <a:gd name="T51" fmla="*/ 115 h 153"/>
                  <a:gd name="T52" fmla="*/ 24 w 153"/>
                  <a:gd name="T53" fmla="*/ 131 h 153"/>
                  <a:gd name="T54" fmla="*/ 35 w 153"/>
                  <a:gd name="T55" fmla="*/ 140 h 153"/>
                  <a:gd name="T56" fmla="*/ 49 w 153"/>
                  <a:gd name="T57" fmla="*/ 130 h 153"/>
                  <a:gd name="T58" fmla="*/ 56 w 153"/>
                  <a:gd name="T59" fmla="*/ 132 h 153"/>
                  <a:gd name="T60" fmla="*/ 58 w 153"/>
                  <a:gd name="T61" fmla="*/ 150 h 153"/>
                  <a:gd name="T62" fmla="*/ 72 w 153"/>
                  <a:gd name="T63" fmla="*/ 153 h 153"/>
                  <a:gd name="T64" fmla="*/ 79 w 153"/>
                  <a:gd name="T65" fmla="*/ 137 h 153"/>
                  <a:gd name="T66" fmla="*/ 87 w 153"/>
                  <a:gd name="T67" fmla="*/ 135 h 153"/>
                  <a:gd name="T68" fmla="*/ 98 w 153"/>
                  <a:gd name="T69" fmla="*/ 149 h 153"/>
                  <a:gd name="T70" fmla="*/ 111 w 153"/>
                  <a:gd name="T71" fmla="*/ 145 h 153"/>
                  <a:gd name="T72" fmla="*/ 109 w 153"/>
                  <a:gd name="T73" fmla="*/ 127 h 153"/>
                  <a:gd name="T74" fmla="*/ 115 w 153"/>
                  <a:gd name="T75" fmla="*/ 122 h 153"/>
                  <a:gd name="T76" fmla="*/ 132 w 153"/>
                  <a:gd name="T77" fmla="*/ 129 h 153"/>
                  <a:gd name="T78" fmla="*/ 141 w 153"/>
                  <a:gd name="T79" fmla="*/ 118 h 153"/>
                  <a:gd name="T80" fmla="*/ 131 w 153"/>
                  <a:gd name="T81" fmla="*/ 104 h 153"/>
                  <a:gd name="T82" fmla="*/ 133 w 153"/>
                  <a:gd name="T83" fmla="*/ 97 h 153"/>
                  <a:gd name="T84" fmla="*/ 151 w 153"/>
                  <a:gd name="T85" fmla="*/ 94 h 153"/>
                  <a:gd name="T86" fmla="*/ 153 w 153"/>
                  <a:gd name="T87" fmla="*/ 81 h 153"/>
                  <a:gd name="T88" fmla="*/ 137 w 153"/>
                  <a:gd name="T89" fmla="*/ 73 h 153"/>
                  <a:gd name="T90" fmla="*/ 136 w 153"/>
                  <a:gd name="T91" fmla="*/ 66 h 153"/>
                  <a:gd name="T92" fmla="*/ 150 w 153"/>
                  <a:gd name="T93" fmla="*/ 55 h 153"/>
                  <a:gd name="T94" fmla="*/ 145 w 153"/>
                  <a:gd name="T95" fmla="*/ 42 h 153"/>
                  <a:gd name="T96" fmla="*/ 84 w 153"/>
                  <a:gd name="T97" fmla="*/ 98 h 153"/>
                  <a:gd name="T98" fmla="*/ 65 w 153"/>
                  <a:gd name="T99" fmla="*/ 51 h 153"/>
                  <a:gd name="T100" fmla="*/ 84 w 153"/>
                  <a:gd name="T101" fmla="*/ 9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53">
                    <a:moveTo>
                      <a:pt x="144" y="41"/>
                    </a:moveTo>
                    <a:cubicBezTo>
                      <a:pt x="128" y="44"/>
                      <a:pt x="128" y="44"/>
                      <a:pt x="128" y="44"/>
                    </a:cubicBezTo>
                    <a:cubicBezTo>
                      <a:pt x="127" y="43"/>
                      <a:pt x="127" y="43"/>
                      <a:pt x="127" y="43"/>
                    </a:cubicBezTo>
                    <a:cubicBezTo>
                      <a:pt x="123" y="38"/>
                      <a:pt x="123" y="38"/>
                      <a:pt x="123" y="38"/>
                    </a:cubicBezTo>
                    <a:cubicBezTo>
                      <a:pt x="123" y="37"/>
                      <a:pt x="123" y="37"/>
                      <a:pt x="123" y="37"/>
                    </a:cubicBezTo>
                    <a:cubicBezTo>
                      <a:pt x="130" y="21"/>
                      <a:pt x="130" y="21"/>
                      <a:pt x="130" y="21"/>
                    </a:cubicBezTo>
                    <a:cubicBezTo>
                      <a:pt x="129" y="20"/>
                      <a:pt x="129" y="20"/>
                      <a:pt x="129" y="20"/>
                    </a:cubicBezTo>
                    <a:cubicBezTo>
                      <a:pt x="119" y="12"/>
                      <a:pt x="119" y="12"/>
                      <a:pt x="119" y="12"/>
                    </a:cubicBezTo>
                    <a:cubicBezTo>
                      <a:pt x="118" y="12"/>
                      <a:pt x="118" y="12"/>
                      <a:pt x="118" y="12"/>
                    </a:cubicBezTo>
                    <a:cubicBezTo>
                      <a:pt x="105" y="22"/>
                      <a:pt x="105" y="22"/>
                      <a:pt x="105" y="22"/>
                    </a:cubicBezTo>
                    <a:cubicBezTo>
                      <a:pt x="104" y="22"/>
                      <a:pt x="104" y="22"/>
                      <a:pt x="104" y="22"/>
                    </a:cubicBezTo>
                    <a:cubicBezTo>
                      <a:pt x="98" y="20"/>
                      <a:pt x="98" y="20"/>
                      <a:pt x="98" y="20"/>
                    </a:cubicBezTo>
                    <a:cubicBezTo>
                      <a:pt x="97" y="19"/>
                      <a:pt x="97" y="19"/>
                      <a:pt x="97" y="19"/>
                    </a:cubicBezTo>
                    <a:cubicBezTo>
                      <a:pt x="95" y="2"/>
                      <a:pt x="95" y="2"/>
                      <a:pt x="95" y="2"/>
                    </a:cubicBezTo>
                    <a:cubicBezTo>
                      <a:pt x="95" y="2"/>
                      <a:pt x="95" y="2"/>
                      <a:pt x="95" y="2"/>
                    </a:cubicBezTo>
                    <a:cubicBezTo>
                      <a:pt x="82" y="0"/>
                      <a:pt x="82" y="0"/>
                      <a:pt x="82" y="0"/>
                    </a:cubicBezTo>
                    <a:cubicBezTo>
                      <a:pt x="81" y="0"/>
                      <a:pt x="81" y="0"/>
                      <a:pt x="81" y="0"/>
                    </a:cubicBezTo>
                    <a:cubicBezTo>
                      <a:pt x="74" y="16"/>
                      <a:pt x="74" y="16"/>
                      <a:pt x="74" y="16"/>
                    </a:cubicBezTo>
                    <a:cubicBezTo>
                      <a:pt x="73" y="16"/>
                      <a:pt x="73" y="16"/>
                      <a:pt x="73" y="16"/>
                    </a:cubicBezTo>
                    <a:cubicBezTo>
                      <a:pt x="66" y="17"/>
                      <a:pt x="66" y="17"/>
                      <a:pt x="66" y="17"/>
                    </a:cubicBezTo>
                    <a:cubicBezTo>
                      <a:pt x="66" y="17"/>
                      <a:pt x="66" y="17"/>
                      <a:pt x="66" y="17"/>
                    </a:cubicBezTo>
                    <a:cubicBezTo>
                      <a:pt x="56" y="3"/>
                      <a:pt x="56" y="3"/>
                      <a:pt x="56" y="3"/>
                    </a:cubicBezTo>
                    <a:cubicBezTo>
                      <a:pt x="55" y="3"/>
                      <a:pt x="55" y="3"/>
                      <a:pt x="55" y="3"/>
                    </a:cubicBezTo>
                    <a:cubicBezTo>
                      <a:pt x="43" y="8"/>
                      <a:pt x="43" y="8"/>
                      <a:pt x="43" y="8"/>
                    </a:cubicBezTo>
                    <a:cubicBezTo>
                      <a:pt x="42" y="8"/>
                      <a:pt x="42" y="8"/>
                      <a:pt x="42" y="8"/>
                    </a:cubicBezTo>
                    <a:cubicBezTo>
                      <a:pt x="44" y="25"/>
                      <a:pt x="44" y="25"/>
                      <a:pt x="44" y="25"/>
                    </a:cubicBezTo>
                    <a:cubicBezTo>
                      <a:pt x="44" y="26"/>
                      <a:pt x="44" y="26"/>
                      <a:pt x="44" y="26"/>
                    </a:cubicBezTo>
                    <a:cubicBezTo>
                      <a:pt x="38" y="30"/>
                      <a:pt x="38" y="30"/>
                      <a:pt x="38" y="30"/>
                    </a:cubicBezTo>
                    <a:cubicBezTo>
                      <a:pt x="37" y="30"/>
                      <a:pt x="37" y="30"/>
                      <a:pt x="37" y="30"/>
                    </a:cubicBezTo>
                    <a:cubicBezTo>
                      <a:pt x="22" y="23"/>
                      <a:pt x="22" y="23"/>
                      <a:pt x="22" y="23"/>
                    </a:cubicBezTo>
                    <a:cubicBezTo>
                      <a:pt x="21" y="24"/>
                      <a:pt x="21" y="24"/>
                      <a:pt x="21" y="24"/>
                    </a:cubicBezTo>
                    <a:cubicBezTo>
                      <a:pt x="13" y="34"/>
                      <a:pt x="13" y="34"/>
                      <a:pt x="13" y="34"/>
                    </a:cubicBezTo>
                    <a:cubicBezTo>
                      <a:pt x="13" y="35"/>
                      <a:pt x="13" y="35"/>
                      <a:pt x="13" y="35"/>
                    </a:cubicBezTo>
                    <a:cubicBezTo>
                      <a:pt x="23" y="48"/>
                      <a:pt x="23" y="48"/>
                      <a:pt x="23" y="48"/>
                    </a:cubicBezTo>
                    <a:cubicBezTo>
                      <a:pt x="23" y="49"/>
                      <a:pt x="23" y="49"/>
                      <a:pt x="23" y="49"/>
                    </a:cubicBezTo>
                    <a:cubicBezTo>
                      <a:pt x="20" y="55"/>
                      <a:pt x="20" y="55"/>
                      <a:pt x="20" y="55"/>
                    </a:cubicBezTo>
                    <a:cubicBezTo>
                      <a:pt x="20" y="56"/>
                      <a:pt x="20" y="56"/>
                      <a:pt x="20" y="56"/>
                    </a:cubicBezTo>
                    <a:cubicBezTo>
                      <a:pt x="3" y="58"/>
                      <a:pt x="3" y="58"/>
                      <a:pt x="3" y="58"/>
                    </a:cubicBezTo>
                    <a:cubicBezTo>
                      <a:pt x="2" y="58"/>
                      <a:pt x="2" y="58"/>
                      <a:pt x="2" y="58"/>
                    </a:cubicBezTo>
                    <a:cubicBezTo>
                      <a:pt x="0" y="71"/>
                      <a:pt x="0" y="71"/>
                      <a:pt x="0" y="71"/>
                    </a:cubicBezTo>
                    <a:cubicBezTo>
                      <a:pt x="1" y="72"/>
                      <a:pt x="1" y="72"/>
                      <a:pt x="1" y="72"/>
                    </a:cubicBezTo>
                    <a:cubicBezTo>
                      <a:pt x="16" y="79"/>
                      <a:pt x="16" y="79"/>
                      <a:pt x="16" y="79"/>
                    </a:cubicBezTo>
                    <a:cubicBezTo>
                      <a:pt x="17" y="80"/>
                      <a:pt x="17" y="80"/>
                      <a:pt x="17" y="80"/>
                    </a:cubicBezTo>
                    <a:cubicBezTo>
                      <a:pt x="18" y="86"/>
                      <a:pt x="18" y="86"/>
                      <a:pt x="18" y="86"/>
                    </a:cubicBezTo>
                    <a:cubicBezTo>
                      <a:pt x="17" y="87"/>
                      <a:pt x="17" y="87"/>
                      <a:pt x="17" y="87"/>
                    </a:cubicBezTo>
                    <a:cubicBezTo>
                      <a:pt x="4" y="97"/>
                      <a:pt x="4" y="97"/>
                      <a:pt x="4" y="97"/>
                    </a:cubicBezTo>
                    <a:cubicBezTo>
                      <a:pt x="3" y="98"/>
                      <a:pt x="3" y="98"/>
                      <a:pt x="3" y="98"/>
                    </a:cubicBezTo>
                    <a:cubicBezTo>
                      <a:pt x="8" y="110"/>
                      <a:pt x="8" y="110"/>
                      <a:pt x="8" y="110"/>
                    </a:cubicBezTo>
                    <a:cubicBezTo>
                      <a:pt x="9" y="111"/>
                      <a:pt x="9" y="111"/>
                      <a:pt x="9" y="111"/>
                    </a:cubicBezTo>
                    <a:cubicBezTo>
                      <a:pt x="26" y="109"/>
                      <a:pt x="26" y="109"/>
                      <a:pt x="26" y="109"/>
                    </a:cubicBezTo>
                    <a:cubicBezTo>
                      <a:pt x="27" y="109"/>
                      <a:pt x="27" y="109"/>
                      <a:pt x="27" y="109"/>
                    </a:cubicBezTo>
                    <a:cubicBezTo>
                      <a:pt x="31" y="115"/>
                      <a:pt x="31" y="115"/>
                      <a:pt x="31" y="115"/>
                    </a:cubicBezTo>
                    <a:cubicBezTo>
                      <a:pt x="31" y="116"/>
                      <a:pt x="31" y="116"/>
                      <a:pt x="31" y="116"/>
                    </a:cubicBezTo>
                    <a:cubicBezTo>
                      <a:pt x="24" y="131"/>
                      <a:pt x="24" y="131"/>
                      <a:pt x="24" y="131"/>
                    </a:cubicBezTo>
                    <a:cubicBezTo>
                      <a:pt x="24" y="132"/>
                      <a:pt x="24" y="132"/>
                      <a:pt x="24" y="132"/>
                    </a:cubicBezTo>
                    <a:cubicBezTo>
                      <a:pt x="35" y="140"/>
                      <a:pt x="35" y="140"/>
                      <a:pt x="35" y="140"/>
                    </a:cubicBezTo>
                    <a:cubicBezTo>
                      <a:pt x="36" y="140"/>
                      <a:pt x="36" y="140"/>
                      <a:pt x="36" y="140"/>
                    </a:cubicBezTo>
                    <a:cubicBezTo>
                      <a:pt x="49" y="130"/>
                      <a:pt x="49" y="130"/>
                      <a:pt x="49" y="130"/>
                    </a:cubicBezTo>
                    <a:cubicBezTo>
                      <a:pt x="50" y="130"/>
                      <a:pt x="50" y="130"/>
                      <a:pt x="50" y="130"/>
                    </a:cubicBezTo>
                    <a:cubicBezTo>
                      <a:pt x="56" y="132"/>
                      <a:pt x="56" y="132"/>
                      <a:pt x="56" y="132"/>
                    </a:cubicBezTo>
                    <a:cubicBezTo>
                      <a:pt x="57" y="133"/>
                      <a:pt x="57" y="133"/>
                      <a:pt x="57" y="133"/>
                    </a:cubicBezTo>
                    <a:cubicBezTo>
                      <a:pt x="58" y="150"/>
                      <a:pt x="58" y="150"/>
                      <a:pt x="58" y="150"/>
                    </a:cubicBezTo>
                    <a:cubicBezTo>
                      <a:pt x="59" y="151"/>
                      <a:pt x="59" y="151"/>
                      <a:pt x="59" y="151"/>
                    </a:cubicBezTo>
                    <a:cubicBezTo>
                      <a:pt x="72" y="153"/>
                      <a:pt x="72" y="153"/>
                      <a:pt x="72" y="153"/>
                    </a:cubicBezTo>
                    <a:cubicBezTo>
                      <a:pt x="73" y="152"/>
                      <a:pt x="73" y="152"/>
                      <a:pt x="73" y="152"/>
                    </a:cubicBezTo>
                    <a:cubicBezTo>
                      <a:pt x="79" y="137"/>
                      <a:pt x="79" y="137"/>
                      <a:pt x="79" y="137"/>
                    </a:cubicBezTo>
                    <a:cubicBezTo>
                      <a:pt x="80" y="136"/>
                      <a:pt x="80" y="136"/>
                      <a:pt x="80" y="136"/>
                    </a:cubicBezTo>
                    <a:cubicBezTo>
                      <a:pt x="87" y="135"/>
                      <a:pt x="87" y="135"/>
                      <a:pt x="87" y="135"/>
                    </a:cubicBezTo>
                    <a:cubicBezTo>
                      <a:pt x="88" y="136"/>
                      <a:pt x="88" y="136"/>
                      <a:pt x="88" y="136"/>
                    </a:cubicBezTo>
                    <a:cubicBezTo>
                      <a:pt x="98" y="149"/>
                      <a:pt x="98" y="149"/>
                      <a:pt x="98" y="149"/>
                    </a:cubicBezTo>
                    <a:cubicBezTo>
                      <a:pt x="99" y="149"/>
                      <a:pt x="99" y="149"/>
                      <a:pt x="99" y="149"/>
                    </a:cubicBezTo>
                    <a:cubicBezTo>
                      <a:pt x="111" y="145"/>
                      <a:pt x="111" y="145"/>
                      <a:pt x="111" y="145"/>
                    </a:cubicBezTo>
                    <a:cubicBezTo>
                      <a:pt x="112" y="144"/>
                      <a:pt x="112" y="144"/>
                      <a:pt x="112" y="144"/>
                    </a:cubicBezTo>
                    <a:cubicBezTo>
                      <a:pt x="109" y="127"/>
                      <a:pt x="109" y="127"/>
                      <a:pt x="109" y="127"/>
                    </a:cubicBezTo>
                    <a:cubicBezTo>
                      <a:pt x="110" y="126"/>
                      <a:pt x="110" y="126"/>
                      <a:pt x="110" y="126"/>
                    </a:cubicBezTo>
                    <a:cubicBezTo>
                      <a:pt x="115" y="122"/>
                      <a:pt x="115" y="122"/>
                      <a:pt x="115" y="122"/>
                    </a:cubicBezTo>
                    <a:cubicBezTo>
                      <a:pt x="116" y="122"/>
                      <a:pt x="116" y="122"/>
                      <a:pt x="116" y="122"/>
                    </a:cubicBezTo>
                    <a:cubicBezTo>
                      <a:pt x="132" y="129"/>
                      <a:pt x="132" y="129"/>
                      <a:pt x="132" y="129"/>
                    </a:cubicBezTo>
                    <a:cubicBezTo>
                      <a:pt x="133" y="128"/>
                      <a:pt x="133" y="128"/>
                      <a:pt x="133" y="128"/>
                    </a:cubicBezTo>
                    <a:cubicBezTo>
                      <a:pt x="141" y="118"/>
                      <a:pt x="141" y="118"/>
                      <a:pt x="141" y="118"/>
                    </a:cubicBezTo>
                    <a:cubicBezTo>
                      <a:pt x="141" y="117"/>
                      <a:pt x="141" y="117"/>
                      <a:pt x="141" y="117"/>
                    </a:cubicBezTo>
                    <a:cubicBezTo>
                      <a:pt x="131" y="104"/>
                      <a:pt x="131" y="104"/>
                      <a:pt x="131" y="104"/>
                    </a:cubicBezTo>
                    <a:cubicBezTo>
                      <a:pt x="130" y="103"/>
                      <a:pt x="130" y="103"/>
                      <a:pt x="130" y="103"/>
                    </a:cubicBezTo>
                    <a:cubicBezTo>
                      <a:pt x="133" y="97"/>
                      <a:pt x="133" y="97"/>
                      <a:pt x="133" y="97"/>
                    </a:cubicBezTo>
                    <a:cubicBezTo>
                      <a:pt x="134" y="96"/>
                      <a:pt x="134" y="96"/>
                      <a:pt x="134" y="96"/>
                    </a:cubicBezTo>
                    <a:cubicBezTo>
                      <a:pt x="151" y="94"/>
                      <a:pt x="151" y="94"/>
                      <a:pt x="151" y="94"/>
                    </a:cubicBezTo>
                    <a:cubicBezTo>
                      <a:pt x="151" y="94"/>
                      <a:pt x="151" y="94"/>
                      <a:pt x="151" y="94"/>
                    </a:cubicBezTo>
                    <a:cubicBezTo>
                      <a:pt x="153" y="81"/>
                      <a:pt x="153" y="81"/>
                      <a:pt x="153" y="81"/>
                    </a:cubicBezTo>
                    <a:cubicBezTo>
                      <a:pt x="153" y="80"/>
                      <a:pt x="153" y="80"/>
                      <a:pt x="153" y="80"/>
                    </a:cubicBezTo>
                    <a:cubicBezTo>
                      <a:pt x="137" y="73"/>
                      <a:pt x="137" y="73"/>
                      <a:pt x="137" y="73"/>
                    </a:cubicBezTo>
                    <a:cubicBezTo>
                      <a:pt x="137" y="73"/>
                      <a:pt x="137" y="73"/>
                      <a:pt x="137" y="73"/>
                    </a:cubicBezTo>
                    <a:cubicBezTo>
                      <a:pt x="136" y="66"/>
                      <a:pt x="136" y="66"/>
                      <a:pt x="136" y="66"/>
                    </a:cubicBezTo>
                    <a:cubicBezTo>
                      <a:pt x="136" y="65"/>
                      <a:pt x="136" y="65"/>
                      <a:pt x="136" y="65"/>
                    </a:cubicBezTo>
                    <a:cubicBezTo>
                      <a:pt x="150" y="55"/>
                      <a:pt x="150" y="55"/>
                      <a:pt x="150" y="55"/>
                    </a:cubicBezTo>
                    <a:cubicBezTo>
                      <a:pt x="150" y="54"/>
                      <a:pt x="150" y="54"/>
                      <a:pt x="150" y="54"/>
                    </a:cubicBezTo>
                    <a:cubicBezTo>
                      <a:pt x="145" y="42"/>
                      <a:pt x="145" y="42"/>
                      <a:pt x="145" y="42"/>
                    </a:cubicBezTo>
                    <a:lnTo>
                      <a:pt x="144" y="41"/>
                    </a:lnTo>
                    <a:close/>
                    <a:moveTo>
                      <a:pt x="84" y="98"/>
                    </a:moveTo>
                    <a:cubicBezTo>
                      <a:pt x="71" y="104"/>
                      <a:pt x="56" y="97"/>
                      <a:pt x="51" y="84"/>
                    </a:cubicBezTo>
                    <a:cubicBezTo>
                      <a:pt x="46" y="71"/>
                      <a:pt x="52" y="56"/>
                      <a:pt x="65" y="51"/>
                    </a:cubicBezTo>
                    <a:cubicBezTo>
                      <a:pt x="78" y="46"/>
                      <a:pt x="93" y="53"/>
                      <a:pt x="98" y="66"/>
                    </a:cubicBezTo>
                    <a:cubicBezTo>
                      <a:pt x="103" y="79"/>
                      <a:pt x="97" y="93"/>
                      <a:pt x="84"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Freeform 56"/>
              <p:cNvSpPr>
                <a:spLocks noEditPoints="1"/>
              </p:cNvSpPr>
              <p:nvPr/>
            </p:nvSpPr>
            <p:spPr bwMode="auto">
              <a:xfrm>
                <a:off x="1239" y="1703"/>
                <a:ext cx="131" cy="133"/>
              </a:xfrm>
              <a:custGeom>
                <a:avLst/>
                <a:gdLst>
                  <a:gd name="T0" fmla="*/ 75 w 90"/>
                  <a:gd name="T1" fmla="*/ 26 h 91"/>
                  <a:gd name="T2" fmla="*/ 72 w 90"/>
                  <a:gd name="T3" fmla="*/ 23 h 91"/>
                  <a:gd name="T4" fmla="*/ 76 w 90"/>
                  <a:gd name="T5" fmla="*/ 13 h 91"/>
                  <a:gd name="T6" fmla="*/ 70 w 90"/>
                  <a:gd name="T7" fmla="*/ 8 h 91"/>
                  <a:gd name="T8" fmla="*/ 62 w 90"/>
                  <a:gd name="T9" fmla="*/ 14 h 91"/>
                  <a:gd name="T10" fmla="*/ 57 w 90"/>
                  <a:gd name="T11" fmla="*/ 12 h 91"/>
                  <a:gd name="T12" fmla="*/ 56 w 90"/>
                  <a:gd name="T13" fmla="*/ 2 h 91"/>
                  <a:gd name="T14" fmla="*/ 48 w 90"/>
                  <a:gd name="T15" fmla="*/ 0 h 91"/>
                  <a:gd name="T16" fmla="*/ 44 w 90"/>
                  <a:gd name="T17" fmla="*/ 10 h 91"/>
                  <a:gd name="T18" fmla="*/ 39 w 90"/>
                  <a:gd name="T19" fmla="*/ 11 h 91"/>
                  <a:gd name="T20" fmla="*/ 33 w 90"/>
                  <a:gd name="T21" fmla="*/ 2 h 91"/>
                  <a:gd name="T22" fmla="*/ 25 w 90"/>
                  <a:gd name="T23" fmla="*/ 5 h 91"/>
                  <a:gd name="T24" fmla="*/ 26 w 90"/>
                  <a:gd name="T25" fmla="*/ 15 h 91"/>
                  <a:gd name="T26" fmla="*/ 22 w 90"/>
                  <a:gd name="T27" fmla="*/ 18 h 91"/>
                  <a:gd name="T28" fmla="*/ 13 w 90"/>
                  <a:gd name="T29" fmla="*/ 14 h 91"/>
                  <a:gd name="T30" fmla="*/ 7 w 90"/>
                  <a:gd name="T31" fmla="*/ 21 h 91"/>
                  <a:gd name="T32" fmla="*/ 13 w 90"/>
                  <a:gd name="T33" fmla="*/ 29 h 91"/>
                  <a:gd name="T34" fmla="*/ 12 w 90"/>
                  <a:gd name="T35" fmla="*/ 33 h 91"/>
                  <a:gd name="T36" fmla="*/ 2 w 90"/>
                  <a:gd name="T37" fmla="*/ 35 h 91"/>
                  <a:gd name="T38" fmla="*/ 0 w 90"/>
                  <a:gd name="T39" fmla="*/ 43 h 91"/>
                  <a:gd name="T40" fmla="*/ 9 w 90"/>
                  <a:gd name="T41" fmla="*/ 47 h 91"/>
                  <a:gd name="T42" fmla="*/ 10 w 90"/>
                  <a:gd name="T43" fmla="*/ 52 h 91"/>
                  <a:gd name="T44" fmla="*/ 2 w 90"/>
                  <a:gd name="T45" fmla="*/ 58 h 91"/>
                  <a:gd name="T46" fmla="*/ 5 w 90"/>
                  <a:gd name="T47" fmla="*/ 66 h 91"/>
                  <a:gd name="T48" fmla="*/ 15 w 90"/>
                  <a:gd name="T49" fmla="*/ 65 h 91"/>
                  <a:gd name="T50" fmla="*/ 18 w 90"/>
                  <a:gd name="T51" fmla="*/ 68 h 91"/>
                  <a:gd name="T52" fmla="*/ 14 w 90"/>
                  <a:gd name="T53" fmla="*/ 78 h 91"/>
                  <a:gd name="T54" fmla="*/ 20 w 90"/>
                  <a:gd name="T55" fmla="*/ 83 h 91"/>
                  <a:gd name="T56" fmla="*/ 29 w 90"/>
                  <a:gd name="T57" fmla="*/ 77 h 91"/>
                  <a:gd name="T58" fmla="*/ 33 w 90"/>
                  <a:gd name="T59" fmla="*/ 79 h 91"/>
                  <a:gd name="T60" fmla="*/ 34 w 90"/>
                  <a:gd name="T61" fmla="*/ 89 h 91"/>
                  <a:gd name="T62" fmla="*/ 42 w 90"/>
                  <a:gd name="T63" fmla="*/ 91 h 91"/>
                  <a:gd name="T64" fmla="*/ 47 w 90"/>
                  <a:gd name="T65" fmla="*/ 81 h 91"/>
                  <a:gd name="T66" fmla="*/ 51 w 90"/>
                  <a:gd name="T67" fmla="*/ 80 h 91"/>
                  <a:gd name="T68" fmla="*/ 58 w 90"/>
                  <a:gd name="T69" fmla="*/ 89 h 91"/>
                  <a:gd name="T70" fmla="*/ 65 w 90"/>
                  <a:gd name="T71" fmla="*/ 86 h 91"/>
                  <a:gd name="T72" fmla="*/ 64 w 90"/>
                  <a:gd name="T73" fmla="*/ 76 h 91"/>
                  <a:gd name="T74" fmla="*/ 68 w 90"/>
                  <a:gd name="T75" fmla="*/ 73 h 91"/>
                  <a:gd name="T76" fmla="*/ 78 w 90"/>
                  <a:gd name="T77" fmla="*/ 77 h 91"/>
                  <a:gd name="T78" fmla="*/ 83 w 90"/>
                  <a:gd name="T79" fmla="*/ 70 h 91"/>
                  <a:gd name="T80" fmla="*/ 77 w 90"/>
                  <a:gd name="T81" fmla="*/ 62 h 91"/>
                  <a:gd name="T82" fmla="*/ 78 w 90"/>
                  <a:gd name="T83" fmla="*/ 58 h 91"/>
                  <a:gd name="T84" fmla="*/ 89 w 90"/>
                  <a:gd name="T85" fmla="*/ 56 h 91"/>
                  <a:gd name="T86" fmla="*/ 90 w 90"/>
                  <a:gd name="T87" fmla="*/ 48 h 91"/>
                  <a:gd name="T88" fmla="*/ 81 w 90"/>
                  <a:gd name="T89" fmla="*/ 44 h 91"/>
                  <a:gd name="T90" fmla="*/ 80 w 90"/>
                  <a:gd name="T91" fmla="*/ 39 h 91"/>
                  <a:gd name="T92" fmla="*/ 88 w 90"/>
                  <a:gd name="T93" fmla="*/ 33 h 91"/>
                  <a:gd name="T94" fmla="*/ 86 w 90"/>
                  <a:gd name="T95" fmla="*/ 25 h 91"/>
                  <a:gd name="T96" fmla="*/ 49 w 90"/>
                  <a:gd name="T97" fmla="*/ 59 h 91"/>
                  <a:gd name="T98" fmla="*/ 38 w 90"/>
                  <a:gd name="T99" fmla="*/ 31 h 91"/>
                  <a:gd name="T100" fmla="*/ 49 w 90"/>
                  <a:gd name="T101" fmla="*/ 5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91">
                    <a:moveTo>
                      <a:pt x="85" y="25"/>
                    </a:moveTo>
                    <a:cubicBezTo>
                      <a:pt x="75" y="26"/>
                      <a:pt x="75" y="26"/>
                      <a:pt x="75" y="26"/>
                    </a:cubicBezTo>
                    <a:cubicBezTo>
                      <a:pt x="75" y="26"/>
                      <a:pt x="75" y="26"/>
                      <a:pt x="75" y="26"/>
                    </a:cubicBezTo>
                    <a:cubicBezTo>
                      <a:pt x="72" y="23"/>
                      <a:pt x="72" y="23"/>
                      <a:pt x="72" y="23"/>
                    </a:cubicBezTo>
                    <a:cubicBezTo>
                      <a:pt x="72" y="22"/>
                      <a:pt x="72" y="22"/>
                      <a:pt x="72" y="22"/>
                    </a:cubicBezTo>
                    <a:cubicBezTo>
                      <a:pt x="76" y="13"/>
                      <a:pt x="76" y="13"/>
                      <a:pt x="76" y="13"/>
                    </a:cubicBezTo>
                    <a:cubicBezTo>
                      <a:pt x="76" y="13"/>
                      <a:pt x="76" y="13"/>
                      <a:pt x="76" y="13"/>
                    </a:cubicBezTo>
                    <a:cubicBezTo>
                      <a:pt x="70" y="8"/>
                      <a:pt x="70" y="8"/>
                      <a:pt x="70" y="8"/>
                    </a:cubicBezTo>
                    <a:cubicBezTo>
                      <a:pt x="70" y="8"/>
                      <a:pt x="70" y="8"/>
                      <a:pt x="70" y="8"/>
                    </a:cubicBezTo>
                    <a:cubicBezTo>
                      <a:pt x="62" y="14"/>
                      <a:pt x="62" y="14"/>
                      <a:pt x="62" y="14"/>
                    </a:cubicBezTo>
                    <a:cubicBezTo>
                      <a:pt x="61" y="14"/>
                      <a:pt x="61" y="14"/>
                      <a:pt x="61" y="14"/>
                    </a:cubicBezTo>
                    <a:cubicBezTo>
                      <a:pt x="57" y="12"/>
                      <a:pt x="57" y="12"/>
                      <a:pt x="57" y="12"/>
                    </a:cubicBezTo>
                    <a:cubicBezTo>
                      <a:pt x="57" y="12"/>
                      <a:pt x="57" y="12"/>
                      <a:pt x="57" y="12"/>
                    </a:cubicBezTo>
                    <a:cubicBezTo>
                      <a:pt x="56" y="2"/>
                      <a:pt x="56" y="2"/>
                      <a:pt x="56" y="2"/>
                    </a:cubicBezTo>
                    <a:cubicBezTo>
                      <a:pt x="56" y="1"/>
                      <a:pt x="56" y="1"/>
                      <a:pt x="56" y="1"/>
                    </a:cubicBezTo>
                    <a:cubicBezTo>
                      <a:pt x="48" y="0"/>
                      <a:pt x="48" y="0"/>
                      <a:pt x="48" y="0"/>
                    </a:cubicBezTo>
                    <a:cubicBezTo>
                      <a:pt x="48" y="1"/>
                      <a:pt x="48" y="1"/>
                      <a:pt x="48" y="1"/>
                    </a:cubicBezTo>
                    <a:cubicBezTo>
                      <a:pt x="44" y="10"/>
                      <a:pt x="44" y="10"/>
                      <a:pt x="44" y="10"/>
                    </a:cubicBezTo>
                    <a:cubicBezTo>
                      <a:pt x="43" y="10"/>
                      <a:pt x="43" y="10"/>
                      <a:pt x="43" y="10"/>
                    </a:cubicBezTo>
                    <a:cubicBezTo>
                      <a:pt x="39" y="11"/>
                      <a:pt x="39" y="11"/>
                      <a:pt x="39" y="11"/>
                    </a:cubicBezTo>
                    <a:cubicBezTo>
                      <a:pt x="39" y="10"/>
                      <a:pt x="39" y="10"/>
                      <a:pt x="39" y="10"/>
                    </a:cubicBezTo>
                    <a:cubicBezTo>
                      <a:pt x="33" y="2"/>
                      <a:pt x="33" y="2"/>
                      <a:pt x="33" y="2"/>
                    </a:cubicBezTo>
                    <a:cubicBezTo>
                      <a:pt x="32" y="2"/>
                      <a:pt x="32" y="2"/>
                      <a:pt x="32" y="2"/>
                    </a:cubicBezTo>
                    <a:cubicBezTo>
                      <a:pt x="25" y="5"/>
                      <a:pt x="25" y="5"/>
                      <a:pt x="25" y="5"/>
                    </a:cubicBezTo>
                    <a:cubicBezTo>
                      <a:pt x="25" y="5"/>
                      <a:pt x="25" y="5"/>
                      <a:pt x="25" y="5"/>
                    </a:cubicBezTo>
                    <a:cubicBezTo>
                      <a:pt x="26" y="15"/>
                      <a:pt x="26" y="15"/>
                      <a:pt x="26" y="15"/>
                    </a:cubicBezTo>
                    <a:cubicBezTo>
                      <a:pt x="26" y="16"/>
                      <a:pt x="26" y="16"/>
                      <a:pt x="26" y="16"/>
                    </a:cubicBezTo>
                    <a:cubicBezTo>
                      <a:pt x="22" y="18"/>
                      <a:pt x="22" y="18"/>
                      <a:pt x="22" y="18"/>
                    </a:cubicBezTo>
                    <a:cubicBezTo>
                      <a:pt x="22" y="18"/>
                      <a:pt x="22" y="18"/>
                      <a:pt x="22" y="18"/>
                    </a:cubicBezTo>
                    <a:cubicBezTo>
                      <a:pt x="13" y="14"/>
                      <a:pt x="13" y="14"/>
                      <a:pt x="13" y="14"/>
                    </a:cubicBezTo>
                    <a:cubicBezTo>
                      <a:pt x="12" y="15"/>
                      <a:pt x="12" y="15"/>
                      <a:pt x="12" y="15"/>
                    </a:cubicBezTo>
                    <a:cubicBezTo>
                      <a:pt x="7" y="21"/>
                      <a:pt x="7" y="21"/>
                      <a:pt x="7" y="21"/>
                    </a:cubicBezTo>
                    <a:cubicBezTo>
                      <a:pt x="7" y="21"/>
                      <a:pt x="7" y="21"/>
                      <a:pt x="7" y="21"/>
                    </a:cubicBezTo>
                    <a:cubicBezTo>
                      <a:pt x="13" y="29"/>
                      <a:pt x="13" y="29"/>
                      <a:pt x="13" y="29"/>
                    </a:cubicBezTo>
                    <a:cubicBezTo>
                      <a:pt x="13" y="30"/>
                      <a:pt x="13" y="30"/>
                      <a:pt x="13" y="30"/>
                    </a:cubicBezTo>
                    <a:cubicBezTo>
                      <a:pt x="12" y="33"/>
                      <a:pt x="12" y="33"/>
                      <a:pt x="12" y="33"/>
                    </a:cubicBezTo>
                    <a:cubicBezTo>
                      <a:pt x="11" y="34"/>
                      <a:pt x="11" y="34"/>
                      <a:pt x="11" y="34"/>
                    </a:cubicBezTo>
                    <a:cubicBezTo>
                      <a:pt x="2" y="35"/>
                      <a:pt x="2" y="35"/>
                      <a:pt x="2" y="35"/>
                    </a:cubicBezTo>
                    <a:cubicBezTo>
                      <a:pt x="1" y="35"/>
                      <a:pt x="1" y="35"/>
                      <a:pt x="1" y="35"/>
                    </a:cubicBezTo>
                    <a:cubicBezTo>
                      <a:pt x="0" y="43"/>
                      <a:pt x="0" y="43"/>
                      <a:pt x="0" y="43"/>
                    </a:cubicBezTo>
                    <a:cubicBezTo>
                      <a:pt x="0" y="43"/>
                      <a:pt x="0" y="43"/>
                      <a:pt x="0" y="43"/>
                    </a:cubicBezTo>
                    <a:cubicBezTo>
                      <a:pt x="9" y="47"/>
                      <a:pt x="9" y="47"/>
                      <a:pt x="9" y="47"/>
                    </a:cubicBezTo>
                    <a:cubicBezTo>
                      <a:pt x="10" y="48"/>
                      <a:pt x="10" y="48"/>
                      <a:pt x="10" y="48"/>
                    </a:cubicBezTo>
                    <a:cubicBezTo>
                      <a:pt x="10" y="52"/>
                      <a:pt x="10" y="52"/>
                      <a:pt x="10" y="52"/>
                    </a:cubicBezTo>
                    <a:cubicBezTo>
                      <a:pt x="10" y="52"/>
                      <a:pt x="10" y="52"/>
                      <a:pt x="10" y="52"/>
                    </a:cubicBezTo>
                    <a:cubicBezTo>
                      <a:pt x="2" y="58"/>
                      <a:pt x="2" y="58"/>
                      <a:pt x="2" y="58"/>
                    </a:cubicBezTo>
                    <a:cubicBezTo>
                      <a:pt x="2" y="58"/>
                      <a:pt x="2" y="58"/>
                      <a:pt x="2" y="58"/>
                    </a:cubicBezTo>
                    <a:cubicBezTo>
                      <a:pt x="5" y="66"/>
                      <a:pt x="5" y="66"/>
                      <a:pt x="5" y="66"/>
                    </a:cubicBezTo>
                    <a:cubicBezTo>
                      <a:pt x="5" y="66"/>
                      <a:pt x="5" y="66"/>
                      <a:pt x="5" y="66"/>
                    </a:cubicBezTo>
                    <a:cubicBezTo>
                      <a:pt x="15" y="65"/>
                      <a:pt x="15" y="65"/>
                      <a:pt x="15" y="65"/>
                    </a:cubicBezTo>
                    <a:cubicBezTo>
                      <a:pt x="16" y="65"/>
                      <a:pt x="16" y="65"/>
                      <a:pt x="16" y="65"/>
                    </a:cubicBezTo>
                    <a:cubicBezTo>
                      <a:pt x="18" y="68"/>
                      <a:pt x="18" y="68"/>
                      <a:pt x="18" y="68"/>
                    </a:cubicBezTo>
                    <a:cubicBezTo>
                      <a:pt x="18" y="69"/>
                      <a:pt x="18" y="69"/>
                      <a:pt x="18" y="69"/>
                    </a:cubicBezTo>
                    <a:cubicBezTo>
                      <a:pt x="14" y="78"/>
                      <a:pt x="14" y="78"/>
                      <a:pt x="14" y="78"/>
                    </a:cubicBezTo>
                    <a:cubicBezTo>
                      <a:pt x="14" y="78"/>
                      <a:pt x="14" y="78"/>
                      <a:pt x="14" y="78"/>
                    </a:cubicBezTo>
                    <a:cubicBezTo>
                      <a:pt x="20" y="83"/>
                      <a:pt x="20" y="83"/>
                      <a:pt x="20" y="83"/>
                    </a:cubicBezTo>
                    <a:cubicBezTo>
                      <a:pt x="21" y="83"/>
                      <a:pt x="21" y="83"/>
                      <a:pt x="21" y="83"/>
                    </a:cubicBezTo>
                    <a:cubicBezTo>
                      <a:pt x="29" y="77"/>
                      <a:pt x="29" y="77"/>
                      <a:pt x="29" y="77"/>
                    </a:cubicBezTo>
                    <a:cubicBezTo>
                      <a:pt x="29" y="77"/>
                      <a:pt x="29" y="77"/>
                      <a:pt x="29" y="77"/>
                    </a:cubicBezTo>
                    <a:cubicBezTo>
                      <a:pt x="33" y="79"/>
                      <a:pt x="33" y="79"/>
                      <a:pt x="33" y="79"/>
                    </a:cubicBezTo>
                    <a:cubicBezTo>
                      <a:pt x="33" y="79"/>
                      <a:pt x="33" y="79"/>
                      <a:pt x="33" y="79"/>
                    </a:cubicBezTo>
                    <a:cubicBezTo>
                      <a:pt x="34" y="89"/>
                      <a:pt x="34" y="89"/>
                      <a:pt x="34" y="89"/>
                    </a:cubicBezTo>
                    <a:cubicBezTo>
                      <a:pt x="35" y="89"/>
                      <a:pt x="35" y="89"/>
                      <a:pt x="35" y="89"/>
                    </a:cubicBezTo>
                    <a:cubicBezTo>
                      <a:pt x="42" y="91"/>
                      <a:pt x="42" y="91"/>
                      <a:pt x="42" y="91"/>
                    </a:cubicBezTo>
                    <a:cubicBezTo>
                      <a:pt x="43" y="90"/>
                      <a:pt x="43" y="90"/>
                      <a:pt x="43" y="90"/>
                    </a:cubicBezTo>
                    <a:cubicBezTo>
                      <a:pt x="47" y="81"/>
                      <a:pt x="47" y="81"/>
                      <a:pt x="47" y="81"/>
                    </a:cubicBezTo>
                    <a:cubicBezTo>
                      <a:pt x="47" y="81"/>
                      <a:pt x="47" y="81"/>
                      <a:pt x="47" y="81"/>
                    </a:cubicBezTo>
                    <a:cubicBezTo>
                      <a:pt x="51" y="80"/>
                      <a:pt x="51" y="80"/>
                      <a:pt x="51" y="80"/>
                    </a:cubicBezTo>
                    <a:cubicBezTo>
                      <a:pt x="52" y="81"/>
                      <a:pt x="52" y="81"/>
                      <a:pt x="52" y="81"/>
                    </a:cubicBezTo>
                    <a:cubicBezTo>
                      <a:pt x="58" y="89"/>
                      <a:pt x="58" y="89"/>
                      <a:pt x="58" y="89"/>
                    </a:cubicBezTo>
                    <a:cubicBezTo>
                      <a:pt x="58" y="89"/>
                      <a:pt x="58" y="89"/>
                      <a:pt x="58" y="89"/>
                    </a:cubicBezTo>
                    <a:cubicBezTo>
                      <a:pt x="65" y="86"/>
                      <a:pt x="65" y="86"/>
                      <a:pt x="65" y="86"/>
                    </a:cubicBezTo>
                    <a:cubicBezTo>
                      <a:pt x="66" y="85"/>
                      <a:pt x="66" y="85"/>
                      <a:pt x="66" y="85"/>
                    </a:cubicBezTo>
                    <a:cubicBezTo>
                      <a:pt x="64" y="76"/>
                      <a:pt x="64" y="76"/>
                      <a:pt x="64" y="76"/>
                    </a:cubicBezTo>
                    <a:cubicBezTo>
                      <a:pt x="65" y="75"/>
                      <a:pt x="65" y="75"/>
                      <a:pt x="65" y="75"/>
                    </a:cubicBezTo>
                    <a:cubicBezTo>
                      <a:pt x="68" y="73"/>
                      <a:pt x="68" y="73"/>
                      <a:pt x="68" y="73"/>
                    </a:cubicBezTo>
                    <a:cubicBezTo>
                      <a:pt x="69" y="72"/>
                      <a:pt x="69" y="72"/>
                      <a:pt x="69" y="72"/>
                    </a:cubicBezTo>
                    <a:cubicBezTo>
                      <a:pt x="78" y="77"/>
                      <a:pt x="78" y="77"/>
                      <a:pt x="78" y="77"/>
                    </a:cubicBezTo>
                    <a:cubicBezTo>
                      <a:pt x="78" y="76"/>
                      <a:pt x="78" y="76"/>
                      <a:pt x="78" y="76"/>
                    </a:cubicBezTo>
                    <a:cubicBezTo>
                      <a:pt x="83" y="70"/>
                      <a:pt x="83" y="70"/>
                      <a:pt x="83" y="70"/>
                    </a:cubicBezTo>
                    <a:cubicBezTo>
                      <a:pt x="83" y="70"/>
                      <a:pt x="83" y="70"/>
                      <a:pt x="83" y="70"/>
                    </a:cubicBezTo>
                    <a:cubicBezTo>
                      <a:pt x="77" y="62"/>
                      <a:pt x="77" y="62"/>
                      <a:pt x="77" y="62"/>
                    </a:cubicBezTo>
                    <a:cubicBezTo>
                      <a:pt x="77" y="61"/>
                      <a:pt x="77" y="61"/>
                      <a:pt x="77" y="61"/>
                    </a:cubicBezTo>
                    <a:cubicBezTo>
                      <a:pt x="78" y="58"/>
                      <a:pt x="78" y="58"/>
                      <a:pt x="78" y="58"/>
                    </a:cubicBezTo>
                    <a:cubicBezTo>
                      <a:pt x="79" y="57"/>
                      <a:pt x="79" y="57"/>
                      <a:pt x="79" y="57"/>
                    </a:cubicBezTo>
                    <a:cubicBezTo>
                      <a:pt x="89" y="56"/>
                      <a:pt x="89" y="56"/>
                      <a:pt x="89" y="56"/>
                    </a:cubicBezTo>
                    <a:cubicBezTo>
                      <a:pt x="89" y="56"/>
                      <a:pt x="89" y="56"/>
                      <a:pt x="89" y="56"/>
                    </a:cubicBezTo>
                    <a:cubicBezTo>
                      <a:pt x="90" y="48"/>
                      <a:pt x="90" y="48"/>
                      <a:pt x="90" y="48"/>
                    </a:cubicBezTo>
                    <a:cubicBezTo>
                      <a:pt x="90" y="48"/>
                      <a:pt x="90" y="48"/>
                      <a:pt x="90" y="48"/>
                    </a:cubicBezTo>
                    <a:cubicBezTo>
                      <a:pt x="81" y="44"/>
                      <a:pt x="81" y="44"/>
                      <a:pt x="81" y="44"/>
                    </a:cubicBezTo>
                    <a:cubicBezTo>
                      <a:pt x="81" y="43"/>
                      <a:pt x="81" y="43"/>
                      <a:pt x="81" y="43"/>
                    </a:cubicBezTo>
                    <a:cubicBezTo>
                      <a:pt x="80" y="39"/>
                      <a:pt x="80" y="39"/>
                      <a:pt x="80" y="39"/>
                    </a:cubicBezTo>
                    <a:cubicBezTo>
                      <a:pt x="80" y="39"/>
                      <a:pt x="80" y="39"/>
                      <a:pt x="80" y="39"/>
                    </a:cubicBezTo>
                    <a:cubicBezTo>
                      <a:pt x="88" y="33"/>
                      <a:pt x="88" y="33"/>
                      <a:pt x="88" y="33"/>
                    </a:cubicBezTo>
                    <a:cubicBezTo>
                      <a:pt x="89" y="32"/>
                      <a:pt x="89" y="32"/>
                      <a:pt x="89" y="32"/>
                    </a:cubicBezTo>
                    <a:cubicBezTo>
                      <a:pt x="86" y="25"/>
                      <a:pt x="86" y="25"/>
                      <a:pt x="86" y="25"/>
                    </a:cubicBezTo>
                    <a:lnTo>
                      <a:pt x="85" y="25"/>
                    </a:lnTo>
                    <a:close/>
                    <a:moveTo>
                      <a:pt x="49" y="59"/>
                    </a:moveTo>
                    <a:cubicBezTo>
                      <a:pt x="42" y="62"/>
                      <a:pt x="33" y="58"/>
                      <a:pt x="30" y="50"/>
                    </a:cubicBezTo>
                    <a:cubicBezTo>
                      <a:pt x="27" y="43"/>
                      <a:pt x="31" y="34"/>
                      <a:pt x="38" y="31"/>
                    </a:cubicBezTo>
                    <a:cubicBezTo>
                      <a:pt x="46" y="28"/>
                      <a:pt x="55" y="32"/>
                      <a:pt x="58" y="39"/>
                    </a:cubicBezTo>
                    <a:cubicBezTo>
                      <a:pt x="61" y="47"/>
                      <a:pt x="57" y="5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57"/>
              <p:cNvSpPr>
                <a:spLocks noEditPoints="1"/>
              </p:cNvSpPr>
              <p:nvPr/>
            </p:nvSpPr>
            <p:spPr bwMode="auto">
              <a:xfrm>
                <a:off x="2611" y="2208"/>
                <a:ext cx="70" cy="70"/>
              </a:xfrm>
              <a:custGeom>
                <a:avLst/>
                <a:gdLst>
                  <a:gd name="T0" fmla="*/ 40 w 48"/>
                  <a:gd name="T1" fmla="*/ 14 h 48"/>
                  <a:gd name="T2" fmla="*/ 38 w 48"/>
                  <a:gd name="T3" fmla="*/ 12 h 48"/>
                  <a:gd name="T4" fmla="*/ 40 w 48"/>
                  <a:gd name="T5" fmla="*/ 7 h 48"/>
                  <a:gd name="T6" fmla="*/ 37 w 48"/>
                  <a:gd name="T7" fmla="*/ 4 h 48"/>
                  <a:gd name="T8" fmla="*/ 33 w 48"/>
                  <a:gd name="T9" fmla="*/ 7 h 48"/>
                  <a:gd name="T10" fmla="*/ 30 w 48"/>
                  <a:gd name="T11" fmla="*/ 7 h 48"/>
                  <a:gd name="T12" fmla="*/ 30 w 48"/>
                  <a:gd name="T13" fmla="*/ 1 h 48"/>
                  <a:gd name="T14" fmla="*/ 25 w 48"/>
                  <a:gd name="T15" fmla="*/ 0 h 48"/>
                  <a:gd name="T16" fmla="*/ 23 w 48"/>
                  <a:gd name="T17" fmla="*/ 5 h 48"/>
                  <a:gd name="T18" fmla="*/ 21 w 48"/>
                  <a:gd name="T19" fmla="*/ 6 h 48"/>
                  <a:gd name="T20" fmla="*/ 17 w 48"/>
                  <a:gd name="T21" fmla="*/ 1 h 48"/>
                  <a:gd name="T22" fmla="*/ 13 w 48"/>
                  <a:gd name="T23" fmla="*/ 3 h 48"/>
                  <a:gd name="T24" fmla="*/ 14 w 48"/>
                  <a:gd name="T25" fmla="*/ 8 h 48"/>
                  <a:gd name="T26" fmla="*/ 12 w 48"/>
                  <a:gd name="T27" fmla="*/ 10 h 48"/>
                  <a:gd name="T28" fmla="*/ 7 w 48"/>
                  <a:gd name="T29" fmla="*/ 8 h 48"/>
                  <a:gd name="T30" fmla="*/ 4 w 48"/>
                  <a:gd name="T31" fmla="*/ 11 h 48"/>
                  <a:gd name="T32" fmla="*/ 7 w 48"/>
                  <a:gd name="T33" fmla="*/ 15 h 48"/>
                  <a:gd name="T34" fmla="*/ 6 w 48"/>
                  <a:gd name="T35" fmla="*/ 18 h 48"/>
                  <a:gd name="T36" fmla="*/ 1 w 48"/>
                  <a:gd name="T37" fmla="*/ 18 h 48"/>
                  <a:gd name="T38" fmla="*/ 0 w 48"/>
                  <a:gd name="T39" fmla="*/ 23 h 48"/>
                  <a:gd name="T40" fmla="*/ 5 w 48"/>
                  <a:gd name="T41" fmla="*/ 25 h 48"/>
                  <a:gd name="T42" fmla="*/ 6 w 48"/>
                  <a:gd name="T43" fmla="*/ 27 h 48"/>
                  <a:gd name="T44" fmla="*/ 1 w 48"/>
                  <a:gd name="T45" fmla="*/ 31 h 48"/>
                  <a:gd name="T46" fmla="*/ 3 w 48"/>
                  <a:gd name="T47" fmla="*/ 35 h 48"/>
                  <a:gd name="T48" fmla="*/ 8 w 48"/>
                  <a:gd name="T49" fmla="*/ 34 h 48"/>
                  <a:gd name="T50" fmla="*/ 10 w 48"/>
                  <a:gd name="T51" fmla="*/ 36 h 48"/>
                  <a:gd name="T52" fmla="*/ 8 w 48"/>
                  <a:gd name="T53" fmla="*/ 41 h 48"/>
                  <a:gd name="T54" fmla="*/ 11 w 48"/>
                  <a:gd name="T55" fmla="*/ 44 h 48"/>
                  <a:gd name="T56" fmla="*/ 15 w 48"/>
                  <a:gd name="T57" fmla="*/ 41 h 48"/>
                  <a:gd name="T58" fmla="*/ 17 w 48"/>
                  <a:gd name="T59" fmla="*/ 42 h 48"/>
                  <a:gd name="T60" fmla="*/ 18 w 48"/>
                  <a:gd name="T61" fmla="*/ 47 h 48"/>
                  <a:gd name="T62" fmla="*/ 22 w 48"/>
                  <a:gd name="T63" fmla="*/ 48 h 48"/>
                  <a:gd name="T64" fmla="*/ 25 w 48"/>
                  <a:gd name="T65" fmla="*/ 43 h 48"/>
                  <a:gd name="T66" fmla="*/ 27 w 48"/>
                  <a:gd name="T67" fmla="*/ 42 h 48"/>
                  <a:gd name="T68" fmla="*/ 30 w 48"/>
                  <a:gd name="T69" fmla="*/ 47 h 48"/>
                  <a:gd name="T70" fmla="*/ 35 w 48"/>
                  <a:gd name="T71" fmla="*/ 45 h 48"/>
                  <a:gd name="T72" fmla="*/ 34 w 48"/>
                  <a:gd name="T73" fmla="*/ 40 h 48"/>
                  <a:gd name="T74" fmla="*/ 36 w 48"/>
                  <a:gd name="T75" fmla="*/ 38 h 48"/>
                  <a:gd name="T76" fmla="*/ 41 w 48"/>
                  <a:gd name="T77" fmla="*/ 40 h 48"/>
                  <a:gd name="T78" fmla="*/ 44 w 48"/>
                  <a:gd name="T79" fmla="*/ 37 h 48"/>
                  <a:gd name="T80" fmla="*/ 41 w 48"/>
                  <a:gd name="T81" fmla="*/ 33 h 48"/>
                  <a:gd name="T82" fmla="*/ 41 w 48"/>
                  <a:gd name="T83" fmla="*/ 30 h 48"/>
                  <a:gd name="T84" fmla="*/ 47 w 48"/>
                  <a:gd name="T85" fmla="*/ 30 h 48"/>
                  <a:gd name="T86" fmla="*/ 48 w 48"/>
                  <a:gd name="T87" fmla="*/ 25 h 48"/>
                  <a:gd name="T88" fmla="*/ 43 w 48"/>
                  <a:gd name="T89" fmla="*/ 23 h 48"/>
                  <a:gd name="T90" fmla="*/ 42 w 48"/>
                  <a:gd name="T91" fmla="*/ 21 h 48"/>
                  <a:gd name="T92" fmla="*/ 47 w 48"/>
                  <a:gd name="T93" fmla="*/ 18 h 48"/>
                  <a:gd name="T94" fmla="*/ 45 w 48"/>
                  <a:gd name="T95" fmla="*/ 13 h 48"/>
                  <a:gd name="T96" fmla="*/ 16 w 48"/>
                  <a:gd name="T97" fmla="*/ 27 h 48"/>
                  <a:gd name="T98" fmla="*/ 31 w 48"/>
                  <a:gd name="T9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48">
                    <a:moveTo>
                      <a:pt x="45" y="13"/>
                    </a:moveTo>
                    <a:cubicBezTo>
                      <a:pt x="40" y="14"/>
                      <a:pt x="40" y="14"/>
                      <a:pt x="40" y="14"/>
                    </a:cubicBezTo>
                    <a:cubicBezTo>
                      <a:pt x="39" y="14"/>
                      <a:pt x="39" y="14"/>
                      <a:pt x="39" y="14"/>
                    </a:cubicBezTo>
                    <a:cubicBezTo>
                      <a:pt x="38" y="12"/>
                      <a:pt x="38" y="12"/>
                      <a:pt x="38" y="12"/>
                    </a:cubicBezTo>
                    <a:cubicBezTo>
                      <a:pt x="38" y="12"/>
                      <a:pt x="38" y="12"/>
                      <a:pt x="38" y="12"/>
                    </a:cubicBezTo>
                    <a:cubicBezTo>
                      <a:pt x="40" y="7"/>
                      <a:pt x="40" y="7"/>
                      <a:pt x="40" y="7"/>
                    </a:cubicBezTo>
                    <a:cubicBezTo>
                      <a:pt x="40" y="7"/>
                      <a:pt x="40" y="7"/>
                      <a:pt x="40" y="7"/>
                    </a:cubicBezTo>
                    <a:cubicBezTo>
                      <a:pt x="37" y="4"/>
                      <a:pt x="37" y="4"/>
                      <a:pt x="37" y="4"/>
                    </a:cubicBezTo>
                    <a:cubicBezTo>
                      <a:pt x="37" y="4"/>
                      <a:pt x="37" y="4"/>
                      <a:pt x="37" y="4"/>
                    </a:cubicBezTo>
                    <a:cubicBezTo>
                      <a:pt x="33" y="7"/>
                      <a:pt x="33" y="7"/>
                      <a:pt x="33" y="7"/>
                    </a:cubicBezTo>
                    <a:cubicBezTo>
                      <a:pt x="32" y="7"/>
                      <a:pt x="32" y="7"/>
                      <a:pt x="32" y="7"/>
                    </a:cubicBezTo>
                    <a:cubicBezTo>
                      <a:pt x="30" y="7"/>
                      <a:pt x="30" y="7"/>
                      <a:pt x="30" y="7"/>
                    </a:cubicBezTo>
                    <a:cubicBezTo>
                      <a:pt x="30" y="6"/>
                      <a:pt x="30" y="6"/>
                      <a:pt x="30" y="6"/>
                    </a:cubicBezTo>
                    <a:cubicBezTo>
                      <a:pt x="30" y="1"/>
                      <a:pt x="30" y="1"/>
                      <a:pt x="30" y="1"/>
                    </a:cubicBezTo>
                    <a:cubicBezTo>
                      <a:pt x="29" y="1"/>
                      <a:pt x="29" y="1"/>
                      <a:pt x="29" y="1"/>
                    </a:cubicBezTo>
                    <a:cubicBezTo>
                      <a:pt x="25" y="0"/>
                      <a:pt x="25" y="0"/>
                      <a:pt x="25" y="0"/>
                    </a:cubicBezTo>
                    <a:cubicBezTo>
                      <a:pt x="25" y="0"/>
                      <a:pt x="25" y="0"/>
                      <a:pt x="25" y="0"/>
                    </a:cubicBezTo>
                    <a:cubicBezTo>
                      <a:pt x="23" y="5"/>
                      <a:pt x="23" y="5"/>
                      <a:pt x="23" y="5"/>
                    </a:cubicBezTo>
                    <a:cubicBezTo>
                      <a:pt x="23" y="5"/>
                      <a:pt x="23" y="5"/>
                      <a:pt x="23" y="5"/>
                    </a:cubicBezTo>
                    <a:cubicBezTo>
                      <a:pt x="21" y="6"/>
                      <a:pt x="21" y="6"/>
                      <a:pt x="21" y="6"/>
                    </a:cubicBezTo>
                    <a:cubicBezTo>
                      <a:pt x="20" y="6"/>
                      <a:pt x="20" y="6"/>
                      <a:pt x="20" y="6"/>
                    </a:cubicBezTo>
                    <a:cubicBezTo>
                      <a:pt x="17" y="1"/>
                      <a:pt x="17" y="1"/>
                      <a:pt x="17" y="1"/>
                    </a:cubicBezTo>
                    <a:cubicBezTo>
                      <a:pt x="17" y="1"/>
                      <a:pt x="17" y="1"/>
                      <a:pt x="17" y="1"/>
                    </a:cubicBezTo>
                    <a:cubicBezTo>
                      <a:pt x="13" y="3"/>
                      <a:pt x="13" y="3"/>
                      <a:pt x="13" y="3"/>
                    </a:cubicBezTo>
                    <a:cubicBezTo>
                      <a:pt x="13" y="3"/>
                      <a:pt x="13" y="3"/>
                      <a:pt x="13" y="3"/>
                    </a:cubicBezTo>
                    <a:cubicBezTo>
                      <a:pt x="14" y="8"/>
                      <a:pt x="14" y="8"/>
                      <a:pt x="14" y="8"/>
                    </a:cubicBezTo>
                    <a:cubicBezTo>
                      <a:pt x="14" y="9"/>
                      <a:pt x="14" y="9"/>
                      <a:pt x="14" y="9"/>
                    </a:cubicBezTo>
                    <a:cubicBezTo>
                      <a:pt x="12" y="10"/>
                      <a:pt x="12" y="10"/>
                      <a:pt x="12" y="10"/>
                    </a:cubicBezTo>
                    <a:cubicBezTo>
                      <a:pt x="12" y="10"/>
                      <a:pt x="12" y="10"/>
                      <a:pt x="12" y="10"/>
                    </a:cubicBezTo>
                    <a:cubicBezTo>
                      <a:pt x="7" y="8"/>
                      <a:pt x="7" y="8"/>
                      <a:pt x="7" y="8"/>
                    </a:cubicBezTo>
                    <a:cubicBezTo>
                      <a:pt x="7" y="8"/>
                      <a:pt x="7" y="8"/>
                      <a:pt x="7" y="8"/>
                    </a:cubicBezTo>
                    <a:cubicBezTo>
                      <a:pt x="4" y="11"/>
                      <a:pt x="4" y="11"/>
                      <a:pt x="4" y="11"/>
                    </a:cubicBezTo>
                    <a:cubicBezTo>
                      <a:pt x="4" y="11"/>
                      <a:pt x="4" y="11"/>
                      <a:pt x="4" y="11"/>
                    </a:cubicBezTo>
                    <a:cubicBezTo>
                      <a:pt x="7" y="15"/>
                      <a:pt x="7" y="15"/>
                      <a:pt x="7" y="15"/>
                    </a:cubicBezTo>
                    <a:cubicBezTo>
                      <a:pt x="7" y="16"/>
                      <a:pt x="7" y="16"/>
                      <a:pt x="7" y="16"/>
                    </a:cubicBezTo>
                    <a:cubicBezTo>
                      <a:pt x="6" y="18"/>
                      <a:pt x="6" y="18"/>
                      <a:pt x="6" y="18"/>
                    </a:cubicBezTo>
                    <a:cubicBezTo>
                      <a:pt x="6" y="18"/>
                      <a:pt x="6" y="18"/>
                      <a:pt x="6" y="18"/>
                    </a:cubicBezTo>
                    <a:cubicBezTo>
                      <a:pt x="1" y="18"/>
                      <a:pt x="1" y="18"/>
                      <a:pt x="1" y="18"/>
                    </a:cubicBezTo>
                    <a:cubicBezTo>
                      <a:pt x="1" y="19"/>
                      <a:pt x="1" y="19"/>
                      <a:pt x="1" y="19"/>
                    </a:cubicBezTo>
                    <a:cubicBezTo>
                      <a:pt x="0" y="23"/>
                      <a:pt x="0" y="23"/>
                      <a:pt x="0" y="23"/>
                    </a:cubicBezTo>
                    <a:cubicBezTo>
                      <a:pt x="0" y="23"/>
                      <a:pt x="0" y="23"/>
                      <a:pt x="0" y="23"/>
                    </a:cubicBezTo>
                    <a:cubicBezTo>
                      <a:pt x="5" y="25"/>
                      <a:pt x="5" y="25"/>
                      <a:pt x="5" y="25"/>
                    </a:cubicBezTo>
                    <a:cubicBezTo>
                      <a:pt x="5" y="25"/>
                      <a:pt x="5" y="25"/>
                      <a:pt x="5" y="25"/>
                    </a:cubicBezTo>
                    <a:cubicBezTo>
                      <a:pt x="6" y="27"/>
                      <a:pt x="6" y="27"/>
                      <a:pt x="6" y="27"/>
                    </a:cubicBezTo>
                    <a:cubicBezTo>
                      <a:pt x="5" y="28"/>
                      <a:pt x="5" y="28"/>
                      <a:pt x="5" y="28"/>
                    </a:cubicBezTo>
                    <a:cubicBezTo>
                      <a:pt x="1" y="31"/>
                      <a:pt x="1" y="31"/>
                      <a:pt x="1" y="31"/>
                    </a:cubicBezTo>
                    <a:cubicBezTo>
                      <a:pt x="1" y="31"/>
                      <a:pt x="1" y="31"/>
                      <a:pt x="1" y="31"/>
                    </a:cubicBezTo>
                    <a:cubicBezTo>
                      <a:pt x="3" y="35"/>
                      <a:pt x="3" y="35"/>
                      <a:pt x="3" y="35"/>
                    </a:cubicBezTo>
                    <a:cubicBezTo>
                      <a:pt x="3" y="35"/>
                      <a:pt x="3" y="35"/>
                      <a:pt x="3" y="35"/>
                    </a:cubicBezTo>
                    <a:cubicBezTo>
                      <a:pt x="8" y="34"/>
                      <a:pt x="8" y="34"/>
                      <a:pt x="8" y="34"/>
                    </a:cubicBezTo>
                    <a:cubicBezTo>
                      <a:pt x="8" y="34"/>
                      <a:pt x="8" y="34"/>
                      <a:pt x="8" y="34"/>
                    </a:cubicBezTo>
                    <a:cubicBezTo>
                      <a:pt x="10" y="36"/>
                      <a:pt x="10" y="36"/>
                      <a:pt x="10" y="36"/>
                    </a:cubicBezTo>
                    <a:cubicBezTo>
                      <a:pt x="10" y="36"/>
                      <a:pt x="10" y="36"/>
                      <a:pt x="10" y="36"/>
                    </a:cubicBezTo>
                    <a:cubicBezTo>
                      <a:pt x="8" y="41"/>
                      <a:pt x="8" y="41"/>
                      <a:pt x="8" y="41"/>
                    </a:cubicBezTo>
                    <a:cubicBezTo>
                      <a:pt x="8" y="41"/>
                      <a:pt x="8" y="41"/>
                      <a:pt x="8" y="41"/>
                    </a:cubicBezTo>
                    <a:cubicBezTo>
                      <a:pt x="11" y="44"/>
                      <a:pt x="11" y="44"/>
                      <a:pt x="11" y="44"/>
                    </a:cubicBezTo>
                    <a:cubicBezTo>
                      <a:pt x="11" y="44"/>
                      <a:pt x="11" y="44"/>
                      <a:pt x="11" y="44"/>
                    </a:cubicBezTo>
                    <a:cubicBezTo>
                      <a:pt x="15" y="41"/>
                      <a:pt x="15" y="41"/>
                      <a:pt x="15" y="41"/>
                    </a:cubicBezTo>
                    <a:cubicBezTo>
                      <a:pt x="16" y="41"/>
                      <a:pt x="16" y="41"/>
                      <a:pt x="16" y="41"/>
                    </a:cubicBezTo>
                    <a:cubicBezTo>
                      <a:pt x="17" y="42"/>
                      <a:pt x="17" y="42"/>
                      <a:pt x="17" y="42"/>
                    </a:cubicBezTo>
                    <a:cubicBezTo>
                      <a:pt x="18" y="42"/>
                      <a:pt x="18" y="42"/>
                      <a:pt x="18" y="42"/>
                    </a:cubicBezTo>
                    <a:cubicBezTo>
                      <a:pt x="18" y="47"/>
                      <a:pt x="18" y="47"/>
                      <a:pt x="18" y="47"/>
                    </a:cubicBezTo>
                    <a:cubicBezTo>
                      <a:pt x="18" y="47"/>
                      <a:pt x="18" y="47"/>
                      <a:pt x="18" y="47"/>
                    </a:cubicBezTo>
                    <a:cubicBezTo>
                      <a:pt x="22" y="48"/>
                      <a:pt x="22" y="48"/>
                      <a:pt x="22" y="48"/>
                    </a:cubicBezTo>
                    <a:cubicBezTo>
                      <a:pt x="23" y="48"/>
                      <a:pt x="23" y="48"/>
                      <a:pt x="23" y="48"/>
                    </a:cubicBezTo>
                    <a:cubicBezTo>
                      <a:pt x="25" y="43"/>
                      <a:pt x="25" y="43"/>
                      <a:pt x="25" y="43"/>
                    </a:cubicBezTo>
                    <a:cubicBezTo>
                      <a:pt x="25" y="43"/>
                      <a:pt x="25" y="43"/>
                      <a:pt x="25" y="43"/>
                    </a:cubicBezTo>
                    <a:cubicBezTo>
                      <a:pt x="27" y="42"/>
                      <a:pt x="27" y="42"/>
                      <a:pt x="27" y="42"/>
                    </a:cubicBezTo>
                    <a:cubicBezTo>
                      <a:pt x="27" y="43"/>
                      <a:pt x="27" y="43"/>
                      <a:pt x="27" y="43"/>
                    </a:cubicBezTo>
                    <a:cubicBezTo>
                      <a:pt x="30" y="47"/>
                      <a:pt x="30" y="47"/>
                      <a:pt x="30" y="47"/>
                    </a:cubicBezTo>
                    <a:cubicBezTo>
                      <a:pt x="31" y="47"/>
                      <a:pt x="31" y="47"/>
                      <a:pt x="31" y="47"/>
                    </a:cubicBezTo>
                    <a:cubicBezTo>
                      <a:pt x="35" y="45"/>
                      <a:pt x="35" y="45"/>
                      <a:pt x="35" y="45"/>
                    </a:cubicBezTo>
                    <a:cubicBezTo>
                      <a:pt x="35" y="45"/>
                      <a:pt x="35" y="45"/>
                      <a:pt x="35" y="45"/>
                    </a:cubicBezTo>
                    <a:cubicBezTo>
                      <a:pt x="34" y="40"/>
                      <a:pt x="34" y="40"/>
                      <a:pt x="34" y="40"/>
                    </a:cubicBezTo>
                    <a:cubicBezTo>
                      <a:pt x="34" y="40"/>
                      <a:pt x="34" y="40"/>
                      <a:pt x="34" y="40"/>
                    </a:cubicBezTo>
                    <a:cubicBezTo>
                      <a:pt x="36" y="38"/>
                      <a:pt x="36" y="38"/>
                      <a:pt x="36" y="38"/>
                    </a:cubicBezTo>
                    <a:cubicBezTo>
                      <a:pt x="36" y="38"/>
                      <a:pt x="36" y="38"/>
                      <a:pt x="36" y="38"/>
                    </a:cubicBezTo>
                    <a:cubicBezTo>
                      <a:pt x="41" y="40"/>
                      <a:pt x="41" y="40"/>
                      <a:pt x="41" y="40"/>
                    </a:cubicBezTo>
                    <a:cubicBezTo>
                      <a:pt x="41" y="40"/>
                      <a:pt x="41" y="40"/>
                      <a:pt x="41" y="40"/>
                    </a:cubicBezTo>
                    <a:cubicBezTo>
                      <a:pt x="44" y="37"/>
                      <a:pt x="44" y="37"/>
                      <a:pt x="44" y="37"/>
                    </a:cubicBezTo>
                    <a:cubicBezTo>
                      <a:pt x="44" y="37"/>
                      <a:pt x="44" y="37"/>
                      <a:pt x="44" y="37"/>
                    </a:cubicBezTo>
                    <a:cubicBezTo>
                      <a:pt x="41" y="33"/>
                      <a:pt x="41" y="33"/>
                      <a:pt x="41" y="33"/>
                    </a:cubicBezTo>
                    <a:cubicBezTo>
                      <a:pt x="41" y="32"/>
                      <a:pt x="41" y="32"/>
                      <a:pt x="41" y="32"/>
                    </a:cubicBezTo>
                    <a:cubicBezTo>
                      <a:pt x="41" y="30"/>
                      <a:pt x="41" y="30"/>
                      <a:pt x="41" y="30"/>
                    </a:cubicBezTo>
                    <a:cubicBezTo>
                      <a:pt x="42" y="30"/>
                      <a:pt x="42" y="30"/>
                      <a:pt x="42" y="30"/>
                    </a:cubicBezTo>
                    <a:cubicBezTo>
                      <a:pt x="47" y="30"/>
                      <a:pt x="47" y="30"/>
                      <a:pt x="47" y="30"/>
                    </a:cubicBezTo>
                    <a:cubicBezTo>
                      <a:pt x="47" y="30"/>
                      <a:pt x="47" y="30"/>
                      <a:pt x="47" y="30"/>
                    </a:cubicBezTo>
                    <a:cubicBezTo>
                      <a:pt x="48" y="25"/>
                      <a:pt x="48" y="25"/>
                      <a:pt x="48" y="25"/>
                    </a:cubicBezTo>
                    <a:cubicBezTo>
                      <a:pt x="48" y="25"/>
                      <a:pt x="48" y="25"/>
                      <a:pt x="48" y="25"/>
                    </a:cubicBezTo>
                    <a:cubicBezTo>
                      <a:pt x="43" y="23"/>
                      <a:pt x="43" y="23"/>
                      <a:pt x="43" y="23"/>
                    </a:cubicBezTo>
                    <a:cubicBezTo>
                      <a:pt x="43" y="23"/>
                      <a:pt x="43" y="23"/>
                      <a:pt x="43" y="23"/>
                    </a:cubicBezTo>
                    <a:cubicBezTo>
                      <a:pt x="42" y="21"/>
                      <a:pt x="42" y="21"/>
                      <a:pt x="42" y="21"/>
                    </a:cubicBezTo>
                    <a:cubicBezTo>
                      <a:pt x="42" y="21"/>
                      <a:pt x="42" y="21"/>
                      <a:pt x="42" y="21"/>
                    </a:cubicBezTo>
                    <a:cubicBezTo>
                      <a:pt x="47" y="18"/>
                      <a:pt x="47" y="18"/>
                      <a:pt x="47" y="18"/>
                    </a:cubicBezTo>
                    <a:cubicBezTo>
                      <a:pt x="47" y="17"/>
                      <a:pt x="47" y="17"/>
                      <a:pt x="47" y="17"/>
                    </a:cubicBezTo>
                    <a:cubicBezTo>
                      <a:pt x="45" y="13"/>
                      <a:pt x="45" y="13"/>
                      <a:pt x="45" y="13"/>
                    </a:cubicBezTo>
                    <a:close/>
                    <a:moveTo>
                      <a:pt x="26" y="31"/>
                    </a:moveTo>
                    <a:cubicBezTo>
                      <a:pt x="22" y="33"/>
                      <a:pt x="17" y="31"/>
                      <a:pt x="16" y="27"/>
                    </a:cubicBezTo>
                    <a:cubicBezTo>
                      <a:pt x="14" y="23"/>
                      <a:pt x="16" y="18"/>
                      <a:pt x="20" y="16"/>
                    </a:cubicBezTo>
                    <a:cubicBezTo>
                      <a:pt x="24" y="15"/>
                      <a:pt x="29" y="17"/>
                      <a:pt x="31" y="21"/>
                    </a:cubicBezTo>
                    <a:cubicBezTo>
                      <a:pt x="32" y="25"/>
                      <a:pt x="30" y="29"/>
                      <a:pt x="2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Freeform 58"/>
              <p:cNvSpPr>
                <a:spLocks noEditPoints="1"/>
              </p:cNvSpPr>
              <p:nvPr/>
            </p:nvSpPr>
            <p:spPr bwMode="auto">
              <a:xfrm>
                <a:off x="810" y="1523"/>
                <a:ext cx="131" cy="131"/>
              </a:xfrm>
              <a:custGeom>
                <a:avLst/>
                <a:gdLst>
                  <a:gd name="T0" fmla="*/ 75 w 90"/>
                  <a:gd name="T1" fmla="*/ 26 h 90"/>
                  <a:gd name="T2" fmla="*/ 72 w 90"/>
                  <a:gd name="T3" fmla="*/ 22 h 90"/>
                  <a:gd name="T4" fmla="*/ 76 w 90"/>
                  <a:gd name="T5" fmla="*/ 13 h 90"/>
                  <a:gd name="T6" fmla="*/ 70 w 90"/>
                  <a:gd name="T7" fmla="*/ 7 h 90"/>
                  <a:gd name="T8" fmla="*/ 61 w 90"/>
                  <a:gd name="T9" fmla="*/ 13 h 90"/>
                  <a:gd name="T10" fmla="*/ 57 w 90"/>
                  <a:gd name="T11" fmla="*/ 12 h 90"/>
                  <a:gd name="T12" fmla="*/ 56 w 90"/>
                  <a:gd name="T13" fmla="*/ 2 h 90"/>
                  <a:gd name="T14" fmla="*/ 48 w 90"/>
                  <a:gd name="T15" fmla="*/ 0 h 90"/>
                  <a:gd name="T16" fmla="*/ 43 w 90"/>
                  <a:gd name="T17" fmla="*/ 9 h 90"/>
                  <a:gd name="T18" fmla="*/ 39 w 90"/>
                  <a:gd name="T19" fmla="*/ 10 h 90"/>
                  <a:gd name="T20" fmla="*/ 32 w 90"/>
                  <a:gd name="T21" fmla="*/ 2 h 90"/>
                  <a:gd name="T22" fmla="*/ 25 w 90"/>
                  <a:gd name="T23" fmla="*/ 5 h 90"/>
                  <a:gd name="T24" fmla="*/ 26 w 90"/>
                  <a:gd name="T25" fmla="*/ 15 h 90"/>
                  <a:gd name="T26" fmla="*/ 22 w 90"/>
                  <a:gd name="T27" fmla="*/ 18 h 90"/>
                  <a:gd name="T28" fmla="*/ 12 w 90"/>
                  <a:gd name="T29" fmla="*/ 14 h 90"/>
                  <a:gd name="T30" fmla="*/ 7 w 90"/>
                  <a:gd name="T31" fmla="*/ 20 h 90"/>
                  <a:gd name="T32" fmla="*/ 13 w 90"/>
                  <a:gd name="T33" fmla="*/ 29 h 90"/>
                  <a:gd name="T34" fmla="*/ 12 w 90"/>
                  <a:gd name="T35" fmla="*/ 33 h 90"/>
                  <a:gd name="T36" fmla="*/ 1 w 90"/>
                  <a:gd name="T37" fmla="*/ 34 h 90"/>
                  <a:gd name="T38" fmla="*/ 0 w 90"/>
                  <a:gd name="T39" fmla="*/ 42 h 90"/>
                  <a:gd name="T40" fmla="*/ 9 w 90"/>
                  <a:gd name="T41" fmla="*/ 47 h 90"/>
                  <a:gd name="T42" fmla="*/ 10 w 90"/>
                  <a:gd name="T43" fmla="*/ 51 h 90"/>
                  <a:gd name="T44" fmla="*/ 2 w 90"/>
                  <a:gd name="T45" fmla="*/ 58 h 90"/>
                  <a:gd name="T46" fmla="*/ 4 w 90"/>
                  <a:gd name="T47" fmla="*/ 65 h 90"/>
                  <a:gd name="T48" fmla="*/ 15 w 90"/>
                  <a:gd name="T49" fmla="*/ 64 h 90"/>
                  <a:gd name="T50" fmla="*/ 18 w 90"/>
                  <a:gd name="T51" fmla="*/ 68 h 90"/>
                  <a:gd name="T52" fmla="*/ 14 w 90"/>
                  <a:gd name="T53" fmla="*/ 77 h 90"/>
                  <a:gd name="T54" fmla="*/ 20 w 90"/>
                  <a:gd name="T55" fmla="*/ 83 h 90"/>
                  <a:gd name="T56" fmla="*/ 28 w 90"/>
                  <a:gd name="T57" fmla="*/ 77 h 90"/>
                  <a:gd name="T58" fmla="*/ 33 w 90"/>
                  <a:gd name="T59" fmla="*/ 78 h 90"/>
                  <a:gd name="T60" fmla="*/ 34 w 90"/>
                  <a:gd name="T61" fmla="*/ 89 h 90"/>
                  <a:gd name="T62" fmla="*/ 42 w 90"/>
                  <a:gd name="T63" fmla="*/ 90 h 90"/>
                  <a:gd name="T64" fmla="*/ 46 w 90"/>
                  <a:gd name="T65" fmla="*/ 81 h 90"/>
                  <a:gd name="T66" fmla="*/ 51 w 90"/>
                  <a:gd name="T67" fmla="*/ 80 h 90"/>
                  <a:gd name="T68" fmla="*/ 57 w 90"/>
                  <a:gd name="T69" fmla="*/ 88 h 90"/>
                  <a:gd name="T70" fmla="*/ 65 w 90"/>
                  <a:gd name="T71" fmla="*/ 86 h 90"/>
                  <a:gd name="T72" fmla="*/ 64 w 90"/>
                  <a:gd name="T73" fmla="*/ 75 h 90"/>
                  <a:gd name="T74" fmla="*/ 68 w 90"/>
                  <a:gd name="T75" fmla="*/ 72 h 90"/>
                  <a:gd name="T76" fmla="*/ 77 w 90"/>
                  <a:gd name="T77" fmla="*/ 76 h 90"/>
                  <a:gd name="T78" fmla="*/ 83 w 90"/>
                  <a:gd name="T79" fmla="*/ 70 h 90"/>
                  <a:gd name="T80" fmla="*/ 77 w 90"/>
                  <a:gd name="T81" fmla="*/ 61 h 90"/>
                  <a:gd name="T82" fmla="*/ 78 w 90"/>
                  <a:gd name="T83" fmla="*/ 57 h 90"/>
                  <a:gd name="T84" fmla="*/ 88 w 90"/>
                  <a:gd name="T85" fmla="*/ 56 h 90"/>
                  <a:gd name="T86" fmla="*/ 90 w 90"/>
                  <a:gd name="T87" fmla="*/ 48 h 90"/>
                  <a:gd name="T88" fmla="*/ 81 w 90"/>
                  <a:gd name="T89" fmla="*/ 44 h 90"/>
                  <a:gd name="T90" fmla="*/ 80 w 90"/>
                  <a:gd name="T91" fmla="*/ 39 h 90"/>
                  <a:gd name="T92" fmla="*/ 88 w 90"/>
                  <a:gd name="T93" fmla="*/ 33 h 90"/>
                  <a:gd name="T94" fmla="*/ 85 w 90"/>
                  <a:gd name="T95" fmla="*/ 25 h 90"/>
                  <a:gd name="T96" fmla="*/ 30 w 90"/>
                  <a:gd name="T97" fmla="*/ 50 h 90"/>
                  <a:gd name="T98" fmla="*/ 57 w 90"/>
                  <a:gd name="T99"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 h="90">
                    <a:moveTo>
                      <a:pt x="85" y="25"/>
                    </a:moveTo>
                    <a:cubicBezTo>
                      <a:pt x="75" y="26"/>
                      <a:pt x="75" y="26"/>
                      <a:pt x="75" y="26"/>
                    </a:cubicBezTo>
                    <a:cubicBezTo>
                      <a:pt x="74" y="26"/>
                      <a:pt x="74" y="26"/>
                      <a:pt x="74" y="26"/>
                    </a:cubicBezTo>
                    <a:cubicBezTo>
                      <a:pt x="72" y="22"/>
                      <a:pt x="72" y="22"/>
                      <a:pt x="72" y="22"/>
                    </a:cubicBezTo>
                    <a:cubicBezTo>
                      <a:pt x="72" y="22"/>
                      <a:pt x="72" y="22"/>
                      <a:pt x="72" y="22"/>
                    </a:cubicBezTo>
                    <a:cubicBezTo>
                      <a:pt x="76" y="13"/>
                      <a:pt x="76" y="13"/>
                      <a:pt x="76" y="13"/>
                    </a:cubicBezTo>
                    <a:cubicBezTo>
                      <a:pt x="76" y="12"/>
                      <a:pt x="76" y="12"/>
                      <a:pt x="76" y="12"/>
                    </a:cubicBezTo>
                    <a:cubicBezTo>
                      <a:pt x="70" y="7"/>
                      <a:pt x="70" y="7"/>
                      <a:pt x="70" y="7"/>
                    </a:cubicBezTo>
                    <a:cubicBezTo>
                      <a:pt x="69" y="7"/>
                      <a:pt x="69" y="7"/>
                      <a:pt x="69" y="7"/>
                    </a:cubicBezTo>
                    <a:cubicBezTo>
                      <a:pt x="61" y="13"/>
                      <a:pt x="61" y="13"/>
                      <a:pt x="61" y="13"/>
                    </a:cubicBezTo>
                    <a:cubicBezTo>
                      <a:pt x="61" y="13"/>
                      <a:pt x="61" y="13"/>
                      <a:pt x="61" y="13"/>
                    </a:cubicBezTo>
                    <a:cubicBezTo>
                      <a:pt x="57" y="12"/>
                      <a:pt x="57" y="12"/>
                      <a:pt x="57" y="12"/>
                    </a:cubicBezTo>
                    <a:cubicBezTo>
                      <a:pt x="57" y="11"/>
                      <a:pt x="57" y="11"/>
                      <a:pt x="57" y="11"/>
                    </a:cubicBezTo>
                    <a:cubicBezTo>
                      <a:pt x="56" y="2"/>
                      <a:pt x="56" y="2"/>
                      <a:pt x="56" y="2"/>
                    </a:cubicBezTo>
                    <a:cubicBezTo>
                      <a:pt x="55" y="1"/>
                      <a:pt x="55" y="1"/>
                      <a:pt x="55" y="1"/>
                    </a:cubicBezTo>
                    <a:cubicBezTo>
                      <a:pt x="48" y="0"/>
                      <a:pt x="48" y="0"/>
                      <a:pt x="48" y="0"/>
                    </a:cubicBezTo>
                    <a:cubicBezTo>
                      <a:pt x="47" y="0"/>
                      <a:pt x="47" y="0"/>
                      <a:pt x="47" y="0"/>
                    </a:cubicBezTo>
                    <a:cubicBezTo>
                      <a:pt x="43" y="9"/>
                      <a:pt x="43" y="9"/>
                      <a:pt x="43" y="9"/>
                    </a:cubicBezTo>
                    <a:cubicBezTo>
                      <a:pt x="43" y="10"/>
                      <a:pt x="43" y="10"/>
                      <a:pt x="43" y="10"/>
                    </a:cubicBezTo>
                    <a:cubicBezTo>
                      <a:pt x="39" y="10"/>
                      <a:pt x="39" y="10"/>
                      <a:pt x="39" y="10"/>
                    </a:cubicBezTo>
                    <a:cubicBezTo>
                      <a:pt x="38" y="10"/>
                      <a:pt x="38" y="10"/>
                      <a:pt x="38" y="10"/>
                    </a:cubicBezTo>
                    <a:cubicBezTo>
                      <a:pt x="32" y="2"/>
                      <a:pt x="32" y="2"/>
                      <a:pt x="32" y="2"/>
                    </a:cubicBezTo>
                    <a:cubicBezTo>
                      <a:pt x="32" y="2"/>
                      <a:pt x="32" y="2"/>
                      <a:pt x="32" y="2"/>
                    </a:cubicBezTo>
                    <a:cubicBezTo>
                      <a:pt x="25" y="5"/>
                      <a:pt x="25" y="5"/>
                      <a:pt x="25" y="5"/>
                    </a:cubicBezTo>
                    <a:cubicBezTo>
                      <a:pt x="24" y="5"/>
                      <a:pt x="24" y="5"/>
                      <a:pt x="24" y="5"/>
                    </a:cubicBezTo>
                    <a:cubicBezTo>
                      <a:pt x="26" y="15"/>
                      <a:pt x="26" y="15"/>
                      <a:pt x="26" y="15"/>
                    </a:cubicBezTo>
                    <a:cubicBezTo>
                      <a:pt x="25" y="16"/>
                      <a:pt x="25" y="16"/>
                      <a:pt x="25" y="16"/>
                    </a:cubicBezTo>
                    <a:cubicBezTo>
                      <a:pt x="22" y="18"/>
                      <a:pt x="22" y="18"/>
                      <a:pt x="22" y="18"/>
                    </a:cubicBezTo>
                    <a:cubicBezTo>
                      <a:pt x="21" y="18"/>
                      <a:pt x="21" y="18"/>
                      <a:pt x="21" y="18"/>
                    </a:cubicBezTo>
                    <a:cubicBezTo>
                      <a:pt x="12" y="14"/>
                      <a:pt x="12" y="14"/>
                      <a:pt x="12" y="14"/>
                    </a:cubicBezTo>
                    <a:cubicBezTo>
                      <a:pt x="12" y="14"/>
                      <a:pt x="12" y="14"/>
                      <a:pt x="12" y="14"/>
                    </a:cubicBezTo>
                    <a:cubicBezTo>
                      <a:pt x="7" y="20"/>
                      <a:pt x="7" y="20"/>
                      <a:pt x="7" y="20"/>
                    </a:cubicBezTo>
                    <a:cubicBezTo>
                      <a:pt x="7" y="21"/>
                      <a:pt x="7" y="21"/>
                      <a:pt x="7" y="21"/>
                    </a:cubicBezTo>
                    <a:cubicBezTo>
                      <a:pt x="13" y="29"/>
                      <a:pt x="13" y="29"/>
                      <a:pt x="13" y="29"/>
                    </a:cubicBezTo>
                    <a:cubicBezTo>
                      <a:pt x="13" y="29"/>
                      <a:pt x="13" y="29"/>
                      <a:pt x="13" y="29"/>
                    </a:cubicBezTo>
                    <a:cubicBezTo>
                      <a:pt x="12" y="33"/>
                      <a:pt x="12" y="33"/>
                      <a:pt x="12" y="33"/>
                    </a:cubicBezTo>
                    <a:cubicBezTo>
                      <a:pt x="11" y="33"/>
                      <a:pt x="11" y="33"/>
                      <a:pt x="11" y="33"/>
                    </a:cubicBezTo>
                    <a:cubicBezTo>
                      <a:pt x="1" y="34"/>
                      <a:pt x="1" y="34"/>
                      <a:pt x="1" y="34"/>
                    </a:cubicBezTo>
                    <a:cubicBezTo>
                      <a:pt x="1" y="35"/>
                      <a:pt x="1" y="35"/>
                      <a:pt x="1" y="35"/>
                    </a:cubicBezTo>
                    <a:cubicBezTo>
                      <a:pt x="0" y="42"/>
                      <a:pt x="0" y="42"/>
                      <a:pt x="0" y="42"/>
                    </a:cubicBezTo>
                    <a:cubicBezTo>
                      <a:pt x="0" y="43"/>
                      <a:pt x="0" y="43"/>
                      <a:pt x="0" y="43"/>
                    </a:cubicBezTo>
                    <a:cubicBezTo>
                      <a:pt x="9" y="47"/>
                      <a:pt x="9" y="47"/>
                      <a:pt x="9" y="47"/>
                    </a:cubicBezTo>
                    <a:cubicBezTo>
                      <a:pt x="10" y="47"/>
                      <a:pt x="10" y="47"/>
                      <a:pt x="10" y="47"/>
                    </a:cubicBezTo>
                    <a:cubicBezTo>
                      <a:pt x="10" y="51"/>
                      <a:pt x="10" y="51"/>
                      <a:pt x="10" y="51"/>
                    </a:cubicBezTo>
                    <a:cubicBezTo>
                      <a:pt x="10" y="52"/>
                      <a:pt x="10" y="52"/>
                      <a:pt x="10" y="52"/>
                    </a:cubicBezTo>
                    <a:cubicBezTo>
                      <a:pt x="2" y="58"/>
                      <a:pt x="2" y="58"/>
                      <a:pt x="2" y="58"/>
                    </a:cubicBezTo>
                    <a:cubicBezTo>
                      <a:pt x="2" y="58"/>
                      <a:pt x="2" y="58"/>
                      <a:pt x="2" y="58"/>
                    </a:cubicBezTo>
                    <a:cubicBezTo>
                      <a:pt x="4" y="65"/>
                      <a:pt x="4" y="65"/>
                      <a:pt x="4" y="65"/>
                    </a:cubicBezTo>
                    <a:cubicBezTo>
                      <a:pt x="5" y="66"/>
                      <a:pt x="5" y="66"/>
                      <a:pt x="5" y="66"/>
                    </a:cubicBezTo>
                    <a:cubicBezTo>
                      <a:pt x="15" y="64"/>
                      <a:pt x="15" y="64"/>
                      <a:pt x="15" y="64"/>
                    </a:cubicBezTo>
                    <a:cubicBezTo>
                      <a:pt x="15" y="65"/>
                      <a:pt x="15" y="65"/>
                      <a:pt x="15" y="65"/>
                    </a:cubicBezTo>
                    <a:cubicBezTo>
                      <a:pt x="18" y="68"/>
                      <a:pt x="18" y="68"/>
                      <a:pt x="18" y="68"/>
                    </a:cubicBezTo>
                    <a:cubicBezTo>
                      <a:pt x="18" y="68"/>
                      <a:pt x="18" y="68"/>
                      <a:pt x="18" y="68"/>
                    </a:cubicBezTo>
                    <a:cubicBezTo>
                      <a:pt x="14" y="77"/>
                      <a:pt x="14" y="77"/>
                      <a:pt x="14" y="77"/>
                    </a:cubicBezTo>
                    <a:cubicBezTo>
                      <a:pt x="14" y="78"/>
                      <a:pt x="14" y="78"/>
                      <a:pt x="14" y="78"/>
                    </a:cubicBezTo>
                    <a:cubicBezTo>
                      <a:pt x="20" y="83"/>
                      <a:pt x="20" y="83"/>
                      <a:pt x="20" y="83"/>
                    </a:cubicBezTo>
                    <a:cubicBezTo>
                      <a:pt x="21" y="83"/>
                      <a:pt x="21" y="83"/>
                      <a:pt x="21" y="83"/>
                    </a:cubicBezTo>
                    <a:cubicBezTo>
                      <a:pt x="28" y="77"/>
                      <a:pt x="28" y="77"/>
                      <a:pt x="28" y="77"/>
                    </a:cubicBezTo>
                    <a:cubicBezTo>
                      <a:pt x="29" y="77"/>
                      <a:pt x="29" y="77"/>
                      <a:pt x="29" y="77"/>
                    </a:cubicBezTo>
                    <a:cubicBezTo>
                      <a:pt x="33" y="78"/>
                      <a:pt x="33" y="78"/>
                      <a:pt x="33" y="78"/>
                    </a:cubicBezTo>
                    <a:cubicBezTo>
                      <a:pt x="33" y="79"/>
                      <a:pt x="33" y="79"/>
                      <a:pt x="33" y="79"/>
                    </a:cubicBezTo>
                    <a:cubicBezTo>
                      <a:pt x="34" y="89"/>
                      <a:pt x="34" y="89"/>
                      <a:pt x="34" y="89"/>
                    </a:cubicBezTo>
                    <a:cubicBezTo>
                      <a:pt x="34" y="89"/>
                      <a:pt x="34" y="89"/>
                      <a:pt x="34" y="89"/>
                    </a:cubicBezTo>
                    <a:cubicBezTo>
                      <a:pt x="42" y="90"/>
                      <a:pt x="42" y="90"/>
                      <a:pt x="42" y="90"/>
                    </a:cubicBezTo>
                    <a:cubicBezTo>
                      <a:pt x="43" y="90"/>
                      <a:pt x="43" y="90"/>
                      <a:pt x="43" y="90"/>
                    </a:cubicBezTo>
                    <a:cubicBezTo>
                      <a:pt x="46" y="81"/>
                      <a:pt x="46" y="81"/>
                      <a:pt x="46" y="81"/>
                    </a:cubicBezTo>
                    <a:cubicBezTo>
                      <a:pt x="47" y="80"/>
                      <a:pt x="47" y="80"/>
                      <a:pt x="47" y="80"/>
                    </a:cubicBezTo>
                    <a:cubicBezTo>
                      <a:pt x="51" y="80"/>
                      <a:pt x="51" y="80"/>
                      <a:pt x="51" y="80"/>
                    </a:cubicBezTo>
                    <a:cubicBezTo>
                      <a:pt x="52" y="80"/>
                      <a:pt x="52" y="80"/>
                      <a:pt x="52" y="80"/>
                    </a:cubicBezTo>
                    <a:cubicBezTo>
                      <a:pt x="57" y="88"/>
                      <a:pt x="57" y="88"/>
                      <a:pt x="57" y="88"/>
                    </a:cubicBezTo>
                    <a:cubicBezTo>
                      <a:pt x="58" y="88"/>
                      <a:pt x="58" y="88"/>
                      <a:pt x="58" y="88"/>
                    </a:cubicBezTo>
                    <a:cubicBezTo>
                      <a:pt x="65" y="86"/>
                      <a:pt x="65" y="86"/>
                      <a:pt x="65" y="86"/>
                    </a:cubicBezTo>
                    <a:cubicBezTo>
                      <a:pt x="65" y="85"/>
                      <a:pt x="65" y="85"/>
                      <a:pt x="65" y="85"/>
                    </a:cubicBezTo>
                    <a:cubicBezTo>
                      <a:pt x="64" y="75"/>
                      <a:pt x="64" y="75"/>
                      <a:pt x="64" y="75"/>
                    </a:cubicBezTo>
                    <a:cubicBezTo>
                      <a:pt x="64" y="75"/>
                      <a:pt x="64" y="75"/>
                      <a:pt x="64" y="75"/>
                    </a:cubicBezTo>
                    <a:cubicBezTo>
                      <a:pt x="68" y="72"/>
                      <a:pt x="68" y="72"/>
                      <a:pt x="68" y="72"/>
                    </a:cubicBezTo>
                    <a:cubicBezTo>
                      <a:pt x="68" y="72"/>
                      <a:pt x="68" y="72"/>
                      <a:pt x="68" y="72"/>
                    </a:cubicBezTo>
                    <a:cubicBezTo>
                      <a:pt x="77" y="76"/>
                      <a:pt x="77" y="76"/>
                      <a:pt x="77" y="76"/>
                    </a:cubicBezTo>
                    <a:cubicBezTo>
                      <a:pt x="78" y="76"/>
                      <a:pt x="78" y="76"/>
                      <a:pt x="78" y="76"/>
                    </a:cubicBezTo>
                    <a:cubicBezTo>
                      <a:pt x="83" y="70"/>
                      <a:pt x="83" y="70"/>
                      <a:pt x="83" y="70"/>
                    </a:cubicBezTo>
                    <a:cubicBezTo>
                      <a:pt x="83" y="69"/>
                      <a:pt x="83" y="69"/>
                      <a:pt x="83" y="69"/>
                    </a:cubicBezTo>
                    <a:cubicBezTo>
                      <a:pt x="77" y="61"/>
                      <a:pt x="77" y="61"/>
                      <a:pt x="77" y="61"/>
                    </a:cubicBezTo>
                    <a:cubicBezTo>
                      <a:pt x="77" y="61"/>
                      <a:pt x="77" y="61"/>
                      <a:pt x="77" y="61"/>
                    </a:cubicBezTo>
                    <a:cubicBezTo>
                      <a:pt x="78" y="57"/>
                      <a:pt x="78" y="57"/>
                      <a:pt x="78" y="57"/>
                    </a:cubicBezTo>
                    <a:cubicBezTo>
                      <a:pt x="79" y="57"/>
                      <a:pt x="79" y="57"/>
                      <a:pt x="79" y="57"/>
                    </a:cubicBezTo>
                    <a:cubicBezTo>
                      <a:pt x="88" y="56"/>
                      <a:pt x="88" y="56"/>
                      <a:pt x="88" y="56"/>
                    </a:cubicBezTo>
                    <a:cubicBezTo>
                      <a:pt x="89" y="56"/>
                      <a:pt x="89" y="56"/>
                      <a:pt x="89" y="56"/>
                    </a:cubicBezTo>
                    <a:cubicBezTo>
                      <a:pt x="90" y="48"/>
                      <a:pt x="90" y="48"/>
                      <a:pt x="90" y="48"/>
                    </a:cubicBezTo>
                    <a:cubicBezTo>
                      <a:pt x="90" y="47"/>
                      <a:pt x="90" y="47"/>
                      <a:pt x="90" y="47"/>
                    </a:cubicBezTo>
                    <a:cubicBezTo>
                      <a:pt x="81" y="44"/>
                      <a:pt x="81" y="44"/>
                      <a:pt x="81" y="44"/>
                    </a:cubicBezTo>
                    <a:cubicBezTo>
                      <a:pt x="80" y="43"/>
                      <a:pt x="80" y="43"/>
                      <a:pt x="80" y="43"/>
                    </a:cubicBezTo>
                    <a:cubicBezTo>
                      <a:pt x="80" y="39"/>
                      <a:pt x="80" y="39"/>
                      <a:pt x="80" y="39"/>
                    </a:cubicBezTo>
                    <a:cubicBezTo>
                      <a:pt x="80" y="38"/>
                      <a:pt x="80" y="38"/>
                      <a:pt x="80" y="38"/>
                    </a:cubicBezTo>
                    <a:cubicBezTo>
                      <a:pt x="88" y="33"/>
                      <a:pt x="88" y="33"/>
                      <a:pt x="88" y="33"/>
                    </a:cubicBezTo>
                    <a:cubicBezTo>
                      <a:pt x="88" y="32"/>
                      <a:pt x="88" y="32"/>
                      <a:pt x="88" y="32"/>
                    </a:cubicBezTo>
                    <a:cubicBezTo>
                      <a:pt x="85" y="25"/>
                      <a:pt x="85" y="25"/>
                      <a:pt x="85" y="25"/>
                    </a:cubicBezTo>
                    <a:close/>
                    <a:moveTo>
                      <a:pt x="49" y="58"/>
                    </a:moveTo>
                    <a:cubicBezTo>
                      <a:pt x="41" y="61"/>
                      <a:pt x="33" y="58"/>
                      <a:pt x="30" y="50"/>
                    </a:cubicBezTo>
                    <a:cubicBezTo>
                      <a:pt x="27" y="42"/>
                      <a:pt x="30" y="33"/>
                      <a:pt x="38" y="30"/>
                    </a:cubicBezTo>
                    <a:cubicBezTo>
                      <a:pt x="46" y="27"/>
                      <a:pt x="54" y="31"/>
                      <a:pt x="57" y="39"/>
                    </a:cubicBezTo>
                    <a:cubicBezTo>
                      <a:pt x="60" y="47"/>
                      <a:pt x="57" y="55"/>
                      <a:pt x="4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Freeform 59"/>
              <p:cNvSpPr>
                <a:spLocks noEditPoints="1"/>
              </p:cNvSpPr>
              <p:nvPr/>
            </p:nvSpPr>
            <p:spPr bwMode="auto">
              <a:xfrm>
                <a:off x="813" y="2170"/>
                <a:ext cx="58" cy="58"/>
              </a:xfrm>
              <a:custGeom>
                <a:avLst/>
                <a:gdLst>
                  <a:gd name="T0" fmla="*/ 33 w 40"/>
                  <a:gd name="T1" fmla="*/ 12 h 40"/>
                  <a:gd name="T2" fmla="*/ 32 w 40"/>
                  <a:gd name="T3" fmla="*/ 10 h 40"/>
                  <a:gd name="T4" fmla="*/ 34 w 40"/>
                  <a:gd name="T5" fmla="*/ 6 h 40"/>
                  <a:gd name="T6" fmla="*/ 31 w 40"/>
                  <a:gd name="T7" fmla="*/ 4 h 40"/>
                  <a:gd name="T8" fmla="*/ 27 w 40"/>
                  <a:gd name="T9" fmla="*/ 6 h 40"/>
                  <a:gd name="T10" fmla="*/ 25 w 40"/>
                  <a:gd name="T11" fmla="*/ 6 h 40"/>
                  <a:gd name="T12" fmla="*/ 25 w 40"/>
                  <a:gd name="T13" fmla="*/ 1 h 40"/>
                  <a:gd name="T14" fmla="*/ 21 w 40"/>
                  <a:gd name="T15" fmla="*/ 0 h 40"/>
                  <a:gd name="T16" fmla="*/ 19 w 40"/>
                  <a:gd name="T17" fmla="*/ 4 h 40"/>
                  <a:gd name="T18" fmla="*/ 17 w 40"/>
                  <a:gd name="T19" fmla="*/ 5 h 40"/>
                  <a:gd name="T20" fmla="*/ 15 w 40"/>
                  <a:gd name="T21" fmla="*/ 1 h 40"/>
                  <a:gd name="T22" fmla="*/ 11 w 40"/>
                  <a:gd name="T23" fmla="*/ 2 h 40"/>
                  <a:gd name="T24" fmla="*/ 12 w 40"/>
                  <a:gd name="T25" fmla="*/ 7 h 40"/>
                  <a:gd name="T26" fmla="*/ 10 w 40"/>
                  <a:gd name="T27" fmla="*/ 8 h 40"/>
                  <a:gd name="T28" fmla="*/ 6 w 40"/>
                  <a:gd name="T29" fmla="*/ 7 h 40"/>
                  <a:gd name="T30" fmla="*/ 3 w 40"/>
                  <a:gd name="T31" fmla="*/ 9 h 40"/>
                  <a:gd name="T32" fmla="*/ 6 w 40"/>
                  <a:gd name="T33" fmla="*/ 13 h 40"/>
                  <a:gd name="T34" fmla="*/ 5 w 40"/>
                  <a:gd name="T35" fmla="*/ 15 h 40"/>
                  <a:gd name="T36" fmla="*/ 1 w 40"/>
                  <a:gd name="T37" fmla="*/ 15 h 40"/>
                  <a:gd name="T38" fmla="*/ 0 w 40"/>
                  <a:gd name="T39" fmla="*/ 19 h 40"/>
                  <a:gd name="T40" fmla="*/ 4 w 40"/>
                  <a:gd name="T41" fmla="*/ 21 h 40"/>
                  <a:gd name="T42" fmla="*/ 5 w 40"/>
                  <a:gd name="T43" fmla="*/ 23 h 40"/>
                  <a:gd name="T44" fmla="*/ 1 w 40"/>
                  <a:gd name="T45" fmla="*/ 26 h 40"/>
                  <a:gd name="T46" fmla="*/ 2 w 40"/>
                  <a:gd name="T47" fmla="*/ 29 h 40"/>
                  <a:gd name="T48" fmla="*/ 7 w 40"/>
                  <a:gd name="T49" fmla="*/ 29 h 40"/>
                  <a:gd name="T50" fmla="*/ 8 w 40"/>
                  <a:gd name="T51" fmla="*/ 30 h 40"/>
                  <a:gd name="T52" fmla="*/ 6 w 40"/>
                  <a:gd name="T53" fmla="*/ 35 h 40"/>
                  <a:gd name="T54" fmla="*/ 9 w 40"/>
                  <a:gd name="T55" fmla="*/ 37 h 40"/>
                  <a:gd name="T56" fmla="*/ 13 w 40"/>
                  <a:gd name="T57" fmla="*/ 34 h 40"/>
                  <a:gd name="T58" fmla="*/ 15 w 40"/>
                  <a:gd name="T59" fmla="*/ 35 h 40"/>
                  <a:gd name="T60" fmla="*/ 15 w 40"/>
                  <a:gd name="T61" fmla="*/ 39 h 40"/>
                  <a:gd name="T62" fmla="*/ 19 w 40"/>
                  <a:gd name="T63" fmla="*/ 40 h 40"/>
                  <a:gd name="T64" fmla="*/ 21 w 40"/>
                  <a:gd name="T65" fmla="*/ 36 h 40"/>
                  <a:gd name="T66" fmla="*/ 23 w 40"/>
                  <a:gd name="T67" fmla="*/ 36 h 40"/>
                  <a:gd name="T68" fmla="*/ 25 w 40"/>
                  <a:gd name="T69" fmla="*/ 39 h 40"/>
                  <a:gd name="T70" fmla="*/ 29 w 40"/>
                  <a:gd name="T71" fmla="*/ 38 h 40"/>
                  <a:gd name="T72" fmla="*/ 28 w 40"/>
                  <a:gd name="T73" fmla="*/ 34 h 40"/>
                  <a:gd name="T74" fmla="*/ 30 w 40"/>
                  <a:gd name="T75" fmla="*/ 32 h 40"/>
                  <a:gd name="T76" fmla="*/ 34 w 40"/>
                  <a:gd name="T77" fmla="*/ 34 h 40"/>
                  <a:gd name="T78" fmla="*/ 37 w 40"/>
                  <a:gd name="T79" fmla="*/ 31 h 40"/>
                  <a:gd name="T80" fmla="*/ 34 w 40"/>
                  <a:gd name="T81" fmla="*/ 27 h 40"/>
                  <a:gd name="T82" fmla="*/ 35 w 40"/>
                  <a:gd name="T83" fmla="*/ 26 h 40"/>
                  <a:gd name="T84" fmla="*/ 39 w 40"/>
                  <a:gd name="T85" fmla="*/ 25 h 40"/>
                  <a:gd name="T86" fmla="*/ 40 w 40"/>
                  <a:gd name="T87" fmla="*/ 21 h 40"/>
                  <a:gd name="T88" fmla="*/ 36 w 40"/>
                  <a:gd name="T89" fmla="*/ 20 h 40"/>
                  <a:gd name="T90" fmla="*/ 35 w 40"/>
                  <a:gd name="T91" fmla="*/ 18 h 40"/>
                  <a:gd name="T92" fmla="*/ 39 w 40"/>
                  <a:gd name="T93" fmla="*/ 15 h 40"/>
                  <a:gd name="T94" fmla="*/ 38 w 40"/>
                  <a:gd name="T95" fmla="*/ 11 h 40"/>
                  <a:gd name="T96" fmla="*/ 13 w 40"/>
                  <a:gd name="T97" fmla="*/ 22 h 40"/>
                  <a:gd name="T98" fmla="*/ 26 w 40"/>
                  <a:gd name="T99"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40">
                    <a:moveTo>
                      <a:pt x="38" y="11"/>
                    </a:moveTo>
                    <a:cubicBezTo>
                      <a:pt x="33" y="12"/>
                      <a:pt x="33" y="12"/>
                      <a:pt x="33" y="12"/>
                    </a:cubicBezTo>
                    <a:cubicBezTo>
                      <a:pt x="33" y="12"/>
                      <a:pt x="33" y="12"/>
                      <a:pt x="33" y="12"/>
                    </a:cubicBezTo>
                    <a:cubicBezTo>
                      <a:pt x="32" y="10"/>
                      <a:pt x="32" y="10"/>
                      <a:pt x="32" y="10"/>
                    </a:cubicBezTo>
                    <a:cubicBezTo>
                      <a:pt x="32" y="10"/>
                      <a:pt x="32" y="10"/>
                      <a:pt x="32" y="10"/>
                    </a:cubicBezTo>
                    <a:cubicBezTo>
                      <a:pt x="34" y="6"/>
                      <a:pt x="34" y="6"/>
                      <a:pt x="34" y="6"/>
                    </a:cubicBezTo>
                    <a:cubicBezTo>
                      <a:pt x="34" y="6"/>
                      <a:pt x="34" y="6"/>
                      <a:pt x="34" y="6"/>
                    </a:cubicBezTo>
                    <a:cubicBezTo>
                      <a:pt x="31" y="4"/>
                      <a:pt x="31" y="4"/>
                      <a:pt x="31" y="4"/>
                    </a:cubicBezTo>
                    <a:cubicBezTo>
                      <a:pt x="31" y="4"/>
                      <a:pt x="31" y="4"/>
                      <a:pt x="31" y="4"/>
                    </a:cubicBezTo>
                    <a:cubicBezTo>
                      <a:pt x="27" y="6"/>
                      <a:pt x="27" y="6"/>
                      <a:pt x="27" y="6"/>
                    </a:cubicBezTo>
                    <a:cubicBezTo>
                      <a:pt x="27" y="6"/>
                      <a:pt x="27" y="6"/>
                      <a:pt x="27" y="6"/>
                    </a:cubicBezTo>
                    <a:cubicBezTo>
                      <a:pt x="25" y="6"/>
                      <a:pt x="25" y="6"/>
                      <a:pt x="25" y="6"/>
                    </a:cubicBezTo>
                    <a:cubicBezTo>
                      <a:pt x="25" y="5"/>
                      <a:pt x="25" y="5"/>
                      <a:pt x="25" y="5"/>
                    </a:cubicBezTo>
                    <a:cubicBezTo>
                      <a:pt x="25" y="1"/>
                      <a:pt x="25" y="1"/>
                      <a:pt x="25" y="1"/>
                    </a:cubicBezTo>
                    <a:cubicBezTo>
                      <a:pt x="25" y="1"/>
                      <a:pt x="25" y="1"/>
                      <a:pt x="25" y="1"/>
                    </a:cubicBezTo>
                    <a:cubicBezTo>
                      <a:pt x="21" y="0"/>
                      <a:pt x="21" y="0"/>
                      <a:pt x="21" y="0"/>
                    </a:cubicBezTo>
                    <a:cubicBezTo>
                      <a:pt x="21" y="0"/>
                      <a:pt x="21" y="0"/>
                      <a:pt x="21" y="0"/>
                    </a:cubicBezTo>
                    <a:cubicBezTo>
                      <a:pt x="19" y="4"/>
                      <a:pt x="19" y="4"/>
                      <a:pt x="19" y="4"/>
                    </a:cubicBezTo>
                    <a:cubicBezTo>
                      <a:pt x="19" y="5"/>
                      <a:pt x="19" y="5"/>
                      <a:pt x="19" y="5"/>
                    </a:cubicBezTo>
                    <a:cubicBezTo>
                      <a:pt x="17" y="5"/>
                      <a:pt x="17" y="5"/>
                      <a:pt x="17" y="5"/>
                    </a:cubicBezTo>
                    <a:cubicBezTo>
                      <a:pt x="17" y="5"/>
                      <a:pt x="17" y="5"/>
                      <a:pt x="17" y="5"/>
                    </a:cubicBezTo>
                    <a:cubicBezTo>
                      <a:pt x="15" y="1"/>
                      <a:pt x="15" y="1"/>
                      <a:pt x="15" y="1"/>
                    </a:cubicBezTo>
                    <a:cubicBezTo>
                      <a:pt x="14" y="1"/>
                      <a:pt x="14" y="1"/>
                      <a:pt x="14" y="1"/>
                    </a:cubicBezTo>
                    <a:cubicBezTo>
                      <a:pt x="11" y="2"/>
                      <a:pt x="11" y="2"/>
                      <a:pt x="11" y="2"/>
                    </a:cubicBezTo>
                    <a:cubicBezTo>
                      <a:pt x="11" y="3"/>
                      <a:pt x="11" y="3"/>
                      <a:pt x="11" y="3"/>
                    </a:cubicBezTo>
                    <a:cubicBezTo>
                      <a:pt x="12" y="7"/>
                      <a:pt x="12" y="7"/>
                      <a:pt x="12" y="7"/>
                    </a:cubicBezTo>
                    <a:cubicBezTo>
                      <a:pt x="11" y="7"/>
                      <a:pt x="11" y="7"/>
                      <a:pt x="11" y="7"/>
                    </a:cubicBezTo>
                    <a:cubicBezTo>
                      <a:pt x="10" y="8"/>
                      <a:pt x="10" y="8"/>
                      <a:pt x="10" y="8"/>
                    </a:cubicBezTo>
                    <a:cubicBezTo>
                      <a:pt x="10" y="8"/>
                      <a:pt x="10" y="8"/>
                      <a:pt x="10" y="8"/>
                    </a:cubicBezTo>
                    <a:cubicBezTo>
                      <a:pt x="6" y="7"/>
                      <a:pt x="6" y="7"/>
                      <a:pt x="6" y="7"/>
                    </a:cubicBezTo>
                    <a:cubicBezTo>
                      <a:pt x="5" y="7"/>
                      <a:pt x="5" y="7"/>
                      <a:pt x="5" y="7"/>
                    </a:cubicBezTo>
                    <a:cubicBezTo>
                      <a:pt x="3" y="9"/>
                      <a:pt x="3" y="9"/>
                      <a:pt x="3" y="9"/>
                    </a:cubicBezTo>
                    <a:cubicBezTo>
                      <a:pt x="3" y="10"/>
                      <a:pt x="3" y="10"/>
                      <a:pt x="3" y="10"/>
                    </a:cubicBezTo>
                    <a:cubicBezTo>
                      <a:pt x="6" y="13"/>
                      <a:pt x="6" y="13"/>
                      <a:pt x="6" y="13"/>
                    </a:cubicBezTo>
                    <a:cubicBezTo>
                      <a:pt x="6" y="13"/>
                      <a:pt x="6" y="13"/>
                      <a:pt x="6" y="13"/>
                    </a:cubicBezTo>
                    <a:cubicBezTo>
                      <a:pt x="5" y="15"/>
                      <a:pt x="5" y="15"/>
                      <a:pt x="5" y="15"/>
                    </a:cubicBezTo>
                    <a:cubicBezTo>
                      <a:pt x="5" y="15"/>
                      <a:pt x="5" y="15"/>
                      <a:pt x="5" y="15"/>
                    </a:cubicBezTo>
                    <a:cubicBezTo>
                      <a:pt x="1" y="15"/>
                      <a:pt x="1" y="15"/>
                      <a:pt x="1" y="15"/>
                    </a:cubicBezTo>
                    <a:cubicBezTo>
                      <a:pt x="1" y="16"/>
                      <a:pt x="1" y="16"/>
                      <a:pt x="1" y="16"/>
                    </a:cubicBezTo>
                    <a:cubicBezTo>
                      <a:pt x="0" y="19"/>
                      <a:pt x="0" y="19"/>
                      <a:pt x="0" y="19"/>
                    </a:cubicBezTo>
                    <a:cubicBezTo>
                      <a:pt x="0" y="19"/>
                      <a:pt x="0" y="19"/>
                      <a:pt x="0" y="19"/>
                    </a:cubicBezTo>
                    <a:cubicBezTo>
                      <a:pt x="4" y="21"/>
                      <a:pt x="4" y="21"/>
                      <a:pt x="4" y="21"/>
                    </a:cubicBezTo>
                    <a:cubicBezTo>
                      <a:pt x="4" y="21"/>
                      <a:pt x="4" y="21"/>
                      <a:pt x="4" y="21"/>
                    </a:cubicBezTo>
                    <a:cubicBezTo>
                      <a:pt x="5" y="23"/>
                      <a:pt x="5" y="23"/>
                      <a:pt x="5" y="23"/>
                    </a:cubicBezTo>
                    <a:cubicBezTo>
                      <a:pt x="5" y="23"/>
                      <a:pt x="5" y="23"/>
                      <a:pt x="5" y="23"/>
                    </a:cubicBezTo>
                    <a:cubicBezTo>
                      <a:pt x="1" y="26"/>
                      <a:pt x="1" y="26"/>
                      <a:pt x="1" y="26"/>
                    </a:cubicBezTo>
                    <a:cubicBezTo>
                      <a:pt x="1" y="26"/>
                      <a:pt x="1" y="26"/>
                      <a:pt x="1" y="26"/>
                    </a:cubicBezTo>
                    <a:cubicBezTo>
                      <a:pt x="2" y="29"/>
                      <a:pt x="2" y="29"/>
                      <a:pt x="2" y="29"/>
                    </a:cubicBezTo>
                    <a:cubicBezTo>
                      <a:pt x="2" y="29"/>
                      <a:pt x="2" y="29"/>
                      <a:pt x="2" y="29"/>
                    </a:cubicBezTo>
                    <a:cubicBezTo>
                      <a:pt x="7" y="29"/>
                      <a:pt x="7" y="29"/>
                      <a:pt x="7" y="29"/>
                    </a:cubicBezTo>
                    <a:cubicBezTo>
                      <a:pt x="7" y="29"/>
                      <a:pt x="7" y="29"/>
                      <a:pt x="7" y="29"/>
                    </a:cubicBezTo>
                    <a:cubicBezTo>
                      <a:pt x="8" y="30"/>
                      <a:pt x="8" y="30"/>
                      <a:pt x="8" y="30"/>
                    </a:cubicBezTo>
                    <a:cubicBezTo>
                      <a:pt x="8" y="31"/>
                      <a:pt x="8" y="31"/>
                      <a:pt x="8" y="31"/>
                    </a:cubicBezTo>
                    <a:cubicBezTo>
                      <a:pt x="6" y="35"/>
                      <a:pt x="6" y="35"/>
                      <a:pt x="6" y="35"/>
                    </a:cubicBezTo>
                    <a:cubicBezTo>
                      <a:pt x="6" y="35"/>
                      <a:pt x="6" y="35"/>
                      <a:pt x="6" y="35"/>
                    </a:cubicBezTo>
                    <a:cubicBezTo>
                      <a:pt x="9" y="37"/>
                      <a:pt x="9" y="37"/>
                      <a:pt x="9" y="37"/>
                    </a:cubicBezTo>
                    <a:cubicBezTo>
                      <a:pt x="9" y="37"/>
                      <a:pt x="9" y="37"/>
                      <a:pt x="9" y="37"/>
                    </a:cubicBezTo>
                    <a:cubicBezTo>
                      <a:pt x="13" y="34"/>
                      <a:pt x="13" y="34"/>
                      <a:pt x="13" y="34"/>
                    </a:cubicBezTo>
                    <a:cubicBezTo>
                      <a:pt x="13" y="34"/>
                      <a:pt x="13" y="34"/>
                      <a:pt x="13" y="34"/>
                    </a:cubicBezTo>
                    <a:cubicBezTo>
                      <a:pt x="15" y="35"/>
                      <a:pt x="15" y="35"/>
                      <a:pt x="15" y="35"/>
                    </a:cubicBezTo>
                    <a:cubicBezTo>
                      <a:pt x="15" y="35"/>
                      <a:pt x="15" y="35"/>
                      <a:pt x="15" y="35"/>
                    </a:cubicBezTo>
                    <a:cubicBezTo>
                      <a:pt x="15" y="39"/>
                      <a:pt x="15" y="39"/>
                      <a:pt x="15" y="39"/>
                    </a:cubicBezTo>
                    <a:cubicBezTo>
                      <a:pt x="15" y="40"/>
                      <a:pt x="15" y="40"/>
                      <a:pt x="15" y="40"/>
                    </a:cubicBezTo>
                    <a:cubicBezTo>
                      <a:pt x="19" y="40"/>
                      <a:pt x="19" y="40"/>
                      <a:pt x="19" y="40"/>
                    </a:cubicBezTo>
                    <a:cubicBezTo>
                      <a:pt x="19" y="40"/>
                      <a:pt x="19" y="40"/>
                      <a:pt x="19" y="40"/>
                    </a:cubicBezTo>
                    <a:cubicBezTo>
                      <a:pt x="21" y="36"/>
                      <a:pt x="21" y="36"/>
                      <a:pt x="21" y="36"/>
                    </a:cubicBezTo>
                    <a:cubicBezTo>
                      <a:pt x="21" y="36"/>
                      <a:pt x="21" y="36"/>
                      <a:pt x="21" y="36"/>
                    </a:cubicBezTo>
                    <a:cubicBezTo>
                      <a:pt x="23" y="36"/>
                      <a:pt x="23" y="36"/>
                      <a:pt x="23" y="36"/>
                    </a:cubicBezTo>
                    <a:cubicBezTo>
                      <a:pt x="23" y="36"/>
                      <a:pt x="23" y="36"/>
                      <a:pt x="23" y="36"/>
                    </a:cubicBezTo>
                    <a:cubicBezTo>
                      <a:pt x="25" y="39"/>
                      <a:pt x="25" y="39"/>
                      <a:pt x="25" y="39"/>
                    </a:cubicBezTo>
                    <a:cubicBezTo>
                      <a:pt x="26" y="39"/>
                      <a:pt x="26" y="39"/>
                      <a:pt x="26" y="39"/>
                    </a:cubicBezTo>
                    <a:cubicBezTo>
                      <a:pt x="29" y="38"/>
                      <a:pt x="29" y="38"/>
                      <a:pt x="29" y="38"/>
                    </a:cubicBezTo>
                    <a:cubicBezTo>
                      <a:pt x="29" y="38"/>
                      <a:pt x="29" y="38"/>
                      <a:pt x="29" y="38"/>
                    </a:cubicBezTo>
                    <a:cubicBezTo>
                      <a:pt x="28" y="34"/>
                      <a:pt x="28" y="34"/>
                      <a:pt x="28" y="34"/>
                    </a:cubicBezTo>
                    <a:cubicBezTo>
                      <a:pt x="29" y="33"/>
                      <a:pt x="29" y="33"/>
                      <a:pt x="29" y="33"/>
                    </a:cubicBezTo>
                    <a:cubicBezTo>
                      <a:pt x="30" y="32"/>
                      <a:pt x="30" y="32"/>
                      <a:pt x="30" y="32"/>
                    </a:cubicBezTo>
                    <a:cubicBezTo>
                      <a:pt x="30" y="32"/>
                      <a:pt x="30" y="32"/>
                      <a:pt x="30" y="32"/>
                    </a:cubicBezTo>
                    <a:cubicBezTo>
                      <a:pt x="34" y="34"/>
                      <a:pt x="34" y="34"/>
                      <a:pt x="34" y="34"/>
                    </a:cubicBezTo>
                    <a:cubicBezTo>
                      <a:pt x="35" y="34"/>
                      <a:pt x="35" y="34"/>
                      <a:pt x="35" y="34"/>
                    </a:cubicBezTo>
                    <a:cubicBezTo>
                      <a:pt x="37" y="31"/>
                      <a:pt x="37" y="31"/>
                      <a:pt x="37" y="31"/>
                    </a:cubicBezTo>
                    <a:cubicBezTo>
                      <a:pt x="37" y="31"/>
                      <a:pt x="37" y="31"/>
                      <a:pt x="37" y="31"/>
                    </a:cubicBezTo>
                    <a:cubicBezTo>
                      <a:pt x="34" y="27"/>
                      <a:pt x="34" y="27"/>
                      <a:pt x="34" y="27"/>
                    </a:cubicBezTo>
                    <a:cubicBezTo>
                      <a:pt x="34" y="27"/>
                      <a:pt x="34" y="27"/>
                      <a:pt x="34" y="27"/>
                    </a:cubicBezTo>
                    <a:cubicBezTo>
                      <a:pt x="35" y="26"/>
                      <a:pt x="35" y="26"/>
                      <a:pt x="35" y="26"/>
                    </a:cubicBezTo>
                    <a:cubicBezTo>
                      <a:pt x="35" y="25"/>
                      <a:pt x="35" y="25"/>
                      <a:pt x="35" y="25"/>
                    </a:cubicBezTo>
                    <a:cubicBezTo>
                      <a:pt x="39" y="25"/>
                      <a:pt x="39" y="25"/>
                      <a:pt x="39" y="25"/>
                    </a:cubicBezTo>
                    <a:cubicBezTo>
                      <a:pt x="39" y="25"/>
                      <a:pt x="39" y="25"/>
                      <a:pt x="39" y="25"/>
                    </a:cubicBezTo>
                    <a:cubicBezTo>
                      <a:pt x="40" y="21"/>
                      <a:pt x="40" y="21"/>
                      <a:pt x="40" y="21"/>
                    </a:cubicBezTo>
                    <a:cubicBezTo>
                      <a:pt x="40" y="21"/>
                      <a:pt x="40" y="21"/>
                      <a:pt x="40" y="21"/>
                    </a:cubicBezTo>
                    <a:cubicBezTo>
                      <a:pt x="36" y="20"/>
                      <a:pt x="36" y="20"/>
                      <a:pt x="36" y="20"/>
                    </a:cubicBezTo>
                    <a:cubicBezTo>
                      <a:pt x="36" y="19"/>
                      <a:pt x="36" y="19"/>
                      <a:pt x="36" y="19"/>
                    </a:cubicBezTo>
                    <a:cubicBezTo>
                      <a:pt x="35" y="18"/>
                      <a:pt x="35" y="18"/>
                      <a:pt x="35" y="18"/>
                    </a:cubicBezTo>
                    <a:cubicBezTo>
                      <a:pt x="35" y="17"/>
                      <a:pt x="35" y="17"/>
                      <a:pt x="35" y="17"/>
                    </a:cubicBezTo>
                    <a:cubicBezTo>
                      <a:pt x="39" y="15"/>
                      <a:pt x="39" y="15"/>
                      <a:pt x="39" y="15"/>
                    </a:cubicBezTo>
                    <a:cubicBezTo>
                      <a:pt x="39" y="15"/>
                      <a:pt x="39" y="15"/>
                      <a:pt x="39" y="15"/>
                    </a:cubicBezTo>
                    <a:cubicBezTo>
                      <a:pt x="38" y="11"/>
                      <a:pt x="38" y="11"/>
                      <a:pt x="38" y="11"/>
                    </a:cubicBezTo>
                    <a:close/>
                    <a:moveTo>
                      <a:pt x="22" y="26"/>
                    </a:moveTo>
                    <a:cubicBezTo>
                      <a:pt x="18" y="27"/>
                      <a:pt x="15" y="26"/>
                      <a:pt x="13" y="22"/>
                    </a:cubicBezTo>
                    <a:cubicBezTo>
                      <a:pt x="12" y="19"/>
                      <a:pt x="14" y="15"/>
                      <a:pt x="17" y="14"/>
                    </a:cubicBezTo>
                    <a:cubicBezTo>
                      <a:pt x="20" y="12"/>
                      <a:pt x="24" y="14"/>
                      <a:pt x="26" y="17"/>
                    </a:cubicBezTo>
                    <a:cubicBezTo>
                      <a:pt x="27" y="21"/>
                      <a:pt x="25" y="25"/>
                      <a:pt x="2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Freeform 60"/>
              <p:cNvSpPr>
                <a:spLocks noEditPoints="1"/>
              </p:cNvSpPr>
              <p:nvPr/>
            </p:nvSpPr>
            <p:spPr bwMode="auto">
              <a:xfrm>
                <a:off x="2182" y="1299"/>
                <a:ext cx="67" cy="67"/>
              </a:xfrm>
              <a:custGeom>
                <a:avLst/>
                <a:gdLst>
                  <a:gd name="T0" fmla="*/ 38 w 46"/>
                  <a:gd name="T1" fmla="*/ 13 h 46"/>
                  <a:gd name="T2" fmla="*/ 37 w 46"/>
                  <a:gd name="T3" fmla="*/ 11 h 46"/>
                  <a:gd name="T4" fmla="*/ 39 w 46"/>
                  <a:gd name="T5" fmla="*/ 7 h 46"/>
                  <a:gd name="T6" fmla="*/ 36 w 46"/>
                  <a:gd name="T7" fmla="*/ 4 h 46"/>
                  <a:gd name="T8" fmla="*/ 31 w 46"/>
                  <a:gd name="T9" fmla="*/ 7 h 46"/>
                  <a:gd name="T10" fmla="*/ 29 w 46"/>
                  <a:gd name="T11" fmla="*/ 6 h 46"/>
                  <a:gd name="T12" fmla="*/ 29 w 46"/>
                  <a:gd name="T13" fmla="*/ 1 h 46"/>
                  <a:gd name="T14" fmla="*/ 25 w 46"/>
                  <a:gd name="T15" fmla="*/ 0 h 46"/>
                  <a:gd name="T16" fmla="*/ 22 w 46"/>
                  <a:gd name="T17" fmla="*/ 5 h 46"/>
                  <a:gd name="T18" fmla="*/ 20 w 46"/>
                  <a:gd name="T19" fmla="*/ 5 h 46"/>
                  <a:gd name="T20" fmla="*/ 17 w 46"/>
                  <a:gd name="T21" fmla="*/ 1 h 46"/>
                  <a:gd name="T22" fmla="*/ 13 w 46"/>
                  <a:gd name="T23" fmla="*/ 2 h 46"/>
                  <a:gd name="T24" fmla="*/ 13 w 46"/>
                  <a:gd name="T25" fmla="*/ 8 h 46"/>
                  <a:gd name="T26" fmla="*/ 11 w 46"/>
                  <a:gd name="T27" fmla="*/ 9 h 46"/>
                  <a:gd name="T28" fmla="*/ 7 w 46"/>
                  <a:gd name="T29" fmla="*/ 7 h 46"/>
                  <a:gd name="T30" fmla="*/ 4 w 46"/>
                  <a:gd name="T31" fmla="*/ 10 h 46"/>
                  <a:gd name="T32" fmla="*/ 7 w 46"/>
                  <a:gd name="T33" fmla="*/ 15 h 46"/>
                  <a:gd name="T34" fmla="*/ 6 w 46"/>
                  <a:gd name="T35" fmla="*/ 17 h 46"/>
                  <a:gd name="T36" fmla="*/ 1 w 46"/>
                  <a:gd name="T37" fmla="*/ 18 h 46"/>
                  <a:gd name="T38" fmla="*/ 0 w 46"/>
                  <a:gd name="T39" fmla="*/ 22 h 46"/>
                  <a:gd name="T40" fmla="*/ 5 w 46"/>
                  <a:gd name="T41" fmla="*/ 24 h 46"/>
                  <a:gd name="T42" fmla="*/ 5 w 46"/>
                  <a:gd name="T43" fmla="*/ 26 h 46"/>
                  <a:gd name="T44" fmla="*/ 1 w 46"/>
                  <a:gd name="T45" fmla="*/ 29 h 46"/>
                  <a:gd name="T46" fmla="*/ 2 w 46"/>
                  <a:gd name="T47" fmla="*/ 33 h 46"/>
                  <a:gd name="T48" fmla="*/ 8 w 46"/>
                  <a:gd name="T49" fmla="*/ 33 h 46"/>
                  <a:gd name="T50" fmla="*/ 9 w 46"/>
                  <a:gd name="T51" fmla="*/ 35 h 46"/>
                  <a:gd name="T52" fmla="*/ 7 w 46"/>
                  <a:gd name="T53" fmla="*/ 40 h 46"/>
                  <a:gd name="T54" fmla="*/ 10 w 46"/>
                  <a:gd name="T55" fmla="*/ 42 h 46"/>
                  <a:gd name="T56" fmla="*/ 15 w 46"/>
                  <a:gd name="T57" fmla="*/ 39 h 46"/>
                  <a:gd name="T58" fmla="*/ 17 w 46"/>
                  <a:gd name="T59" fmla="*/ 40 h 46"/>
                  <a:gd name="T60" fmla="*/ 18 w 46"/>
                  <a:gd name="T61" fmla="*/ 45 h 46"/>
                  <a:gd name="T62" fmla="*/ 22 w 46"/>
                  <a:gd name="T63" fmla="*/ 46 h 46"/>
                  <a:gd name="T64" fmla="*/ 24 w 46"/>
                  <a:gd name="T65" fmla="*/ 41 h 46"/>
                  <a:gd name="T66" fmla="*/ 26 w 46"/>
                  <a:gd name="T67" fmla="*/ 41 h 46"/>
                  <a:gd name="T68" fmla="*/ 29 w 46"/>
                  <a:gd name="T69" fmla="*/ 45 h 46"/>
                  <a:gd name="T70" fmla="*/ 33 w 46"/>
                  <a:gd name="T71" fmla="*/ 44 h 46"/>
                  <a:gd name="T72" fmla="*/ 33 w 46"/>
                  <a:gd name="T73" fmla="*/ 38 h 46"/>
                  <a:gd name="T74" fmla="*/ 35 w 46"/>
                  <a:gd name="T75" fmla="*/ 37 h 46"/>
                  <a:gd name="T76" fmla="*/ 40 w 46"/>
                  <a:gd name="T77" fmla="*/ 39 h 46"/>
                  <a:gd name="T78" fmla="*/ 42 w 46"/>
                  <a:gd name="T79" fmla="*/ 36 h 46"/>
                  <a:gd name="T80" fmla="*/ 39 w 46"/>
                  <a:gd name="T81" fmla="*/ 31 h 46"/>
                  <a:gd name="T82" fmla="*/ 40 w 46"/>
                  <a:gd name="T83" fmla="*/ 29 h 46"/>
                  <a:gd name="T84" fmla="*/ 45 w 46"/>
                  <a:gd name="T85" fmla="*/ 29 h 46"/>
                  <a:gd name="T86" fmla="*/ 46 w 46"/>
                  <a:gd name="T87" fmla="*/ 24 h 46"/>
                  <a:gd name="T88" fmla="*/ 41 w 46"/>
                  <a:gd name="T89" fmla="*/ 22 h 46"/>
                  <a:gd name="T90" fmla="*/ 41 w 46"/>
                  <a:gd name="T91" fmla="*/ 20 h 46"/>
                  <a:gd name="T92" fmla="*/ 45 w 46"/>
                  <a:gd name="T93" fmla="*/ 17 h 46"/>
                  <a:gd name="T94" fmla="*/ 44 w 46"/>
                  <a:gd name="T95" fmla="*/ 13 h 46"/>
                  <a:gd name="T96" fmla="*/ 25 w 46"/>
                  <a:gd name="T97" fmla="*/ 30 h 46"/>
                  <a:gd name="T98" fmla="*/ 20 w 46"/>
                  <a:gd name="T99" fmla="*/ 16 h 46"/>
                  <a:gd name="T100" fmla="*/ 25 w 46"/>
                  <a:gd name="T10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46">
                    <a:moveTo>
                      <a:pt x="43" y="13"/>
                    </a:moveTo>
                    <a:cubicBezTo>
                      <a:pt x="38" y="13"/>
                      <a:pt x="38" y="13"/>
                      <a:pt x="38" y="13"/>
                    </a:cubicBezTo>
                    <a:cubicBezTo>
                      <a:pt x="38" y="13"/>
                      <a:pt x="38" y="13"/>
                      <a:pt x="38" y="13"/>
                    </a:cubicBezTo>
                    <a:cubicBezTo>
                      <a:pt x="37" y="11"/>
                      <a:pt x="37" y="11"/>
                      <a:pt x="37" y="11"/>
                    </a:cubicBezTo>
                    <a:cubicBezTo>
                      <a:pt x="37" y="11"/>
                      <a:pt x="37" y="11"/>
                      <a:pt x="37" y="11"/>
                    </a:cubicBezTo>
                    <a:cubicBezTo>
                      <a:pt x="39" y="7"/>
                      <a:pt x="39" y="7"/>
                      <a:pt x="39" y="7"/>
                    </a:cubicBezTo>
                    <a:cubicBezTo>
                      <a:pt x="39" y="6"/>
                      <a:pt x="39" y="6"/>
                      <a:pt x="39" y="6"/>
                    </a:cubicBezTo>
                    <a:cubicBezTo>
                      <a:pt x="36" y="4"/>
                      <a:pt x="36" y="4"/>
                      <a:pt x="36" y="4"/>
                    </a:cubicBezTo>
                    <a:cubicBezTo>
                      <a:pt x="35" y="4"/>
                      <a:pt x="35" y="4"/>
                      <a:pt x="35" y="4"/>
                    </a:cubicBezTo>
                    <a:cubicBezTo>
                      <a:pt x="31" y="7"/>
                      <a:pt x="31" y="7"/>
                      <a:pt x="31" y="7"/>
                    </a:cubicBezTo>
                    <a:cubicBezTo>
                      <a:pt x="31" y="7"/>
                      <a:pt x="31" y="7"/>
                      <a:pt x="31" y="7"/>
                    </a:cubicBezTo>
                    <a:cubicBezTo>
                      <a:pt x="29" y="6"/>
                      <a:pt x="29" y="6"/>
                      <a:pt x="29" y="6"/>
                    </a:cubicBezTo>
                    <a:cubicBezTo>
                      <a:pt x="29" y="6"/>
                      <a:pt x="29" y="6"/>
                      <a:pt x="29" y="6"/>
                    </a:cubicBezTo>
                    <a:cubicBezTo>
                      <a:pt x="29" y="1"/>
                      <a:pt x="29" y="1"/>
                      <a:pt x="29" y="1"/>
                    </a:cubicBezTo>
                    <a:cubicBezTo>
                      <a:pt x="28" y="1"/>
                      <a:pt x="28" y="1"/>
                      <a:pt x="28" y="1"/>
                    </a:cubicBezTo>
                    <a:cubicBezTo>
                      <a:pt x="25" y="0"/>
                      <a:pt x="25" y="0"/>
                      <a:pt x="25" y="0"/>
                    </a:cubicBezTo>
                    <a:cubicBezTo>
                      <a:pt x="24" y="0"/>
                      <a:pt x="24" y="0"/>
                      <a:pt x="24" y="0"/>
                    </a:cubicBezTo>
                    <a:cubicBezTo>
                      <a:pt x="22" y="5"/>
                      <a:pt x="22" y="5"/>
                      <a:pt x="22" y="5"/>
                    </a:cubicBezTo>
                    <a:cubicBezTo>
                      <a:pt x="22" y="5"/>
                      <a:pt x="22" y="5"/>
                      <a:pt x="22" y="5"/>
                    </a:cubicBezTo>
                    <a:cubicBezTo>
                      <a:pt x="20" y="5"/>
                      <a:pt x="20" y="5"/>
                      <a:pt x="20" y="5"/>
                    </a:cubicBezTo>
                    <a:cubicBezTo>
                      <a:pt x="20" y="5"/>
                      <a:pt x="20" y="5"/>
                      <a:pt x="20" y="5"/>
                    </a:cubicBezTo>
                    <a:cubicBezTo>
                      <a:pt x="17" y="1"/>
                      <a:pt x="17" y="1"/>
                      <a:pt x="17" y="1"/>
                    </a:cubicBezTo>
                    <a:cubicBezTo>
                      <a:pt x="16" y="1"/>
                      <a:pt x="16" y="1"/>
                      <a:pt x="16" y="1"/>
                    </a:cubicBezTo>
                    <a:cubicBezTo>
                      <a:pt x="13" y="2"/>
                      <a:pt x="13" y="2"/>
                      <a:pt x="13" y="2"/>
                    </a:cubicBezTo>
                    <a:cubicBezTo>
                      <a:pt x="13" y="3"/>
                      <a:pt x="13" y="3"/>
                      <a:pt x="13" y="3"/>
                    </a:cubicBezTo>
                    <a:cubicBezTo>
                      <a:pt x="13" y="8"/>
                      <a:pt x="13" y="8"/>
                      <a:pt x="13" y="8"/>
                    </a:cubicBezTo>
                    <a:cubicBezTo>
                      <a:pt x="13" y="8"/>
                      <a:pt x="13" y="8"/>
                      <a:pt x="13" y="8"/>
                    </a:cubicBezTo>
                    <a:cubicBezTo>
                      <a:pt x="11" y="9"/>
                      <a:pt x="11" y="9"/>
                      <a:pt x="11" y="9"/>
                    </a:cubicBezTo>
                    <a:cubicBezTo>
                      <a:pt x="11" y="9"/>
                      <a:pt x="11" y="9"/>
                      <a:pt x="11" y="9"/>
                    </a:cubicBezTo>
                    <a:cubicBezTo>
                      <a:pt x="7" y="7"/>
                      <a:pt x="7" y="7"/>
                      <a:pt x="7" y="7"/>
                    </a:cubicBezTo>
                    <a:cubicBezTo>
                      <a:pt x="6" y="7"/>
                      <a:pt x="6" y="7"/>
                      <a:pt x="6" y="7"/>
                    </a:cubicBezTo>
                    <a:cubicBezTo>
                      <a:pt x="4" y="10"/>
                      <a:pt x="4" y="10"/>
                      <a:pt x="4" y="10"/>
                    </a:cubicBezTo>
                    <a:cubicBezTo>
                      <a:pt x="4" y="11"/>
                      <a:pt x="4" y="11"/>
                      <a:pt x="4" y="11"/>
                    </a:cubicBezTo>
                    <a:cubicBezTo>
                      <a:pt x="7" y="15"/>
                      <a:pt x="7" y="15"/>
                      <a:pt x="7" y="15"/>
                    </a:cubicBezTo>
                    <a:cubicBezTo>
                      <a:pt x="7" y="15"/>
                      <a:pt x="7" y="15"/>
                      <a:pt x="7" y="15"/>
                    </a:cubicBezTo>
                    <a:cubicBezTo>
                      <a:pt x="6" y="17"/>
                      <a:pt x="6" y="17"/>
                      <a:pt x="6" y="17"/>
                    </a:cubicBezTo>
                    <a:cubicBezTo>
                      <a:pt x="6" y="17"/>
                      <a:pt x="6" y="17"/>
                      <a:pt x="6" y="17"/>
                    </a:cubicBezTo>
                    <a:cubicBezTo>
                      <a:pt x="1" y="18"/>
                      <a:pt x="1" y="18"/>
                      <a:pt x="1" y="18"/>
                    </a:cubicBezTo>
                    <a:cubicBezTo>
                      <a:pt x="1" y="18"/>
                      <a:pt x="1" y="18"/>
                      <a:pt x="1" y="18"/>
                    </a:cubicBezTo>
                    <a:cubicBezTo>
                      <a:pt x="0" y="22"/>
                      <a:pt x="0" y="22"/>
                      <a:pt x="0" y="22"/>
                    </a:cubicBezTo>
                    <a:cubicBezTo>
                      <a:pt x="0" y="22"/>
                      <a:pt x="0" y="22"/>
                      <a:pt x="0" y="22"/>
                    </a:cubicBezTo>
                    <a:cubicBezTo>
                      <a:pt x="5" y="24"/>
                      <a:pt x="5" y="24"/>
                      <a:pt x="5" y="24"/>
                    </a:cubicBezTo>
                    <a:cubicBezTo>
                      <a:pt x="5" y="24"/>
                      <a:pt x="5" y="24"/>
                      <a:pt x="5" y="24"/>
                    </a:cubicBezTo>
                    <a:cubicBezTo>
                      <a:pt x="5" y="26"/>
                      <a:pt x="5" y="26"/>
                      <a:pt x="5" y="26"/>
                    </a:cubicBezTo>
                    <a:cubicBezTo>
                      <a:pt x="5" y="26"/>
                      <a:pt x="5" y="26"/>
                      <a:pt x="5" y="26"/>
                    </a:cubicBezTo>
                    <a:cubicBezTo>
                      <a:pt x="1" y="29"/>
                      <a:pt x="1" y="29"/>
                      <a:pt x="1" y="29"/>
                    </a:cubicBezTo>
                    <a:cubicBezTo>
                      <a:pt x="1" y="30"/>
                      <a:pt x="1" y="30"/>
                      <a:pt x="1" y="30"/>
                    </a:cubicBezTo>
                    <a:cubicBezTo>
                      <a:pt x="2" y="33"/>
                      <a:pt x="2" y="33"/>
                      <a:pt x="2" y="33"/>
                    </a:cubicBezTo>
                    <a:cubicBezTo>
                      <a:pt x="3" y="34"/>
                      <a:pt x="3" y="34"/>
                      <a:pt x="3" y="34"/>
                    </a:cubicBezTo>
                    <a:cubicBezTo>
                      <a:pt x="8" y="33"/>
                      <a:pt x="8" y="33"/>
                      <a:pt x="8" y="33"/>
                    </a:cubicBezTo>
                    <a:cubicBezTo>
                      <a:pt x="8" y="33"/>
                      <a:pt x="8" y="33"/>
                      <a:pt x="8" y="33"/>
                    </a:cubicBezTo>
                    <a:cubicBezTo>
                      <a:pt x="9" y="35"/>
                      <a:pt x="9" y="35"/>
                      <a:pt x="9" y="35"/>
                    </a:cubicBezTo>
                    <a:cubicBezTo>
                      <a:pt x="9" y="35"/>
                      <a:pt x="9" y="35"/>
                      <a:pt x="9" y="35"/>
                    </a:cubicBezTo>
                    <a:cubicBezTo>
                      <a:pt x="7" y="40"/>
                      <a:pt x="7" y="40"/>
                      <a:pt x="7" y="40"/>
                    </a:cubicBezTo>
                    <a:cubicBezTo>
                      <a:pt x="7" y="40"/>
                      <a:pt x="7" y="40"/>
                      <a:pt x="7" y="40"/>
                    </a:cubicBezTo>
                    <a:cubicBezTo>
                      <a:pt x="10" y="42"/>
                      <a:pt x="10" y="42"/>
                      <a:pt x="10" y="42"/>
                    </a:cubicBezTo>
                    <a:cubicBezTo>
                      <a:pt x="11" y="42"/>
                      <a:pt x="11" y="42"/>
                      <a:pt x="11" y="42"/>
                    </a:cubicBezTo>
                    <a:cubicBezTo>
                      <a:pt x="15" y="39"/>
                      <a:pt x="15" y="39"/>
                      <a:pt x="15" y="39"/>
                    </a:cubicBezTo>
                    <a:cubicBezTo>
                      <a:pt x="15" y="39"/>
                      <a:pt x="15" y="39"/>
                      <a:pt x="15" y="39"/>
                    </a:cubicBezTo>
                    <a:cubicBezTo>
                      <a:pt x="17" y="40"/>
                      <a:pt x="17" y="40"/>
                      <a:pt x="17" y="40"/>
                    </a:cubicBezTo>
                    <a:cubicBezTo>
                      <a:pt x="17" y="40"/>
                      <a:pt x="17" y="40"/>
                      <a:pt x="17" y="40"/>
                    </a:cubicBezTo>
                    <a:cubicBezTo>
                      <a:pt x="18" y="45"/>
                      <a:pt x="18" y="45"/>
                      <a:pt x="18" y="45"/>
                    </a:cubicBezTo>
                    <a:cubicBezTo>
                      <a:pt x="18" y="45"/>
                      <a:pt x="18" y="45"/>
                      <a:pt x="18" y="45"/>
                    </a:cubicBezTo>
                    <a:cubicBezTo>
                      <a:pt x="22" y="46"/>
                      <a:pt x="22" y="46"/>
                      <a:pt x="22" y="46"/>
                    </a:cubicBezTo>
                    <a:cubicBezTo>
                      <a:pt x="22" y="46"/>
                      <a:pt x="22" y="46"/>
                      <a:pt x="22" y="46"/>
                    </a:cubicBezTo>
                    <a:cubicBezTo>
                      <a:pt x="24" y="41"/>
                      <a:pt x="24" y="41"/>
                      <a:pt x="24" y="41"/>
                    </a:cubicBezTo>
                    <a:cubicBezTo>
                      <a:pt x="24" y="41"/>
                      <a:pt x="24" y="41"/>
                      <a:pt x="24" y="41"/>
                    </a:cubicBezTo>
                    <a:cubicBezTo>
                      <a:pt x="26" y="41"/>
                      <a:pt x="26" y="41"/>
                      <a:pt x="26" y="41"/>
                    </a:cubicBezTo>
                    <a:cubicBezTo>
                      <a:pt x="26" y="41"/>
                      <a:pt x="26" y="41"/>
                      <a:pt x="26" y="41"/>
                    </a:cubicBezTo>
                    <a:cubicBezTo>
                      <a:pt x="29" y="45"/>
                      <a:pt x="29" y="45"/>
                      <a:pt x="29" y="45"/>
                    </a:cubicBezTo>
                    <a:cubicBezTo>
                      <a:pt x="30" y="45"/>
                      <a:pt x="30" y="45"/>
                      <a:pt x="30" y="45"/>
                    </a:cubicBezTo>
                    <a:cubicBezTo>
                      <a:pt x="33" y="44"/>
                      <a:pt x="33" y="44"/>
                      <a:pt x="33" y="44"/>
                    </a:cubicBezTo>
                    <a:cubicBezTo>
                      <a:pt x="34" y="43"/>
                      <a:pt x="34" y="43"/>
                      <a:pt x="34" y="43"/>
                    </a:cubicBezTo>
                    <a:cubicBezTo>
                      <a:pt x="33" y="38"/>
                      <a:pt x="33" y="38"/>
                      <a:pt x="33" y="38"/>
                    </a:cubicBezTo>
                    <a:cubicBezTo>
                      <a:pt x="33" y="38"/>
                      <a:pt x="33" y="38"/>
                      <a:pt x="33" y="38"/>
                    </a:cubicBezTo>
                    <a:cubicBezTo>
                      <a:pt x="35" y="37"/>
                      <a:pt x="35" y="37"/>
                      <a:pt x="35" y="37"/>
                    </a:cubicBezTo>
                    <a:cubicBezTo>
                      <a:pt x="35" y="37"/>
                      <a:pt x="35" y="37"/>
                      <a:pt x="35" y="37"/>
                    </a:cubicBezTo>
                    <a:cubicBezTo>
                      <a:pt x="40" y="39"/>
                      <a:pt x="40" y="39"/>
                      <a:pt x="40" y="39"/>
                    </a:cubicBezTo>
                    <a:cubicBezTo>
                      <a:pt x="40" y="39"/>
                      <a:pt x="40" y="39"/>
                      <a:pt x="40" y="39"/>
                    </a:cubicBezTo>
                    <a:cubicBezTo>
                      <a:pt x="42" y="36"/>
                      <a:pt x="42" y="36"/>
                      <a:pt x="42" y="36"/>
                    </a:cubicBezTo>
                    <a:cubicBezTo>
                      <a:pt x="42" y="35"/>
                      <a:pt x="42" y="35"/>
                      <a:pt x="42" y="35"/>
                    </a:cubicBezTo>
                    <a:cubicBezTo>
                      <a:pt x="39" y="31"/>
                      <a:pt x="39" y="31"/>
                      <a:pt x="39" y="31"/>
                    </a:cubicBezTo>
                    <a:cubicBezTo>
                      <a:pt x="39" y="31"/>
                      <a:pt x="39" y="31"/>
                      <a:pt x="39" y="31"/>
                    </a:cubicBezTo>
                    <a:cubicBezTo>
                      <a:pt x="40" y="29"/>
                      <a:pt x="40" y="29"/>
                      <a:pt x="40" y="29"/>
                    </a:cubicBezTo>
                    <a:cubicBezTo>
                      <a:pt x="40" y="29"/>
                      <a:pt x="40" y="29"/>
                      <a:pt x="40" y="29"/>
                    </a:cubicBezTo>
                    <a:cubicBezTo>
                      <a:pt x="45" y="29"/>
                      <a:pt x="45" y="29"/>
                      <a:pt x="45" y="29"/>
                    </a:cubicBezTo>
                    <a:cubicBezTo>
                      <a:pt x="46" y="28"/>
                      <a:pt x="46" y="28"/>
                      <a:pt x="46" y="28"/>
                    </a:cubicBezTo>
                    <a:cubicBezTo>
                      <a:pt x="46" y="24"/>
                      <a:pt x="46" y="24"/>
                      <a:pt x="46" y="24"/>
                    </a:cubicBezTo>
                    <a:cubicBezTo>
                      <a:pt x="46" y="24"/>
                      <a:pt x="46" y="24"/>
                      <a:pt x="46" y="24"/>
                    </a:cubicBezTo>
                    <a:cubicBezTo>
                      <a:pt x="41" y="22"/>
                      <a:pt x="41" y="22"/>
                      <a:pt x="41" y="22"/>
                    </a:cubicBezTo>
                    <a:cubicBezTo>
                      <a:pt x="41" y="22"/>
                      <a:pt x="41" y="22"/>
                      <a:pt x="41" y="22"/>
                    </a:cubicBezTo>
                    <a:cubicBezTo>
                      <a:pt x="41" y="20"/>
                      <a:pt x="41" y="20"/>
                      <a:pt x="41" y="20"/>
                    </a:cubicBezTo>
                    <a:cubicBezTo>
                      <a:pt x="41" y="20"/>
                      <a:pt x="41" y="20"/>
                      <a:pt x="41" y="20"/>
                    </a:cubicBezTo>
                    <a:cubicBezTo>
                      <a:pt x="45" y="17"/>
                      <a:pt x="45" y="17"/>
                      <a:pt x="45" y="17"/>
                    </a:cubicBezTo>
                    <a:cubicBezTo>
                      <a:pt x="45" y="16"/>
                      <a:pt x="45" y="16"/>
                      <a:pt x="45" y="16"/>
                    </a:cubicBezTo>
                    <a:cubicBezTo>
                      <a:pt x="44" y="13"/>
                      <a:pt x="44" y="13"/>
                      <a:pt x="44" y="13"/>
                    </a:cubicBezTo>
                    <a:lnTo>
                      <a:pt x="43" y="13"/>
                    </a:lnTo>
                    <a:close/>
                    <a:moveTo>
                      <a:pt x="25" y="30"/>
                    </a:moveTo>
                    <a:cubicBezTo>
                      <a:pt x="21" y="31"/>
                      <a:pt x="17" y="29"/>
                      <a:pt x="15" y="26"/>
                    </a:cubicBezTo>
                    <a:cubicBezTo>
                      <a:pt x="14" y="22"/>
                      <a:pt x="16" y="17"/>
                      <a:pt x="20" y="16"/>
                    </a:cubicBezTo>
                    <a:cubicBezTo>
                      <a:pt x="23" y="14"/>
                      <a:pt x="28" y="16"/>
                      <a:pt x="29" y="20"/>
                    </a:cubicBezTo>
                    <a:cubicBezTo>
                      <a:pt x="31" y="24"/>
                      <a:pt x="29" y="28"/>
                      <a:pt x="2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Freeform 61"/>
              <p:cNvSpPr>
                <a:spLocks noEditPoints="1"/>
              </p:cNvSpPr>
              <p:nvPr/>
            </p:nvSpPr>
            <p:spPr bwMode="auto">
              <a:xfrm>
                <a:off x="2279" y="1559"/>
                <a:ext cx="183" cy="184"/>
              </a:xfrm>
              <a:custGeom>
                <a:avLst/>
                <a:gdLst>
                  <a:gd name="T0" fmla="*/ 105 w 126"/>
                  <a:gd name="T1" fmla="*/ 36 h 126"/>
                  <a:gd name="T2" fmla="*/ 101 w 126"/>
                  <a:gd name="T3" fmla="*/ 31 h 126"/>
                  <a:gd name="T4" fmla="*/ 106 w 126"/>
                  <a:gd name="T5" fmla="*/ 18 h 126"/>
                  <a:gd name="T6" fmla="*/ 98 w 126"/>
                  <a:gd name="T7" fmla="*/ 10 h 126"/>
                  <a:gd name="T8" fmla="*/ 86 w 126"/>
                  <a:gd name="T9" fmla="*/ 19 h 126"/>
                  <a:gd name="T10" fmla="*/ 80 w 126"/>
                  <a:gd name="T11" fmla="*/ 17 h 126"/>
                  <a:gd name="T12" fmla="*/ 78 w 126"/>
                  <a:gd name="T13" fmla="*/ 2 h 126"/>
                  <a:gd name="T14" fmla="*/ 67 w 126"/>
                  <a:gd name="T15" fmla="*/ 0 h 126"/>
                  <a:gd name="T16" fmla="*/ 61 w 126"/>
                  <a:gd name="T17" fmla="*/ 13 h 126"/>
                  <a:gd name="T18" fmla="*/ 54 w 126"/>
                  <a:gd name="T19" fmla="*/ 14 h 126"/>
                  <a:gd name="T20" fmla="*/ 45 w 126"/>
                  <a:gd name="T21" fmla="*/ 3 h 126"/>
                  <a:gd name="T22" fmla="*/ 34 w 126"/>
                  <a:gd name="T23" fmla="*/ 7 h 126"/>
                  <a:gd name="T24" fmla="*/ 36 w 126"/>
                  <a:gd name="T25" fmla="*/ 21 h 126"/>
                  <a:gd name="T26" fmla="*/ 31 w 126"/>
                  <a:gd name="T27" fmla="*/ 25 h 126"/>
                  <a:gd name="T28" fmla="*/ 17 w 126"/>
                  <a:gd name="T29" fmla="*/ 20 h 126"/>
                  <a:gd name="T30" fmla="*/ 10 w 126"/>
                  <a:gd name="T31" fmla="*/ 29 h 126"/>
                  <a:gd name="T32" fmla="*/ 18 w 126"/>
                  <a:gd name="T33" fmla="*/ 40 h 126"/>
                  <a:gd name="T34" fmla="*/ 16 w 126"/>
                  <a:gd name="T35" fmla="*/ 46 h 126"/>
                  <a:gd name="T36" fmla="*/ 2 w 126"/>
                  <a:gd name="T37" fmla="*/ 48 h 126"/>
                  <a:gd name="T38" fmla="*/ 0 w 126"/>
                  <a:gd name="T39" fmla="*/ 59 h 126"/>
                  <a:gd name="T40" fmla="*/ 13 w 126"/>
                  <a:gd name="T41" fmla="*/ 65 h 126"/>
                  <a:gd name="T42" fmla="*/ 14 w 126"/>
                  <a:gd name="T43" fmla="*/ 72 h 126"/>
                  <a:gd name="T44" fmla="*/ 2 w 126"/>
                  <a:gd name="T45" fmla="*/ 81 h 126"/>
                  <a:gd name="T46" fmla="*/ 6 w 126"/>
                  <a:gd name="T47" fmla="*/ 92 h 126"/>
                  <a:gd name="T48" fmla="*/ 21 w 126"/>
                  <a:gd name="T49" fmla="*/ 90 h 126"/>
                  <a:gd name="T50" fmla="*/ 25 w 126"/>
                  <a:gd name="T51" fmla="*/ 95 h 126"/>
                  <a:gd name="T52" fmla="*/ 19 w 126"/>
                  <a:gd name="T53" fmla="*/ 109 h 126"/>
                  <a:gd name="T54" fmla="*/ 28 w 126"/>
                  <a:gd name="T55" fmla="*/ 116 h 126"/>
                  <a:gd name="T56" fmla="*/ 40 w 126"/>
                  <a:gd name="T57" fmla="*/ 108 h 126"/>
                  <a:gd name="T58" fmla="*/ 46 w 126"/>
                  <a:gd name="T59" fmla="*/ 110 h 126"/>
                  <a:gd name="T60" fmla="*/ 48 w 126"/>
                  <a:gd name="T61" fmla="*/ 124 h 126"/>
                  <a:gd name="T62" fmla="*/ 59 w 126"/>
                  <a:gd name="T63" fmla="*/ 126 h 126"/>
                  <a:gd name="T64" fmla="*/ 65 w 126"/>
                  <a:gd name="T65" fmla="*/ 113 h 126"/>
                  <a:gd name="T66" fmla="*/ 71 w 126"/>
                  <a:gd name="T67" fmla="*/ 112 h 126"/>
                  <a:gd name="T68" fmla="*/ 80 w 126"/>
                  <a:gd name="T69" fmla="*/ 124 h 126"/>
                  <a:gd name="T70" fmla="*/ 91 w 126"/>
                  <a:gd name="T71" fmla="*/ 120 h 126"/>
                  <a:gd name="T72" fmla="*/ 90 w 126"/>
                  <a:gd name="T73" fmla="*/ 105 h 126"/>
                  <a:gd name="T74" fmla="*/ 95 w 126"/>
                  <a:gd name="T75" fmla="*/ 101 h 126"/>
                  <a:gd name="T76" fmla="*/ 108 w 126"/>
                  <a:gd name="T77" fmla="*/ 107 h 126"/>
                  <a:gd name="T78" fmla="*/ 116 w 126"/>
                  <a:gd name="T79" fmla="*/ 98 h 126"/>
                  <a:gd name="T80" fmla="*/ 107 w 126"/>
                  <a:gd name="T81" fmla="*/ 86 h 126"/>
                  <a:gd name="T82" fmla="*/ 109 w 126"/>
                  <a:gd name="T83" fmla="*/ 80 h 126"/>
                  <a:gd name="T84" fmla="*/ 124 w 126"/>
                  <a:gd name="T85" fmla="*/ 78 h 126"/>
                  <a:gd name="T86" fmla="*/ 126 w 126"/>
                  <a:gd name="T87" fmla="*/ 67 h 126"/>
                  <a:gd name="T88" fmla="*/ 113 w 126"/>
                  <a:gd name="T89" fmla="*/ 61 h 126"/>
                  <a:gd name="T90" fmla="*/ 112 w 126"/>
                  <a:gd name="T91" fmla="*/ 55 h 126"/>
                  <a:gd name="T92" fmla="*/ 123 w 126"/>
                  <a:gd name="T93" fmla="*/ 46 h 126"/>
                  <a:gd name="T94" fmla="*/ 119 w 126"/>
                  <a:gd name="T95" fmla="*/ 35 h 126"/>
                  <a:gd name="T96" fmla="*/ 41 w 126"/>
                  <a:gd name="T97" fmla="*/ 70 h 126"/>
                  <a:gd name="T98" fmla="*/ 80 w 126"/>
                  <a:gd name="T99"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26">
                    <a:moveTo>
                      <a:pt x="119" y="35"/>
                    </a:moveTo>
                    <a:cubicBezTo>
                      <a:pt x="105" y="36"/>
                      <a:pt x="105" y="36"/>
                      <a:pt x="105" y="36"/>
                    </a:cubicBezTo>
                    <a:cubicBezTo>
                      <a:pt x="104" y="36"/>
                      <a:pt x="104" y="36"/>
                      <a:pt x="104" y="36"/>
                    </a:cubicBezTo>
                    <a:cubicBezTo>
                      <a:pt x="101" y="31"/>
                      <a:pt x="101" y="31"/>
                      <a:pt x="101" y="31"/>
                    </a:cubicBezTo>
                    <a:cubicBezTo>
                      <a:pt x="101" y="31"/>
                      <a:pt x="101" y="31"/>
                      <a:pt x="101" y="31"/>
                    </a:cubicBezTo>
                    <a:cubicBezTo>
                      <a:pt x="106" y="18"/>
                      <a:pt x="106" y="18"/>
                      <a:pt x="106" y="18"/>
                    </a:cubicBezTo>
                    <a:cubicBezTo>
                      <a:pt x="106" y="17"/>
                      <a:pt x="106" y="17"/>
                      <a:pt x="106" y="17"/>
                    </a:cubicBezTo>
                    <a:cubicBezTo>
                      <a:pt x="98" y="10"/>
                      <a:pt x="98" y="10"/>
                      <a:pt x="98" y="10"/>
                    </a:cubicBezTo>
                    <a:cubicBezTo>
                      <a:pt x="97" y="10"/>
                      <a:pt x="97" y="10"/>
                      <a:pt x="97" y="10"/>
                    </a:cubicBezTo>
                    <a:cubicBezTo>
                      <a:pt x="86" y="19"/>
                      <a:pt x="86" y="19"/>
                      <a:pt x="86" y="19"/>
                    </a:cubicBezTo>
                    <a:cubicBezTo>
                      <a:pt x="85" y="19"/>
                      <a:pt x="85" y="19"/>
                      <a:pt x="85" y="19"/>
                    </a:cubicBezTo>
                    <a:cubicBezTo>
                      <a:pt x="80" y="17"/>
                      <a:pt x="80" y="17"/>
                      <a:pt x="80" y="17"/>
                    </a:cubicBezTo>
                    <a:cubicBezTo>
                      <a:pt x="79" y="16"/>
                      <a:pt x="79" y="16"/>
                      <a:pt x="79" y="16"/>
                    </a:cubicBezTo>
                    <a:cubicBezTo>
                      <a:pt x="78" y="2"/>
                      <a:pt x="78" y="2"/>
                      <a:pt x="78" y="2"/>
                    </a:cubicBezTo>
                    <a:cubicBezTo>
                      <a:pt x="77" y="2"/>
                      <a:pt x="77" y="2"/>
                      <a:pt x="77" y="2"/>
                    </a:cubicBezTo>
                    <a:cubicBezTo>
                      <a:pt x="67" y="0"/>
                      <a:pt x="67" y="0"/>
                      <a:pt x="67" y="0"/>
                    </a:cubicBezTo>
                    <a:cubicBezTo>
                      <a:pt x="66" y="1"/>
                      <a:pt x="66" y="1"/>
                      <a:pt x="66" y="1"/>
                    </a:cubicBezTo>
                    <a:cubicBezTo>
                      <a:pt x="61" y="13"/>
                      <a:pt x="61" y="13"/>
                      <a:pt x="61" y="13"/>
                    </a:cubicBezTo>
                    <a:cubicBezTo>
                      <a:pt x="60" y="14"/>
                      <a:pt x="60" y="14"/>
                      <a:pt x="60" y="14"/>
                    </a:cubicBezTo>
                    <a:cubicBezTo>
                      <a:pt x="54" y="14"/>
                      <a:pt x="54" y="14"/>
                      <a:pt x="54" y="14"/>
                    </a:cubicBezTo>
                    <a:cubicBezTo>
                      <a:pt x="53" y="14"/>
                      <a:pt x="53" y="14"/>
                      <a:pt x="53" y="14"/>
                    </a:cubicBezTo>
                    <a:cubicBezTo>
                      <a:pt x="45" y="3"/>
                      <a:pt x="45" y="3"/>
                      <a:pt x="45" y="3"/>
                    </a:cubicBezTo>
                    <a:cubicBezTo>
                      <a:pt x="45" y="3"/>
                      <a:pt x="45" y="3"/>
                      <a:pt x="45" y="3"/>
                    </a:cubicBezTo>
                    <a:cubicBezTo>
                      <a:pt x="34" y="7"/>
                      <a:pt x="34" y="7"/>
                      <a:pt x="34" y="7"/>
                    </a:cubicBezTo>
                    <a:cubicBezTo>
                      <a:pt x="34" y="7"/>
                      <a:pt x="34" y="7"/>
                      <a:pt x="34" y="7"/>
                    </a:cubicBezTo>
                    <a:cubicBezTo>
                      <a:pt x="36" y="21"/>
                      <a:pt x="36" y="21"/>
                      <a:pt x="36" y="21"/>
                    </a:cubicBezTo>
                    <a:cubicBezTo>
                      <a:pt x="35" y="22"/>
                      <a:pt x="35" y="22"/>
                      <a:pt x="35" y="22"/>
                    </a:cubicBezTo>
                    <a:cubicBezTo>
                      <a:pt x="31" y="25"/>
                      <a:pt x="31" y="25"/>
                      <a:pt x="31" y="25"/>
                    </a:cubicBezTo>
                    <a:cubicBezTo>
                      <a:pt x="30" y="25"/>
                      <a:pt x="30" y="25"/>
                      <a:pt x="30" y="25"/>
                    </a:cubicBezTo>
                    <a:cubicBezTo>
                      <a:pt x="17" y="20"/>
                      <a:pt x="17" y="20"/>
                      <a:pt x="17" y="20"/>
                    </a:cubicBezTo>
                    <a:cubicBezTo>
                      <a:pt x="17" y="20"/>
                      <a:pt x="17" y="20"/>
                      <a:pt x="17" y="20"/>
                    </a:cubicBezTo>
                    <a:cubicBezTo>
                      <a:pt x="10" y="29"/>
                      <a:pt x="10" y="29"/>
                      <a:pt x="10" y="29"/>
                    </a:cubicBezTo>
                    <a:cubicBezTo>
                      <a:pt x="10" y="29"/>
                      <a:pt x="10" y="29"/>
                      <a:pt x="10" y="29"/>
                    </a:cubicBezTo>
                    <a:cubicBezTo>
                      <a:pt x="18" y="40"/>
                      <a:pt x="18" y="40"/>
                      <a:pt x="18" y="40"/>
                    </a:cubicBezTo>
                    <a:cubicBezTo>
                      <a:pt x="18" y="41"/>
                      <a:pt x="18" y="41"/>
                      <a:pt x="18" y="41"/>
                    </a:cubicBezTo>
                    <a:cubicBezTo>
                      <a:pt x="16" y="46"/>
                      <a:pt x="16" y="46"/>
                      <a:pt x="16" y="46"/>
                    </a:cubicBezTo>
                    <a:cubicBezTo>
                      <a:pt x="16" y="47"/>
                      <a:pt x="16" y="47"/>
                      <a:pt x="16" y="47"/>
                    </a:cubicBezTo>
                    <a:cubicBezTo>
                      <a:pt x="2" y="48"/>
                      <a:pt x="2" y="48"/>
                      <a:pt x="2" y="48"/>
                    </a:cubicBezTo>
                    <a:cubicBezTo>
                      <a:pt x="1" y="49"/>
                      <a:pt x="1" y="49"/>
                      <a:pt x="1" y="49"/>
                    </a:cubicBezTo>
                    <a:cubicBezTo>
                      <a:pt x="0" y="59"/>
                      <a:pt x="0" y="59"/>
                      <a:pt x="0" y="59"/>
                    </a:cubicBezTo>
                    <a:cubicBezTo>
                      <a:pt x="0" y="60"/>
                      <a:pt x="0" y="60"/>
                      <a:pt x="0" y="60"/>
                    </a:cubicBezTo>
                    <a:cubicBezTo>
                      <a:pt x="13" y="65"/>
                      <a:pt x="13" y="65"/>
                      <a:pt x="13" y="65"/>
                    </a:cubicBezTo>
                    <a:cubicBezTo>
                      <a:pt x="13" y="66"/>
                      <a:pt x="13" y="66"/>
                      <a:pt x="13" y="66"/>
                    </a:cubicBezTo>
                    <a:cubicBezTo>
                      <a:pt x="14" y="72"/>
                      <a:pt x="14" y="72"/>
                      <a:pt x="14" y="72"/>
                    </a:cubicBezTo>
                    <a:cubicBezTo>
                      <a:pt x="14" y="73"/>
                      <a:pt x="14" y="73"/>
                      <a:pt x="14" y="73"/>
                    </a:cubicBezTo>
                    <a:cubicBezTo>
                      <a:pt x="2" y="81"/>
                      <a:pt x="2" y="81"/>
                      <a:pt x="2" y="81"/>
                    </a:cubicBezTo>
                    <a:cubicBezTo>
                      <a:pt x="2" y="81"/>
                      <a:pt x="2" y="81"/>
                      <a:pt x="2" y="81"/>
                    </a:cubicBezTo>
                    <a:cubicBezTo>
                      <a:pt x="6" y="92"/>
                      <a:pt x="6" y="92"/>
                      <a:pt x="6" y="92"/>
                    </a:cubicBezTo>
                    <a:cubicBezTo>
                      <a:pt x="7" y="92"/>
                      <a:pt x="7" y="92"/>
                      <a:pt x="7" y="92"/>
                    </a:cubicBezTo>
                    <a:cubicBezTo>
                      <a:pt x="21" y="90"/>
                      <a:pt x="21" y="90"/>
                      <a:pt x="21" y="90"/>
                    </a:cubicBezTo>
                    <a:cubicBezTo>
                      <a:pt x="21" y="91"/>
                      <a:pt x="21" y="91"/>
                      <a:pt x="21" y="91"/>
                    </a:cubicBezTo>
                    <a:cubicBezTo>
                      <a:pt x="25" y="95"/>
                      <a:pt x="25" y="95"/>
                      <a:pt x="25" y="95"/>
                    </a:cubicBezTo>
                    <a:cubicBezTo>
                      <a:pt x="25" y="96"/>
                      <a:pt x="25" y="96"/>
                      <a:pt x="25" y="96"/>
                    </a:cubicBezTo>
                    <a:cubicBezTo>
                      <a:pt x="19" y="109"/>
                      <a:pt x="19" y="109"/>
                      <a:pt x="19" y="109"/>
                    </a:cubicBezTo>
                    <a:cubicBezTo>
                      <a:pt x="19" y="109"/>
                      <a:pt x="19" y="109"/>
                      <a:pt x="19" y="109"/>
                    </a:cubicBezTo>
                    <a:cubicBezTo>
                      <a:pt x="28" y="116"/>
                      <a:pt x="28" y="116"/>
                      <a:pt x="28" y="116"/>
                    </a:cubicBezTo>
                    <a:cubicBezTo>
                      <a:pt x="29" y="116"/>
                      <a:pt x="29" y="116"/>
                      <a:pt x="29" y="116"/>
                    </a:cubicBezTo>
                    <a:cubicBezTo>
                      <a:pt x="40" y="108"/>
                      <a:pt x="40" y="108"/>
                      <a:pt x="40" y="108"/>
                    </a:cubicBezTo>
                    <a:cubicBezTo>
                      <a:pt x="41" y="108"/>
                      <a:pt x="41" y="108"/>
                      <a:pt x="41" y="108"/>
                    </a:cubicBezTo>
                    <a:cubicBezTo>
                      <a:pt x="46" y="110"/>
                      <a:pt x="46" y="110"/>
                      <a:pt x="46" y="110"/>
                    </a:cubicBezTo>
                    <a:cubicBezTo>
                      <a:pt x="46" y="110"/>
                      <a:pt x="46" y="110"/>
                      <a:pt x="46" y="110"/>
                    </a:cubicBezTo>
                    <a:cubicBezTo>
                      <a:pt x="48" y="124"/>
                      <a:pt x="48" y="124"/>
                      <a:pt x="48" y="124"/>
                    </a:cubicBezTo>
                    <a:cubicBezTo>
                      <a:pt x="48" y="125"/>
                      <a:pt x="48" y="125"/>
                      <a:pt x="48" y="125"/>
                    </a:cubicBezTo>
                    <a:cubicBezTo>
                      <a:pt x="59" y="126"/>
                      <a:pt x="59" y="126"/>
                      <a:pt x="59" y="126"/>
                    </a:cubicBezTo>
                    <a:cubicBezTo>
                      <a:pt x="60" y="126"/>
                      <a:pt x="60" y="126"/>
                      <a:pt x="60" y="126"/>
                    </a:cubicBezTo>
                    <a:cubicBezTo>
                      <a:pt x="65" y="113"/>
                      <a:pt x="65" y="113"/>
                      <a:pt x="65" y="113"/>
                    </a:cubicBezTo>
                    <a:cubicBezTo>
                      <a:pt x="66" y="113"/>
                      <a:pt x="66" y="113"/>
                      <a:pt x="66" y="113"/>
                    </a:cubicBezTo>
                    <a:cubicBezTo>
                      <a:pt x="71" y="112"/>
                      <a:pt x="71" y="112"/>
                      <a:pt x="71" y="112"/>
                    </a:cubicBezTo>
                    <a:cubicBezTo>
                      <a:pt x="72" y="112"/>
                      <a:pt x="72" y="112"/>
                      <a:pt x="72" y="112"/>
                    </a:cubicBezTo>
                    <a:cubicBezTo>
                      <a:pt x="80" y="124"/>
                      <a:pt x="80" y="124"/>
                      <a:pt x="80" y="124"/>
                    </a:cubicBezTo>
                    <a:cubicBezTo>
                      <a:pt x="81" y="124"/>
                      <a:pt x="81" y="124"/>
                      <a:pt x="81" y="124"/>
                    </a:cubicBezTo>
                    <a:cubicBezTo>
                      <a:pt x="91" y="120"/>
                      <a:pt x="91" y="120"/>
                      <a:pt x="91" y="120"/>
                    </a:cubicBezTo>
                    <a:cubicBezTo>
                      <a:pt x="91" y="119"/>
                      <a:pt x="91" y="119"/>
                      <a:pt x="91" y="119"/>
                    </a:cubicBezTo>
                    <a:cubicBezTo>
                      <a:pt x="90" y="105"/>
                      <a:pt x="90" y="105"/>
                      <a:pt x="90" y="105"/>
                    </a:cubicBezTo>
                    <a:cubicBezTo>
                      <a:pt x="90" y="105"/>
                      <a:pt x="90" y="105"/>
                      <a:pt x="90" y="105"/>
                    </a:cubicBezTo>
                    <a:cubicBezTo>
                      <a:pt x="95" y="101"/>
                      <a:pt x="95" y="101"/>
                      <a:pt x="95" y="101"/>
                    </a:cubicBezTo>
                    <a:cubicBezTo>
                      <a:pt x="95" y="101"/>
                      <a:pt x="95" y="101"/>
                      <a:pt x="95" y="101"/>
                    </a:cubicBezTo>
                    <a:cubicBezTo>
                      <a:pt x="108" y="107"/>
                      <a:pt x="108" y="107"/>
                      <a:pt x="108" y="107"/>
                    </a:cubicBezTo>
                    <a:cubicBezTo>
                      <a:pt x="109" y="107"/>
                      <a:pt x="109" y="107"/>
                      <a:pt x="109" y="107"/>
                    </a:cubicBezTo>
                    <a:cubicBezTo>
                      <a:pt x="116" y="98"/>
                      <a:pt x="116" y="98"/>
                      <a:pt x="116" y="98"/>
                    </a:cubicBezTo>
                    <a:cubicBezTo>
                      <a:pt x="116" y="97"/>
                      <a:pt x="116" y="97"/>
                      <a:pt x="116" y="97"/>
                    </a:cubicBezTo>
                    <a:cubicBezTo>
                      <a:pt x="107" y="86"/>
                      <a:pt x="107" y="86"/>
                      <a:pt x="107" y="86"/>
                    </a:cubicBezTo>
                    <a:cubicBezTo>
                      <a:pt x="107" y="85"/>
                      <a:pt x="107" y="85"/>
                      <a:pt x="107" y="85"/>
                    </a:cubicBezTo>
                    <a:cubicBezTo>
                      <a:pt x="109" y="80"/>
                      <a:pt x="109" y="80"/>
                      <a:pt x="109" y="80"/>
                    </a:cubicBezTo>
                    <a:cubicBezTo>
                      <a:pt x="110" y="80"/>
                      <a:pt x="110" y="80"/>
                      <a:pt x="110" y="80"/>
                    </a:cubicBezTo>
                    <a:cubicBezTo>
                      <a:pt x="124" y="78"/>
                      <a:pt x="124" y="78"/>
                      <a:pt x="124" y="78"/>
                    </a:cubicBezTo>
                    <a:cubicBezTo>
                      <a:pt x="124" y="78"/>
                      <a:pt x="124" y="78"/>
                      <a:pt x="124" y="78"/>
                    </a:cubicBezTo>
                    <a:cubicBezTo>
                      <a:pt x="126" y="67"/>
                      <a:pt x="126" y="67"/>
                      <a:pt x="126" y="67"/>
                    </a:cubicBezTo>
                    <a:cubicBezTo>
                      <a:pt x="126" y="66"/>
                      <a:pt x="126" y="66"/>
                      <a:pt x="126" y="66"/>
                    </a:cubicBezTo>
                    <a:cubicBezTo>
                      <a:pt x="113" y="61"/>
                      <a:pt x="113" y="61"/>
                      <a:pt x="113" y="61"/>
                    </a:cubicBezTo>
                    <a:cubicBezTo>
                      <a:pt x="112" y="60"/>
                      <a:pt x="112" y="60"/>
                      <a:pt x="112" y="60"/>
                    </a:cubicBezTo>
                    <a:cubicBezTo>
                      <a:pt x="112" y="55"/>
                      <a:pt x="112" y="55"/>
                      <a:pt x="112" y="55"/>
                    </a:cubicBezTo>
                    <a:cubicBezTo>
                      <a:pt x="112" y="54"/>
                      <a:pt x="112" y="54"/>
                      <a:pt x="112" y="54"/>
                    </a:cubicBezTo>
                    <a:cubicBezTo>
                      <a:pt x="123" y="46"/>
                      <a:pt x="123" y="46"/>
                      <a:pt x="123" y="46"/>
                    </a:cubicBezTo>
                    <a:cubicBezTo>
                      <a:pt x="123" y="45"/>
                      <a:pt x="123" y="45"/>
                      <a:pt x="123" y="45"/>
                    </a:cubicBezTo>
                    <a:cubicBezTo>
                      <a:pt x="119" y="35"/>
                      <a:pt x="119" y="35"/>
                      <a:pt x="119" y="35"/>
                    </a:cubicBezTo>
                    <a:close/>
                    <a:moveTo>
                      <a:pt x="69" y="82"/>
                    </a:moveTo>
                    <a:cubicBezTo>
                      <a:pt x="58" y="86"/>
                      <a:pt x="46" y="81"/>
                      <a:pt x="41" y="70"/>
                    </a:cubicBezTo>
                    <a:cubicBezTo>
                      <a:pt x="37" y="59"/>
                      <a:pt x="42" y="47"/>
                      <a:pt x="53" y="43"/>
                    </a:cubicBezTo>
                    <a:cubicBezTo>
                      <a:pt x="64" y="38"/>
                      <a:pt x="76" y="44"/>
                      <a:pt x="80" y="55"/>
                    </a:cubicBezTo>
                    <a:cubicBezTo>
                      <a:pt x="85" y="65"/>
                      <a:pt x="79" y="78"/>
                      <a:pt x="69"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Freeform 62"/>
              <p:cNvSpPr>
                <a:spLocks noEditPoints="1"/>
              </p:cNvSpPr>
              <p:nvPr/>
            </p:nvSpPr>
            <p:spPr bwMode="auto">
              <a:xfrm>
                <a:off x="1464" y="2020"/>
                <a:ext cx="233" cy="235"/>
              </a:xfrm>
              <a:custGeom>
                <a:avLst/>
                <a:gdLst>
                  <a:gd name="T0" fmla="*/ 134 w 160"/>
                  <a:gd name="T1" fmla="*/ 47 h 161"/>
                  <a:gd name="T2" fmla="*/ 128 w 160"/>
                  <a:gd name="T3" fmla="*/ 40 h 161"/>
                  <a:gd name="T4" fmla="*/ 135 w 160"/>
                  <a:gd name="T5" fmla="*/ 23 h 161"/>
                  <a:gd name="T6" fmla="*/ 124 w 160"/>
                  <a:gd name="T7" fmla="*/ 14 h 161"/>
                  <a:gd name="T8" fmla="*/ 109 w 160"/>
                  <a:gd name="T9" fmla="*/ 24 h 161"/>
                  <a:gd name="T10" fmla="*/ 102 w 160"/>
                  <a:gd name="T11" fmla="*/ 22 h 161"/>
                  <a:gd name="T12" fmla="*/ 99 w 160"/>
                  <a:gd name="T13" fmla="*/ 3 h 161"/>
                  <a:gd name="T14" fmla="*/ 85 w 160"/>
                  <a:gd name="T15" fmla="*/ 0 h 161"/>
                  <a:gd name="T16" fmla="*/ 77 w 160"/>
                  <a:gd name="T17" fmla="*/ 17 h 161"/>
                  <a:gd name="T18" fmla="*/ 69 w 160"/>
                  <a:gd name="T19" fmla="*/ 19 h 161"/>
                  <a:gd name="T20" fmla="*/ 58 w 160"/>
                  <a:gd name="T21" fmla="*/ 4 h 161"/>
                  <a:gd name="T22" fmla="*/ 44 w 160"/>
                  <a:gd name="T23" fmla="*/ 9 h 161"/>
                  <a:gd name="T24" fmla="*/ 46 w 160"/>
                  <a:gd name="T25" fmla="*/ 27 h 161"/>
                  <a:gd name="T26" fmla="*/ 39 w 160"/>
                  <a:gd name="T27" fmla="*/ 33 h 161"/>
                  <a:gd name="T28" fmla="*/ 22 w 160"/>
                  <a:gd name="T29" fmla="*/ 26 h 161"/>
                  <a:gd name="T30" fmla="*/ 13 w 160"/>
                  <a:gd name="T31" fmla="*/ 37 h 161"/>
                  <a:gd name="T32" fmla="*/ 23 w 160"/>
                  <a:gd name="T33" fmla="*/ 52 h 161"/>
                  <a:gd name="T34" fmla="*/ 21 w 160"/>
                  <a:gd name="T35" fmla="*/ 59 h 161"/>
                  <a:gd name="T36" fmla="*/ 2 w 160"/>
                  <a:gd name="T37" fmla="*/ 62 h 161"/>
                  <a:gd name="T38" fmla="*/ 0 w 160"/>
                  <a:gd name="T39" fmla="*/ 76 h 161"/>
                  <a:gd name="T40" fmla="*/ 16 w 160"/>
                  <a:gd name="T41" fmla="*/ 84 h 161"/>
                  <a:gd name="T42" fmla="*/ 18 w 160"/>
                  <a:gd name="T43" fmla="*/ 92 h 161"/>
                  <a:gd name="T44" fmla="*/ 3 w 160"/>
                  <a:gd name="T45" fmla="*/ 103 h 161"/>
                  <a:gd name="T46" fmla="*/ 8 w 160"/>
                  <a:gd name="T47" fmla="*/ 117 h 161"/>
                  <a:gd name="T48" fmla="*/ 26 w 160"/>
                  <a:gd name="T49" fmla="*/ 115 h 161"/>
                  <a:gd name="T50" fmla="*/ 32 w 160"/>
                  <a:gd name="T51" fmla="*/ 121 h 161"/>
                  <a:gd name="T52" fmla="*/ 25 w 160"/>
                  <a:gd name="T53" fmla="*/ 138 h 161"/>
                  <a:gd name="T54" fmla="*/ 36 w 160"/>
                  <a:gd name="T55" fmla="*/ 148 h 161"/>
                  <a:gd name="T56" fmla="*/ 51 w 160"/>
                  <a:gd name="T57" fmla="*/ 137 h 161"/>
                  <a:gd name="T58" fmla="*/ 58 w 160"/>
                  <a:gd name="T59" fmla="*/ 140 h 161"/>
                  <a:gd name="T60" fmla="*/ 61 w 160"/>
                  <a:gd name="T61" fmla="*/ 158 h 161"/>
                  <a:gd name="T62" fmla="*/ 75 w 160"/>
                  <a:gd name="T63" fmla="*/ 161 h 161"/>
                  <a:gd name="T64" fmla="*/ 83 w 160"/>
                  <a:gd name="T65" fmla="*/ 144 h 161"/>
                  <a:gd name="T66" fmla="*/ 91 w 160"/>
                  <a:gd name="T67" fmla="*/ 143 h 161"/>
                  <a:gd name="T68" fmla="*/ 102 w 160"/>
                  <a:gd name="T69" fmla="*/ 158 h 161"/>
                  <a:gd name="T70" fmla="*/ 116 w 160"/>
                  <a:gd name="T71" fmla="*/ 153 h 161"/>
                  <a:gd name="T72" fmla="*/ 114 w 160"/>
                  <a:gd name="T73" fmla="*/ 135 h 161"/>
                  <a:gd name="T74" fmla="*/ 121 w 160"/>
                  <a:gd name="T75" fmla="*/ 129 h 161"/>
                  <a:gd name="T76" fmla="*/ 138 w 160"/>
                  <a:gd name="T77" fmla="*/ 136 h 161"/>
                  <a:gd name="T78" fmla="*/ 147 w 160"/>
                  <a:gd name="T79" fmla="*/ 125 h 161"/>
                  <a:gd name="T80" fmla="*/ 137 w 160"/>
                  <a:gd name="T81" fmla="*/ 110 h 161"/>
                  <a:gd name="T82" fmla="*/ 139 w 160"/>
                  <a:gd name="T83" fmla="*/ 103 h 161"/>
                  <a:gd name="T84" fmla="*/ 158 w 160"/>
                  <a:gd name="T85" fmla="*/ 100 h 161"/>
                  <a:gd name="T86" fmla="*/ 160 w 160"/>
                  <a:gd name="T87" fmla="*/ 86 h 161"/>
                  <a:gd name="T88" fmla="*/ 144 w 160"/>
                  <a:gd name="T89" fmla="*/ 78 h 161"/>
                  <a:gd name="T90" fmla="*/ 142 w 160"/>
                  <a:gd name="T91" fmla="*/ 70 h 161"/>
                  <a:gd name="T92" fmla="*/ 157 w 160"/>
                  <a:gd name="T93" fmla="*/ 59 h 161"/>
                  <a:gd name="T94" fmla="*/ 152 w 160"/>
                  <a:gd name="T95" fmla="*/ 45 h 161"/>
                  <a:gd name="T96" fmla="*/ 87 w 160"/>
                  <a:gd name="T97" fmla="*/ 104 h 161"/>
                  <a:gd name="T98" fmla="*/ 68 w 160"/>
                  <a:gd name="T99" fmla="*/ 55 h 161"/>
                  <a:gd name="T100" fmla="*/ 87 w 160"/>
                  <a:gd name="T101" fmla="*/ 10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1">
                    <a:moveTo>
                      <a:pt x="151" y="44"/>
                    </a:moveTo>
                    <a:cubicBezTo>
                      <a:pt x="134" y="47"/>
                      <a:pt x="134" y="47"/>
                      <a:pt x="134" y="47"/>
                    </a:cubicBezTo>
                    <a:cubicBezTo>
                      <a:pt x="133" y="46"/>
                      <a:pt x="133" y="46"/>
                      <a:pt x="133" y="46"/>
                    </a:cubicBezTo>
                    <a:cubicBezTo>
                      <a:pt x="128" y="40"/>
                      <a:pt x="128" y="40"/>
                      <a:pt x="128" y="40"/>
                    </a:cubicBezTo>
                    <a:cubicBezTo>
                      <a:pt x="128" y="39"/>
                      <a:pt x="128" y="39"/>
                      <a:pt x="128" y="39"/>
                    </a:cubicBezTo>
                    <a:cubicBezTo>
                      <a:pt x="135" y="23"/>
                      <a:pt x="135" y="23"/>
                      <a:pt x="135" y="23"/>
                    </a:cubicBezTo>
                    <a:cubicBezTo>
                      <a:pt x="135" y="22"/>
                      <a:pt x="135" y="22"/>
                      <a:pt x="135" y="22"/>
                    </a:cubicBezTo>
                    <a:cubicBezTo>
                      <a:pt x="124" y="14"/>
                      <a:pt x="124" y="14"/>
                      <a:pt x="124" y="14"/>
                    </a:cubicBezTo>
                    <a:cubicBezTo>
                      <a:pt x="123" y="14"/>
                      <a:pt x="123" y="14"/>
                      <a:pt x="123" y="14"/>
                    </a:cubicBezTo>
                    <a:cubicBezTo>
                      <a:pt x="109" y="24"/>
                      <a:pt x="109" y="24"/>
                      <a:pt x="109" y="24"/>
                    </a:cubicBezTo>
                    <a:cubicBezTo>
                      <a:pt x="108" y="24"/>
                      <a:pt x="108" y="24"/>
                      <a:pt x="108" y="24"/>
                    </a:cubicBezTo>
                    <a:cubicBezTo>
                      <a:pt x="102" y="22"/>
                      <a:pt x="102" y="22"/>
                      <a:pt x="102" y="22"/>
                    </a:cubicBezTo>
                    <a:cubicBezTo>
                      <a:pt x="101" y="21"/>
                      <a:pt x="101" y="21"/>
                      <a:pt x="101" y="21"/>
                    </a:cubicBezTo>
                    <a:cubicBezTo>
                      <a:pt x="99" y="3"/>
                      <a:pt x="99" y="3"/>
                      <a:pt x="99" y="3"/>
                    </a:cubicBezTo>
                    <a:cubicBezTo>
                      <a:pt x="99" y="3"/>
                      <a:pt x="99" y="3"/>
                      <a:pt x="99" y="3"/>
                    </a:cubicBezTo>
                    <a:cubicBezTo>
                      <a:pt x="85" y="0"/>
                      <a:pt x="85" y="0"/>
                      <a:pt x="85" y="0"/>
                    </a:cubicBezTo>
                    <a:cubicBezTo>
                      <a:pt x="84" y="1"/>
                      <a:pt x="84" y="1"/>
                      <a:pt x="84" y="1"/>
                    </a:cubicBezTo>
                    <a:cubicBezTo>
                      <a:pt x="77" y="17"/>
                      <a:pt x="77" y="17"/>
                      <a:pt x="77" y="17"/>
                    </a:cubicBezTo>
                    <a:cubicBezTo>
                      <a:pt x="76" y="18"/>
                      <a:pt x="76" y="18"/>
                      <a:pt x="76" y="18"/>
                    </a:cubicBezTo>
                    <a:cubicBezTo>
                      <a:pt x="69" y="19"/>
                      <a:pt x="69" y="19"/>
                      <a:pt x="69" y="19"/>
                    </a:cubicBezTo>
                    <a:cubicBezTo>
                      <a:pt x="68" y="18"/>
                      <a:pt x="68" y="18"/>
                      <a:pt x="68" y="18"/>
                    </a:cubicBezTo>
                    <a:cubicBezTo>
                      <a:pt x="58" y="4"/>
                      <a:pt x="58" y="4"/>
                      <a:pt x="58" y="4"/>
                    </a:cubicBezTo>
                    <a:cubicBezTo>
                      <a:pt x="57" y="4"/>
                      <a:pt x="57" y="4"/>
                      <a:pt x="57" y="4"/>
                    </a:cubicBezTo>
                    <a:cubicBezTo>
                      <a:pt x="44" y="9"/>
                      <a:pt x="44" y="9"/>
                      <a:pt x="44" y="9"/>
                    </a:cubicBezTo>
                    <a:cubicBezTo>
                      <a:pt x="43" y="10"/>
                      <a:pt x="43" y="10"/>
                      <a:pt x="43" y="10"/>
                    </a:cubicBezTo>
                    <a:cubicBezTo>
                      <a:pt x="46" y="27"/>
                      <a:pt x="46" y="27"/>
                      <a:pt x="46" y="27"/>
                    </a:cubicBezTo>
                    <a:cubicBezTo>
                      <a:pt x="45" y="28"/>
                      <a:pt x="45" y="28"/>
                      <a:pt x="45" y="28"/>
                    </a:cubicBezTo>
                    <a:cubicBezTo>
                      <a:pt x="39" y="33"/>
                      <a:pt x="39" y="33"/>
                      <a:pt x="39" y="33"/>
                    </a:cubicBezTo>
                    <a:cubicBezTo>
                      <a:pt x="38" y="33"/>
                      <a:pt x="38" y="33"/>
                      <a:pt x="38" y="33"/>
                    </a:cubicBezTo>
                    <a:cubicBezTo>
                      <a:pt x="22" y="26"/>
                      <a:pt x="22" y="26"/>
                      <a:pt x="22" y="26"/>
                    </a:cubicBezTo>
                    <a:cubicBezTo>
                      <a:pt x="21" y="26"/>
                      <a:pt x="21" y="26"/>
                      <a:pt x="21" y="26"/>
                    </a:cubicBezTo>
                    <a:cubicBezTo>
                      <a:pt x="13" y="37"/>
                      <a:pt x="13" y="37"/>
                      <a:pt x="13" y="37"/>
                    </a:cubicBezTo>
                    <a:cubicBezTo>
                      <a:pt x="13" y="38"/>
                      <a:pt x="13" y="38"/>
                      <a:pt x="13" y="38"/>
                    </a:cubicBezTo>
                    <a:cubicBezTo>
                      <a:pt x="23" y="52"/>
                      <a:pt x="23" y="52"/>
                      <a:pt x="23" y="52"/>
                    </a:cubicBezTo>
                    <a:cubicBezTo>
                      <a:pt x="24" y="53"/>
                      <a:pt x="24" y="53"/>
                      <a:pt x="24" y="53"/>
                    </a:cubicBezTo>
                    <a:cubicBezTo>
                      <a:pt x="21" y="59"/>
                      <a:pt x="21" y="59"/>
                      <a:pt x="21" y="59"/>
                    </a:cubicBezTo>
                    <a:cubicBezTo>
                      <a:pt x="21" y="59"/>
                      <a:pt x="20" y="60"/>
                      <a:pt x="20" y="60"/>
                    </a:cubicBezTo>
                    <a:cubicBezTo>
                      <a:pt x="2" y="62"/>
                      <a:pt x="2" y="62"/>
                      <a:pt x="2" y="62"/>
                    </a:cubicBezTo>
                    <a:cubicBezTo>
                      <a:pt x="2" y="62"/>
                      <a:pt x="2" y="62"/>
                      <a:pt x="2" y="62"/>
                    </a:cubicBezTo>
                    <a:cubicBezTo>
                      <a:pt x="0" y="76"/>
                      <a:pt x="0" y="76"/>
                      <a:pt x="0" y="76"/>
                    </a:cubicBezTo>
                    <a:cubicBezTo>
                      <a:pt x="0" y="77"/>
                      <a:pt x="0" y="77"/>
                      <a:pt x="0" y="77"/>
                    </a:cubicBezTo>
                    <a:cubicBezTo>
                      <a:pt x="16" y="84"/>
                      <a:pt x="16" y="84"/>
                      <a:pt x="16" y="84"/>
                    </a:cubicBezTo>
                    <a:cubicBezTo>
                      <a:pt x="17" y="85"/>
                      <a:pt x="17" y="85"/>
                      <a:pt x="17" y="85"/>
                    </a:cubicBezTo>
                    <a:cubicBezTo>
                      <a:pt x="18" y="92"/>
                      <a:pt x="18" y="92"/>
                      <a:pt x="18" y="92"/>
                    </a:cubicBezTo>
                    <a:cubicBezTo>
                      <a:pt x="17" y="93"/>
                      <a:pt x="17" y="93"/>
                      <a:pt x="17" y="93"/>
                    </a:cubicBezTo>
                    <a:cubicBezTo>
                      <a:pt x="3" y="103"/>
                      <a:pt x="3" y="103"/>
                      <a:pt x="3" y="103"/>
                    </a:cubicBezTo>
                    <a:cubicBezTo>
                      <a:pt x="3" y="104"/>
                      <a:pt x="3" y="104"/>
                      <a:pt x="3" y="104"/>
                    </a:cubicBezTo>
                    <a:cubicBezTo>
                      <a:pt x="8" y="117"/>
                      <a:pt x="8" y="117"/>
                      <a:pt x="8" y="117"/>
                    </a:cubicBezTo>
                    <a:cubicBezTo>
                      <a:pt x="9" y="117"/>
                      <a:pt x="9" y="117"/>
                      <a:pt x="9" y="117"/>
                    </a:cubicBezTo>
                    <a:cubicBezTo>
                      <a:pt x="26" y="115"/>
                      <a:pt x="26" y="115"/>
                      <a:pt x="26" y="115"/>
                    </a:cubicBezTo>
                    <a:cubicBezTo>
                      <a:pt x="27" y="116"/>
                      <a:pt x="27" y="116"/>
                      <a:pt x="27" y="116"/>
                    </a:cubicBezTo>
                    <a:cubicBezTo>
                      <a:pt x="32" y="121"/>
                      <a:pt x="32" y="121"/>
                      <a:pt x="32" y="121"/>
                    </a:cubicBezTo>
                    <a:cubicBezTo>
                      <a:pt x="32" y="122"/>
                      <a:pt x="32" y="122"/>
                      <a:pt x="32" y="122"/>
                    </a:cubicBezTo>
                    <a:cubicBezTo>
                      <a:pt x="25" y="138"/>
                      <a:pt x="25" y="138"/>
                      <a:pt x="25" y="138"/>
                    </a:cubicBezTo>
                    <a:cubicBezTo>
                      <a:pt x="25" y="139"/>
                      <a:pt x="25" y="139"/>
                      <a:pt x="25" y="139"/>
                    </a:cubicBezTo>
                    <a:cubicBezTo>
                      <a:pt x="36" y="148"/>
                      <a:pt x="36" y="148"/>
                      <a:pt x="36" y="148"/>
                    </a:cubicBezTo>
                    <a:cubicBezTo>
                      <a:pt x="37" y="148"/>
                      <a:pt x="37" y="148"/>
                      <a:pt x="37" y="148"/>
                    </a:cubicBezTo>
                    <a:cubicBezTo>
                      <a:pt x="51" y="137"/>
                      <a:pt x="51" y="137"/>
                      <a:pt x="51" y="137"/>
                    </a:cubicBezTo>
                    <a:cubicBezTo>
                      <a:pt x="52" y="137"/>
                      <a:pt x="52" y="137"/>
                      <a:pt x="52" y="137"/>
                    </a:cubicBezTo>
                    <a:cubicBezTo>
                      <a:pt x="58" y="140"/>
                      <a:pt x="58" y="140"/>
                      <a:pt x="58" y="140"/>
                    </a:cubicBezTo>
                    <a:cubicBezTo>
                      <a:pt x="59" y="141"/>
                      <a:pt x="59" y="141"/>
                      <a:pt x="59" y="141"/>
                    </a:cubicBezTo>
                    <a:cubicBezTo>
                      <a:pt x="61" y="158"/>
                      <a:pt x="61" y="158"/>
                      <a:pt x="61" y="158"/>
                    </a:cubicBezTo>
                    <a:cubicBezTo>
                      <a:pt x="61" y="159"/>
                      <a:pt x="61" y="159"/>
                      <a:pt x="61" y="159"/>
                    </a:cubicBezTo>
                    <a:cubicBezTo>
                      <a:pt x="75" y="161"/>
                      <a:pt x="75" y="161"/>
                      <a:pt x="75" y="161"/>
                    </a:cubicBezTo>
                    <a:cubicBezTo>
                      <a:pt x="76" y="161"/>
                      <a:pt x="76" y="161"/>
                      <a:pt x="76" y="161"/>
                    </a:cubicBezTo>
                    <a:cubicBezTo>
                      <a:pt x="83" y="144"/>
                      <a:pt x="83" y="144"/>
                      <a:pt x="83" y="144"/>
                    </a:cubicBezTo>
                    <a:cubicBezTo>
                      <a:pt x="84" y="144"/>
                      <a:pt x="84" y="144"/>
                      <a:pt x="84" y="144"/>
                    </a:cubicBezTo>
                    <a:cubicBezTo>
                      <a:pt x="91" y="143"/>
                      <a:pt x="91" y="143"/>
                      <a:pt x="91" y="143"/>
                    </a:cubicBezTo>
                    <a:cubicBezTo>
                      <a:pt x="91" y="143"/>
                      <a:pt x="92" y="143"/>
                      <a:pt x="92" y="143"/>
                    </a:cubicBezTo>
                    <a:cubicBezTo>
                      <a:pt x="102" y="158"/>
                      <a:pt x="102" y="158"/>
                      <a:pt x="102" y="158"/>
                    </a:cubicBezTo>
                    <a:cubicBezTo>
                      <a:pt x="103" y="158"/>
                      <a:pt x="103" y="158"/>
                      <a:pt x="103" y="158"/>
                    </a:cubicBezTo>
                    <a:cubicBezTo>
                      <a:pt x="116" y="153"/>
                      <a:pt x="116" y="153"/>
                      <a:pt x="116" y="153"/>
                    </a:cubicBezTo>
                    <a:cubicBezTo>
                      <a:pt x="117" y="152"/>
                      <a:pt x="117" y="152"/>
                      <a:pt x="117" y="152"/>
                    </a:cubicBezTo>
                    <a:cubicBezTo>
                      <a:pt x="114" y="135"/>
                      <a:pt x="114" y="135"/>
                      <a:pt x="114" y="135"/>
                    </a:cubicBezTo>
                    <a:cubicBezTo>
                      <a:pt x="115" y="133"/>
                      <a:pt x="115" y="133"/>
                      <a:pt x="115" y="133"/>
                    </a:cubicBezTo>
                    <a:cubicBezTo>
                      <a:pt x="121" y="129"/>
                      <a:pt x="121" y="129"/>
                      <a:pt x="121" y="129"/>
                    </a:cubicBezTo>
                    <a:cubicBezTo>
                      <a:pt x="122" y="129"/>
                      <a:pt x="122" y="129"/>
                      <a:pt x="122" y="129"/>
                    </a:cubicBezTo>
                    <a:cubicBezTo>
                      <a:pt x="138" y="136"/>
                      <a:pt x="138" y="136"/>
                      <a:pt x="138" y="136"/>
                    </a:cubicBezTo>
                    <a:cubicBezTo>
                      <a:pt x="139" y="136"/>
                      <a:pt x="139" y="136"/>
                      <a:pt x="139" y="136"/>
                    </a:cubicBezTo>
                    <a:cubicBezTo>
                      <a:pt x="147" y="125"/>
                      <a:pt x="147" y="125"/>
                      <a:pt x="147" y="125"/>
                    </a:cubicBezTo>
                    <a:cubicBezTo>
                      <a:pt x="147" y="124"/>
                      <a:pt x="147" y="124"/>
                      <a:pt x="147" y="124"/>
                    </a:cubicBezTo>
                    <a:cubicBezTo>
                      <a:pt x="137" y="110"/>
                      <a:pt x="137" y="110"/>
                      <a:pt x="137" y="110"/>
                    </a:cubicBezTo>
                    <a:cubicBezTo>
                      <a:pt x="136" y="109"/>
                      <a:pt x="136" y="109"/>
                      <a:pt x="136" y="109"/>
                    </a:cubicBezTo>
                    <a:cubicBezTo>
                      <a:pt x="139" y="103"/>
                      <a:pt x="139" y="103"/>
                      <a:pt x="139" y="103"/>
                    </a:cubicBezTo>
                    <a:cubicBezTo>
                      <a:pt x="140" y="102"/>
                      <a:pt x="140" y="102"/>
                      <a:pt x="140" y="102"/>
                    </a:cubicBezTo>
                    <a:cubicBezTo>
                      <a:pt x="158" y="100"/>
                      <a:pt x="158" y="100"/>
                      <a:pt x="158" y="100"/>
                    </a:cubicBezTo>
                    <a:cubicBezTo>
                      <a:pt x="158" y="100"/>
                      <a:pt x="158" y="100"/>
                      <a:pt x="158" y="99"/>
                    </a:cubicBezTo>
                    <a:cubicBezTo>
                      <a:pt x="160" y="86"/>
                      <a:pt x="160" y="86"/>
                      <a:pt x="160" y="86"/>
                    </a:cubicBezTo>
                    <a:cubicBezTo>
                      <a:pt x="160" y="85"/>
                      <a:pt x="160" y="85"/>
                      <a:pt x="160" y="85"/>
                    </a:cubicBezTo>
                    <a:cubicBezTo>
                      <a:pt x="144" y="78"/>
                      <a:pt x="144" y="78"/>
                      <a:pt x="144" y="78"/>
                    </a:cubicBezTo>
                    <a:cubicBezTo>
                      <a:pt x="143" y="77"/>
                      <a:pt x="143" y="77"/>
                      <a:pt x="143" y="77"/>
                    </a:cubicBezTo>
                    <a:cubicBezTo>
                      <a:pt x="142" y="70"/>
                      <a:pt x="142" y="70"/>
                      <a:pt x="142" y="70"/>
                    </a:cubicBezTo>
                    <a:cubicBezTo>
                      <a:pt x="143" y="69"/>
                      <a:pt x="143" y="69"/>
                      <a:pt x="143" y="69"/>
                    </a:cubicBezTo>
                    <a:cubicBezTo>
                      <a:pt x="157" y="59"/>
                      <a:pt x="157" y="59"/>
                      <a:pt x="157" y="59"/>
                    </a:cubicBezTo>
                    <a:cubicBezTo>
                      <a:pt x="157" y="58"/>
                      <a:pt x="157" y="58"/>
                      <a:pt x="157" y="58"/>
                    </a:cubicBezTo>
                    <a:cubicBezTo>
                      <a:pt x="152" y="45"/>
                      <a:pt x="152" y="45"/>
                      <a:pt x="152" y="45"/>
                    </a:cubicBezTo>
                    <a:lnTo>
                      <a:pt x="151" y="44"/>
                    </a:lnTo>
                    <a:close/>
                    <a:moveTo>
                      <a:pt x="87" y="104"/>
                    </a:moveTo>
                    <a:cubicBezTo>
                      <a:pt x="74" y="110"/>
                      <a:pt x="58" y="103"/>
                      <a:pt x="53" y="89"/>
                    </a:cubicBezTo>
                    <a:cubicBezTo>
                      <a:pt x="47" y="76"/>
                      <a:pt x="54" y="60"/>
                      <a:pt x="68" y="55"/>
                    </a:cubicBezTo>
                    <a:cubicBezTo>
                      <a:pt x="81" y="49"/>
                      <a:pt x="97" y="56"/>
                      <a:pt x="102" y="70"/>
                    </a:cubicBezTo>
                    <a:cubicBezTo>
                      <a:pt x="108" y="83"/>
                      <a:pt x="101" y="99"/>
                      <a:pt x="87"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Freeform 63"/>
              <p:cNvSpPr>
                <a:spLocks/>
              </p:cNvSpPr>
              <p:nvPr/>
            </p:nvSpPr>
            <p:spPr bwMode="auto">
              <a:xfrm>
                <a:off x="1952" y="3065"/>
                <a:ext cx="233" cy="152"/>
              </a:xfrm>
              <a:custGeom>
                <a:avLst/>
                <a:gdLst>
                  <a:gd name="T0" fmla="*/ 2 w 160"/>
                  <a:gd name="T1" fmla="*/ 5 h 105"/>
                  <a:gd name="T2" fmla="*/ 4 w 160"/>
                  <a:gd name="T3" fmla="*/ 1 h 105"/>
                  <a:gd name="T4" fmla="*/ 8 w 160"/>
                  <a:gd name="T5" fmla="*/ 0 h 105"/>
                  <a:gd name="T6" fmla="*/ 15 w 160"/>
                  <a:gd name="T7" fmla="*/ 0 h 105"/>
                  <a:gd name="T8" fmla="*/ 34 w 160"/>
                  <a:gd name="T9" fmla="*/ 2 h 105"/>
                  <a:gd name="T10" fmla="*/ 36 w 160"/>
                  <a:gd name="T11" fmla="*/ 2 h 105"/>
                  <a:gd name="T12" fmla="*/ 36 w 160"/>
                  <a:gd name="T13" fmla="*/ 2 h 105"/>
                  <a:gd name="T14" fmla="*/ 39 w 160"/>
                  <a:gd name="T15" fmla="*/ 8 h 105"/>
                  <a:gd name="T16" fmla="*/ 35 w 160"/>
                  <a:gd name="T17" fmla="*/ 13 h 105"/>
                  <a:gd name="T18" fmla="*/ 33 w 160"/>
                  <a:gd name="T19" fmla="*/ 13 h 105"/>
                  <a:gd name="T20" fmla="*/ 27 w 160"/>
                  <a:gd name="T21" fmla="*/ 12 h 105"/>
                  <a:gd name="T22" fmla="*/ 23 w 160"/>
                  <a:gd name="T23" fmla="*/ 12 h 105"/>
                  <a:gd name="T24" fmla="*/ 29 w 160"/>
                  <a:gd name="T25" fmla="*/ 17 h 105"/>
                  <a:gd name="T26" fmla="*/ 40 w 160"/>
                  <a:gd name="T27" fmla="*/ 28 h 105"/>
                  <a:gd name="T28" fmla="*/ 46 w 160"/>
                  <a:gd name="T29" fmla="*/ 34 h 105"/>
                  <a:gd name="T30" fmla="*/ 54 w 160"/>
                  <a:gd name="T31" fmla="*/ 41 h 105"/>
                  <a:gd name="T32" fmla="*/ 59 w 160"/>
                  <a:gd name="T33" fmla="*/ 45 h 105"/>
                  <a:gd name="T34" fmla="*/ 65 w 160"/>
                  <a:gd name="T35" fmla="*/ 40 h 105"/>
                  <a:gd name="T36" fmla="*/ 67 w 160"/>
                  <a:gd name="T37" fmla="*/ 38 h 105"/>
                  <a:gd name="T38" fmla="*/ 74 w 160"/>
                  <a:gd name="T39" fmla="*/ 32 h 105"/>
                  <a:gd name="T40" fmla="*/ 75 w 160"/>
                  <a:gd name="T41" fmla="*/ 31 h 105"/>
                  <a:gd name="T42" fmla="*/ 83 w 160"/>
                  <a:gd name="T43" fmla="*/ 31 h 105"/>
                  <a:gd name="T44" fmla="*/ 89 w 160"/>
                  <a:gd name="T45" fmla="*/ 36 h 105"/>
                  <a:gd name="T46" fmla="*/ 95 w 160"/>
                  <a:gd name="T47" fmla="*/ 41 h 105"/>
                  <a:gd name="T48" fmla="*/ 99 w 160"/>
                  <a:gd name="T49" fmla="*/ 44 h 105"/>
                  <a:gd name="T50" fmla="*/ 101 w 160"/>
                  <a:gd name="T51" fmla="*/ 46 h 105"/>
                  <a:gd name="T52" fmla="*/ 121 w 160"/>
                  <a:gd name="T53" fmla="*/ 64 h 105"/>
                  <a:gd name="T54" fmla="*/ 122 w 160"/>
                  <a:gd name="T55" fmla="*/ 64 h 105"/>
                  <a:gd name="T56" fmla="*/ 128 w 160"/>
                  <a:gd name="T57" fmla="*/ 69 h 105"/>
                  <a:gd name="T58" fmla="*/ 154 w 160"/>
                  <a:gd name="T59" fmla="*/ 92 h 105"/>
                  <a:gd name="T60" fmla="*/ 157 w 160"/>
                  <a:gd name="T61" fmla="*/ 95 h 105"/>
                  <a:gd name="T62" fmla="*/ 158 w 160"/>
                  <a:gd name="T63" fmla="*/ 103 h 105"/>
                  <a:gd name="T64" fmla="*/ 152 w 160"/>
                  <a:gd name="T65" fmla="*/ 104 h 105"/>
                  <a:gd name="T66" fmla="*/ 150 w 160"/>
                  <a:gd name="T67" fmla="*/ 103 h 105"/>
                  <a:gd name="T68" fmla="*/ 127 w 160"/>
                  <a:gd name="T69" fmla="*/ 83 h 105"/>
                  <a:gd name="T70" fmla="*/ 121 w 160"/>
                  <a:gd name="T71" fmla="*/ 78 h 105"/>
                  <a:gd name="T72" fmla="*/ 120 w 160"/>
                  <a:gd name="T73" fmla="*/ 78 h 105"/>
                  <a:gd name="T74" fmla="*/ 100 w 160"/>
                  <a:gd name="T75" fmla="*/ 61 h 105"/>
                  <a:gd name="T76" fmla="*/ 98 w 160"/>
                  <a:gd name="T77" fmla="*/ 59 h 105"/>
                  <a:gd name="T78" fmla="*/ 94 w 160"/>
                  <a:gd name="T79" fmla="*/ 55 h 105"/>
                  <a:gd name="T80" fmla="*/ 88 w 160"/>
                  <a:gd name="T81" fmla="*/ 50 h 105"/>
                  <a:gd name="T82" fmla="*/ 79 w 160"/>
                  <a:gd name="T83" fmla="*/ 42 h 105"/>
                  <a:gd name="T84" fmla="*/ 73 w 160"/>
                  <a:gd name="T85" fmla="*/ 48 h 105"/>
                  <a:gd name="T86" fmla="*/ 66 w 160"/>
                  <a:gd name="T87" fmla="*/ 54 h 105"/>
                  <a:gd name="T88" fmla="*/ 64 w 160"/>
                  <a:gd name="T89" fmla="*/ 56 h 105"/>
                  <a:gd name="T90" fmla="*/ 63 w 160"/>
                  <a:gd name="T91" fmla="*/ 57 h 105"/>
                  <a:gd name="T92" fmla="*/ 55 w 160"/>
                  <a:gd name="T93" fmla="*/ 57 h 105"/>
                  <a:gd name="T94" fmla="*/ 53 w 160"/>
                  <a:gd name="T95" fmla="*/ 55 h 105"/>
                  <a:gd name="T96" fmla="*/ 45 w 160"/>
                  <a:gd name="T97" fmla="*/ 48 h 105"/>
                  <a:gd name="T98" fmla="*/ 39 w 160"/>
                  <a:gd name="T99" fmla="*/ 42 h 105"/>
                  <a:gd name="T100" fmla="*/ 31 w 160"/>
                  <a:gd name="T101" fmla="*/ 35 h 105"/>
                  <a:gd name="T102" fmla="*/ 13 w 160"/>
                  <a:gd name="T103" fmla="*/ 18 h 105"/>
                  <a:gd name="T104" fmla="*/ 13 w 160"/>
                  <a:gd name="T105" fmla="*/ 18 h 105"/>
                  <a:gd name="T106" fmla="*/ 12 w 160"/>
                  <a:gd name="T107" fmla="*/ 30 h 105"/>
                  <a:gd name="T108" fmla="*/ 6 w 160"/>
                  <a:gd name="T109" fmla="*/ 36 h 105"/>
                  <a:gd name="T110" fmla="*/ 1 w 160"/>
                  <a:gd name="T111" fmla="*/ 30 h 105"/>
                  <a:gd name="T112" fmla="*/ 2 w 160"/>
                  <a:gd name="T113"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05">
                    <a:moveTo>
                      <a:pt x="2" y="5"/>
                    </a:moveTo>
                    <a:cubicBezTo>
                      <a:pt x="2" y="4"/>
                      <a:pt x="3" y="2"/>
                      <a:pt x="4" y="1"/>
                    </a:cubicBezTo>
                    <a:cubicBezTo>
                      <a:pt x="5" y="0"/>
                      <a:pt x="7" y="0"/>
                      <a:pt x="8" y="0"/>
                    </a:cubicBezTo>
                    <a:cubicBezTo>
                      <a:pt x="15" y="0"/>
                      <a:pt x="15" y="0"/>
                      <a:pt x="15" y="0"/>
                    </a:cubicBezTo>
                    <a:cubicBezTo>
                      <a:pt x="34" y="2"/>
                      <a:pt x="34" y="2"/>
                      <a:pt x="34" y="2"/>
                    </a:cubicBezTo>
                    <a:cubicBezTo>
                      <a:pt x="35" y="2"/>
                      <a:pt x="35" y="2"/>
                      <a:pt x="36" y="2"/>
                    </a:cubicBezTo>
                    <a:cubicBezTo>
                      <a:pt x="36" y="2"/>
                      <a:pt x="36" y="2"/>
                      <a:pt x="36" y="2"/>
                    </a:cubicBezTo>
                    <a:cubicBezTo>
                      <a:pt x="38" y="3"/>
                      <a:pt x="39" y="5"/>
                      <a:pt x="39" y="8"/>
                    </a:cubicBezTo>
                    <a:cubicBezTo>
                      <a:pt x="39" y="10"/>
                      <a:pt x="37" y="12"/>
                      <a:pt x="35" y="13"/>
                    </a:cubicBezTo>
                    <a:cubicBezTo>
                      <a:pt x="35" y="13"/>
                      <a:pt x="34" y="13"/>
                      <a:pt x="33" y="13"/>
                    </a:cubicBezTo>
                    <a:cubicBezTo>
                      <a:pt x="27" y="12"/>
                      <a:pt x="27" y="12"/>
                      <a:pt x="27" y="12"/>
                    </a:cubicBezTo>
                    <a:cubicBezTo>
                      <a:pt x="23" y="12"/>
                      <a:pt x="23" y="12"/>
                      <a:pt x="23" y="12"/>
                    </a:cubicBezTo>
                    <a:cubicBezTo>
                      <a:pt x="29" y="17"/>
                      <a:pt x="29" y="17"/>
                      <a:pt x="29" y="17"/>
                    </a:cubicBezTo>
                    <a:cubicBezTo>
                      <a:pt x="40" y="28"/>
                      <a:pt x="40" y="28"/>
                      <a:pt x="40" y="28"/>
                    </a:cubicBezTo>
                    <a:cubicBezTo>
                      <a:pt x="46" y="34"/>
                      <a:pt x="46" y="34"/>
                      <a:pt x="46" y="34"/>
                    </a:cubicBezTo>
                    <a:cubicBezTo>
                      <a:pt x="54" y="41"/>
                      <a:pt x="54" y="41"/>
                      <a:pt x="54" y="41"/>
                    </a:cubicBezTo>
                    <a:cubicBezTo>
                      <a:pt x="59" y="45"/>
                      <a:pt x="59" y="45"/>
                      <a:pt x="59" y="45"/>
                    </a:cubicBezTo>
                    <a:cubicBezTo>
                      <a:pt x="65" y="40"/>
                      <a:pt x="65" y="40"/>
                      <a:pt x="65" y="40"/>
                    </a:cubicBezTo>
                    <a:cubicBezTo>
                      <a:pt x="67" y="38"/>
                      <a:pt x="67" y="38"/>
                      <a:pt x="67" y="38"/>
                    </a:cubicBezTo>
                    <a:cubicBezTo>
                      <a:pt x="74" y="32"/>
                      <a:pt x="74" y="32"/>
                      <a:pt x="74" y="32"/>
                    </a:cubicBezTo>
                    <a:cubicBezTo>
                      <a:pt x="75" y="31"/>
                      <a:pt x="75" y="31"/>
                      <a:pt x="75" y="31"/>
                    </a:cubicBezTo>
                    <a:cubicBezTo>
                      <a:pt x="77" y="29"/>
                      <a:pt x="81" y="29"/>
                      <a:pt x="83" y="31"/>
                    </a:cubicBezTo>
                    <a:cubicBezTo>
                      <a:pt x="89" y="36"/>
                      <a:pt x="89" y="36"/>
                      <a:pt x="89" y="36"/>
                    </a:cubicBezTo>
                    <a:cubicBezTo>
                      <a:pt x="95" y="41"/>
                      <a:pt x="95" y="41"/>
                      <a:pt x="95" y="41"/>
                    </a:cubicBezTo>
                    <a:cubicBezTo>
                      <a:pt x="99" y="44"/>
                      <a:pt x="99" y="44"/>
                      <a:pt x="99" y="44"/>
                    </a:cubicBezTo>
                    <a:cubicBezTo>
                      <a:pt x="101" y="46"/>
                      <a:pt x="101" y="46"/>
                      <a:pt x="101" y="46"/>
                    </a:cubicBezTo>
                    <a:cubicBezTo>
                      <a:pt x="121" y="64"/>
                      <a:pt x="121" y="64"/>
                      <a:pt x="121" y="64"/>
                    </a:cubicBezTo>
                    <a:cubicBezTo>
                      <a:pt x="122" y="64"/>
                      <a:pt x="122" y="64"/>
                      <a:pt x="122" y="64"/>
                    </a:cubicBezTo>
                    <a:cubicBezTo>
                      <a:pt x="128" y="69"/>
                      <a:pt x="128" y="69"/>
                      <a:pt x="128" y="69"/>
                    </a:cubicBezTo>
                    <a:cubicBezTo>
                      <a:pt x="154" y="92"/>
                      <a:pt x="154" y="92"/>
                      <a:pt x="154" y="92"/>
                    </a:cubicBezTo>
                    <a:cubicBezTo>
                      <a:pt x="157" y="95"/>
                      <a:pt x="157" y="95"/>
                      <a:pt x="157" y="95"/>
                    </a:cubicBezTo>
                    <a:cubicBezTo>
                      <a:pt x="160" y="97"/>
                      <a:pt x="160" y="100"/>
                      <a:pt x="158" y="103"/>
                    </a:cubicBezTo>
                    <a:cubicBezTo>
                      <a:pt x="156" y="104"/>
                      <a:pt x="154" y="105"/>
                      <a:pt x="152" y="104"/>
                    </a:cubicBezTo>
                    <a:cubicBezTo>
                      <a:pt x="151" y="104"/>
                      <a:pt x="150" y="104"/>
                      <a:pt x="150" y="103"/>
                    </a:cubicBezTo>
                    <a:cubicBezTo>
                      <a:pt x="127" y="83"/>
                      <a:pt x="127" y="83"/>
                      <a:pt x="127" y="83"/>
                    </a:cubicBezTo>
                    <a:cubicBezTo>
                      <a:pt x="121" y="78"/>
                      <a:pt x="121" y="78"/>
                      <a:pt x="121" y="78"/>
                    </a:cubicBezTo>
                    <a:cubicBezTo>
                      <a:pt x="120" y="78"/>
                      <a:pt x="120" y="78"/>
                      <a:pt x="120" y="78"/>
                    </a:cubicBezTo>
                    <a:cubicBezTo>
                      <a:pt x="100" y="61"/>
                      <a:pt x="100" y="61"/>
                      <a:pt x="100" y="61"/>
                    </a:cubicBezTo>
                    <a:cubicBezTo>
                      <a:pt x="98" y="59"/>
                      <a:pt x="98" y="59"/>
                      <a:pt x="98" y="59"/>
                    </a:cubicBezTo>
                    <a:cubicBezTo>
                      <a:pt x="94" y="55"/>
                      <a:pt x="94" y="55"/>
                      <a:pt x="94" y="55"/>
                    </a:cubicBezTo>
                    <a:cubicBezTo>
                      <a:pt x="88" y="50"/>
                      <a:pt x="88" y="50"/>
                      <a:pt x="88" y="50"/>
                    </a:cubicBezTo>
                    <a:cubicBezTo>
                      <a:pt x="79" y="42"/>
                      <a:pt x="79" y="42"/>
                      <a:pt x="79" y="42"/>
                    </a:cubicBezTo>
                    <a:cubicBezTo>
                      <a:pt x="73" y="48"/>
                      <a:pt x="73" y="48"/>
                      <a:pt x="73" y="48"/>
                    </a:cubicBezTo>
                    <a:cubicBezTo>
                      <a:pt x="66" y="54"/>
                      <a:pt x="66" y="54"/>
                      <a:pt x="66" y="54"/>
                    </a:cubicBezTo>
                    <a:cubicBezTo>
                      <a:pt x="64" y="56"/>
                      <a:pt x="64" y="56"/>
                      <a:pt x="64" y="56"/>
                    </a:cubicBezTo>
                    <a:cubicBezTo>
                      <a:pt x="63" y="57"/>
                      <a:pt x="63" y="57"/>
                      <a:pt x="63" y="57"/>
                    </a:cubicBezTo>
                    <a:cubicBezTo>
                      <a:pt x="61" y="59"/>
                      <a:pt x="57" y="59"/>
                      <a:pt x="55" y="57"/>
                    </a:cubicBezTo>
                    <a:cubicBezTo>
                      <a:pt x="53" y="55"/>
                      <a:pt x="53" y="55"/>
                      <a:pt x="53" y="55"/>
                    </a:cubicBezTo>
                    <a:cubicBezTo>
                      <a:pt x="45" y="48"/>
                      <a:pt x="45" y="48"/>
                      <a:pt x="45" y="48"/>
                    </a:cubicBezTo>
                    <a:cubicBezTo>
                      <a:pt x="39" y="42"/>
                      <a:pt x="39" y="42"/>
                      <a:pt x="39" y="42"/>
                    </a:cubicBezTo>
                    <a:cubicBezTo>
                      <a:pt x="31" y="35"/>
                      <a:pt x="31" y="35"/>
                      <a:pt x="31" y="35"/>
                    </a:cubicBezTo>
                    <a:cubicBezTo>
                      <a:pt x="13" y="18"/>
                      <a:pt x="13" y="18"/>
                      <a:pt x="13" y="18"/>
                    </a:cubicBezTo>
                    <a:cubicBezTo>
                      <a:pt x="13" y="18"/>
                      <a:pt x="13" y="18"/>
                      <a:pt x="13" y="18"/>
                    </a:cubicBezTo>
                    <a:cubicBezTo>
                      <a:pt x="12" y="30"/>
                      <a:pt x="12" y="30"/>
                      <a:pt x="12" y="30"/>
                    </a:cubicBezTo>
                    <a:cubicBezTo>
                      <a:pt x="12" y="34"/>
                      <a:pt x="9" y="36"/>
                      <a:pt x="6" y="36"/>
                    </a:cubicBezTo>
                    <a:cubicBezTo>
                      <a:pt x="3" y="35"/>
                      <a:pt x="0" y="33"/>
                      <a:pt x="1" y="30"/>
                    </a:cubicBez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Freeform 64"/>
              <p:cNvSpPr>
                <a:spLocks/>
              </p:cNvSpPr>
              <p:nvPr/>
            </p:nvSpPr>
            <p:spPr bwMode="auto">
              <a:xfrm>
                <a:off x="1963" y="3107"/>
                <a:ext cx="192" cy="115"/>
              </a:xfrm>
              <a:custGeom>
                <a:avLst/>
                <a:gdLst>
                  <a:gd name="T0" fmla="*/ 0 w 192"/>
                  <a:gd name="T1" fmla="*/ 115 h 115"/>
                  <a:gd name="T2" fmla="*/ 192 w 192"/>
                  <a:gd name="T3" fmla="*/ 115 h 115"/>
                  <a:gd name="T4" fmla="*/ 107 w 192"/>
                  <a:gd name="T5" fmla="*/ 58 h 115"/>
                  <a:gd name="T6" fmla="*/ 79 w 192"/>
                  <a:gd name="T7" fmla="*/ 67 h 115"/>
                  <a:gd name="T8" fmla="*/ 0 w 192"/>
                  <a:gd name="T9" fmla="*/ 0 h 115"/>
                  <a:gd name="T10" fmla="*/ 0 w 192"/>
                  <a:gd name="T11" fmla="*/ 115 h 115"/>
                </a:gdLst>
                <a:ahLst/>
                <a:cxnLst>
                  <a:cxn ang="0">
                    <a:pos x="T0" y="T1"/>
                  </a:cxn>
                  <a:cxn ang="0">
                    <a:pos x="T2" y="T3"/>
                  </a:cxn>
                  <a:cxn ang="0">
                    <a:pos x="T4" y="T5"/>
                  </a:cxn>
                  <a:cxn ang="0">
                    <a:pos x="T6" y="T7"/>
                  </a:cxn>
                  <a:cxn ang="0">
                    <a:pos x="T8" y="T9"/>
                  </a:cxn>
                  <a:cxn ang="0">
                    <a:pos x="T10" y="T11"/>
                  </a:cxn>
                </a:cxnLst>
                <a:rect l="0" t="0" r="r" b="b"/>
                <a:pathLst>
                  <a:path w="192" h="115">
                    <a:moveTo>
                      <a:pt x="0" y="115"/>
                    </a:moveTo>
                    <a:lnTo>
                      <a:pt x="192" y="115"/>
                    </a:lnTo>
                    <a:lnTo>
                      <a:pt x="107" y="58"/>
                    </a:lnTo>
                    <a:lnTo>
                      <a:pt x="79" y="67"/>
                    </a:lnTo>
                    <a:lnTo>
                      <a:pt x="0" y="0"/>
                    </a:lnTo>
                    <a:lnTo>
                      <a:pt x="0"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Freeform 65"/>
              <p:cNvSpPr>
                <a:spLocks/>
              </p:cNvSpPr>
              <p:nvPr/>
            </p:nvSpPr>
            <p:spPr bwMode="auto">
              <a:xfrm>
                <a:off x="2062" y="1853"/>
                <a:ext cx="259" cy="172"/>
              </a:xfrm>
              <a:custGeom>
                <a:avLst/>
                <a:gdLst>
                  <a:gd name="T0" fmla="*/ 2 w 178"/>
                  <a:gd name="T1" fmla="*/ 6 h 118"/>
                  <a:gd name="T2" fmla="*/ 4 w 178"/>
                  <a:gd name="T3" fmla="*/ 1 h 118"/>
                  <a:gd name="T4" fmla="*/ 8 w 178"/>
                  <a:gd name="T5" fmla="*/ 0 h 118"/>
                  <a:gd name="T6" fmla="*/ 15 w 178"/>
                  <a:gd name="T7" fmla="*/ 0 h 118"/>
                  <a:gd name="T8" fmla="*/ 37 w 178"/>
                  <a:gd name="T9" fmla="*/ 2 h 118"/>
                  <a:gd name="T10" fmla="*/ 40 w 178"/>
                  <a:gd name="T11" fmla="*/ 2 h 118"/>
                  <a:gd name="T12" fmla="*/ 40 w 178"/>
                  <a:gd name="T13" fmla="*/ 3 h 118"/>
                  <a:gd name="T14" fmla="*/ 43 w 178"/>
                  <a:gd name="T15" fmla="*/ 9 h 118"/>
                  <a:gd name="T16" fmla="*/ 39 w 178"/>
                  <a:gd name="T17" fmla="*/ 14 h 118"/>
                  <a:gd name="T18" fmla="*/ 37 w 178"/>
                  <a:gd name="T19" fmla="*/ 14 h 118"/>
                  <a:gd name="T20" fmla="*/ 29 w 178"/>
                  <a:gd name="T21" fmla="*/ 14 h 118"/>
                  <a:gd name="T22" fmla="*/ 25 w 178"/>
                  <a:gd name="T23" fmla="*/ 14 h 118"/>
                  <a:gd name="T24" fmla="*/ 32 w 178"/>
                  <a:gd name="T25" fmla="*/ 19 h 118"/>
                  <a:gd name="T26" fmla="*/ 44 w 178"/>
                  <a:gd name="T27" fmla="*/ 31 h 118"/>
                  <a:gd name="T28" fmla="*/ 51 w 178"/>
                  <a:gd name="T29" fmla="*/ 38 h 118"/>
                  <a:gd name="T30" fmla="*/ 60 w 178"/>
                  <a:gd name="T31" fmla="*/ 46 h 118"/>
                  <a:gd name="T32" fmla="*/ 65 w 178"/>
                  <a:gd name="T33" fmla="*/ 51 h 118"/>
                  <a:gd name="T34" fmla="*/ 72 w 178"/>
                  <a:gd name="T35" fmla="*/ 45 h 118"/>
                  <a:gd name="T36" fmla="*/ 75 w 178"/>
                  <a:gd name="T37" fmla="*/ 43 h 118"/>
                  <a:gd name="T38" fmla="*/ 82 w 178"/>
                  <a:gd name="T39" fmla="*/ 36 h 118"/>
                  <a:gd name="T40" fmla="*/ 84 w 178"/>
                  <a:gd name="T41" fmla="*/ 34 h 118"/>
                  <a:gd name="T42" fmla="*/ 92 w 178"/>
                  <a:gd name="T43" fmla="*/ 34 h 118"/>
                  <a:gd name="T44" fmla="*/ 99 w 178"/>
                  <a:gd name="T45" fmla="*/ 40 h 118"/>
                  <a:gd name="T46" fmla="*/ 106 w 178"/>
                  <a:gd name="T47" fmla="*/ 46 h 118"/>
                  <a:gd name="T48" fmla="*/ 110 w 178"/>
                  <a:gd name="T49" fmla="*/ 50 h 118"/>
                  <a:gd name="T50" fmla="*/ 113 w 178"/>
                  <a:gd name="T51" fmla="*/ 52 h 118"/>
                  <a:gd name="T52" fmla="*/ 135 w 178"/>
                  <a:gd name="T53" fmla="*/ 71 h 118"/>
                  <a:gd name="T54" fmla="*/ 136 w 178"/>
                  <a:gd name="T55" fmla="*/ 72 h 118"/>
                  <a:gd name="T56" fmla="*/ 143 w 178"/>
                  <a:gd name="T57" fmla="*/ 78 h 118"/>
                  <a:gd name="T58" fmla="*/ 172 w 178"/>
                  <a:gd name="T59" fmla="*/ 103 h 118"/>
                  <a:gd name="T60" fmla="*/ 176 w 178"/>
                  <a:gd name="T61" fmla="*/ 106 h 118"/>
                  <a:gd name="T62" fmla="*/ 176 w 178"/>
                  <a:gd name="T63" fmla="*/ 115 h 118"/>
                  <a:gd name="T64" fmla="*/ 170 w 178"/>
                  <a:gd name="T65" fmla="*/ 117 h 118"/>
                  <a:gd name="T66" fmla="*/ 167 w 178"/>
                  <a:gd name="T67" fmla="*/ 116 h 118"/>
                  <a:gd name="T68" fmla="*/ 141 w 178"/>
                  <a:gd name="T69" fmla="*/ 94 h 118"/>
                  <a:gd name="T70" fmla="*/ 135 w 178"/>
                  <a:gd name="T71" fmla="*/ 88 h 118"/>
                  <a:gd name="T72" fmla="*/ 134 w 178"/>
                  <a:gd name="T73" fmla="*/ 87 h 118"/>
                  <a:gd name="T74" fmla="*/ 112 w 178"/>
                  <a:gd name="T75" fmla="*/ 68 h 118"/>
                  <a:gd name="T76" fmla="*/ 109 w 178"/>
                  <a:gd name="T77" fmla="*/ 66 h 118"/>
                  <a:gd name="T78" fmla="*/ 105 w 178"/>
                  <a:gd name="T79" fmla="*/ 62 h 118"/>
                  <a:gd name="T80" fmla="*/ 98 w 178"/>
                  <a:gd name="T81" fmla="*/ 56 h 118"/>
                  <a:gd name="T82" fmla="*/ 88 w 178"/>
                  <a:gd name="T83" fmla="*/ 47 h 118"/>
                  <a:gd name="T84" fmla="*/ 81 w 178"/>
                  <a:gd name="T85" fmla="*/ 54 h 118"/>
                  <a:gd name="T86" fmla="*/ 73 w 178"/>
                  <a:gd name="T87" fmla="*/ 60 h 118"/>
                  <a:gd name="T88" fmla="*/ 71 w 178"/>
                  <a:gd name="T89" fmla="*/ 63 h 118"/>
                  <a:gd name="T90" fmla="*/ 69 w 178"/>
                  <a:gd name="T91" fmla="*/ 64 h 118"/>
                  <a:gd name="T92" fmla="*/ 61 w 178"/>
                  <a:gd name="T93" fmla="*/ 64 h 118"/>
                  <a:gd name="T94" fmla="*/ 59 w 178"/>
                  <a:gd name="T95" fmla="*/ 62 h 118"/>
                  <a:gd name="T96" fmla="*/ 50 w 178"/>
                  <a:gd name="T97" fmla="*/ 54 h 118"/>
                  <a:gd name="T98" fmla="*/ 43 w 178"/>
                  <a:gd name="T99" fmla="*/ 47 h 118"/>
                  <a:gd name="T100" fmla="*/ 34 w 178"/>
                  <a:gd name="T101" fmla="*/ 39 h 118"/>
                  <a:gd name="T102" fmla="*/ 14 w 178"/>
                  <a:gd name="T103" fmla="*/ 20 h 118"/>
                  <a:gd name="T104" fmla="*/ 13 w 178"/>
                  <a:gd name="T105" fmla="*/ 20 h 118"/>
                  <a:gd name="T106" fmla="*/ 12 w 178"/>
                  <a:gd name="T107" fmla="*/ 34 h 118"/>
                  <a:gd name="T108" fmla="*/ 6 w 178"/>
                  <a:gd name="T109" fmla="*/ 40 h 118"/>
                  <a:gd name="T110" fmla="*/ 0 w 178"/>
                  <a:gd name="T111" fmla="*/ 33 h 118"/>
                  <a:gd name="T112" fmla="*/ 2 w 178"/>
                  <a:gd name="T11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118">
                    <a:moveTo>
                      <a:pt x="2" y="6"/>
                    </a:moveTo>
                    <a:cubicBezTo>
                      <a:pt x="2" y="4"/>
                      <a:pt x="3" y="2"/>
                      <a:pt x="4" y="1"/>
                    </a:cubicBezTo>
                    <a:cubicBezTo>
                      <a:pt x="5" y="0"/>
                      <a:pt x="7" y="0"/>
                      <a:pt x="8" y="0"/>
                    </a:cubicBezTo>
                    <a:cubicBezTo>
                      <a:pt x="15" y="0"/>
                      <a:pt x="15" y="0"/>
                      <a:pt x="15" y="0"/>
                    </a:cubicBezTo>
                    <a:cubicBezTo>
                      <a:pt x="37" y="2"/>
                      <a:pt x="37" y="2"/>
                      <a:pt x="37" y="2"/>
                    </a:cubicBezTo>
                    <a:cubicBezTo>
                      <a:pt x="38" y="2"/>
                      <a:pt x="39" y="2"/>
                      <a:pt x="40" y="2"/>
                    </a:cubicBezTo>
                    <a:cubicBezTo>
                      <a:pt x="40" y="3"/>
                      <a:pt x="40" y="3"/>
                      <a:pt x="40" y="3"/>
                    </a:cubicBezTo>
                    <a:cubicBezTo>
                      <a:pt x="42" y="4"/>
                      <a:pt x="43" y="6"/>
                      <a:pt x="43" y="9"/>
                    </a:cubicBezTo>
                    <a:cubicBezTo>
                      <a:pt x="43" y="11"/>
                      <a:pt x="41" y="13"/>
                      <a:pt x="39" y="14"/>
                    </a:cubicBezTo>
                    <a:cubicBezTo>
                      <a:pt x="38" y="14"/>
                      <a:pt x="37" y="14"/>
                      <a:pt x="37" y="14"/>
                    </a:cubicBezTo>
                    <a:cubicBezTo>
                      <a:pt x="29" y="14"/>
                      <a:pt x="29" y="14"/>
                      <a:pt x="29" y="14"/>
                    </a:cubicBezTo>
                    <a:cubicBezTo>
                      <a:pt x="25" y="14"/>
                      <a:pt x="25" y="14"/>
                      <a:pt x="25" y="14"/>
                    </a:cubicBezTo>
                    <a:cubicBezTo>
                      <a:pt x="32" y="19"/>
                      <a:pt x="32" y="19"/>
                      <a:pt x="32" y="19"/>
                    </a:cubicBezTo>
                    <a:cubicBezTo>
                      <a:pt x="44" y="31"/>
                      <a:pt x="44" y="31"/>
                      <a:pt x="44" y="31"/>
                    </a:cubicBezTo>
                    <a:cubicBezTo>
                      <a:pt x="51" y="38"/>
                      <a:pt x="51" y="38"/>
                      <a:pt x="51" y="38"/>
                    </a:cubicBezTo>
                    <a:cubicBezTo>
                      <a:pt x="60" y="46"/>
                      <a:pt x="60" y="46"/>
                      <a:pt x="60" y="46"/>
                    </a:cubicBezTo>
                    <a:cubicBezTo>
                      <a:pt x="65" y="51"/>
                      <a:pt x="65" y="51"/>
                      <a:pt x="65" y="51"/>
                    </a:cubicBezTo>
                    <a:cubicBezTo>
                      <a:pt x="72" y="45"/>
                      <a:pt x="72" y="45"/>
                      <a:pt x="72" y="45"/>
                    </a:cubicBezTo>
                    <a:cubicBezTo>
                      <a:pt x="75" y="43"/>
                      <a:pt x="75" y="43"/>
                      <a:pt x="75" y="43"/>
                    </a:cubicBezTo>
                    <a:cubicBezTo>
                      <a:pt x="82" y="36"/>
                      <a:pt x="82" y="36"/>
                      <a:pt x="82" y="36"/>
                    </a:cubicBezTo>
                    <a:cubicBezTo>
                      <a:pt x="84" y="34"/>
                      <a:pt x="84" y="34"/>
                      <a:pt x="84" y="34"/>
                    </a:cubicBezTo>
                    <a:cubicBezTo>
                      <a:pt x="86" y="32"/>
                      <a:pt x="90" y="32"/>
                      <a:pt x="92" y="34"/>
                    </a:cubicBezTo>
                    <a:cubicBezTo>
                      <a:pt x="99" y="40"/>
                      <a:pt x="99" y="40"/>
                      <a:pt x="99" y="40"/>
                    </a:cubicBezTo>
                    <a:cubicBezTo>
                      <a:pt x="106" y="46"/>
                      <a:pt x="106" y="46"/>
                      <a:pt x="106" y="46"/>
                    </a:cubicBezTo>
                    <a:cubicBezTo>
                      <a:pt x="110" y="50"/>
                      <a:pt x="110" y="50"/>
                      <a:pt x="110" y="50"/>
                    </a:cubicBezTo>
                    <a:cubicBezTo>
                      <a:pt x="113" y="52"/>
                      <a:pt x="113" y="52"/>
                      <a:pt x="113" y="52"/>
                    </a:cubicBezTo>
                    <a:cubicBezTo>
                      <a:pt x="135" y="71"/>
                      <a:pt x="135" y="71"/>
                      <a:pt x="135" y="71"/>
                    </a:cubicBezTo>
                    <a:cubicBezTo>
                      <a:pt x="136" y="72"/>
                      <a:pt x="136" y="72"/>
                      <a:pt x="136" y="72"/>
                    </a:cubicBezTo>
                    <a:cubicBezTo>
                      <a:pt x="143" y="78"/>
                      <a:pt x="143" y="78"/>
                      <a:pt x="143" y="78"/>
                    </a:cubicBezTo>
                    <a:cubicBezTo>
                      <a:pt x="172" y="103"/>
                      <a:pt x="172" y="103"/>
                      <a:pt x="172" y="103"/>
                    </a:cubicBezTo>
                    <a:cubicBezTo>
                      <a:pt x="176" y="106"/>
                      <a:pt x="176" y="106"/>
                      <a:pt x="176" y="106"/>
                    </a:cubicBezTo>
                    <a:cubicBezTo>
                      <a:pt x="178" y="108"/>
                      <a:pt x="178" y="112"/>
                      <a:pt x="176" y="115"/>
                    </a:cubicBezTo>
                    <a:cubicBezTo>
                      <a:pt x="175" y="117"/>
                      <a:pt x="172" y="118"/>
                      <a:pt x="170" y="117"/>
                    </a:cubicBezTo>
                    <a:cubicBezTo>
                      <a:pt x="169" y="117"/>
                      <a:pt x="168" y="116"/>
                      <a:pt x="167" y="116"/>
                    </a:cubicBezTo>
                    <a:cubicBezTo>
                      <a:pt x="141" y="94"/>
                      <a:pt x="141" y="94"/>
                      <a:pt x="141" y="94"/>
                    </a:cubicBezTo>
                    <a:cubicBezTo>
                      <a:pt x="135" y="88"/>
                      <a:pt x="135" y="88"/>
                      <a:pt x="135" y="88"/>
                    </a:cubicBezTo>
                    <a:cubicBezTo>
                      <a:pt x="134" y="87"/>
                      <a:pt x="134" y="87"/>
                      <a:pt x="134" y="87"/>
                    </a:cubicBezTo>
                    <a:cubicBezTo>
                      <a:pt x="112" y="68"/>
                      <a:pt x="112" y="68"/>
                      <a:pt x="112" y="68"/>
                    </a:cubicBezTo>
                    <a:cubicBezTo>
                      <a:pt x="109" y="66"/>
                      <a:pt x="109" y="66"/>
                      <a:pt x="109" y="66"/>
                    </a:cubicBezTo>
                    <a:cubicBezTo>
                      <a:pt x="105" y="62"/>
                      <a:pt x="105" y="62"/>
                      <a:pt x="105" y="62"/>
                    </a:cubicBezTo>
                    <a:cubicBezTo>
                      <a:pt x="98" y="56"/>
                      <a:pt x="98" y="56"/>
                      <a:pt x="98" y="56"/>
                    </a:cubicBezTo>
                    <a:cubicBezTo>
                      <a:pt x="88" y="47"/>
                      <a:pt x="88" y="47"/>
                      <a:pt x="88" y="47"/>
                    </a:cubicBezTo>
                    <a:cubicBezTo>
                      <a:pt x="81" y="54"/>
                      <a:pt x="81" y="54"/>
                      <a:pt x="81" y="54"/>
                    </a:cubicBezTo>
                    <a:cubicBezTo>
                      <a:pt x="73" y="60"/>
                      <a:pt x="73" y="60"/>
                      <a:pt x="73" y="60"/>
                    </a:cubicBezTo>
                    <a:cubicBezTo>
                      <a:pt x="71" y="63"/>
                      <a:pt x="71" y="63"/>
                      <a:pt x="71" y="63"/>
                    </a:cubicBezTo>
                    <a:cubicBezTo>
                      <a:pt x="69" y="64"/>
                      <a:pt x="69" y="64"/>
                      <a:pt x="69" y="64"/>
                    </a:cubicBezTo>
                    <a:cubicBezTo>
                      <a:pt x="67" y="66"/>
                      <a:pt x="63" y="66"/>
                      <a:pt x="61" y="64"/>
                    </a:cubicBezTo>
                    <a:cubicBezTo>
                      <a:pt x="59" y="62"/>
                      <a:pt x="59" y="62"/>
                      <a:pt x="59" y="62"/>
                    </a:cubicBezTo>
                    <a:cubicBezTo>
                      <a:pt x="50" y="54"/>
                      <a:pt x="50" y="54"/>
                      <a:pt x="50" y="54"/>
                    </a:cubicBezTo>
                    <a:cubicBezTo>
                      <a:pt x="43" y="47"/>
                      <a:pt x="43" y="47"/>
                      <a:pt x="43" y="47"/>
                    </a:cubicBezTo>
                    <a:cubicBezTo>
                      <a:pt x="34" y="39"/>
                      <a:pt x="34" y="39"/>
                      <a:pt x="34" y="39"/>
                    </a:cubicBezTo>
                    <a:cubicBezTo>
                      <a:pt x="14" y="20"/>
                      <a:pt x="14" y="20"/>
                      <a:pt x="14" y="20"/>
                    </a:cubicBezTo>
                    <a:cubicBezTo>
                      <a:pt x="13" y="20"/>
                      <a:pt x="13" y="20"/>
                      <a:pt x="13" y="20"/>
                    </a:cubicBezTo>
                    <a:cubicBezTo>
                      <a:pt x="12" y="34"/>
                      <a:pt x="12" y="34"/>
                      <a:pt x="12" y="34"/>
                    </a:cubicBezTo>
                    <a:cubicBezTo>
                      <a:pt x="12" y="38"/>
                      <a:pt x="9" y="40"/>
                      <a:pt x="6" y="40"/>
                    </a:cubicBezTo>
                    <a:cubicBezTo>
                      <a:pt x="2" y="40"/>
                      <a:pt x="0" y="37"/>
                      <a:pt x="0" y="33"/>
                    </a:cubicBezTo>
                    <a:lnTo>
                      <a:pt x="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66"/>
              <p:cNvSpPr>
                <a:spLocks/>
              </p:cNvSpPr>
              <p:nvPr/>
            </p:nvSpPr>
            <p:spPr bwMode="auto">
              <a:xfrm>
                <a:off x="2074" y="1901"/>
                <a:ext cx="215" cy="130"/>
              </a:xfrm>
              <a:custGeom>
                <a:avLst/>
                <a:gdLst>
                  <a:gd name="T0" fmla="*/ 0 w 215"/>
                  <a:gd name="T1" fmla="*/ 130 h 130"/>
                  <a:gd name="T2" fmla="*/ 215 w 215"/>
                  <a:gd name="T3" fmla="*/ 130 h 130"/>
                  <a:gd name="T4" fmla="*/ 121 w 215"/>
                  <a:gd name="T5" fmla="*/ 64 h 130"/>
                  <a:gd name="T6" fmla="*/ 87 w 215"/>
                  <a:gd name="T7" fmla="*/ 74 h 130"/>
                  <a:gd name="T8" fmla="*/ 0 w 215"/>
                  <a:gd name="T9" fmla="*/ 0 h 130"/>
                  <a:gd name="T10" fmla="*/ 0 w 215"/>
                  <a:gd name="T11" fmla="*/ 130 h 130"/>
                </a:gdLst>
                <a:ahLst/>
                <a:cxnLst>
                  <a:cxn ang="0">
                    <a:pos x="T0" y="T1"/>
                  </a:cxn>
                  <a:cxn ang="0">
                    <a:pos x="T2" y="T3"/>
                  </a:cxn>
                  <a:cxn ang="0">
                    <a:pos x="T4" y="T5"/>
                  </a:cxn>
                  <a:cxn ang="0">
                    <a:pos x="T6" y="T7"/>
                  </a:cxn>
                  <a:cxn ang="0">
                    <a:pos x="T8" y="T9"/>
                  </a:cxn>
                  <a:cxn ang="0">
                    <a:pos x="T10" y="T11"/>
                  </a:cxn>
                </a:cxnLst>
                <a:rect l="0" t="0" r="r" b="b"/>
                <a:pathLst>
                  <a:path w="215" h="130">
                    <a:moveTo>
                      <a:pt x="0" y="130"/>
                    </a:moveTo>
                    <a:lnTo>
                      <a:pt x="215" y="130"/>
                    </a:lnTo>
                    <a:lnTo>
                      <a:pt x="121" y="64"/>
                    </a:lnTo>
                    <a:lnTo>
                      <a:pt x="87" y="74"/>
                    </a:lnTo>
                    <a:lnTo>
                      <a:pt x="0" y="0"/>
                    </a:lnTo>
                    <a:lnTo>
                      <a:pt x="0"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67"/>
              <p:cNvSpPr>
                <a:spLocks/>
              </p:cNvSpPr>
              <p:nvPr/>
            </p:nvSpPr>
            <p:spPr bwMode="auto">
              <a:xfrm>
                <a:off x="670" y="1382"/>
                <a:ext cx="125" cy="55"/>
              </a:xfrm>
              <a:custGeom>
                <a:avLst/>
                <a:gdLst>
                  <a:gd name="T0" fmla="*/ 86 w 86"/>
                  <a:gd name="T1" fmla="*/ 30 h 38"/>
                  <a:gd name="T2" fmla="*/ 78 w 86"/>
                  <a:gd name="T3" fmla="*/ 38 h 38"/>
                  <a:gd name="T4" fmla="*/ 8 w 86"/>
                  <a:gd name="T5" fmla="*/ 38 h 38"/>
                  <a:gd name="T6" fmla="*/ 0 w 86"/>
                  <a:gd name="T7" fmla="*/ 30 h 38"/>
                  <a:gd name="T8" fmla="*/ 0 w 86"/>
                  <a:gd name="T9" fmla="*/ 8 h 38"/>
                  <a:gd name="T10" fmla="*/ 8 w 86"/>
                  <a:gd name="T11" fmla="*/ 0 h 38"/>
                  <a:gd name="T12" fmla="*/ 78 w 86"/>
                  <a:gd name="T13" fmla="*/ 0 h 38"/>
                  <a:gd name="T14" fmla="*/ 86 w 86"/>
                  <a:gd name="T15" fmla="*/ 8 h 38"/>
                  <a:gd name="T16" fmla="*/ 86 w 86"/>
                  <a:gd name="T1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38">
                    <a:moveTo>
                      <a:pt x="86" y="30"/>
                    </a:moveTo>
                    <a:cubicBezTo>
                      <a:pt x="86" y="35"/>
                      <a:pt x="82" y="38"/>
                      <a:pt x="78" y="38"/>
                    </a:cubicBezTo>
                    <a:cubicBezTo>
                      <a:pt x="8" y="38"/>
                      <a:pt x="8" y="38"/>
                      <a:pt x="8" y="38"/>
                    </a:cubicBezTo>
                    <a:cubicBezTo>
                      <a:pt x="4" y="38"/>
                      <a:pt x="0" y="35"/>
                      <a:pt x="0" y="30"/>
                    </a:cubicBezTo>
                    <a:cubicBezTo>
                      <a:pt x="0" y="8"/>
                      <a:pt x="0" y="8"/>
                      <a:pt x="0" y="8"/>
                    </a:cubicBezTo>
                    <a:cubicBezTo>
                      <a:pt x="0" y="3"/>
                      <a:pt x="4" y="0"/>
                      <a:pt x="8" y="0"/>
                    </a:cubicBezTo>
                    <a:cubicBezTo>
                      <a:pt x="78" y="0"/>
                      <a:pt x="78" y="0"/>
                      <a:pt x="78" y="0"/>
                    </a:cubicBezTo>
                    <a:cubicBezTo>
                      <a:pt x="82" y="0"/>
                      <a:pt x="86" y="3"/>
                      <a:pt x="86" y="8"/>
                    </a:cubicBezTo>
                    <a:lnTo>
                      <a:pt x="8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Freeform 68"/>
              <p:cNvSpPr>
                <a:spLocks/>
              </p:cNvSpPr>
              <p:nvPr/>
            </p:nvSpPr>
            <p:spPr bwMode="auto">
              <a:xfrm>
                <a:off x="718" y="1424"/>
                <a:ext cx="29" cy="125"/>
              </a:xfrm>
              <a:custGeom>
                <a:avLst/>
                <a:gdLst>
                  <a:gd name="T0" fmla="*/ 4 w 20"/>
                  <a:gd name="T1" fmla="*/ 86 h 86"/>
                  <a:gd name="T2" fmla="*/ 0 w 20"/>
                  <a:gd name="T3" fmla="*/ 78 h 86"/>
                  <a:gd name="T4" fmla="*/ 0 w 20"/>
                  <a:gd name="T5" fmla="*/ 8 h 86"/>
                  <a:gd name="T6" fmla="*/ 4 w 20"/>
                  <a:gd name="T7" fmla="*/ 0 h 86"/>
                  <a:gd name="T8" fmla="*/ 16 w 20"/>
                  <a:gd name="T9" fmla="*/ 0 h 86"/>
                  <a:gd name="T10" fmla="*/ 20 w 20"/>
                  <a:gd name="T11" fmla="*/ 8 h 86"/>
                  <a:gd name="T12" fmla="*/ 20 w 20"/>
                  <a:gd name="T13" fmla="*/ 78 h 86"/>
                  <a:gd name="T14" fmla="*/ 16 w 20"/>
                  <a:gd name="T15" fmla="*/ 86 h 86"/>
                  <a:gd name="T16" fmla="*/ 4 w 20"/>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6">
                    <a:moveTo>
                      <a:pt x="4" y="86"/>
                    </a:moveTo>
                    <a:cubicBezTo>
                      <a:pt x="2" y="86"/>
                      <a:pt x="0" y="82"/>
                      <a:pt x="0" y="78"/>
                    </a:cubicBezTo>
                    <a:cubicBezTo>
                      <a:pt x="0" y="8"/>
                      <a:pt x="0" y="8"/>
                      <a:pt x="0" y="8"/>
                    </a:cubicBezTo>
                    <a:cubicBezTo>
                      <a:pt x="0" y="4"/>
                      <a:pt x="2" y="0"/>
                      <a:pt x="4" y="0"/>
                    </a:cubicBezTo>
                    <a:cubicBezTo>
                      <a:pt x="16" y="0"/>
                      <a:pt x="16" y="0"/>
                      <a:pt x="16" y="0"/>
                    </a:cubicBezTo>
                    <a:cubicBezTo>
                      <a:pt x="18" y="0"/>
                      <a:pt x="20" y="4"/>
                      <a:pt x="20" y="8"/>
                    </a:cubicBezTo>
                    <a:cubicBezTo>
                      <a:pt x="20" y="78"/>
                      <a:pt x="20" y="78"/>
                      <a:pt x="20" y="78"/>
                    </a:cubicBezTo>
                    <a:cubicBezTo>
                      <a:pt x="20" y="82"/>
                      <a:pt x="18" y="86"/>
                      <a:pt x="16" y="86"/>
                    </a:cubicBezTo>
                    <a:lnTo>
                      <a:pt x="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Freeform 69"/>
              <p:cNvSpPr>
                <a:spLocks/>
              </p:cNvSpPr>
              <p:nvPr/>
            </p:nvSpPr>
            <p:spPr bwMode="auto">
              <a:xfrm>
                <a:off x="2426" y="2381"/>
                <a:ext cx="90" cy="41"/>
              </a:xfrm>
              <a:custGeom>
                <a:avLst/>
                <a:gdLst>
                  <a:gd name="T0" fmla="*/ 62 w 62"/>
                  <a:gd name="T1" fmla="*/ 22 h 28"/>
                  <a:gd name="T2" fmla="*/ 56 w 62"/>
                  <a:gd name="T3" fmla="*/ 28 h 28"/>
                  <a:gd name="T4" fmla="*/ 6 w 62"/>
                  <a:gd name="T5" fmla="*/ 28 h 28"/>
                  <a:gd name="T6" fmla="*/ 0 w 62"/>
                  <a:gd name="T7" fmla="*/ 22 h 28"/>
                  <a:gd name="T8" fmla="*/ 0 w 62"/>
                  <a:gd name="T9" fmla="*/ 5 h 28"/>
                  <a:gd name="T10" fmla="*/ 6 w 62"/>
                  <a:gd name="T11" fmla="*/ 0 h 28"/>
                  <a:gd name="T12" fmla="*/ 56 w 62"/>
                  <a:gd name="T13" fmla="*/ 0 h 28"/>
                  <a:gd name="T14" fmla="*/ 62 w 62"/>
                  <a:gd name="T15" fmla="*/ 5 h 28"/>
                  <a:gd name="T16" fmla="*/ 62 w 62"/>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8">
                    <a:moveTo>
                      <a:pt x="62" y="22"/>
                    </a:moveTo>
                    <a:cubicBezTo>
                      <a:pt x="62" y="25"/>
                      <a:pt x="59" y="28"/>
                      <a:pt x="56" y="28"/>
                    </a:cubicBezTo>
                    <a:cubicBezTo>
                      <a:pt x="6" y="28"/>
                      <a:pt x="6" y="28"/>
                      <a:pt x="6" y="28"/>
                    </a:cubicBezTo>
                    <a:cubicBezTo>
                      <a:pt x="2" y="28"/>
                      <a:pt x="0" y="25"/>
                      <a:pt x="0" y="22"/>
                    </a:cubicBezTo>
                    <a:cubicBezTo>
                      <a:pt x="0" y="5"/>
                      <a:pt x="0" y="5"/>
                      <a:pt x="0" y="5"/>
                    </a:cubicBezTo>
                    <a:cubicBezTo>
                      <a:pt x="0" y="2"/>
                      <a:pt x="2" y="0"/>
                      <a:pt x="6" y="0"/>
                    </a:cubicBezTo>
                    <a:cubicBezTo>
                      <a:pt x="56" y="0"/>
                      <a:pt x="56" y="0"/>
                      <a:pt x="56" y="0"/>
                    </a:cubicBezTo>
                    <a:cubicBezTo>
                      <a:pt x="59" y="0"/>
                      <a:pt x="62" y="2"/>
                      <a:pt x="62" y="5"/>
                    </a:cubicBezTo>
                    <a:lnTo>
                      <a:pt x="6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70"/>
              <p:cNvSpPr>
                <a:spLocks/>
              </p:cNvSpPr>
              <p:nvPr/>
            </p:nvSpPr>
            <p:spPr bwMode="auto">
              <a:xfrm>
                <a:off x="2461" y="2412"/>
                <a:ext cx="20" cy="90"/>
              </a:xfrm>
              <a:custGeom>
                <a:avLst/>
                <a:gdLst>
                  <a:gd name="T0" fmla="*/ 3 w 14"/>
                  <a:gd name="T1" fmla="*/ 62 h 62"/>
                  <a:gd name="T2" fmla="*/ 0 w 14"/>
                  <a:gd name="T3" fmla="*/ 56 h 62"/>
                  <a:gd name="T4" fmla="*/ 0 w 14"/>
                  <a:gd name="T5" fmla="*/ 6 h 62"/>
                  <a:gd name="T6" fmla="*/ 3 w 14"/>
                  <a:gd name="T7" fmla="*/ 0 h 62"/>
                  <a:gd name="T8" fmla="*/ 11 w 14"/>
                  <a:gd name="T9" fmla="*/ 0 h 62"/>
                  <a:gd name="T10" fmla="*/ 14 w 14"/>
                  <a:gd name="T11" fmla="*/ 6 h 62"/>
                  <a:gd name="T12" fmla="*/ 14 w 14"/>
                  <a:gd name="T13" fmla="*/ 56 h 62"/>
                  <a:gd name="T14" fmla="*/ 11 w 14"/>
                  <a:gd name="T15" fmla="*/ 62 h 62"/>
                  <a:gd name="T16" fmla="*/ 3 w 14"/>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2">
                    <a:moveTo>
                      <a:pt x="3" y="62"/>
                    </a:moveTo>
                    <a:cubicBezTo>
                      <a:pt x="1" y="62"/>
                      <a:pt x="0" y="59"/>
                      <a:pt x="0" y="56"/>
                    </a:cubicBezTo>
                    <a:cubicBezTo>
                      <a:pt x="0" y="6"/>
                      <a:pt x="0" y="6"/>
                      <a:pt x="0" y="6"/>
                    </a:cubicBezTo>
                    <a:cubicBezTo>
                      <a:pt x="0" y="3"/>
                      <a:pt x="1" y="0"/>
                      <a:pt x="3" y="0"/>
                    </a:cubicBezTo>
                    <a:cubicBezTo>
                      <a:pt x="11" y="0"/>
                      <a:pt x="11" y="0"/>
                      <a:pt x="11" y="0"/>
                    </a:cubicBezTo>
                    <a:cubicBezTo>
                      <a:pt x="12" y="0"/>
                      <a:pt x="14" y="3"/>
                      <a:pt x="14" y="6"/>
                    </a:cubicBezTo>
                    <a:cubicBezTo>
                      <a:pt x="14" y="56"/>
                      <a:pt x="14" y="56"/>
                      <a:pt x="14" y="56"/>
                    </a:cubicBezTo>
                    <a:cubicBezTo>
                      <a:pt x="14" y="59"/>
                      <a:pt x="12" y="62"/>
                      <a:pt x="11" y="62"/>
                    </a:cubicBezTo>
                    <a:lnTo>
                      <a:pt x="3"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71"/>
              <p:cNvSpPr>
                <a:spLocks/>
              </p:cNvSpPr>
              <p:nvPr/>
            </p:nvSpPr>
            <p:spPr bwMode="auto">
              <a:xfrm>
                <a:off x="2006" y="678"/>
                <a:ext cx="136" cy="61"/>
              </a:xfrm>
              <a:custGeom>
                <a:avLst/>
                <a:gdLst>
                  <a:gd name="T0" fmla="*/ 94 w 94"/>
                  <a:gd name="T1" fmla="*/ 33 h 42"/>
                  <a:gd name="T2" fmla="*/ 85 w 94"/>
                  <a:gd name="T3" fmla="*/ 42 h 42"/>
                  <a:gd name="T4" fmla="*/ 9 w 94"/>
                  <a:gd name="T5" fmla="*/ 42 h 42"/>
                  <a:gd name="T6" fmla="*/ 0 w 94"/>
                  <a:gd name="T7" fmla="*/ 33 h 42"/>
                  <a:gd name="T8" fmla="*/ 0 w 94"/>
                  <a:gd name="T9" fmla="*/ 9 h 42"/>
                  <a:gd name="T10" fmla="*/ 9 w 94"/>
                  <a:gd name="T11" fmla="*/ 0 h 42"/>
                  <a:gd name="T12" fmla="*/ 85 w 94"/>
                  <a:gd name="T13" fmla="*/ 0 h 42"/>
                  <a:gd name="T14" fmla="*/ 94 w 94"/>
                  <a:gd name="T15" fmla="*/ 9 h 42"/>
                  <a:gd name="T16" fmla="*/ 94 w 94"/>
                  <a:gd name="T1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42">
                    <a:moveTo>
                      <a:pt x="94" y="33"/>
                    </a:moveTo>
                    <a:cubicBezTo>
                      <a:pt x="94" y="38"/>
                      <a:pt x="90" y="42"/>
                      <a:pt x="85" y="42"/>
                    </a:cubicBezTo>
                    <a:cubicBezTo>
                      <a:pt x="9" y="42"/>
                      <a:pt x="9" y="42"/>
                      <a:pt x="9" y="42"/>
                    </a:cubicBezTo>
                    <a:cubicBezTo>
                      <a:pt x="4" y="42"/>
                      <a:pt x="0" y="38"/>
                      <a:pt x="0" y="33"/>
                    </a:cubicBezTo>
                    <a:cubicBezTo>
                      <a:pt x="0" y="9"/>
                      <a:pt x="0" y="9"/>
                      <a:pt x="0" y="9"/>
                    </a:cubicBezTo>
                    <a:cubicBezTo>
                      <a:pt x="0" y="4"/>
                      <a:pt x="4" y="0"/>
                      <a:pt x="9" y="0"/>
                    </a:cubicBezTo>
                    <a:cubicBezTo>
                      <a:pt x="85" y="0"/>
                      <a:pt x="85" y="0"/>
                      <a:pt x="85" y="0"/>
                    </a:cubicBezTo>
                    <a:cubicBezTo>
                      <a:pt x="90" y="0"/>
                      <a:pt x="94" y="4"/>
                      <a:pt x="94" y="9"/>
                    </a:cubicBezTo>
                    <a:lnTo>
                      <a:pt x="94"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72"/>
              <p:cNvSpPr>
                <a:spLocks/>
              </p:cNvSpPr>
              <p:nvPr/>
            </p:nvSpPr>
            <p:spPr bwMode="auto">
              <a:xfrm>
                <a:off x="2059" y="725"/>
                <a:ext cx="31" cy="136"/>
              </a:xfrm>
              <a:custGeom>
                <a:avLst/>
                <a:gdLst>
                  <a:gd name="T0" fmla="*/ 4 w 21"/>
                  <a:gd name="T1" fmla="*/ 94 h 94"/>
                  <a:gd name="T2" fmla="*/ 0 w 21"/>
                  <a:gd name="T3" fmla="*/ 85 h 94"/>
                  <a:gd name="T4" fmla="*/ 0 w 21"/>
                  <a:gd name="T5" fmla="*/ 9 h 94"/>
                  <a:gd name="T6" fmla="*/ 4 w 21"/>
                  <a:gd name="T7" fmla="*/ 0 h 94"/>
                  <a:gd name="T8" fmla="*/ 16 w 21"/>
                  <a:gd name="T9" fmla="*/ 0 h 94"/>
                  <a:gd name="T10" fmla="*/ 21 w 21"/>
                  <a:gd name="T11" fmla="*/ 9 h 94"/>
                  <a:gd name="T12" fmla="*/ 21 w 21"/>
                  <a:gd name="T13" fmla="*/ 85 h 94"/>
                  <a:gd name="T14" fmla="*/ 16 w 21"/>
                  <a:gd name="T15" fmla="*/ 94 h 94"/>
                  <a:gd name="T16" fmla="*/ 4 w 21"/>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4">
                    <a:moveTo>
                      <a:pt x="4" y="94"/>
                    </a:moveTo>
                    <a:cubicBezTo>
                      <a:pt x="1" y="94"/>
                      <a:pt x="0" y="90"/>
                      <a:pt x="0" y="85"/>
                    </a:cubicBezTo>
                    <a:cubicBezTo>
                      <a:pt x="0" y="9"/>
                      <a:pt x="0" y="9"/>
                      <a:pt x="0" y="9"/>
                    </a:cubicBezTo>
                    <a:cubicBezTo>
                      <a:pt x="0" y="4"/>
                      <a:pt x="1" y="0"/>
                      <a:pt x="4" y="0"/>
                    </a:cubicBezTo>
                    <a:cubicBezTo>
                      <a:pt x="16" y="0"/>
                      <a:pt x="16" y="0"/>
                      <a:pt x="16" y="0"/>
                    </a:cubicBezTo>
                    <a:cubicBezTo>
                      <a:pt x="19" y="0"/>
                      <a:pt x="21" y="4"/>
                      <a:pt x="21" y="9"/>
                    </a:cubicBezTo>
                    <a:cubicBezTo>
                      <a:pt x="21" y="85"/>
                      <a:pt x="21" y="85"/>
                      <a:pt x="21" y="85"/>
                    </a:cubicBezTo>
                    <a:cubicBezTo>
                      <a:pt x="21" y="90"/>
                      <a:pt x="19" y="94"/>
                      <a:pt x="16" y="9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73"/>
              <p:cNvSpPr>
                <a:spLocks noEditPoints="1"/>
              </p:cNvSpPr>
              <p:nvPr/>
            </p:nvSpPr>
            <p:spPr bwMode="auto">
              <a:xfrm>
                <a:off x="1364" y="597"/>
                <a:ext cx="247" cy="247"/>
              </a:xfrm>
              <a:custGeom>
                <a:avLst/>
                <a:gdLst>
                  <a:gd name="T0" fmla="*/ 1 w 170"/>
                  <a:gd name="T1" fmla="*/ 87 h 170"/>
                  <a:gd name="T2" fmla="*/ 169 w 170"/>
                  <a:gd name="T3" fmla="*/ 83 h 170"/>
                  <a:gd name="T4" fmla="*/ 140 w 170"/>
                  <a:gd name="T5" fmla="*/ 131 h 170"/>
                  <a:gd name="T6" fmla="*/ 125 w 170"/>
                  <a:gd name="T7" fmla="*/ 123 h 170"/>
                  <a:gd name="T8" fmla="*/ 133 w 170"/>
                  <a:gd name="T9" fmla="*/ 139 h 170"/>
                  <a:gd name="T10" fmla="*/ 114 w 170"/>
                  <a:gd name="T11" fmla="*/ 141 h 170"/>
                  <a:gd name="T12" fmla="*/ 107 w 170"/>
                  <a:gd name="T13" fmla="*/ 144 h 170"/>
                  <a:gd name="T14" fmla="*/ 92 w 170"/>
                  <a:gd name="T15" fmla="*/ 156 h 170"/>
                  <a:gd name="T16" fmla="*/ 86 w 170"/>
                  <a:gd name="T17" fmla="*/ 140 h 170"/>
                  <a:gd name="T18" fmla="*/ 81 w 170"/>
                  <a:gd name="T19" fmla="*/ 157 h 170"/>
                  <a:gd name="T20" fmla="*/ 66 w 170"/>
                  <a:gd name="T21" fmla="*/ 145 h 170"/>
                  <a:gd name="T22" fmla="*/ 59 w 170"/>
                  <a:gd name="T23" fmla="*/ 142 h 170"/>
                  <a:gd name="T24" fmla="*/ 40 w 170"/>
                  <a:gd name="T25" fmla="*/ 141 h 170"/>
                  <a:gd name="T26" fmla="*/ 47 w 170"/>
                  <a:gd name="T27" fmla="*/ 125 h 170"/>
                  <a:gd name="T28" fmla="*/ 32 w 170"/>
                  <a:gd name="T29" fmla="*/ 133 h 170"/>
                  <a:gd name="T30" fmla="*/ 29 w 170"/>
                  <a:gd name="T31" fmla="*/ 114 h 170"/>
                  <a:gd name="T32" fmla="*/ 26 w 170"/>
                  <a:gd name="T33" fmla="*/ 107 h 170"/>
                  <a:gd name="T34" fmla="*/ 14 w 170"/>
                  <a:gd name="T35" fmla="*/ 93 h 170"/>
                  <a:gd name="T36" fmla="*/ 30 w 170"/>
                  <a:gd name="T37" fmla="*/ 87 h 170"/>
                  <a:gd name="T38" fmla="*/ 14 w 170"/>
                  <a:gd name="T39" fmla="*/ 81 h 170"/>
                  <a:gd name="T40" fmla="*/ 25 w 170"/>
                  <a:gd name="T41" fmla="*/ 67 h 170"/>
                  <a:gd name="T42" fmla="*/ 28 w 170"/>
                  <a:gd name="T43" fmla="*/ 60 h 170"/>
                  <a:gd name="T44" fmla="*/ 30 w 170"/>
                  <a:gd name="T45" fmla="*/ 40 h 170"/>
                  <a:gd name="T46" fmla="*/ 45 w 170"/>
                  <a:gd name="T47" fmla="*/ 47 h 170"/>
                  <a:gd name="T48" fmla="*/ 37 w 170"/>
                  <a:gd name="T49" fmla="*/ 32 h 170"/>
                  <a:gd name="T50" fmla="*/ 56 w 170"/>
                  <a:gd name="T51" fmla="*/ 30 h 170"/>
                  <a:gd name="T52" fmla="*/ 63 w 170"/>
                  <a:gd name="T53" fmla="*/ 27 h 170"/>
                  <a:gd name="T54" fmla="*/ 78 w 170"/>
                  <a:gd name="T55" fmla="*/ 14 h 170"/>
                  <a:gd name="T56" fmla="*/ 84 w 170"/>
                  <a:gd name="T57" fmla="*/ 30 h 170"/>
                  <a:gd name="T58" fmla="*/ 89 w 170"/>
                  <a:gd name="T59" fmla="*/ 14 h 170"/>
                  <a:gd name="T60" fmla="*/ 104 w 170"/>
                  <a:gd name="T61" fmla="*/ 26 h 170"/>
                  <a:gd name="T62" fmla="*/ 111 w 170"/>
                  <a:gd name="T63" fmla="*/ 29 h 170"/>
                  <a:gd name="T64" fmla="*/ 130 w 170"/>
                  <a:gd name="T65" fmla="*/ 30 h 170"/>
                  <a:gd name="T66" fmla="*/ 123 w 170"/>
                  <a:gd name="T67" fmla="*/ 46 h 170"/>
                  <a:gd name="T68" fmla="*/ 138 w 170"/>
                  <a:gd name="T69" fmla="*/ 38 h 170"/>
                  <a:gd name="T70" fmla="*/ 141 w 170"/>
                  <a:gd name="T71" fmla="*/ 57 h 170"/>
                  <a:gd name="T72" fmla="*/ 144 w 170"/>
                  <a:gd name="T73" fmla="*/ 65 h 170"/>
                  <a:gd name="T74" fmla="*/ 156 w 170"/>
                  <a:gd name="T75" fmla="*/ 78 h 170"/>
                  <a:gd name="T76" fmla="*/ 140 w 170"/>
                  <a:gd name="T77" fmla="*/ 84 h 170"/>
                  <a:gd name="T78" fmla="*/ 157 w 170"/>
                  <a:gd name="T79" fmla="*/ 89 h 170"/>
                  <a:gd name="T80" fmla="*/ 145 w 170"/>
                  <a:gd name="T81" fmla="*/ 104 h 170"/>
                  <a:gd name="T82" fmla="*/ 142 w 170"/>
                  <a:gd name="T83" fmla="*/ 112 h 170"/>
                  <a:gd name="T84" fmla="*/ 140 w 170"/>
                  <a:gd name="T85" fmla="*/ 131 h 170"/>
                  <a:gd name="T86" fmla="*/ 85 w 170"/>
                  <a:gd name="T87" fmla="*/ 97 h 170"/>
                  <a:gd name="T88" fmla="*/ 81 w 170"/>
                  <a:gd name="T89" fmla="*/ 73 h 170"/>
                  <a:gd name="T90" fmla="*/ 84 w 170"/>
                  <a:gd name="T91" fmla="*/ 35 h 170"/>
                  <a:gd name="T92" fmla="*/ 89 w 170"/>
                  <a:gd name="T93" fmla="*/ 73 h 170"/>
                  <a:gd name="T94" fmla="*/ 85 w 170"/>
                  <a:gd name="T95" fmla="*/ 103 h 170"/>
                  <a:gd name="T96" fmla="*/ 92 w 170"/>
                  <a:gd name="T97" fmla="*/ 126 h 170"/>
                  <a:gd name="T98" fmla="*/ 79 w 170"/>
                  <a:gd name="T99" fmla="*/ 127 h 170"/>
                  <a:gd name="T100" fmla="*/ 85 w 170"/>
                  <a:gd name="T101" fmla="*/ 10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70">
                    <a:moveTo>
                      <a:pt x="83" y="1"/>
                    </a:moveTo>
                    <a:cubicBezTo>
                      <a:pt x="37" y="2"/>
                      <a:pt x="0" y="41"/>
                      <a:pt x="1" y="87"/>
                    </a:cubicBezTo>
                    <a:cubicBezTo>
                      <a:pt x="2" y="134"/>
                      <a:pt x="40" y="170"/>
                      <a:pt x="87" y="169"/>
                    </a:cubicBezTo>
                    <a:cubicBezTo>
                      <a:pt x="133" y="168"/>
                      <a:pt x="170" y="130"/>
                      <a:pt x="169" y="83"/>
                    </a:cubicBezTo>
                    <a:cubicBezTo>
                      <a:pt x="168" y="37"/>
                      <a:pt x="130" y="0"/>
                      <a:pt x="83" y="1"/>
                    </a:cubicBezTo>
                    <a:close/>
                    <a:moveTo>
                      <a:pt x="140" y="131"/>
                    </a:moveTo>
                    <a:cubicBezTo>
                      <a:pt x="133" y="123"/>
                      <a:pt x="133" y="123"/>
                      <a:pt x="133" y="123"/>
                    </a:cubicBezTo>
                    <a:cubicBezTo>
                      <a:pt x="131" y="121"/>
                      <a:pt x="127" y="121"/>
                      <a:pt x="125" y="123"/>
                    </a:cubicBezTo>
                    <a:cubicBezTo>
                      <a:pt x="123" y="126"/>
                      <a:pt x="123" y="129"/>
                      <a:pt x="125" y="131"/>
                    </a:cubicBezTo>
                    <a:cubicBezTo>
                      <a:pt x="133" y="139"/>
                      <a:pt x="133" y="139"/>
                      <a:pt x="133" y="139"/>
                    </a:cubicBezTo>
                    <a:cubicBezTo>
                      <a:pt x="128" y="143"/>
                      <a:pt x="123" y="146"/>
                      <a:pt x="117" y="149"/>
                    </a:cubicBezTo>
                    <a:cubicBezTo>
                      <a:pt x="114" y="141"/>
                      <a:pt x="114" y="141"/>
                      <a:pt x="114" y="141"/>
                    </a:cubicBezTo>
                    <a:cubicBezTo>
                      <a:pt x="113" y="139"/>
                      <a:pt x="111" y="138"/>
                      <a:pt x="109" y="139"/>
                    </a:cubicBezTo>
                    <a:cubicBezTo>
                      <a:pt x="107" y="140"/>
                      <a:pt x="106" y="142"/>
                      <a:pt x="107" y="144"/>
                    </a:cubicBezTo>
                    <a:cubicBezTo>
                      <a:pt x="110" y="152"/>
                      <a:pt x="110" y="152"/>
                      <a:pt x="110" y="152"/>
                    </a:cubicBezTo>
                    <a:cubicBezTo>
                      <a:pt x="105" y="154"/>
                      <a:pt x="99" y="156"/>
                      <a:pt x="92" y="156"/>
                    </a:cubicBezTo>
                    <a:cubicBezTo>
                      <a:pt x="92" y="146"/>
                      <a:pt x="92" y="146"/>
                      <a:pt x="92" y="146"/>
                    </a:cubicBezTo>
                    <a:cubicBezTo>
                      <a:pt x="92" y="143"/>
                      <a:pt x="89" y="140"/>
                      <a:pt x="86" y="140"/>
                    </a:cubicBezTo>
                    <a:cubicBezTo>
                      <a:pt x="83" y="141"/>
                      <a:pt x="81" y="143"/>
                      <a:pt x="81" y="146"/>
                    </a:cubicBezTo>
                    <a:cubicBezTo>
                      <a:pt x="81" y="157"/>
                      <a:pt x="81" y="157"/>
                      <a:pt x="81" y="157"/>
                    </a:cubicBezTo>
                    <a:cubicBezTo>
                      <a:pt x="75" y="156"/>
                      <a:pt x="69" y="155"/>
                      <a:pt x="63" y="153"/>
                    </a:cubicBezTo>
                    <a:cubicBezTo>
                      <a:pt x="66" y="145"/>
                      <a:pt x="66" y="145"/>
                      <a:pt x="66" y="145"/>
                    </a:cubicBezTo>
                    <a:cubicBezTo>
                      <a:pt x="67" y="143"/>
                      <a:pt x="66" y="141"/>
                      <a:pt x="64" y="140"/>
                    </a:cubicBezTo>
                    <a:cubicBezTo>
                      <a:pt x="62" y="139"/>
                      <a:pt x="60" y="140"/>
                      <a:pt x="59" y="142"/>
                    </a:cubicBezTo>
                    <a:cubicBezTo>
                      <a:pt x="56" y="151"/>
                      <a:pt x="56" y="151"/>
                      <a:pt x="56" y="151"/>
                    </a:cubicBezTo>
                    <a:cubicBezTo>
                      <a:pt x="50" y="148"/>
                      <a:pt x="45" y="145"/>
                      <a:pt x="40" y="141"/>
                    </a:cubicBezTo>
                    <a:cubicBezTo>
                      <a:pt x="47" y="133"/>
                      <a:pt x="47" y="133"/>
                      <a:pt x="47" y="133"/>
                    </a:cubicBezTo>
                    <a:cubicBezTo>
                      <a:pt x="49" y="131"/>
                      <a:pt x="49" y="127"/>
                      <a:pt x="47" y="125"/>
                    </a:cubicBezTo>
                    <a:cubicBezTo>
                      <a:pt x="45" y="123"/>
                      <a:pt x="41" y="123"/>
                      <a:pt x="39" y="125"/>
                    </a:cubicBezTo>
                    <a:cubicBezTo>
                      <a:pt x="32" y="133"/>
                      <a:pt x="32" y="133"/>
                      <a:pt x="32" y="133"/>
                    </a:cubicBezTo>
                    <a:cubicBezTo>
                      <a:pt x="27" y="128"/>
                      <a:pt x="24" y="123"/>
                      <a:pt x="21" y="118"/>
                    </a:cubicBezTo>
                    <a:cubicBezTo>
                      <a:pt x="29" y="114"/>
                      <a:pt x="29" y="114"/>
                      <a:pt x="29" y="114"/>
                    </a:cubicBezTo>
                    <a:cubicBezTo>
                      <a:pt x="31" y="113"/>
                      <a:pt x="32" y="111"/>
                      <a:pt x="31" y="109"/>
                    </a:cubicBezTo>
                    <a:cubicBezTo>
                      <a:pt x="30" y="107"/>
                      <a:pt x="28" y="106"/>
                      <a:pt x="26" y="107"/>
                    </a:cubicBezTo>
                    <a:cubicBezTo>
                      <a:pt x="18" y="110"/>
                      <a:pt x="18" y="110"/>
                      <a:pt x="18" y="110"/>
                    </a:cubicBezTo>
                    <a:cubicBezTo>
                      <a:pt x="16" y="105"/>
                      <a:pt x="14" y="99"/>
                      <a:pt x="14" y="93"/>
                    </a:cubicBezTo>
                    <a:cubicBezTo>
                      <a:pt x="24" y="92"/>
                      <a:pt x="24" y="92"/>
                      <a:pt x="24" y="92"/>
                    </a:cubicBezTo>
                    <a:cubicBezTo>
                      <a:pt x="27" y="92"/>
                      <a:pt x="30" y="90"/>
                      <a:pt x="30" y="87"/>
                    </a:cubicBezTo>
                    <a:cubicBezTo>
                      <a:pt x="30" y="83"/>
                      <a:pt x="27" y="81"/>
                      <a:pt x="24" y="81"/>
                    </a:cubicBezTo>
                    <a:cubicBezTo>
                      <a:pt x="14" y="81"/>
                      <a:pt x="14" y="81"/>
                      <a:pt x="14" y="81"/>
                    </a:cubicBezTo>
                    <a:cubicBezTo>
                      <a:pt x="14" y="75"/>
                      <a:pt x="15" y="69"/>
                      <a:pt x="17" y="64"/>
                    </a:cubicBezTo>
                    <a:cubicBezTo>
                      <a:pt x="25" y="67"/>
                      <a:pt x="25" y="67"/>
                      <a:pt x="25" y="67"/>
                    </a:cubicBezTo>
                    <a:cubicBezTo>
                      <a:pt x="27" y="68"/>
                      <a:pt x="30" y="67"/>
                      <a:pt x="30" y="65"/>
                    </a:cubicBezTo>
                    <a:cubicBezTo>
                      <a:pt x="31" y="63"/>
                      <a:pt x="30" y="61"/>
                      <a:pt x="28" y="60"/>
                    </a:cubicBezTo>
                    <a:cubicBezTo>
                      <a:pt x="19" y="57"/>
                      <a:pt x="19" y="57"/>
                      <a:pt x="19" y="57"/>
                    </a:cubicBezTo>
                    <a:cubicBezTo>
                      <a:pt x="22" y="51"/>
                      <a:pt x="25" y="45"/>
                      <a:pt x="30" y="40"/>
                    </a:cubicBezTo>
                    <a:cubicBezTo>
                      <a:pt x="37" y="47"/>
                      <a:pt x="37" y="47"/>
                      <a:pt x="37" y="47"/>
                    </a:cubicBezTo>
                    <a:cubicBezTo>
                      <a:pt x="39" y="50"/>
                      <a:pt x="43" y="50"/>
                      <a:pt x="45" y="47"/>
                    </a:cubicBezTo>
                    <a:cubicBezTo>
                      <a:pt x="47" y="45"/>
                      <a:pt x="47" y="41"/>
                      <a:pt x="45" y="39"/>
                    </a:cubicBezTo>
                    <a:cubicBezTo>
                      <a:pt x="37" y="32"/>
                      <a:pt x="37" y="32"/>
                      <a:pt x="37" y="32"/>
                    </a:cubicBezTo>
                    <a:cubicBezTo>
                      <a:pt x="42" y="28"/>
                      <a:pt x="47" y="24"/>
                      <a:pt x="52" y="22"/>
                    </a:cubicBezTo>
                    <a:cubicBezTo>
                      <a:pt x="56" y="30"/>
                      <a:pt x="56" y="30"/>
                      <a:pt x="56" y="30"/>
                    </a:cubicBezTo>
                    <a:cubicBezTo>
                      <a:pt x="57" y="32"/>
                      <a:pt x="59" y="33"/>
                      <a:pt x="61" y="32"/>
                    </a:cubicBezTo>
                    <a:cubicBezTo>
                      <a:pt x="63" y="31"/>
                      <a:pt x="64" y="29"/>
                      <a:pt x="63" y="27"/>
                    </a:cubicBezTo>
                    <a:cubicBezTo>
                      <a:pt x="60" y="18"/>
                      <a:pt x="60" y="18"/>
                      <a:pt x="60" y="18"/>
                    </a:cubicBezTo>
                    <a:cubicBezTo>
                      <a:pt x="65" y="16"/>
                      <a:pt x="71" y="15"/>
                      <a:pt x="78" y="14"/>
                    </a:cubicBezTo>
                    <a:cubicBezTo>
                      <a:pt x="78" y="25"/>
                      <a:pt x="78" y="25"/>
                      <a:pt x="78" y="25"/>
                    </a:cubicBezTo>
                    <a:cubicBezTo>
                      <a:pt x="78" y="28"/>
                      <a:pt x="81" y="30"/>
                      <a:pt x="84" y="30"/>
                    </a:cubicBezTo>
                    <a:cubicBezTo>
                      <a:pt x="87" y="30"/>
                      <a:pt x="89" y="28"/>
                      <a:pt x="89" y="24"/>
                    </a:cubicBezTo>
                    <a:cubicBezTo>
                      <a:pt x="89" y="14"/>
                      <a:pt x="89" y="14"/>
                      <a:pt x="89" y="14"/>
                    </a:cubicBezTo>
                    <a:cubicBezTo>
                      <a:pt x="96" y="14"/>
                      <a:pt x="102" y="15"/>
                      <a:pt x="107" y="17"/>
                    </a:cubicBezTo>
                    <a:cubicBezTo>
                      <a:pt x="104" y="26"/>
                      <a:pt x="104" y="26"/>
                      <a:pt x="104" y="26"/>
                    </a:cubicBezTo>
                    <a:cubicBezTo>
                      <a:pt x="103" y="28"/>
                      <a:pt x="104" y="30"/>
                      <a:pt x="106" y="31"/>
                    </a:cubicBezTo>
                    <a:cubicBezTo>
                      <a:pt x="108" y="32"/>
                      <a:pt x="111" y="31"/>
                      <a:pt x="111" y="29"/>
                    </a:cubicBezTo>
                    <a:cubicBezTo>
                      <a:pt x="115" y="20"/>
                      <a:pt x="115" y="20"/>
                      <a:pt x="115" y="20"/>
                    </a:cubicBezTo>
                    <a:cubicBezTo>
                      <a:pt x="120" y="23"/>
                      <a:pt x="126" y="26"/>
                      <a:pt x="130" y="30"/>
                    </a:cubicBezTo>
                    <a:cubicBezTo>
                      <a:pt x="123" y="38"/>
                      <a:pt x="123" y="38"/>
                      <a:pt x="123" y="38"/>
                    </a:cubicBezTo>
                    <a:cubicBezTo>
                      <a:pt x="121" y="40"/>
                      <a:pt x="121" y="43"/>
                      <a:pt x="123" y="46"/>
                    </a:cubicBezTo>
                    <a:cubicBezTo>
                      <a:pt x="125" y="48"/>
                      <a:pt x="129" y="48"/>
                      <a:pt x="131" y="45"/>
                    </a:cubicBezTo>
                    <a:cubicBezTo>
                      <a:pt x="138" y="38"/>
                      <a:pt x="138" y="38"/>
                      <a:pt x="138" y="38"/>
                    </a:cubicBezTo>
                    <a:cubicBezTo>
                      <a:pt x="143" y="43"/>
                      <a:pt x="146" y="48"/>
                      <a:pt x="149" y="54"/>
                    </a:cubicBezTo>
                    <a:cubicBezTo>
                      <a:pt x="141" y="57"/>
                      <a:pt x="141" y="57"/>
                      <a:pt x="141" y="57"/>
                    </a:cubicBezTo>
                    <a:cubicBezTo>
                      <a:pt x="139" y="58"/>
                      <a:pt x="138" y="61"/>
                      <a:pt x="139" y="63"/>
                    </a:cubicBezTo>
                    <a:cubicBezTo>
                      <a:pt x="140" y="64"/>
                      <a:pt x="142" y="65"/>
                      <a:pt x="144" y="65"/>
                    </a:cubicBezTo>
                    <a:cubicBezTo>
                      <a:pt x="152" y="61"/>
                      <a:pt x="152" y="61"/>
                      <a:pt x="152" y="61"/>
                    </a:cubicBezTo>
                    <a:cubicBezTo>
                      <a:pt x="154" y="66"/>
                      <a:pt x="156" y="72"/>
                      <a:pt x="156" y="78"/>
                    </a:cubicBezTo>
                    <a:cubicBezTo>
                      <a:pt x="146" y="78"/>
                      <a:pt x="146" y="78"/>
                      <a:pt x="146" y="78"/>
                    </a:cubicBezTo>
                    <a:cubicBezTo>
                      <a:pt x="143" y="78"/>
                      <a:pt x="140" y="81"/>
                      <a:pt x="140" y="84"/>
                    </a:cubicBezTo>
                    <a:cubicBezTo>
                      <a:pt x="140" y="87"/>
                      <a:pt x="143" y="90"/>
                      <a:pt x="146" y="90"/>
                    </a:cubicBezTo>
                    <a:cubicBezTo>
                      <a:pt x="157" y="89"/>
                      <a:pt x="157" y="89"/>
                      <a:pt x="157" y="89"/>
                    </a:cubicBezTo>
                    <a:cubicBezTo>
                      <a:pt x="156" y="96"/>
                      <a:pt x="155" y="102"/>
                      <a:pt x="153" y="107"/>
                    </a:cubicBezTo>
                    <a:cubicBezTo>
                      <a:pt x="145" y="104"/>
                      <a:pt x="145" y="104"/>
                      <a:pt x="145" y="104"/>
                    </a:cubicBezTo>
                    <a:cubicBezTo>
                      <a:pt x="143" y="104"/>
                      <a:pt x="141" y="105"/>
                      <a:pt x="140" y="107"/>
                    </a:cubicBezTo>
                    <a:cubicBezTo>
                      <a:pt x="139" y="109"/>
                      <a:pt x="140" y="111"/>
                      <a:pt x="142" y="112"/>
                    </a:cubicBezTo>
                    <a:cubicBezTo>
                      <a:pt x="150" y="115"/>
                      <a:pt x="150" y="115"/>
                      <a:pt x="150" y="115"/>
                    </a:cubicBezTo>
                    <a:cubicBezTo>
                      <a:pt x="148" y="120"/>
                      <a:pt x="144" y="126"/>
                      <a:pt x="140" y="131"/>
                    </a:cubicBezTo>
                    <a:close/>
                    <a:moveTo>
                      <a:pt x="97" y="84"/>
                    </a:moveTo>
                    <a:cubicBezTo>
                      <a:pt x="97" y="91"/>
                      <a:pt x="92" y="97"/>
                      <a:pt x="85" y="97"/>
                    </a:cubicBezTo>
                    <a:cubicBezTo>
                      <a:pt x="78" y="97"/>
                      <a:pt x="73" y="92"/>
                      <a:pt x="73" y="85"/>
                    </a:cubicBezTo>
                    <a:cubicBezTo>
                      <a:pt x="73" y="80"/>
                      <a:pt x="76" y="75"/>
                      <a:pt x="81" y="73"/>
                    </a:cubicBezTo>
                    <a:cubicBezTo>
                      <a:pt x="80" y="40"/>
                      <a:pt x="80" y="40"/>
                      <a:pt x="80" y="40"/>
                    </a:cubicBezTo>
                    <a:cubicBezTo>
                      <a:pt x="80" y="37"/>
                      <a:pt x="82" y="35"/>
                      <a:pt x="84" y="35"/>
                    </a:cubicBezTo>
                    <a:cubicBezTo>
                      <a:pt x="86" y="35"/>
                      <a:pt x="88" y="37"/>
                      <a:pt x="88" y="40"/>
                    </a:cubicBezTo>
                    <a:cubicBezTo>
                      <a:pt x="89" y="73"/>
                      <a:pt x="89" y="73"/>
                      <a:pt x="89" y="73"/>
                    </a:cubicBezTo>
                    <a:cubicBezTo>
                      <a:pt x="94" y="75"/>
                      <a:pt x="97" y="79"/>
                      <a:pt x="97" y="84"/>
                    </a:cubicBezTo>
                    <a:close/>
                    <a:moveTo>
                      <a:pt x="85" y="103"/>
                    </a:moveTo>
                    <a:cubicBezTo>
                      <a:pt x="87" y="103"/>
                      <a:pt x="89" y="103"/>
                      <a:pt x="91" y="102"/>
                    </a:cubicBezTo>
                    <a:cubicBezTo>
                      <a:pt x="92" y="126"/>
                      <a:pt x="92" y="126"/>
                      <a:pt x="92" y="126"/>
                    </a:cubicBezTo>
                    <a:cubicBezTo>
                      <a:pt x="92" y="130"/>
                      <a:pt x="89" y="133"/>
                      <a:pt x="85" y="133"/>
                    </a:cubicBezTo>
                    <a:cubicBezTo>
                      <a:pt x="82" y="133"/>
                      <a:pt x="79" y="130"/>
                      <a:pt x="79" y="127"/>
                    </a:cubicBezTo>
                    <a:cubicBezTo>
                      <a:pt x="78" y="102"/>
                      <a:pt x="78" y="102"/>
                      <a:pt x="78" y="102"/>
                    </a:cubicBezTo>
                    <a:cubicBezTo>
                      <a:pt x="80" y="103"/>
                      <a:pt x="82" y="103"/>
                      <a:pt x="85"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74"/>
              <p:cNvSpPr>
                <a:spLocks noEditPoints="1"/>
              </p:cNvSpPr>
              <p:nvPr/>
            </p:nvSpPr>
            <p:spPr bwMode="auto">
              <a:xfrm>
                <a:off x="1287" y="1855"/>
                <a:ext cx="221" cy="221"/>
              </a:xfrm>
              <a:custGeom>
                <a:avLst/>
                <a:gdLst>
                  <a:gd name="T0" fmla="*/ 1 w 152"/>
                  <a:gd name="T1" fmla="*/ 78 h 152"/>
                  <a:gd name="T2" fmla="*/ 151 w 152"/>
                  <a:gd name="T3" fmla="*/ 74 h 152"/>
                  <a:gd name="T4" fmla="*/ 125 w 152"/>
                  <a:gd name="T5" fmla="*/ 116 h 152"/>
                  <a:gd name="T6" fmla="*/ 112 w 152"/>
                  <a:gd name="T7" fmla="*/ 110 h 152"/>
                  <a:gd name="T8" fmla="*/ 118 w 152"/>
                  <a:gd name="T9" fmla="*/ 124 h 152"/>
                  <a:gd name="T10" fmla="*/ 102 w 152"/>
                  <a:gd name="T11" fmla="*/ 126 h 152"/>
                  <a:gd name="T12" fmla="*/ 95 w 152"/>
                  <a:gd name="T13" fmla="*/ 129 h 152"/>
                  <a:gd name="T14" fmla="*/ 83 w 152"/>
                  <a:gd name="T15" fmla="*/ 139 h 152"/>
                  <a:gd name="T16" fmla="*/ 77 w 152"/>
                  <a:gd name="T17" fmla="*/ 125 h 152"/>
                  <a:gd name="T18" fmla="*/ 72 w 152"/>
                  <a:gd name="T19" fmla="*/ 140 h 152"/>
                  <a:gd name="T20" fmla="*/ 59 w 152"/>
                  <a:gd name="T21" fmla="*/ 129 h 152"/>
                  <a:gd name="T22" fmla="*/ 53 w 152"/>
                  <a:gd name="T23" fmla="*/ 127 h 152"/>
                  <a:gd name="T24" fmla="*/ 36 w 152"/>
                  <a:gd name="T25" fmla="*/ 125 h 152"/>
                  <a:gd name="T26" fmla="*/ 42 w 152"/>
                  <a:gd name="T27" fmla="*/ 112 h 152"/>
                  <a:gd name="T28" fmla="*/ 29 w 152"/>
                  <a:gd name="T29" fmla="*/ 118 h 152"/>
                  <a:gd name="T30" fmla="*/ 27 w 152"/>
                  <a:gd name="T31" fmla="*/ 102 h 152"/>
                  <a:gd name="T32" fmla="*/ 24 w 152"/>
                  <a:gd name="T33" fmla="*/ 95 h 152"/>
                  <a:gd name="T34" fmla="*/ 13 w 152"/>
                  <a:gd name="T35" fmla="*/ 83 h 152"/>
                  <a:gd name="T36" fmla="*/ 27 w 152"/>
                  <a:gd name="T37" fmla="*/ 77 h 152"/>
                  <a:gd name="T38" fmla="*/ 13 w 152"/>
                  <a:gd name="T39" fmla="*/ 72 h 152"/>
                  <a:gd name="T40" fmla="*/ 23 w 152"/>
                  <a:gd name="T41" fmla="*/ 60 h 152"/>
                  <a:gd name="T42" fmla="*/ 25 w 152"/>
                  <a:gd name="T43" fmla="*/ 54 h 152"/>
                  <a:gd name="T44" fmla="*/ 27 w 152"/>
                  <a:gd name="T45" fmla="*/ 36 h 152"/>
                  <a:gd name="T46" fmla="*/ 41 w 152"/>
                  <a:gd name="T47" fmla="*/ 42 h 152"/>
                  <a:gd name="T48" fmla="*/ 34 w 152"/>
                  <a:gd name="T49" fmla="*/ 29 h 152"/>
                  <a:gd name="T50" fmla="*/ 51 w 152"/>
                  <a:gd name="T51" fmla="*/ 27 h 152"/>
                  <a:gd name="T52" fmla="*/ 57 w 152"/>
                  <a:gd name="T53" fmla="*/ 24 h 152"/>
                  <a:gd name="T54" fmla="*/ 70 w 152"/>
                  <a:gd name="T55" fmla="*/ 13 h 152"/>
                  <a:gd name="T56" fmla="*/ 75 w 152"/>
                  <a:gd name="T57" fmla="*/ 27 h 152"/>
                  <a:gd name="T58" fmla="*/ 80 w 152"/>
                  <a:gd name="T59" fmla="*/ 13 h 152"/>
                  <a:gd name="T60" fmla="*/ 93 w 152"/>
                  <a:gd name="T61" fmla="*/ 24 h 152"/>
                  <a:gd name="T62" fmla="*/ 99 w 152"/>
                  <a:gd name="T63" fmla="*/ 26 h 152"/>
                  <a:gd name="T64" fmla="*/ 116 w 152"/>
                  <a:gd name="T65" fmla="*/ 27 h 152"/>
                  <a:gd name="T66" fmla="*/ 110 w 152"/>
                  <a:gd name="T67" fmla="*/ 41 h 152"/>
                  <a:gd name="T68" fmla="*/ 124 w 152"/>
                  <a:gd name="T69" fmla="*/ 34 h 152"/>
                  <a:gd name="T70" fmla="*/ 126 w 152"/>
                  <a:gd name="T71" fmla="*/ 51 h 152"/>
                  <a:gd name="T72" fmla="*/ 128 w 152"/>
                  <a:gd name="T73" fmla="*/ 58 h 152"/>
                  <a:gd name="T74" fmla="*/ 139 w 152"/>
                  <a:gd name="T75" fmla="*/ 70 h 152"/>
                  <a:gd name="T76" fmla="*/ 125 w 152"/>
                  <a:gd name="T77" fmla="*/ 75 h 152"/>
                  <a:gd name="T78" fmla="*/ 140 w 152"/>
                  <a:gd name="T79" fmla="*/ 80 h 152"/>
                  <a:gd name="T80" fmla="*/ 129 w 152"/>
                  <a:gd name="T81" fmla="*/ 93 h 152"/>
                  <a:gd name="T82" fmla="*/ 127 w 152"/>
                  <a:gd name="T83" fmla="*/ 99 h 152"/>
                  <a:gd name="T84" fmla="*/ 125 w 152"/>
                  <a:gd name="T85" fmla="*/ 116 h 152"/>
                  <a:gd name="T86" fmla="*/ 76 w 152"/>
                  <a:gd name="T87" fmla="*/ 86 h 152"/>
                  <a:gd name="T88" fmla="*/ 72 w 152"/>
                  <a:gd name="T89" fmla="*/ 65 h 152"/>
                  <a:gd name="T90" fmla="*/ 75 w 152"/>
                  <a:gd name="T91" fmla="*/ 32 h 152"/>
                  <a:gd name="T92" fmla="*/ 80 w 152"/>
                  <a:gd name="T93" fmla="*/ 65 h 152"/>
                  <a:gd name="T94" fmla="*/ 76 w 152"/>
                  <a:gd name="T95" fmla="*/ 92 h 152"/>
                  <a:gd name="T96" fmla="*/ 82 w 152"/>
                  <a:gd name="T97" fmla="*/ 113 h 152"/>
                  <a:gd name="T98" fmla="*/ 70 w 152"/>
                  <a:gd name="T99" fmla="*/ 113 h 152"/>
                  <a:gd name="T100" fmla="*/ 76 w 152"/>
                  <a:gd name="T101"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 h="152">
                    <a:moveTo>
                      <a:pt x="74" y="1"/>
                    </a:moveTo>
                    <a:cubicBezTo>
                      <a:pt x="33" y="2"/>
                      <a:pt x="0" y="37"/>
                      <a:pt x="1" y="78"/>
                    </a:cubicBezTo>
                    <a:cubicBezTo>
                      <a:pt x="2" y="119"/>
                      <a:pt x="36" y="152"/>
                      <a:pt x="78" y="151"/>
                    </a:cubicBezTo>
                    <a:cubicBezTo>
                      <a:pt x="119" y="150"/>
                      <a:pt x="152" y="116"/>
                      <a:pt x="151" y="74"/>
                    </a:cubicBezTo>
                    <a:cubicBezTo>
                      <a:pt x="150" y="33"/>
                      <a:pt x="116" y="0"/>
                      <a:pt x="74" y="1"/>
                    </a:cubicBezTo>
                    <a:close/>
                    <a:moveTo>
                      <a:pt x="125" y="116"/>
                    </a:moveTo>
                    <a:cubicBezTo>
                      <a:pt x="119" y="110"/>
                      <a:pt x="119" y="110"/>
                      <a:pt x="119" y="110"/>
                    </a:cubicBezTo>
                    <a:cubicBezTo>
                      <a:pt x="117" y="108"/>
                      <a:pt x="113" y="108"/>
                      <a:pt x="112" y="110"/>
                    </a:cubicBezTo>
                    <a:cubicBezTo>
                      <a:pt x="110" y="112"/>
                      <a:pt x="110" y="115"/>
                      <a:pt x="112" y="117"/>
                    </a:cubicBezTo>
                    <a:cubicBezTo>
                      <a:pt x="118" y="124"/>
                      <a:pt x="118" y="124"/>
                      <a:pt x="118" y="124"/>
                    </a:cubicBezTo>
                    <a:cubicBezTo>
                      <a:pt x="114" y="127"/>
                      <a:pt x="110" y="130"/>
                      <a:pt x="105" y="133"/>
                    </a:cubicBezTo>
                    <a:cubicBezTo>
                      <a:pt x="102" y="126"/>
                      <a:pt x="102" y="126"/>
                      <a:pt x="102" y="126"/>
                    </a:cubicBezTo>
                    <a:cubicBezTo>
                      <a:pt x="101" y="124"/>
                      <a:pt x="99" y="123"/>
                      <a:pt x="97" y="124"/>
                    </a:cubicBezTo>
                    <a:cubicBezTo>
                      <a:pt x="95" y="125"/>
                      <a:pt x="95" y="127"/>
                      <a:pt x="95" y="129"/>
                    </a:cubicBezTo>
                    <a:cubicBezTo>
                      <a:pt x="98" y="136"/>
                      <a:pt x="98" y="136"/>
                      <a:pt x="98" y="136"/>
                    </a:cubicBezTo>
                    <a:cubicBezTo>
                      <a:pt x="93" y="138"/>
                      <a:pt x="88" y="139"/>
                      <a:pt x="83" y="139"/>
                    </a:cubicBezTo>
                    <a:cubicBezTo>
                      <a:pt x="82" y="130"/>
                      <a:pt x="82" y="130"/>
                      <a:pt x="82" y="130"/>
                    </a:cubicBezTo>
                    <a:cubicBezTo>
                      <a:pt x="82" y="127"/>
                      <a:pt x="80" y="125"/>
                      <a:pt x="77" y="125"/>
                    </a:cubicBezTo>
                    <a:cubicBezTo>
                      <a:pt x="74" y="125"/>
                      <a:pt x="72" y="128"/>
                      <a:pt x="72" y="130"/>
                    </a:cubicBezTo>
                    <a:cubicBezTo>
                      <a:pt x="72" y="140"/>
                      <a:pt x="72" y="140"/>
                      <a:pt x="72" y="140"/>
                    </a:cubicBezTo>
                    <a:cubicBezTo>
                      <a:pt x="67" y="139"/>
                      <a:pt x="61" y="138"/>
                      <a:pt x="56" y="137"/>
                    </a:cubicBezTo>
                    <a:cubicBezTo>
                      <a:pt x="59" y="129"/>
                      <a:pt x="59" y="129"/>
                      <a:pt x="59" y="129"/>
                    </a:cubicBezTo>
                    <a:cubicBezTo>
                      <a:pt x="60" y="128"/>
                      <a:pt x="59" y="126"/>
                      <a:pt x="57" y="125"/>
                    </a:cubicBezTo>
                    <a:cubicBezTo>
                      <a:pt x="55" y="124"/>
                      <a:pt x="53" y="125"/>
                      <a:pt x="53" y="127"/>
                    </a:cubicBezTo>
                    <a:cubicBezTo>
                      <a:pt x="50" y="134"/>
                      <a:pt x="50" y="134"/>
                      <a:pt x="50" y="134"/>
                    </a:cubicBezTo>
                    <a:cubicBezTo>
                      <a:pt x="45" y="132"/>
                      <a:pt x="40" y="129"/>
                      <a:pt x="36" y="125"/>
                    </a:cubicBezTo>
                    <a:cubicBezTo>
                      <a:pt x="42" y="119"/>
                      <a:pt x="42" y="119"/>
                      <a:pt x="42" y="119"/>
                    </a:cubicBezTo>
                    <a:cubicBezTo>
                      <a:pt x="44" y="117"/>
                      <a:pt x="44" y="113"/>
                      <a:pt x="42" y="112"/>
                    </a:cubicBezTo>
                    <a:cubicBezTo>
                      <a:pt x="40" y="110"/>
                      <a:pt x="37" y="110"/>
                      <a:pt x="35" y="112"/>
                    </a:cubicBezTo>
                    <a:cubicBezTo>
                      <a:pt x="29" y="118"/>
                      <a:pt x="29" y="118"/>
                      <a:pt x="29" y="118"/>
                    </a:cubicBezTo>
                    <a:cubicBezTo>
                      <a:pt x="25" y="114"/>
                      <a:pt x="22" y="110"/>
                      <a:pt x="19" y="105"/>
                    </a:cubicBezTo>
                    <a:cubicBezTo>
                      <a:pt x="27" y="102"/>
                      <a:pt x="27" y="102"/>
                      <a:pt x="27" y="102"/>
                    </a:cubicBezTo>
                    <a:cubicBezTo>
                      <a:pt x="28" y="101"/>
                      <a:pt x="29" y="99"/>
                      <a:pt x="28" y="97"/>
                    </a:cubicBezTo>
                    <a:cubicBezTo>
                      <a:pt x="28" y="95"/>
                      <a:pt x="25" y="95"/>
                      <a:pt x="24" y="95"/>
                    </a:cubicBezTo>
                    <a:cubicBezTo>
                      <a:pt x="17" y="98"/>
                      <a:pt x="17" y="98"/>
                      <a:pt x="17" y="98"/>
                    </a:cubicBezTo>
                    <a:cubicBezTo>
                      <a:pt x="15" y="93"/>
                      <a:pt x="13" y="88"/>
                      <a:pt x="13" y="83"/>
                    </a:cubicBezTo>
                    <a:cubicBezTo>
                      <a:pt x="22" y="82"/>
                      <a:pt x="22" y="82"/>
                      <a:pt x="22" y="82"/>
                    </a:cubicBezTo>
                    <a:cubicBezTo>
                      <a:pt x="25" y="82"/>
                      <a:pt x="27" y="80"/>
                      <a:pt x="27" y="77"/>
                    </a:cubicBezTo>
                    <a:cubicBezTo>
                      <a:pt x="27" y="74"/>
                      <a:pt x="25" y="72"/>
                      <a:pt x="22" y="72"/>
                    </a:cubicBezTo>
                    <a:cubicBezTo>
                      <a:pt x="13" y="72"/>
                      <a:pt x="13" y="72"/>
                      <a:pt x="13" y="72"/>
                    </a:cubicBezTo>
                    <a:cubicBezTo>
                      <a:pt x="13" y="67"/>
                      <a:pt x="14" y="62"/>
                      <a:pt x="15" y="57"/>
                    </a:cubicBezTo>
                    <a:cubicBezTo>
                      <a:pt x="23" y="60"/>
                      <a:pt x="23" y="60"/>
                      <a:pt x="23" y="60"/>
                    </a:cubicBezTo>
                    <a:cubicBezTo>
                      <a:pt x="25" y="61"/>
                      <a:pt x="27" y="60"/>
                      <a:pt x="27" y="58"/>
                    </a:cubicBezTo>
                    <a:cubicBezTo>
                      <a:pt x="28" y="56"/>
                      <a:pt x="27" y="54"/>
                      <a:pt x="25" y="54"/>
                    </a:cubicBezTo>
                    <a:cubicBezTo>
                      <a:pt x="18" y="51"/>
                      <a:pt x="18" y="51"/>
                      <a:pt x="18" y="51"/>
                    </a:cubicBezTo>
                    <a:cubicBezTo>
                      <a:pt x="20" y="45"/>
                      <a:pt x="23" y="40"/>
                      <a:pt x="27" y="36"/>
                    </a:cubicBezTo>
                    <a:cubicBezTo>
                      <a:pt x="34" y="42"/>
                      <a:pt x="34" y="42"/>
                      <a:pt x="34" y="42"/>
                    </a:cubicBezTo>
                    <a:cubicBezTo>
                      <a:pt x="36" y="44"/>
                      <a:pt x="39" y="44"/>
                      <a:pt x="41" y="42"/>
                    </a:cubicBezTo>
                    <a:cubicBezTo>
                      <a:pt x="43" y="40"/>
                      <a:pt x="43" y="37"/>
                      <a:pt x="41" y="35"/>
                    </a:cubicBezTo>
                    <a:cubicBezTo>
                      <a:pt x="34" y="29"/>
                      <a:pt x="34" y="29"/>
                      <a:pt x="34" y="29"/>
                    </a:cubicBezTo>
                    <a:cubicBezTo>
                      <a:pt x="38" y="25"/>
                      <a:pt x="42" y="22"/>
                      <a:pt x="47" y="20"/>
                    </a:cubicBezTo>
                    <a:cubicBezTo>
                      <a:pt x="51" y="27"/>
                      <a:pt x="51" y="27"/>
                      <a:pt x="51" y="27"/>
                    </a:cubicBezTo>
                    <a:cubicBezTo>
                      <a:pt x="51" y="29"/>
                      <a:pt x="53" y="30"/>
                      <a:pt x="55" y="29"/>
                    </a:cubicBezTo>
                    <a:cubicBezTo>
                      <a:pt x="57" y="28"/>
                      <a:pt x="58" y="26"/>
                      <a:pt x="57" y="24"/>
                    </a:cubicBezTo>
                    <a:cubicBezTo>
                      <a:pt x="53" y="17"/>
                      <a:pt x="53" y="17"/>
                      <a:pt x="53" y="17"/>
                    </a:cubicBezTo>
                    <a:cubicBezTo>
                      <a:pt x="59" y="15"/>
                      <a:pt x="64" y="13"/>
                      <a:pt x="70" y="13"/>
                    </a:cubicBezTo>
                    <a:cubicBezTo>
                      <a:pt x="70" y="22"/>
                      <a:pt x="70" y="22"/>
                      <a:pt x="70" y="22"/>
                    </a:cubicBezTo>
                    <a:cubicBezTo>
                      <a:pt x="70" y="25"/>
                      <a:pt x="72" y="27"/>
                      <a:pt x="75" y="27"/>
                    </a:cubicBezTo>
                    <a:cubicBezTo>
                      <a:pt x="78" y="27"/>
                      <a:pt x="80" y="25"/>
                      <a:pt x="80" y="22"/>
                    </a:cubicBezTo>
                    <a:cubicBezTo>
                      <a:pt x="80" y="13"/>
                      <a:pt x="80" y="13"/>
                      <a:pt x="80" y="13"/>
                    </a:cubicBezTo>
                    <a:cubicBezTo>
                      <a:pt x="85" y="13"/>
                      <a:pt x="91" y="14"/>
                      <a:pt x="96" y="16"/>
                    </a:cubicBezTo>
                    <a:cubicBezTo>
                      <a:pt x="93" y="24"/>
                      <a:pt x="93" y="24"/>
                      <a:pt x="93" y="24"/>
                    </a:cubicBezTo>
                    <a:cubicBezTo>
                      <a:pt x="92" y="25"/>
                      <a:pt x="93" y="27"/>
                      <a:pt x="95" y="28"/>
                    </a:cubicBezTo>
                    <a:cubicBezTo>
                      <a:pt x="97" y="29"/>
                      <a:pt x="99" y="28"/>
                      <a:pt x="99" y="26"/>
                    </a:cubicBezTo>
                    <a:cubicBezTo>
                      <a:pt x="102" y="18"/>
                      <a:pt x="102" y="18"/>
                      <a:pt x="102" y="18"/>
                    </a:cubicBezTo>
                    <a:cubicBezTo>
                      <a:pt x="107" y="21"/>
                      <a:pt x="112" y="23"/>
                      <a:pt x="116" y="27"/>
                    </a:cubicBezTo>
                    <a:cubicBezTo>
                      <a:pt x="110" y="34"/>
                      <a:pt x="110" y="34"/>
                      <a:pt x="110" y="34"/>
                    </a:cubicBezTo>
                    <a:cubicBezTo>
                      <a:pt x="108" y="36"/>
                      <a:pt x="108" y="39"/>
                      <a:pt x="110" y="41"/>
                    </a:cubicBezTo>
                    <a:cubicBezTo>
                      <a:pt x="112" y="43"/>
                      <a:pt x="115" y="43"/>
                      <a:pt x="117" y="41"/>
                    </a:cubicBezTo>
                    <a:cubicBezTo>
                      <a:pt x="124" y="34"/>
                      <a:pt x="124" y="34"/>
                      <a:pt x="124" y="34"/>
                    </a:cubicBezTo>
                    <a:cubicBezTo>
                      <a:pt x="127" y="38"/>
                      <a:pt x="131" y="43"/>
                      <a:pt x="133" y="48"/>
                    </a:cubicBezTo>
                    <a:cubicBezTo>
                      <a:pt x="126" y="51"/>
                      <a:pt x="126" y="51"/>
                      <a:pt x="126" y="51"/>
                    </a:cubicBezTo>
                    <a:cubicBezTo>
                      <a:pt x="124" y="52"/>
                      <a:pt x="123" y="54"/>
                      <a:pt x="124" y="56"/>
                    </a:cubicBezTo>
                    <a:cubicBezTo>
                      <a:pt x="125" y="58"/>
                      <a:pt x="127" y="58"/>
                      <a:pt x="128" y="58"/>
                    </a:cubicBezTo>
                    <a:cubicBezTo>
                      <a:pt x="136" y="54"/>
                      <a:pt x="136" y="54"/>
                      <a:pt x="136" y="54"/>
                    </a:cubicBezTo>
                    <a:cubicBezTo>
                      <a:pt x="138" y="59"/>
                      <a:pt x="139" y="64"/>
                      <a:pt x="139" y="70"/>
                    </a:cubicBezTo>
                    <a:cubicBezTo>
                      <a:pt x="130" y="70"/>
                      <a:pt x="130" y="70"/>
                      <a:pt x="130" y="70"/>
                    </a:cubicBezTo>
                    <a:cubicBezTo>
                      <a:pt x="127" y="70"/>
                      <a:pt x="125" y="72"/>
                      <a:pt x="125" y="75"/>
                    </a:cubicBezTo>
                    <a:cubicBezTo>
                      <a:pt x="125" y="78"/>
                      <a:pt x="128" y="80"/>
                      <a:pt x="130" y="80"/>
                    </a:cubicBezTo>
                    <a:cubicBezTo>
                      <a:pt x="140" y="80"/>
                      <a:pt x="140" y="80"/>
                      <a:pt x="140" y="80"/>
                    </a:cubicBezTo>
                    <a:cubicBezTo>
                      <a:pt x="139" y="85"/>
                      <a:pt x="138" y="91"/>
                      <a:pt x="137" y="96"/>
                    </a:cubicBezTo>
                    <a:cubicBezTo>
                      <a:pt x="129" y="93"/>
                      <a:pt x="129" y="93"/>
                      <a:pt x="129" y="93"/>
                    </a:cubicBezTo>
                    <a:cubicBezTo>
                      <a:pt x="127" y="92"/>
                      <a:pt x="125" y="93"/>
                      <a:pt x="125" y="95"/>
                    </a:cubicBezTo>
                    <a:cubicBezTo>
                      <a:pt x="124" y="97"/>
                      <a:pt x="125" y="99"/>
                      <a:pt x="127" y="99"/>
                    </a:cubicBezTo>
                    <a:cubicBezTo>
                      <a:pt x="134" y="102"/>
                      <a:pt x="134" y="102"/>
                      <a:pt x="134" y="102"/>
                    </a:cubicBezTo>
                    <a:cubicBezTo>
                      <a:pt x="132" y="107"/>
                      <a:pt x="129" y="112"/>
                      <a:pt x="125" y="116"/>
                    </a:cubicBezTo>
                    <a:close/>
                    <a:moveTo>
                      <a:pt x="87" y="75"/>
                    </a:moveTo>
                    <a:cubicBezTo>
                      <a:pt x="87" y="81"/>
                      <a:pt x="82" y="86"/>
                      <a:pt x="76" y="86"/>
                    </a:cubicBezTo>
                    <a:cubicBezTo>
                      <a:pt x="70" y="86"/>
                      <a:pt x="65" y="82"/>
                      <a:pt x="65" y="76"/>
                    </a:cubicBezTo>
                    <a:cubicBezTo>
                      <a:pt x="65" y="71"/>
                      <a:pt x="68" y="67"/>
                      <a:pt x="72" y="65"/>
                    </a:cubicBezTo>
                    <a:cubicBezTo>
                      <a:pt x="71" y="36"/>
                      <a:pt x="71" y="36"/>
                      <a:pt x="71" y="36"/>
                    </a:cubicBezTo>
                    <a:cubicBezTo>
                      <a:pt x="71" y="34"/>
                      <a:pt x="73" y="32"/>
                      <a:pt x="75" y="32"/>
                    </a:cubicBezTo>
                    <a:cubicBezTo>
                      <a:pt x="77" y="32"/>
                      <a:pt x="79" y="33"/>
                      <a:pt x="79" y="35"/>
                    </a:cubicBezTo>
                    <a:cubicBezTo>
                      <a:pt x="80" y="65"/>
                      <a:pt x="80" y="65"/>
                      <a:pt x="80" y="65"/>
                    </a:cubicBezTo>
                    <a:cubicBezTo>
                      <a:pt x="84" y="67"/>
                      <a:pt x="87" y="70"/>
                      <a:pt x="87" y="75"/>
                    </a:cubicBezTo>
                    <a:close/>
                    <a:moveTo>
                      <a:pt x="76" y="92"/>
                    </a:moveTo>
                    <a:cubicBezTo>
                      <a:pt x="78" y="92"/>
                      <a:pt x="80" y="92"/>
                      <a:pt x="82" y="91"/>
                    </a:cubicBezTo>
                    <a:cubicBezTo>
                      <a:pt x="82" y="113"/>
                      <a:pt x="82" y="113"/>
                      <a:pt x="82" y="113"/>
                    </a:cubicBezTo>
                    <a:cubicBezTo>
                      <a:pt x="82" y="116"/>
                      <a:pt x="80" y="119"/>
                      <a:pt x="76" y="119"/>
                    </a:cubicBezTo>
                    <a:cubicBezTo>
                      <a:pt x="73" y="119"/>
                      <a:pt x="70" y="116"/>
                      <a:pt x="70" y="113"/>
                    </a:cubicBezTo>
                    <a:cubicBezTo>
                      <a:pt x="70" y="91"/>
                      <a:pt x="70" y="91"/>
                      <a:pt x="70" y="91"/>
                    </a:cubicBezTo>
                    <a:cubicBezTo>
                      <a:pt x="72" y="92"/>
                      <a:pt x="74" y="92"/>
                      <a:pt x="76"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8" name="Freeform 75"/>
              <p:cNvSpPr>
                <a:spLocks/>
              </p:cNvSpPr>
              <p:nvPr/>
            </p:nvSpPr>
            <p:spPr bwMode="auto">
              <a:xfrm>
                <a:off x="2061" y="2652"/>
                <a:ext cx="68" cy="127"/>
              </a:xfrm>
              <a:custGeom>
                <a:avLst/>
                <a:gdLst>
                  <a:gd name="T0" fmla="*/ 47 w 47"/>
                  <a:gd name="T1" fmla="*/ 60 h 88"/>
                  <a:gd name="T2" fmla="*/ 45 w 47"/>
                  <a:gd name="T3" fmla="*/ 68 h 88"/>
                  <a:gd name="T4" fmla="*/ 42 w 47"/>
                  <a:gd name="T5" fmla="*/ 73 h 88"/>
                  <a:gd name="T6" fmla="*/ 36 w 47"/>
                  <a:gd name="T7" fmla="*/ 77 h 88"/>
                  <a:gd name="T8" fmla="*/ 30 w 47"/>
                  <a:gd name="T9" fmla="*/ 79 h 88"/>
                  <a:gd name="T10" fmla="*/ 30 w 47"/>
                  <a:gd name="T11" fmla="*/ 85 h 88"/>
                  <a:gd name="T12" fmla="*/ 29 w 47"/>
                  <a:gd name="T13" fmla="*/ 88 h 88"/>
                  <a:gd name="T14" fmla="*/ 27 w 47"/>
                  <a:gd name="T15" fmla="*/ 88 h 88"/>
                  <a:gd name="T16" fmla="*/ 20 w 47"/>
                  <a:gd name="T17" fmla="*/ 88 h 88"/>
                  <a:gd name="T18" fmla="*/ 17 w 47"/>
                  <a:gd name="T19" fmla="*/ 88 h 88"/>
                  <a:gd name="T20" fmla="*/ 17 w 47"/>
                  <a:gd name="T21" fmla="*/ 84 h 88"/>
                  <a:gd name="T22" fmla="*/ 17 w 47"/>
                  <a:gd name="T23" fmla="*/ 80 h 88"/>
                  <a:gd name="T24" fmla="*/ 6 w 47"/>
                  <a:gd name="T25" fmla="*/ 79 h 88"/>
                  <a:gd name="T26" fmla="*/ 0 w 47"/>
                  <a:gd name="T27" fmla="*/ 76 h 88"/>
                  <a:gd name="T28" fmla="*/ 0 w 47"/>
                  <a:gd name="T29" fmla="*/ 74 h 88"/>
                  <a:gd name="T30" fmla="*/ 0 w 47"/>
                  <a:gd name="T31" fmla="*/ 70 h 88"/>
                  <a:gd name="T32" fmla="*/ 1 w 47"/>
                  <a:gd name="T33" fmla="*/ 67 h 88"/>
                  <a:gd name="T34" fmla="*/ 3 w 47"/>
                  <a:gd name="T35" fmla="*/ 66 h 88"/>
                  <a:gd name="T36" fmla="*/ 4 w 47"/>
                  <a:gd name="T37" fmla="*/ 66 h 88"/>
                  <a:gd name="T38" fmla="*/ 4 w 47"/>
                  <a:gd name="T39" fmla="*/ 66 h 88"/>
                  <a:gd name="T40" fmla="*/ 10 w 47"/>
                  <a:gd name="T41" fmla="*/ 68 h 88"/>
                  <a:gd name="T42" fmla="*/ 19 w 47"/>
                  <a:gd name="T43" fmla="*/ 69 h 88"/>
                  <a:gd name="T44" fmla="*/ 29 w 47"/>
                  <a:gd name="T45" fmla="*/ 67 h 88"/>
                  <a:gd name="T46" fmla="*/ 33 w 47"/>
                  <a:gd name="T47" fmla="*/ 61 h 88"/>
                  <a:gd name="T48" fmla="*/ 30 w 47"/>
                  <a:gd name="T49" fmla="*/ 54 h 88"/>
                  <a:gd name="T50" fmla="*/ 20 w 47"/>
                  <a:gd name="T51" fmla="*/ 49 h 88"/>
                  <a:gd name="T52" fmla="*/ 13 w 47"/>
                  <a:gd name="T53" fmla="*/ 46 h 88"/>
                  <a:gd name="T54" fmla="*/ 7 w 47"/>
                  <a:gd name="T55" fmla="*/ 41 h 88"/>
                  <a:gd name="T56" fmla="*/ 3 w 47"/>
                  <a:gd name="T57" fmla="*/ 36 h 88"/>
                  <a:gd name="T58" fmla="*/ 1 w 47"/>
                  <a:gd name="T59" fmla="*/ 28 h 88"/>
                  <a:gd name="T60" fmla="*/ 6 w 47"/>
                  <a:gd name="T61" fmla="*/ 16 h 88"/>
                  <a:gd name="T62" fmla="*/ 19 w 47"/>
                  <a:gd name="T63" fmla="*/ 10 h 88"/>
                  <a:gd name="T64" fmla="*/ 19 w 47"/>
                  <a:gd name="T65" fmla="*/ 4 h 88"/>
                  <a:gd name="T66" fmla="*/ 19 w 47"/>
                  <a:gd name="T67" fmla="*/ 1 h 88"/>
                  <a:gd name="T68" fmla="*/ 23 w 47"/>
                  <a:gd name="T69" fmla="*/ 0 h 88"/>
                  <a:gd name="T70" fmla="*/ 29 w 47"/>
                  <a:gd name="T71" fmla="*/ 0 h 88"/>
                  <a:gd name="T72" fmla="*/ 32 w 47"/>
                  <a:gd name="T73" fmla="*/ 1 h 88"/>
                  <a:gd name="T74" fmla="*/ 32 w 47"/>
                  <a:gd name="T75" fmla="*/ 4 h 88"/>
                  <a:gd name="T76" fmla="*/ 32 w 47"/>
                  <a:gd name="T77" fmla="*/ 9 h 88"/>
                  <a:gd name="T78" fmla="*/ 38 w 47"/>
                  <a:gd name="T79" fmla="*/ 10 h 88"/>
                  <a:gd name="T80" fmla="*/ 42 w 47"/>
                  <a:gd name="T81" fmla="*/ 11 h 88"/>
                  <a:gd name="T82" fmla="*/ 43 w 47"/>
                  <a:gd name="T83" fmla="*/ 13 h 88"/>
                  <a:gd name="T84" fmla="*/ 42 w 47"/>
                  <a:gd name="T85" fmla="*/ 17 h 88"/>
                  <a:gd name="T86" fmla="*/ 41 w 47"/>
                  <a:gd name="T87" fmla="*/ 20 h 88"/>
                  <a:gd name="T88" fmla="*/ 39 w 47"/>
                  <a:gd name="T89" fmla="*/ 22 h 88"/>
                  <a:gd name="T90" fmla="*/ 34 w 47"/>
                  <a:gd name="T91" fmla="*/ 20 h 88"/>
                  <a:gd name="T92" fmla="*/ 27 w 47"/>
                  <a:gd name="T93" fmla="*/ 20 h 88"/>
                  <a:gd name="T94" fmla="*/ 18 w 47"/>
                  <a:gd name="T95" fmla="*/ 22 h 88"/>
                  <a:gd name="T96" fmla="*/ 15 w 47"/>
                  <a:gd name="T97" fmla="*/ 28 h 88"/>
                  <a:gd name="T98" fmla="*/ 18 w 47"/>
                  <a:gd name="T99" fmla="*/ 33 h 88"/>
                  <a:gd name="T100" fmla="*/ 27 w 47"/>
                  <a:gd name="T101" fmla="*/ 38 h 88"/>
                  <a:gd name="T102" fmla="*/ 41 w 47"/>
                  <a:gd name="T103" fmla="*/ 47 h 88"/>
                  <a:gd name="T104" fmla="*/ 47 w 47"/>
                  <a:gd name="T105" fmla="*/ 6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88">
                    <a:moveTo>
                      <a:pt x="47" y="60"/>
                    </a:moveTo>
                    <a:cubicBezTo>
                      <a:pt x="47" y="63"/>
                      <a:pt x="46" y="66"/>
                      <a:pt x="45" y="68"/>
                    </a:cubicBezTo>
                    <a:cubicBezTo>
                      <a:pt x="44" y="70"/>
                      <a:pt x="43" y="72"/>
                      <a:pt x="42" y="73"/>
                    </a:cubicBezTo>
                    <a:cubicBezTo>
                      <a:pt x="40" y="75"/>
                      <a:pt x="38" y="76"/>
                      <a:pt x="36" y="77"/>
                    </a:cubicBezTo>
                    <a:cubicBezTo>
                      <a:pt x="34" y="78"/>
                      <a:pt x="32" y="79"/>
                      <a:pt x="30" y="79"/>
                    </a:cubicBezTo>
                    <a:cubicBezTo>
                      <a:pt x="30" y="85"/>
                      <a:pt x="30" y="85"/>
                      <a:pt x="30" y="85"/>
                    </a:cubicBezTo>
                    <a:cubicBezTo>
                      <a:pt x="30" y="86"/>
                      <a:pt x="30" y="87"/>
                      <a:pt x="29" y="88"/>
                    </a:cubicBezTo>
                    <a:cubicBezTo>
                      <a:pt x="29" y="88"/>
                      <a:pt x="28" y="88"/>
                      <a:pt x="27" y="88"/>
                    </a:cubicBezTo>
                    <a:cubicBezTo>
                      <a:pt x="20" y="88"/>
                      <a:pt x="20" y="88"/>
                      <a:pt x="20" y="88"/>
                    </a:cubicBezTo>
                    <a:cubicBezTo>
                      <a:pt x="19" y="88"/>
                      <a:pt x="18" y="88"/>
                      <a:pt x="17" y="88"/>
                    </a:cubicBezTo>
                    <a:cubicBezTo>
                      <a:pt x="17" y="87"/>
                      <a:pt x="17" y="86"/>
                      <a:pt x="17" y="84"/>
                    </a:cubicBezTo>
                    <a:cubicBezTo>
                      <a:pt x="17" y="80"/>
                      <a:pt x="17" y="80"/>
                      <a:pt x="17" y="80"/>
                    </a:cubicBezTo>
                    <a:cubicBezTo>
                      <a:pt x="12" y="80"/>
                      <a:pt x="9" y="80"/>
                      <a:pt x="6" y="79"/>
                    </a:cubicBezTo>
                    <a:cubicBezTo>
                      <a:pt x="3" y="78"/>
                      <a:pt x="1" y="77"/>
                      <a:pt x="0" y="76"/>
                    </a:cubicBezTo>
                    <a:cubicBezTo>
                      <a:pt x="0" y="76"/>
                      <a:pt x="0" y="75"/>
                      <a:pt x="0" y="74"/>
                    </a:cubicBezTo>
                    <a:cubicBezTo>
                      <a:pt x="0" y="73"/>
                      <a:pt x="0" y="72"/>
                      <a:pt x="0" y="70"/>
                    </a:cubicBezTo>
                    <a:cubicBezTo>
                      <a:pt x="1" y="69"/>
                      <a:pt x="1" y="68"/>
                      <a:pt x="1" y="67"/>
                    </a:cubicBezTo>
                    <a:cubicBezTo>
                      <a:pt x="2" y="66"/>
                      <a:pt x="2" y="65"/>
                      <a:pt x="3" y="66"/>
                    </a:cubicBezTo>
                    <a:cubicBezTo>
                      <a:pt x="4" y="66"/>
                      <a:pt x="4" y="66"/>
                      <a:pt x="4" y="66"/>
                    </a:cubicBezTo>
                    <a:cubicBezTo>
                      <a:pt x="4" y="66"/>
                      <a:pt x="4" y="66"/>
                      <a:pt x="4" y="66"/>
                    </a:cubicBezTo>
                    <a:cubicBezTo>
                      <a:pt x="6" y="67"/>
                      <a:pt x="8" y="67"/>
                      <a:pt x="10" y="68"/>
                    </a:cubicBezTo>
                    <a:cubicBezTo>
                      <a:pt x="12" y="68"/>
                      <a:pt x="15" y="69"/>
                      <a:pt x="19" y="69"/>
                    </a:cubicBezTo>
                    <a:cubicBezTo>
                      <a:pt x="23" y="69"/>
                      <a:pt x="26" y="68"/>
                      <a:pt x="29" y="67"/>
                    </a:cubicBezTo>
                    <a:cubicBezTo>
                      <a:pt x="31" y="66"/>
                      <a:pt x="33" y="64"/>
                      <a:pt x="33" y="61"/>
                    </a:cubicBezTo>
                    <a:cubicBezTo>
                      <a:pt x="33" y="58"/>
                      <a:pt x="32" y="56"/>
                      <a:pt x="30" y="54"/>
                    </a:cubicBezTo>
                    <a:cubicBezTo>
                      <a:pt x="28" y="52"/>
                      <a:pt x="25" y="51"/>
                      <a:pt x="20" y="49"/>
                    </a:cubicBezTo>
                    <a:cubicBezTo>
                      <a:pt x="18" y="48"/>
                      <a:pt x="15" y="47"/>
                      <a:pt x="13" y="46"/>
                    </a:cubicBezTo>
                    <a:cubicBezTo>
                      <a:pt x="11" y="44"/>
                      <a:pt x="9" y="43"/>
                      <a:pt x="7" y="41"/>
                    </a:cubicBezTo>
                    <a:cubicBezTo>
                      <a:pt x="5" y="40"/>
                      <a:pt x="4" y="38"/>
                      <a:pt x="3" y="36"/>
                    </a:cubicBezTo>
                    <a:cubicBezTo>
                      <a:pt x="2" y="33"/>
                      <a:pt x="1" y="31"/>
                      <a:pt x="1" y="28"/>
                    </a:cubicBezTo>
                    <a:cubicBezTo>
                      <a:pt x="1" y="23"/>
                      <a:pt x="3" y="20"/>
                      <a:pt x="6" y="16"/>
                    </a:cubicBezTo>
                    <a:cubicBezTo>
                      <a:pt x="9" y="13"/>
                      <a:pt x="13" y="11"/>
                      <a:pt x="19" y="10"/>
                    </a:cubicBezTo>
                    <a:cubicBezTo>
                      <a:pt x="19" y="4"/>
                      <a:pt x="19" y="4"/>
                      <a:pt x="19" y="4"/>
                    </a:cubicBezTo>
                    <a:cubicBezTo>
                      <a:pt x="19" y="3"/>
                      <a:pt x="19" y="2"/>
                      <a:pt x="19" y="1"/>
                    </a:cubicBezTo>
                    <a:cubicBezTo>
                      <a:pt x="20" y="1"/>
                      <a:pt x="21" y="0"/>
                      <a:pt x="23" y="0"/>
                    </a:cubicBezTo>
                    <a:cubicBezTo>
                      <a:pt x="29" y="0"/>
                      <a:pt x="29" y="0"/>
                      <a:pt x="29" y="0"/>
                    </a:cubicBezTo>
                    <a:cubicBezTo>
                      <a:pt x="30" y="0"/>
                      <a:pt x="31" y="1"/>
                      <a:pt x="32" y="1"/>
                    </a:cubicBezTo>
                    <a:cubicBezTo>
                      <a:pt x="32" y="2"/>
                      <a:pt x="32" y="3"/>
                      <a:pt x="32" y="4"/>
                    </a:cubicBezTo>
                    <a:cubicBezTo>
                      <a:pt x="32" y="9"/>
                      <a:pt x="32" y="9"/>
                      <a:pt x="32" y="9"/>
                    </a:cubicBezTo>
                    <a:cubicBezTo>
                      <a:pt x="35" y="9"/>
                      <a:pt x="37" y="10"/>
                      <a:pt x="38" y="10"/>
                    </a:cubicBezTo>
                    <a:cubicBezTo>
                      <a:pt x="40" y="11"/>
                      <a:pt x="41" y="11"/>
                      <a:pt x="42" y="11"/>
                    </a:cubicBezTo>
                    <a:cubicBezTo>
                      <a:pt x="43" y="11"/>
                      <a:pt x="43" y="12"/>
                      <a:pt x="43" y="13"/>
                    </a:cubicBezTo>
                    <a:cubicBezTo>
                      <a:pt x="43" y="14"/>
                      <a:pt x="43" y="16"/>
                      <a:pt x="42" y="17"/>
                    </a:cubicBezTo>
                    <a:cubicBezTo>
                      <a:pt x="42" y="18"/>
                      <a:pt x="42" y="19"/>
                      <a:pt x="41" y="20"/>
                    </a:cubicBezTo>
                    <a:cubicBezTo>
                      <a:pt x="40" y="21"/>
                      <a:pt x="40" y="22"/>
                      <a:pt x="39" y="22"/>
                    </a:cubicBezTo>
                    <a:cubicBezTo>
                      <a:pt x="38" y="21"/>
                      <a:pt x="36" y="21"/>
                      <a:pt x="34" y="20"/>
                    </a:cubicBezTo>
                    <a:cubicBezTo>
                      <a:pt x="32" y="20"/>
                      <a:pt x="29" y="20"/>
                      <a:pt x="27" y="20"/>
                    </a:cubicBezTo>
                    <a:cubicBezTo>
                      <a:pt x="22" y="20"/>
                      <a:pt x="19" y="20"/>
                      <a:pt x="18" y="22"/>
                    </a:cubicBezTo>
                    <a:cubicBezTo>
                      <a:pt x="16" y="23"/>
                      <a:pt x="15" y="25"/>
                      <a:pt x="15" y="28"/>
                    </a:cubicBezTo>
                    <a:cubicBezTo>
                      <a:pt x="15" y="30"/>
                      <a:pt x="16" y="32"/>
                      <a:pt x="18" y="33"/>
                    </a:cubicBezTo>
                    <a:cubicBezTo>
                      <a:pt x="20" y="35"/>
                      <a:pt x="23" y="36"/>
                      <a:pt x="27" y="38"/>
                    </a:cubicBezTo>
                    <a:cubicBezTo>
                      <a:pt x="33" y="40"/>
                      <a:pt x="38" y="43"/>
                      <a:pt x="41" y="47"/>
                    </a:cubicBezTo>
                    <a:cubicBezTo>
                      <a:pt x="45" y="50"/>
                      <a:pt x="47" y="55"/>
                      <a:pt x="4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9" name="Oval 76"/>
              <p:cNvSpPr>
                <a:spLocks noChangeArrowheads="1"/>
              </p:cNvSpPr>
              <p:nvPr/>
            </p:nvSpPr>
            <p:spPr bwMode="auto">
              <a:xfrm>
                <a:off x="2007" y="2628"/>
                <a:ext cx="176" cy="176"/>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0" name="Freeform 77"/>
              <p:cNvSpPr>
                <a:spLocks/>
              </p:cNvSpPr>
              <p:nvPr/>
            </p:nvSpPr>
            <p:spPr bwMode="auto">
              <a:xfrm>
                <a:off x="1248" y="2413"/>
                <a:ext cx="43" cy="81"/>
              </a:xfrm>
              <a:custGeom>
                <a:avLst/>
                <a:gdLst>
                  <a:gd name="T0" fmla="*/ 30 w 30"/>
                  <a:gd name="T1" fmla="*/ 38 h 56"/>
                  <a:gd name="T2" fmla="*/ 29 w 30"/>
                  <a:gd name="T3" fmla="*/ 43 h 56"/>
                  <a:gd name="T4" fmla="*/ 27 w 30"/>
                  <a:gd name="T5" fmla="*/ 46 h 56"/>
                  <a:gd name="T6" fmla="*/ 24 w 30"/>
                  <a:gd name="T7" fmla="*/ 49 h 56"/>
                  <a:gd name="T8" fmla="*/ 20 w 30"/>
                  <a:gd name="T9" fmla="*/ 50 h 56"/>
                  <a:gd name="T10" fmla="*/ 20 w 30"/>
                  <a:gd name="T11" fmla="*/ 54 h 56"/>
                  <a:gd name="T12" fmla="*/ 19 w 30"/>
                  <a:gd name="T13" fmla="*/ 55 h 56"/>
                  <a:gd name="T14" fmla="*/ 18 w 30"/>
                  <a:gd name="T15" fmla="*/ 56 h 56"/>
                  <a:gd name="T16" fmla="*/ 13 w 30"/>
                  <a:gd name="T17" fmla="*/ 56 h 56"/>
                  <a:gd name="T18" fmla="*/ 12 w 30"/>
                  <a:gd name="T19" fmla="*/ 55 h 56"/>
                  <a:gd name="T20" fmla="*/ 11 w 30"/>
                  <a:gd name="T21" fmla="*/ 53 h 56"/>
                  <a:gd name="T22" fmla="*/ 11 w 30"/>
                  <a:gd name="T23" fmla="*/ 51 h 56"/>
                  <a:gd name="T24" fmla="*/ 4 w 30"/>
                  <a:gd name="T25" fmla="*/ 50 h 56"/>
                  <a:gd name="T26" fmla="*/ 1 w 30"/>
                  <a:gd name="T27" fmla="*/ 48 h 56"/>
                  <a:gd name="T28" fmla="*/ 0 w 30"/>
                  <a:gd name="T29" fmla="*/ 47 h 56"/>
                  <a:gd name="T30" fmla="*/ 1 w 30"/>
                  <a:gd name="T31" fmla="*/ 44 h 56"/>
                  <a:gd name="T32" fmla="*/ 2 w 30"/>
                  <a:gd name="T33" fmla="*/ 42 h 56"/>
                  <a:gd name="T34" fmla="*/ 2 w 30"/>
                  <a:gd name="T35" fmla="*/ 41 h 56"/>
                  <a:gd name="T36" fmla="*/ 3 w 30"/>
                  <a:gd name="T37" fmla="*/ 42 h 56"/>
                  <a:gd name="T38" fmla="*/ 3 w 30"/>
                  <a:gd name="T39" fmla="*/ 42 h 56"/>
                  <a:gd name="T40" fmla="*/ 7 w 30"/>
                  <a:gd name="T41" fmla="*/ 43 h 56"/>
                  <a:gd name="T42" fmla="*/ 13 w 30"/>
                  <a:gd name="T43" fmla="*/ 43 h 56"/>
                  <a:gd name="T44" fmla="*/ 19 w 30"/>
                  <a:gd name="T45" fmla="*/ 42 h 56"/>
                  <a:gd name="T46" fmla="*/ 21 w 30"/>
                  <a:gd name="T47" fmla="*/ 38 h 56"/>
                  <a:gd name="T48" fmla="*/ 20 w 30"/>
                  <a:gd name="T49" fmla="*/ 34 h 56"/>
                  <a:gd name="T50" fmla="*/ 14 w 30"/>
                  <a:gd name="T51" fmla="*/ 31 h 56"/>
                  <a:gd name="T52" fmla="*/ 9 w 30"/>
                  <a:gd name="T53" fmla="*/ 29 h 56"/>
                  <a:gd name="T54" fmla="*/ 5 w 30"/>
                  <a:gd name="T55" fmla="*/ 26 h 56"/>
                  <a:gd name="T56" fmla="*/ 2 w 30"/>
                  <a:gd name="T57" fmla="*/ 22 h 56"/>
                  <a:gd name="T58" fmla="*/ 1 w 30"/>
                  <a:gd name="T59" fmla="*/ 17 h 56"/>
                  <a:gd name="T60" fmla="*/ 4 w 30"/>
                  <a:gd name="T61" fmla="*/ 10 h 56"/>
                  <a:gd name="T62" fmla="*/ 13 w 30"/>
                  <a:gd name="T63" fmla="*/ 6 h 56"/>
                  <a:gd name="T64" fmla="*/ 13 w 30"/>
                  <a:gd name="T65" fmla="*/ 2 h 56"/>
                  <a:gd name="T66" fmla="*/ 13 w 30"/>
                  <a:gd name="T67" fmla="*/ 0 h 56"/>
                  <a:gd name="T68" fmla="*/ 15 w 30"/>
                  <a:gd name="T69" fmla="*/ 0 h 56"/>
                  <a:gd name="T70" fmla="*/ 19 w 30"/>
                  <a:gd name="T71" fmla="*/ 0 h 56"/>
                  <a:gd name="T72" fmla="*/ 21 w 30"/>
                  <a:gd name="T73" fmla="*/ 0 h 56"/>
                  <a:gd name="T74" fmla="*/ 21 w 30"/>
                  <a:gd name="T75" fmla="*/ 2 h 56"/>
                  <a:gd name="T76" fmla="*/ 21 w 30"/>
                  <a:gd name="T77" fmla="*/ 5 h 56"/>
                  <a:gd name="T78" fmla="*/ 25 w 30"/>
                  <a:gd name="T79" fmla="*/ 6 h 56"/>
                  <a:gd name="T80" fmla="*/ 27 w 30"/>
                  <a:gd name="T81" fmla="*/ 7 h 56"/>
                  <a:gd name="T82" fmla="*/ 28 w 30"/>
                  <a:gd name="T83" fmla="*/ 8 h 56"/>
                  <a:gd name="T84" fmla="*/ 28 w 30"/>
                  <a:gd name="T85" fmla="*/ 10 h 56"/>
                  <a:gd name="T86" fmla="*/ 27 w 30"/>
                  <a:gd name="T87" fmla="*/ 13 h 56"/>
                  <a:gd name="T88" fmla="*/ 26 w 30"/>
                  <a:gd name="T89" fmla="*/ 13 h 56"/>
                  <a:gd name="T90" fmla="*/ 22 w 30"/>
                  <a:gd name="T91" fmla="*/ 13 h 56"/>
                  <a:gd name="T92" fmla="*/ 18 w 30"/>
                  <a:gd name="T93" fmla="*/ 12 h 56"/>
                  <a:gd name="T94" fmla="*/ 12 w 30"/>
                  <a:gd name="T95" fmla="*/ 13 h 56"/>
                  <a:gd name="T96" fmla="*/ 10 w 30"/>
                  <a:gd name="T97" fmla="*/ 17 h 56"/>
                  <a:gd name="T98" fmla="*/ 12 w 30"/>
                  <a:gd name="T99" fmla="*/ 21 h 56"/>
                  <a:gd name="T100" fmla="*/ 18 w 30"/>
                  <a:gd name="T101" fmla="*/ 24 h 56"/>
                  <a:gd name="T102" fmla="*/ 27 w 30"/>
                  <a:gd name="T103" fmla="*/ 29 h 56"/>
                  <a:gd name="T104" fmla="*/ 30 w 30"/>
                  <a:gd name="T105"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56">
                    <a:moveTo>
                      <a:pt x="30" y="38"/>
                    </a:moveTo>
                    <a:cubicBezTo>
                      <a:pt x="30" y="40"/>
                      <a:pt x="30" y="41"/>
                      <a:pt x="29" y="43"/>
                    </a:cubicBezTo>
                    <a:cubicBezTo>
                      <a:pt x="29" y="44"/>
                      <a:pt x="28" y="45"/>
                      <a:pt x="27" y="46"/>
                    </a:cubicBezTo>
                    <a:cubicBezTo>
                      <a:pt x="26" y="47"/>
                      <a:pt x="25" y="48"/>
                      <a:pt x="24" y="49"/>
                    </a:cubicBezTo>
                    <a:cubicBezTo>
                      <a:pt x="23" y="49"/>
                      <a:pt x="21" y="50"/>
                      <a:pt x="20" y="50"/>
                    </a:cubicBezTo>
                    <a:cubicBezTo>
                      <a:pt x="20" y="54"/>
                      <a:pt x="20" y="54"/>
                      <a:pt x="20" y="54"/>
                    </a:cubicBezTo>
                    <a:cubicBezTo>
                      <a:pt x="20" y="55"/>
                      <a:pt x="19" y="55"/>
                      <a:pt x="19" y="55"/>
                    </a:cubicBezTo>
                    <a:cubicBezTo>
                      <a:pt x="19" y="56"/>
                      <a:pt x="19" y="56"/>
                      <a:pt x="18" y="56"/>
                    </a:cubicBezTo>
                    <a:cubicBezTo>
                      <a:pt x="13" y="56"/>
                      <a:pt x="13" y="56"/>
                      <a:pt x="13" y="56"/>
                    </a:cubicBezTo>
                    <a:cubicBezTo>
                      <a:pt x="13" y="56"/>
                      <a:pt x="12" y="56"/>
                      <a:pt x="12" y="55"/>
                    </a:cubicBezTo>
                    <a:cubicBezTo>
                      <a:pt x="11" y="55"/>
                      <a:pt x="11" y="54"/>
                      <a:pt x="11" y="53"/>
                    </a:cubicBezTo>
                    <a:cubicBezTo>
                      <a:pt x="11" y="51"/>
                      <a:pt x="11" y="51"/>
                      <a:pt x="11" y="51"/>
                    </a:cubicBezTo>
                    <a:cubicBezTo>
                      <a:pt x="8" y="51"/>
                      <a:pt x="6" y="50"/>
                      <a:pt x="4" y="50"/>
                    </a:cubicBezTo>
                    <a:cubicBezTo>
                      <a:pt x="3" y="49"/>
                      <a:pt x="1" y="49"/>
                      <a:pt x="1" y="48"/>
                    </a:cubicBezTo>
                    <a:cubicBezTo>
                      <a:pt x="1" y="48"/>
                      <a:pt x="0" y="48"/>
                      <a:pt x="0" y="47"/>
                    </a:cubicBezTo>
                    <a:cubicBezTo>
                      <a:pt x="1" y="46"/>
                      <a:pt x="1" y="45"/>
                      <a:pt x="1" y="44"/>
                    </a:cubicBezTo>
                    <a:cubicBezTo>
                      <a:pt x="1" y="44"/>
                      <a:pt x="1" y="43"/>
                      <a:pt x="2" y="42"/>
                    </a:cubicBezTo>
                    <a:cubicBezTo>
                      <a:pt x="2" y="42"/>
                      <a:pt x="2" y="41"/>
                      <a:pt x="2" y="41"/>
                    </a:cubicBezTo>
                    <a:cubicBezTo>
                      <a:pt x="3" y="42"/>
                      <a:pt x="3" y="42"/>
                      <a:pt x="3" y="42"/>
                    </a:cubicBezTo>
                    <a:cubicBezTo>
                      <a:pt x="3" y="42"/>
                      <a:pt x="3" y="42"/>
                      <a:pt x="3" y="42"/>
                    </a:cubicBezTo>
                    <a:cubicBezTo>
                      <a:pt x="4" y="42"/>
                      <a:pt x="5" y="42"/>
                      <a:pt x="7" y="43"/>
                    </a:cubicBezTo>
                    <a:cubicBezTo>
                      <a:pt x="8" y="43"/>
                      <a:pt x="10" y="43"/>
                      <a:pt x="13" y="43"/>
                    </a:cubicBezTo>
                    <a:cubicBezTo>
                      <a:pt x="15" y="43"/>
                      <a:pt x="17" y="43"/>
                      <a:pt x="19" y="42"/>
                    </a:cubicBezTo>
                    <a:cubicBezTo>
                      <a:pt x="21" y="42"/>
                      <a:pt x="21" y="40"/>
                      <a:pt x="21" y="38"/>
                    </a:cubicBezTo>
                    <a:cubicBezTo>
                      <a:pt x="21" y="37"/>
                      <a:pt x="21" y="35"/>
                      <a:pt x="20" y="34"/>
                    </a:cubicBezTo>
                    <a:cubicBezTo>
                      <a:pt x="19" y="33"/>
                      <a:pt x="17" y="32"/>
                      <a:pt x="14" y="31"/>
                    </a:cubicBezTo>
                    <a:cubicBezTo>
                      <a:pt x="12" y="30"/>
                      <a:pt x="10" y="29"/>
                      <a:pt x="9" y="29"/>
                    </a:cubicBezTo>
                    <a:cubicBezTo>
                      <a:pt x="8" y="28"/>
                      <a:pt x="6" y="27"/>
                      <a:pt x="5" y="26"/>
                    </a:cubicBezTo>
                    <a:cubicBezTo>
                      <a:pt x="4" y="25"/>
                      <a:pt x="3" y="24"/>
                      <a:pt x="2" y="22"/>
                    </a:cubicBezTo>
                    <a:cubicBezTo>
                      <a:pt x="2" y="21"/>
                      <a:pt x="1" y="19"/>
                      <a:pt x="1" y="17"/>
                    </a:cubicBezTo>
                    <a:cubicBezTo>
                      <a:pt x="1" y="15"/>
                      <a:pt x="2" y="12"/>
                      <a:pt x="4" y="10"/>
                    </a:cubicBezTo>
                    <a:cubicBezTo>
                      <a:pt x="6" y="8"/>
                      <a:pt x="9" y="6"/>
                      <a:pt x="13" y="6"/>
                    </a:cubicBezTo>
                    <a:cubicBezTo>
                      <a:pt x="13" y="2"/>
                      <a:pt x="13" y="2"/>
                      <a:pt x="13" y="2"/>
                    </a:cubicBezTo>
                    <a:cubicBezTo>
                      <a:pt x="13" y="1"/>
                      <a:pt x="13" y="1"/>
                      <a:pt x="13" y="0"/>
                    </a:cubicBezTo>
                    <a:cubicBezTo>
                      <a:pt x="13" y="0"/>
                      <a:pt x="14" y="0"/>
                      <a:pt x="15" y="0"/>
                    </a:cubicBezTo>
                    <a:cubicBezTo>
                      <a:pt x="19" y="0"/>
                      <a:pt x="19" y="0"/>
                      <a:pt x="19" y="0"/>
                    </a:cubicBezTo>
                    <a:cubicBezTo>
                      <a:pt x="20" y="0"/>
                      <a:pt x="21" y="0"/>
                      <a:pt x="21" y="0"/>
                    </a:cubicBezTo>
                    <a:cubicBezTo>
                      <a:pt x="21" y="1"/>
                      <a:pt x="21" y="1"/>
                      <a:pt x="21" y="2"/>
                    </a:cubicBezTo>
                    <a:cubicBezTo>
                      <a:pt x="21" y="5"/>
                      <a:pt x="21" y="5"/>
                      <a:pt x="21" y="5"/>
                    </a:cubicBezTo>
                    <a:cubicBezTo>
                      <a:pt x="23" y="6"/>
                      <a:pt x="24" y="6"/>
                      <a:pt x="25" y="6"/>
                    </a:cubicBezTo>
                    <a:cubicBezTo>
                      <a:pt x="26" y="6"/>
                      <a:pt x="27" y="6"/>
                      <a:pt x="27" y="7"/>
                    </a:cubicBezTo>
                    <a:cubicBezTo>
                      <a:pt x="28" y="7"/>
                      <a:pt x="28" y="7"/>
                      <a:pt x="28" y="8"/>
                    </a:cubicBezTo>
                    <a:cubicBezTo>
                      <a:pt x="28" y="9"/>
                      <a:pt x="28" y="10"/>
                      <a:pt x="28" y="10"/>
                    </a:cubicBezTo>
                    <a:cubicBezTo>
                      <a:pt x="27" y="11"/>
                      <a:pt x="27" y="12"/>
                      <a:pt x="27" y="13"/>
                    </a:cubicBezTo>
                    <a:cubicBezTo>
                      <a:pt x="26" y="13"/>
                      <a:pt x="26" y="13"/>
                      <a:pt x="26" y="13"/>
                    </a:cubicBezTo>
                    <a:cubicBezTo>
                      <a:pt x="25" y="13"/>
                      <a:pt x="24" y="13"/>
                      <a:pt x="22" y="13"/>
                    </a:cubicBezTo>
                    <a:cubicBezTo>
                      <a:pt x="21" y="12"/>
                      <a:pt x="19" y="12"/>
                      <a:pt x="18" y="12"/>
                    </a:cubicBezTo>
                    <a:cubicBezTo>
                      <a:pt x="15" y="12"/>
                      <a:pt x="13" y="13"/>
                      <a:pt x="12" y="13"/>
                    </a:cubicBezTo>
                    <a:cubicBezTo>
                      <a:pt x="11" y="14"/>
                      <a:pt x="10" y="16"/>
                      <a:pt x="10" y="17"/>
                    </a:cubicBezTo>
                    <a:cubicBezTo>
                      <a:pt x="10" y="19"/>
                      <a:pt x="11" y="20"/>
                      <a:pt x="12" y="21"/>
                    </a:cubicBezTo>
                    <a:cubicBezTo>
                      <a:pt x="13" y="22"/>
                      <a:pt x="15" y="23"/>
                      <a:pt x="18" y="24"/>
                    </a:cubicBezTo>
                    <a:cubicBezTo>
                      <a:pt x="22" y="25"/>
                      <a:pt x="25" y="27"/>
                      <a:pt x="27" y="29"/>
                    </a:cubicBezTo>
                    <a:cubicBezTo>
                      <a:pt x="29" y="32"/>
                      <a:pt x="30" y="35"/>
                      <a:pt x="3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1" name="Freeform 78"/>
              <p:cNvSpPr>
                <a:spLocks noEditPoints="1"/>
              </p:cNvSpPr>
              <p:nvPr/>
            </p:nvSpPr>
            <p:spPr bwMode="auto">
              <a:xfrm>
                <a:off x="1185" y="2371"/>
                <a:ext cx="166" cy="166"/>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96 h 114"/>
                  <a:gd name="T12" fmla="*/ 18 w 114"/>
                  <a:gd name="T13" fmla="*/ 57 h 114"/>
                  <a:gd name="T14" fmla="*/ 57 w 114"/>
                  <a:gd name="T15" fmla="*/ 17 h 114"/>
                  <a:gd name="T16" fmla="*/ 96 w 114"/>
                  <a:gd name="T17" fmla="*/ 57 h 114"/>
                  <a:gd name="T18" fmla="*/ 57 w 114"/>
                  <a:gd name="T19"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6" y="0"/>
                      <a:pt x="0" y="26"/>
                      <a:pt x="0" y="57"/>
                    </a:cubicBezTo>
                    <a:cubicBezTo>
                      <a:pt x="0" y="88"/>
                      <a:pt x="26" y="114"/>
                      <a:pt x="57" y="114"/>
                    </a:cubicBezTo>
                    <a:cubicBezTo>
                      <a:pt x="88" y="114"/>
                      <a:pt x="114" y="88"/>
                      <a:pt x="114" y="57"/>
                    </a:cubicBezTo>
                    <a:cubicBezTo>
                      <a:pt x="114" y="26"/>
                      <a:pt x="88" y="0"/>
                      <a:pt x="57" y="0"/>
                    </a:cubicBezTo>
                    <a:close/>
                    <a:moveTo>
                      <a:pt x="57" y="96"/>
                    </a:moveTo>
                    <a:cubicBezTo>
                      <a:pt x="35" y="96"/>
                      <a:pt x="18" y="79"/>
                      <a:pt x="18" y="57"/>
                    </a:cubicBezTo>
                    <a:cubicBezTo>
                      <a:pt x="18" y="35"/>
                      <a:pt x="35" y="17"/>
                      <a:pt x="57" y="17"/>
                    </a:cubicBezTo>
                    <a:cubicBezTo>
                      <a:pt x="79" y="17"/>
                      <a:pt x="96" y="35"/>
                      <a:pt x="96" y="57"/>
                    </a:cubicBezTo>
                    <a:cubicBezTo>
                      <a:pt x="96" y="79"/>
                      <a:pt x="79" y="96"/>
                      <a:pt x="5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2" name="Rectangle 79"/>
              <p:cNvSpPr>
                <a:spLocks noChangeArrowheads="1"/>
              </p:cNvSpPr>
              <p:nvPr/>
            </p:nvSpPr>
            <p:spPr bwMode="auto">
              <a:xfrm>
                <a:off x="1249" y="2524"/>
                <a:ext cx="38" cy="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3" name="Freeform 80"/>
              <p:cNvSpPr>
                <a:spLocks/>
              </p:cNvSpPr>
              <p:nvPr/>
            </p:nvSpPr>
            <p:spPr bwMode="auto">
              <a:xfrm>
                <a:off x="931" y="857"/>
                <a:ext cx="39" cy="73"/>
              </a:xfrm>
              <a:custGeom>
                <a:avLst/>
                <a:gdLst>
                  <a:gd name="T0" fmla="*/ 27 w 27"/>
                  <a:gd name="T1" fmla="*/ 34 h 50"/>
                  <a:gd name="T2" fmla="*/ 26 w 27"/>
                  <a:gd name="T3" fmla="*/ 38 h 50"/>
                  <a:gd name="T4" fmla="*/ 24 w 27"/>
                  <a:gd name="T5" fmla="*/ 42 h 50"/>
                  <a:gd name="T6" fmla="*/ 21 w 27"/>
                  <a:gd name="T7" fmla="*/ 44 h 50"/>
                  <a:gd name="T8" fmla="*/ 17 w 27"/>
                  <a:gd name="T9" fmla="*/ 45 h 50"/>
                  <a:gd name="T10" fmla="*/ 17 w 27"/>
                  <a:gd name="T11" fmla="*/ 48 h 50"/>
                  <a:gd name="T12" fmla="*/ 17 w 27"/>
                  <a:gd name="T13" fmla="*/ 50 h 50"/>
                  <a:gd name="T14" fmla="*/ 15 w 27"/>
                  <a:gd name="T15" fmla="*/ 50 h 50"/>
                  <a:gd name="T16" fmla="*/ 11 w 27"/>
                  <a:gd name="T17" fmla="*/ 50 h 50"/>
                  <a:gd name="T18" fmla="*/ 10 w 27"/>
                  <a:gd name="T19" fmla="*/ 50 h 50"/>
                  <a:gd name="T20" fmla="*/ 9 w 27"/>
                  <a:gd name="T21" fmla="*/ 48 h 50"/>
                  <a:gd name="T22" fmla="*/ 9 w 27"/>
                  <a:gd name="T23" fmla="*/ 46 h 50"/>
                  <a:gd name="T24" fmla="*/ 3 w 27"/>
                  <a:gd name="T25" fmla="*/ 45 h 50"/>
                  <a:gd name="T26" fmla="*/ 0 w 27"/>
                  <a:gd name="T27" fmla="*/ 43 h 50"/>
                  <a:gd name="T28" fmla="*/ 0 w 27"/>
                  <a:gd name="T29" fmla="*/ 42 h 50"/>
                  <a:gd name="T30" fmla="*/ 0 w 27"/>
                  <a:gd name="T31" fmla="*/ 40 h 50"/>
                  <a:gd name="T32" fmla="*/ 1 w 27"/>
                  <a:gd name="T33" fmla="*/ 38 h 50"/>
                  <a:gd name="T34" fmla="*/ 1 w 27"/>
                  <a:gd name="T35" fmla="*/ 37 h 50"/>
                  <a:gd name="T36" fmla="*/ 2 w 27"/>
                  <a:gd name="T37" fmla="*/ 37 h 50"/>
                  <a:gd name="T38" fmla="*/ 2 w 27"/>
                  <a:gd name="T39" fmla="*/ 38 h 50"/>
                  <a:gd name="T40" fmla="*/ 6 w 27"/>
                  <a:gd name="T41" fmla="*/ 39 h 50"/>
                  <a:gd name="T42" fmla="*/ 11 w 27"/>
                  <a:gd name="T43" fmla="*/ 39 h 50"/>
                  <a:gd name="T44" fmla="*/ 16 w 27"/>
                  <a:gd name="T45" fmla="*/ 38 h 50"/>
                  <a:gd name="T46" fmla="*/ 19 w 27"/>
                  <a:gd name="T47" fmla="*/ 34 h 50"/>
                  <a:gd name="T48" fmla="*/ 17 w 27"/>
                  <a:gd name="T49" fmla="*/ 31 h 50"/>
                  <a:gd name="T50" fmla="*/ 12 w 27"/>
                  <a:gd name="T51" fmla="*/ 28 h 50"/>
                  <a:gd name="T52" fmla="*/ 7 w 27"/>
                  <a:gd name="T53" fmla="*/ 26 h 50"/>
                  <a:gd name="T54" fmla="*/ 4 w 27"/>
                  <a:gd name="T55" fmla="*/ 23 h 50"/>
                  <a:gd name="T56" fmla="*/ 2 w 27"/>
                  <a:gd name="T57" fmla="*/ 20 h 50"/>
                  <a:gd name="T58" fmla="*/ 1 w 27"/>
                  <a:gd name="T59" fmla="*/ 15 h 50"/>
                  <a:gd name="T60" fmla="*/ 3 w 27"/>
                  <a:gd name="T61" fmla="*/ 9 h 50"/>
                  <a:gd name="T62" fmla="*/ 11 w 27"/>
                  <a:gd name="T63" fmla="*/ 5 h 50"/>
                  <a:gd name="T64" fmla="*/ 11 w 27"/>
                  <a:gd name="T65" fmla="*/ 2 h 50"/>
                  <a:gd name="T66" fmla="*/ 11 w 27"/>
                  <a:gd name="T67" fmla="*/ 0 h 50"/>
                  <a:gd name="T68" fmla="*/ 13 w 27"/>
                  <a:gd name="T69" fmla="*/ 0 h 50"/>
                  <a:gd name="T70" fmla="*/ 17 w 27"/>
                  <a:gd name="T71" fmla="*/ 0 h 50"/>
                  <a:gd name="T72" fmla="*/ 18 w 27"/>
                  <a:gd name="T73" fmla="*/ 0 h 50"/>
                  <a:gd name="T74" fmla="*/ 18 w 27"/>
                  <a:gd name="T75" fmla="*/ 2 h 50"/>
                  <a:gd name="T76" fmla="*/ 18 w 27"/>
                  <a:gd name="T77" fmla="*/ 5 h 50"/>
                  <a:gd name="T78" fmla="*/ 22 w 27"/>
                  <a:gd name="T79" fmla="*/ 5 h 50"/>
                  <a:gd name="T80" fmla="*/ 24 w 27"/>
                  <a:gd name="T81" fmla="*/ 6 h 50"/>
                  <a:gd name="T82" fmla="*/ 24 w 27"/>
                  <a:gd name="T83" fmla="*/ 7 h 50"/>
                  <a:gd name="T84" fmla="*/ 24 w 27"/>
                  <a:gd name="T85" fmla="*/ 9 h 50"/>
                  <a:gd name="T86" fmla="*/ 23 w 27"/>
                  <a:gd name="T87" fmla="*/ 11 h 50"/>
                  <a:gd name="T88" fmla="*/ 22 w 27"/>
                  <a:gd name="T89" fmla="*/ 12 h 50"/>
                  <a:gd name="T90" fmla="*/ 19 w 27"/>
                  <a:gd name="T91" fmla="*/ 11 h 50"/>
                  <a:gd name="T92" fmla="*/ 15 w 27"/>
                  <a:gd name="T93" fmla="*/ 11 h 50"/>
                  <a:gd name="T94" fmla="*/ 10 w 27"/>
                  <a:gd name="T95" fmla="*/ 12 h 50"/>
                  <a:gd name="T96" fmla="*/ 9 w 27"/>
                  <a:gd name="T97" fmla="*/ 15 h 50"/>
                  <a:gd name="T98" fmla="*/ 10 w 27"/>
                  <a:gd name="T99" fmla="*/ 19 h 50"/>
                  <a:gd name="T100" fmla="*/ 15 w 27"/>
                  <a:gd name="T101" fmla="*/ 21 h 50"/>
                  <a:gd name="T102" fmla="*/ 24 w 27"/>
                  <a:gd name="T103" fmla="*/ 26 h 50"/>
                  <a:gd name="T104" fmla="*/ 27 w 27"/>
                  <a:gd name="T10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50">
                    <a:moveTo>
                      <a:pt x="27" y="34"/>
                    </a:moveTo>
                    <a:cubicBezTo>
                      <a:pt x="27" y="36"/>
                      <a:pt x="26" y="37"/>
                      <a:pt x="26" y="38"/>
                    </a:cubicBezTo>
                    <a:cubicBezTo>
                      <a:pt x="25" y="40"/>
                      <a:pt x="25" y="41"/>
                      <a:pt x="24" y="42"/>
                    </a:cubicBezTo>
                    <a:cubicBezTo>
                      <a:pt x="23" y="43"/>
                      <a:pt x="22" y="43"/>
                      <a:pt x="21" y="44"/>
                    </a:cubicBezTo>
                    <a:cubicBezTo>
                      <a:pt x="20" y="44"/>
                      <a:pt x="18" y="45"/>
                      <a:pt x="17" y="45"/>
                    </a:cubicBezTo>
                    <a:cubicBezTo>
                      <a:pt x="17" y="48"/>
                      <a:pt x="17" y="48"/>
                      <a:pt x="17" y="48"/>
                    </a:cubicBezTo>
                    <a:cubicBezTo>
                      <a:pt x="17" y="49"/>
                      <a:pt x="17" y="50"/>
                      <a:pt x="17" y="50"/>
                    </a:cubicBezTo>
                    <a:cubicBezTo>
                      <a:pt x="16" y="50"/>
                      <a:pt x="16" y="50"/>
                      <a:pt x="15" y="50"/>
                    </a:cubicBezTo>
                    <a:cubicBezTo>
                      <a:pt x="11" y="50"/>
                      <a:pt x="11" y="50"/>
                      <a:pt x="11" y="50"/>
                    </a:cubicBezTo>
                    <a:cubicBezTo>
                      <a:pt x="11" y="50"/>
                      <a:pt x="10" y="50"/>
                      <a:pt x="10" y="50"/>
                    </a:cubicBezTo>
                    <a:cubicBezTo>
                      <a:pt x="10" y="50"/>
                      <a:pt x="9" y="49"/>
                      <a:pt x="9" y="48"/>
                    </a:cubicBezTo>
                    <a:cubicBezTo>
                      <a:pt x="9" y="46"/>
                      <a:pt x="9" y="46"/>
                      <a:pt x="9" y="46"/>
                    </a:cubicBezTo>
                    <a:cubicBezTo>
                      <a:pt x="7" y="46"/>
                      <a:pt x="5" y="45"/>
                      <a:pt x="3" y="45"/>
                    </a:cubicBezTo>
                    <a:cubicBezTo>
                      <a:pt x="2" y="44"/>
                      <a:pt x="1" y="44"/>
                      <a:pt x="0" y="43"/>
                    </a:cubicBezTo>
                    <a:cubicBezTo>
                      <a:pt x="0" y="43"/>
                      <a:pt x="0" y="43"/>
                      <a:pt x="0" y="42"/>
                    </a:cubicBezTo>
                    <a:cubicBezTo>
                      <a:pt x="0" y="41"/>
                      <a:pt x="0" y="41"/>
                      <a:pt x="0" y="40"/>
                    </a:cubicBezTo>
                    <a:cubicBezTo>
                      <a:pt x="0" y="39"/>
                      <a:pt x="0" y="39"/>
                      <a:pt x="1" y="38"/>
                    </a:cubicBezTo>
                    <a:cubicBezTo>
                      <a:pt x="1" y="37"/>
                      <a:pt x="1" y="37"/>
                      <a:pt x="1" y="37"/>
                    </a:cubicBezTo>
                    <a:cubicBezTo>
                      <a:pt x="2" y="37"/>
                      <a:pt x="2" y="37"/>
                      <a:pt x="2" y="37"/>
                    </a:cubicBezTo>
                    <a:cubicBezTo>
                      <a:pt x="2" y="38"/>
                      <a:pt x="2" y="38"/>
                      <a:pt x="2" y="38"/>
                    </a:cubicBezTo>
                    <a:cubicBezTo>
                      <a:pt x="3" y="38"/>
                      <a:pt x="4" y="38"/>
                      <a:pt x="6" y="39"/>
                    </a:cubicBezTo>
                    <a:cubicBezTo>
                      <a:pt x="7" y="39"/>
                      <a:pt x="8" y="39"/>
                      <a:pt x="11" y="39"/>
                    </a:cubicBezTo>
                    <a:cubicBezTo>
                      <a:pt x="13" y="39"/>
                      <a:pt x="15" y="39"/>
                      <a:pt x="16" y="38"/>
                    </a:cubicBezTo>
                    <a:cubicBezTo>
                      <a:pt x="18" y="37"/>
                      <a:pt x="19" y="36"/>
                      <a:pt x="19" y="34"/>
                    </a:cubicBezTo>
                    <a:cubicBezTo>
                      <a:pt x="19" y="33"/>
                      <a:pt x="18" y="32"/>
                      <a:pt x="17" y="31"/>
                    </a:cubicBezTo>
                    <a:cubicBezTo>
                      <a:pt x="16" y="30"/>
                      <a:pt x="14" y="29"/>
                      <a:pt x="12" y="28"/>
                    </a:cubicBezTo>
                    <a:cubicBezTo>
                      <a:pt x="10" y="27"/>
                      <a:pt x="9" y="26"/>
                      <a:pt x="7" y="26"/>
                    </a:cubicBezTo>
                    <a:cubicBezTo>
                      <a:pt x="6" y="25"/>
                      <a:pt x="5" y="24"/>
                      <a:pt x="4" y="23"/>
                    </a:cubicBezTo>
                    <a:cubicBezTo>
                      <a:pt x="3" y="22"/>
                      <a:pt x="2" y="21"/>
                      <a:pt x="2" y="20"/>
                    </a:cubicBezTo>
                    <a:cubicBezTo>
                      <a:pt x="1" y="19"/>
                      <a:pt x="1" y="17"/>
                      <a:pt x="1" y="15"/>
                    </a:cubicBezTo>
                    <a:cubicBezTo>
                      <a:pt x="1" y="13"/>
                      <a:pt x="1" y="11"/>
                      <a:pt x="3" y="9"/>
                    </a:cubicBezTo>
                    <a:cubicBezTo>
                      <a:pt x="5" y="7"/>
                      <a:pt x="7" y="6"/>
                      <a:pt x="11" y="5"/>
                    </a:cubicBezTo>
                    <a:cubicBezTo>
                      <a:pt x="11" y="2"/>
                      <a:pt x="11" y="2"/>
                      <a:pt x="11" y="2"/>
                    </a:cubicBezTo>
                    <a:cubicBezTo>
                      <a:pt x="11" y="1"/>
                      <a:pt x="11" y="1"/>
                      <a:pt x="11" y="0"/>
                    </a:cubicBezTo>
                    <a:cubicBezTo>
                      <a:pt x="11" y="0"/>
                      <a:pt x="12" y="0"/>
                      <a:pt x="13" y="0"/>
                    </a:cubicBezTo>
                    <a:cubicBezTo>
                      <a:pt x="17" y="0"/>
                      <a:pt x="17" y="0"/>
                      <a:pt x="17" y="0"/>
                    </a:cubicBezTo>
                    <a:cubicBezTo>
                      <a:pt x="17" y="0"/>
                      <a:pt x="18" y="0"/>
                      <a:pt x="18" y="0"/>
                    </a:cubicBezTo>
                    <a:cubicBezTo>
                      <a:pt x="18" y="0"/>
                      <a:pt x="18" y="1"/>
                      <a:pt x="18" y="2"/>
                    </a:cubicBezTo>
                    <a:cubicBezTo>
                      <a:pt x="18" y="5"/>
                      <a:pt x="18" y="5"/>
                      <a:pt x="18" y="5"/>
                    </a:cubicBezTo>
                    <a:cubicBezTo>
                      <a:pt x="20" y="5"/>
                      <a:pt x="21" y="5"/>
                      <a:pt x="22" y="5"/>
                    </a:cubicBezTo>
                    <a:cubicBezTo>
                      <a:pt x="23" y="6"/>
                      <a:pt x="23" y="6"/>
                      <a:pt x="24" y="6"/>
                    </a:cubicBezTo>
                    <a:cubicBezTo>
                      <a:pt x="24" y="6"/>
                      <a:pt x="24" y="6"/>
                      <a:pt x="24" y="7"/>
                    </a:cubicBezTo>
                    <a:cubicBezTo>
                      <a:pt x="24" y="8"/>
                      <a:pt x="24" y="8"/>
                      <a:pt x="24" y="9"/>
                    </a:cubicBezTo>
                    <a:cubicBezTo>
                      <a:pt x="24" y="10"/>
                      <a:pt x="24" y="11"/>
                      <a:pt x="23" y="11"/>
                    </a:cubicBezTo>
                    <a:cubicBezTo>
                      <a:pt x="23" y="12"/>
                      <a:pt x="23" y="12"/>
                      <a:pt x="22" y="12"/>
                    </a:cubicBezTo>
                    <a:cubicBezTo>
                      <a:pt x="22" y="12"/>
                      <a:pt x="21" y="12"/>
                      <a:pt x="19" y="11"/>
                    </a:cubicBezTo>
                    <a:cubicBezTo>
                      <a:pt x="18" y="11"/>
                      <a:pt x="17" y="11"/>
                      <a:pt x="15" y="11"/>
                    </a:cubicBezTo>
                    <a:cubicBezTo>
                      <a:pt x="13" y="11"/>
                      <a:pt x="11" y="11"/>
                      <a:pt x="10" y="12"/>
                    </a:cubicBezTo>
                    <a:cubicBezTo>
                      <a:pt x="9" y="13"/>
                      <a:pt x="9" y="14"/>
                      <a:pt x="9" y="15"/>
                    </a:cubicBezTo>
                    <a:cubicBezTo>
                      <a:pt x="9" y="17"/>
                      <a:pt x="9" y="18"/>
                      <a:pt x="10" y="19"/>
                    </a:cubicBezTo>
                    <a:cubicBezTo>
                      <a:pt x="11" y="19"/>
                      <a:pt x="13" y="20"/>
                      <a:pt x="15" y="21"/>
                    </a:cubicBezTo>
                    <a:cubicBezTo>
                      <a:pt x="19" y="23"/>
                      <a:pt x="22" y="24"/>
                      <a:pt x="24" y="26"/>
                    </a:cubicBezTo>
                    <a:cubicBezTo>
                      <a:pt x="26" y="28"/>
                      <a:pt x="27" y="31"/>
                      <a:pt x="2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4" name="Freeform 81"/>
              <p:cNvSpPr>
                <a:spLocks noEditPoints="1"/>
              </p:cNvSpPr>
              <p:nvPr/>
            </p:nvSpPr>
            <p:spPr bwMode="auto">
              <a:xfrm>
                <a:off x="874" y="819"/>
                <a:ext cx="148" cy="149"/>
              </a:xfrm>
              <a:custGeom>
                <a:avLst/>
                <a:gdLst>
                  <a:gd name="T0" fmla="*/ 51 w 102"/>
                  <a:gd name="T1" fmla="*/ 0 h 102"/>
                  <a:gd name="T2" fmla="*/ 0 w 102"/>
                  <a:gd name="T3" fmla="*/ 51 h 102"/>
                  <a:gd name="T4" fmla="*/ 51 w 102"/>
                  <a:gd name="T5" fmla="*/ 102 h 102"/>
                  <a:gd name="T6" fmla="*/ 102 w 102"/>
                  <a:gd name="T7" fmla="*/ 51 h 102"/>
                  <a:gd name="T8" fmla="*/ 51 w 102"/>
                  <a:gd name="T9" fmla="*/ 0 h 102"/>
                  <a:gd name="T10" fmla="*/ 51 w 102"/>
                  <a:gd name="T11" fmla="*/ 87 h 102"/>
                  <a:gd name="T12" fmla="*/ 15 w 102"/>
                  <a:gd name="T13" fmla="*/ 51 h 102"/>
                  <a:gd name="T14" fmla="*/ 51 w 102"/>
                  <a:gd name="T15" fmla="*/ 16 h 102"/>
                  <a:gd name="T16" fmla="*/ 86 w 102"/>
                  <a:gd name="T17" fmla="*/ 51 h 102"/>
                  <a:gd name="T18" fmla="*/ 51 w 102"/>
                  <a:gd name="T19"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2">
                    <a:moveTo>
                      <a:pt x="51" y="0"/>
                    </a:moveTo>
                    <a:cubicBezTo>
                      <a:pt x="23" y="0"/>
                      <a:pt x="0" y="23"/>
                      <a:pt x="0" y="51"/>
                    </a:cubicBezTo>
                    <a:cubicBezTo>
                      <a:pt x="0" y="79"/>
                      <a:pt x="23" y="102"/>
                      <a:pt x="51" y="102"/>
                    </a:cubicBezTo>
                    <a:cubicBezTo>
                      <a:pt x="79" y="102"/>
                      <a:pt x="102" y="79"/>
                      <a:pt x="102" y="51"/>
                    </a:cubicBezTo>
                    <a:cubicBezTo>
                      <a:pt x="102" y="23"/>
                      <a:pt x="79" y="0"/>
                      <a:pt x="51" y="0"/>
                    </a:cubicBezTo>
                    <a:close/>
                    <a:moveTo>
                      <a:pt x="51" y="87"/>
                    </a:moveTo>
                    <a:cubicBezTo>
                      <a:pt x="31" y="87"/>
                      <a:pt x="15" y="71"/>
                      <a:pt x="15" y="51"/>
                    </a:cubicBezTo>
                    <a:cubicBezTo>
                      <a:pt x="15" y="31"/>
                      <a:pt x="31" y="16"/>
                      <a:pt x="51" y="16"/>
                    </a:cubicBezTo>
                    <a:cubicBezTo>
                      <a:pt x="71" y="16"/>
                      <a:pt x="86" y="31"/>
                      <a:pt x="86" y="51"/>
                    </a:cubicBezTo>
                    <a:cubicBezTo>
                      <a:pt x="86" y="71"/>
                      <a:pt x="71" y="87"/>
                      <a:pt x="5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5" name="Rectangle 82"/>
              <p:cNvSpPr>
                <a:spLocks noChangeArrowheads="1"/>
              </p:cNvSpPr>
              <p:nvPr/>
            </p:nvSpPr>
            <p:spPr bwMode="auto">
              <a:xfrm>
                <a:off x="931" y="956"/>
                <a:ext cx="33" cy="9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6" name="Freeform 83"/>
              <p:cNvSpPr>
                <a:spLocks noEditPoints="1"/>
              </p:cNvSpPr>
              <p:nvPr/>
            </p:nvSpPr>
            <p:spPr bwMode="auto">
              <a:xfrm>
                <a:off x="2257" y="1799"/>
                <a:ext cx="76" cy="76"/>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2"/>
                      <a:pt x="40" y="0"/>
                      <a:pt x="26" y="0"/>
                    </a:cubicBezTo>
                    <a:cubicBezTo>
                      <a:pt x="11" y="0"/>
                      <a:pt x="0" y="12"/>
                      <a:pt x="0" y="26"/>
                    </a:cubicBezTo>
                    <a:cubicBezTo>
                      <a:pt x="0" y="40"/>
                      <a:pt x="11" y="52"/>
                      <a:pt x="26" y="52"/>
                    </a:cubicBezTo>
                    <a:cubicBezTo>
                      <a:pt x="40"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7" name="Rectangle 84"/>
              <p:cNvSpPr>
                <a:spLocks noChangeArrowheads="1"/>
              </p:cNvSpPr>
              <p:nvPr/>
            </p:nvSpPr>
            <p:spPr bwMode="auto">
              <a:xfrm>
                <a:off x="2286" y="1760"/>
                <a:ext cx="16" cy="4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8" name="Freeform 85"/>
              <p:cNvSpPr>
                <a:spLocks noEditPoints="1"/>
              </p:cNvSpPr>
              <p:nvPr/>
            </p:nvSpPr>
            <p:spPr bwMode="auto">
              <a:xfrm>
                <a:off x="2263" y="808"/>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39 w 52"/>
                  <a:gd name="T11" fmla="*/ 26 h 52"/>
                  <a:gd name="T12" fmla="*/ 26 w 52"/>
                  <a:gd name="T13" fmla="*/ 39 h 52"/>
                  <a:gd name="T14" fmla="*/ 13 w 52"/>
                  <a:gd name="T15" fmla="*/ 26 h 52"/>
                  <a:gd name="T16" fmla="*/ 26 w 52"/>
                  <a:gd name="T17" fmla="*/ 12 h 52"/>
                  <a:gd name="T18" fmla="*/ 39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0" y="0"/>
                      <a:pt x="26" y="0"/>
                    </a:cubicBezTo>
                    <a:cubicBezTo>
                      <a:pt x="12" y="0"/>
                      <a:pt x="0" y="11"/>
                      <a:pt x="0" y="26"/>
                    </a:cubicBezTo>
                    <a:cubicBezTo>
                      <a:pt x="0" y="40"/>
                      <a:pt x="12" y="52"/>
                      <a:pt x="26" y="52"/>
                    </a:cubicBezTo>
                    <a:cubicBezTo>
                      <a:pt x="40" y="52"/>
                      <a:pt x="52" y="40"/>
                      <a:pt x="52" y="26"/>
                    </a:cubicBezTo>
                    <a:close/>
                    <a:moveTo>
                      <a:pt x="39" y="26"/>
                    </a:moveTo>
                    <a:cubicBezTo>
                      <a:pt x="39" y="33"/>
                      <a:pt x="33" y="39"/>
                      <a:pt x="26" y="39"/>
                    </a:cubicBezTo>
                    <a:cubicBezTo>
                      <a:pt x="19" y="39"/>
                      <a:pt x="13" y="33"/>
                      <a:pt x="13" y="26"/>
                    </a:cubicBezTo>
                    <a:cubicBezTo>
                      <a:pt x="13" y="18"/>
                      <a:pt x="19" y="12"/>
                      <a:pt x="26" y="12"/>
                    </a:cubicBezTo>
                    <a:cubicBezTo>
                      <a:pt x="33" y="12"/>
                      <a:pt x="39" y="18"/>
                      <a:pt x="39"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9" name="Rectangle 86"/>
              <p:cNvSpPr>
                <a:spLocks noChangeArrowheads="1"/>
              </p:cNvSpPr>
              <p:nvPr/>
            </p:nvSpPr>
            <p:spPr bwMode="auto">
              <a:xfrm>
                <a:off x="2292" y="767"/>
                <a:ext cx="18"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0" name="Freeform 87"/>
              <p:cNvSpPr>
                <a:spLocks noEditPoints="1"/>
              </p:cNvSpPr>
              <p:nvPr/>
            </p:nvSpPr>
            <p:spPr bwMode="auto">
              <a:xfrm>
                <a:off x="1387" y="1762"/>
                <a:ext cx="76" cy="75"/>
              </a:xfrm>
              <a:custGeom>
                <a:avLst/>
                <a:gdLst>
                  <a:gd name="T0" fmla="*/ 52 w 52"/>
                  <a:gd name="T1" fmla="*/ 26 h 52"/>
                  <a:gd name="T2" fmla="*/ 26 w 52"/>
                  <a:gd name="T3" fmla="*/ 0 h 52"/>
                  <a:gd name="T4" fmla="*/ 0 w 52"/>
                  <a:gd name="T5" fmla="*/ 26 h 52"/>
                  <a:gd name="T6" fmla="*/ 26 w 52"/>
                  <a:gd name="T7" fmla="*/ 52 h 52"/>
                  <a:gd name="T8" fmla="*/ 52 w 52"/>
                  <a:gd name="T9" fmla="*/ 26 h 52"/>
                  <a:gd name="T10" fmla="*/ 44 w 52"/>
                  <a:gd name="T11" fmla="*/ 26 h 52"/>
                  <a:gd name="T12" fmla="*/ 26 w 52"/>
                  <a:gd name="T13" fmla="*/ 44 h 52"/>
                  <a:gd name="T14" fmla="*/ 8 w 52"/>
                  <a:gd name="T15" fmla="*/ 26 h 52"/>
                  <a:gd name="T16" fmla="*/ 26 w 52"/>
                  <a:gd name="T17" fmla="*/ 8 h 52"/>
                  <a:gd name="T18" fmla="*/ 44 w 52"/>
                  <a:gd name="T19"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52" y="26"/>
                    </a:moveTo>
                    <a:cubicBezTo>
                      <a:pt x="52" y="11"/>
                      <a:pt x="41" y="0"/>
                      <a:pt x="26" y="0"/>
                    </a:cubicBezTo>
                    <a:cubicBezTo>
                      <a:pt x="12" y="0"/>
                      <a:pt x="0" y="11"/>
                      <a:pt x="0" y="26"/>
                    </a:cubicBezTo>
                    <a:cubicBezTo>
                      <a:pt x="0" y="40"/>
                      <a:pt x="12" y="52"/>
                      <a:pt x="26" y="52"/>
                    </a:cubicBezTo>
                    <a:cubicBezTo>
                      <a:pt x="41" y="52"/>
                      <a:pt x="52" y="40"/>
                      <a:pt x="52" y="26"/>
                    </a:cubicBezTo>
                    <a:close/>
                    <a:moveTo>
                      <a:pt x="44" y="26"/>
                    </a:moveTo>
                    <a:cubicBezTo>
                      <a:pt x="44" y="36"/>
                      <a:pt x="36" y="44"/>
                      <a:pt x="26" y="44"/>
                    </a:cubicBezTo>
                    <a:cubicBezTo>
                      <a:pt x="16" y="44"/>
                      <a:pt x="8" y="36"/>
                      <a:pt x="8" y="26"/>
                    </a:cubicBezTo>
                    <a:cubicBezTo>
                      <a:pt x="8" y="16"/>
                      <a:pt x="16" y="8"/>
                      <a:pt x="26" y="8"/>
                    </a:cubicBezTo>
                    <a:cubicBezTo>
                      <a:pt x="36" y="8"/>
                      <a:pt x="44" y="16"/>
                      <a:pt x="4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1" name="Rectangle 88"/>
              <p:cNvSpPr>
                <a:spLocks noChangeArrowheads="1"/>
              </p:cNvSpPr>
              <p:nvPr/>
            </p:nvSpPr>
            <p:spPr bwMode="auto">
              <a:xfrm>
                <a:off x="1418" y="1721"/>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2" name="Freeform 89"/>
              <p:cNvSpPr>
                <a:spLocks noEditPoints="1"/>
              </p:cNvSpPr>
              <p:nvPr/>
            </p:nvSpPr>
            <p:spPr bwMode="auto">
              <a:xfrm>
                <a:off x="1911" y="915"/>
                <a:ext cx="76" cy="76"/>
              </a:xfrm>
              <a:custGeom>
                <a:avLst/>
                <a:gdLst>
                  <a:gd name="T0" fmla="*/ 26 w 52"/>
                  <a:gd name="T1" fmla="*/ 52 h 52"/>
                  <a:gd name="T2" fmla="*/ 52 w 52"/>
                  <a:gd name="T3" fmla="*/ 26 h 52"/>
                  <a:gd name="T4" fmla="*/ 26 w 52"/>
                  <a:gd name="T5" fmla="*/ 0 h 52"/>
                  <a:gd name="T6" fmla="*/ 0 w 52"/>
                  <a:gd name="T7" fmla="*/ 26 h 52"/>
                  <a:gd name="T8" fmla="*/ 26 w 52"/>
                  <a:gd name="T9" fmla="*/ 52 h 52"/>
                  <a:gd name="T10" fmla="*/ 26 w 52"/>
                  <a:gd name="T11" fmla="*/ 44 h 52"/>
                  <a:gd name="T12" fmla="*/ 8 w 52"/>
                  <a:gd name="T13" fmla="*/ 26 h 52"/>
                  <a:gd name="T14" fmla="*/ 26 w 52"/>
                  <a:gd name="T15" fmla="*/ 8 h 52"/>
                  <a:gd name="T16" fmla="*/ 44 w 52"/>
                  <a:gd name="T17" fmla="*/ 26 h 52"/>
                  <a:gd name="T18" fmla="*/ 26 w 52"/>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6" y="52"/>
                    </a:moveTo>
                    <a:cubicBezTo>
                      <a:pt x="40" y="52"/>
                      <a:pt x="52" y="41"/>
                      <a:pt x="52" y="26"/>
                    </a:cubicBezTo>
                    <a:cubicBezTo>
                      <a:pt x="52" y="12"/>
                      <a:pt x="40" y="0"/>
                      <a:pt x="26" y="0"/>
                    </a:cubicBezTo>
                    <a:cubicBezTo>
                      <a:pt x="12" y="0"/>
                      <a:pt x="0" y="12"/>
                      <a:pt x="0" y="26"/>
                    </a:cubicBezTo>
                    <a:cubicBezTo>
                      <a:pt x="0" y="41"/>
                      <a:pt x="12" y="52"/>
                      <a:pt x="26" y="52"/>
                    </a:cubicBezTo>
                    <a:close/>
                    <a:moveTo>
                      <a:pt x="26" y="44"/>
                    </a:moveTo>
                    <a:cubicBezTo>
                      <a:pt x="16" y="44"/>
                      <a:pt x="8" y="36"/>
                      <a:pt x="8" y="26"/>
                    </a:cubicBezTo>
                    <a:cubicBezTo>
                      <a:pt x="8" y="16"/>
                      <a:pt x="16" y="8"/>
                      <a:pt x="26" y="8"/>
                    </a:cubicBezTo>
                    <a:cubicBezTo>
                      <a:pt x="36" y="8"/>
                      <a:pt x="44" y="16"/>
                      <a:pt x="44" y="26"/>
                    </a:cubicBezTo>
                    <a:cubicBezTo>
                      <a:pt x="44" y="36"/>
                      <a:pt x="36" y="44"/>
                      <a:pt x="2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3" name="Rectangle 90"/>
              <p:cNvSpPr>
                <a:spLocks noChangeArrowheads="1"/>
              </p:cNvSpPr>
              <p:nvPr/>
            </p:nvSpPr>
            <p:spPr bwMode="auto">
              <a:xfrm>
                <a:off x="1981" y="946"/>
                <a:ext cx="45" cy="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4" name="Freeform 91"/>
              <p:cNvSpPr>
                <a:spLocks noEditPoints="1"/>
              </p:cNvSpPr>
              <p:nvPr/>
            </p:nvSpPr>
            <p:spPr bwMode="auto">
              <a:xfrm>
                <a:off x="1776" y="1965"/>
                <a:ext cx="75" cy="74"/>
              </a:xfrm>
              <a:custGeom>
                <a:avLst/>
                <a:gdLst>
                  <a:gd name="T0" fmla="*/ 52 w 52"/>
                  <a:gd name="T1" fmla="*/ 25 h 51"/>
                  <a:gd name="T2" fmla="*/ 26 w 52"/>
                  <a:gd name="T3" fmla="*/ 0 h 51"/>
                  <a:gd name="T4" fmla="*/ 0 w 52"/>
                  <a:gd name="T5" fmla="*/ 25 h 51"/>
                  <a:gd name="T6" fmla="*/ 26 w 52"/>
                  <a:gd name="T7" fmla="*/ 51 h 51"/>
                  <a:gd name="T8" fmla="*/ 52 w 52"/>
                  <a:gd name="T9" fmla="*/ 25 h 51"/>
                  <a:gd name="T10" fmla="*/ 44 w 52"/>
                  <a:gd name="T11" fmla="*/ 25 h 51"/>
                  <a:gd name="T12" fmla="*/ 26 w 52"/>
                  <a:gd name="T13" fmla="*/ 43 h 51"/>
                  <a:gd name="T14" fmla="*/ 8 w 52"/>
                  <a:gd name="T15" fmla="*/ 25 h 51"/>
                  <a:gd name="T16" fmla="*/ 26 w 52"/>
                  <a:gd name="T17" fmla="*/ 7 h 51"/>
                  <a:gd name="T18" fmla="*/ 44 w 52"/>
                  <a:gd name="T19"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1">
                    <a:moveTo>
                      <a:pt x="52" y="25"/>
                    </a:moveTo>
                    <a:cubicBezTo>
                      <a:pt x="52" y="11"/>
                      <a:pt x="40" y="0"/>
                      <a:pt x="26" y="0"/>
                    </a:cubicBezTo>
                    <a:cubicBezTo>
                      <a:pt x="11" y="0"/>
                      <a:pt x="0" y="11"/>
                      <a:pt x="0" y="25"/>
                    </a:cubicBezTo>
                    <a:cubicBezTo>
                      <a:pt x="0" y="40"/>
                      <a:pt x="11" y="51"/>
                      <a:pt x="26" y="51"/>
                    </a:cubicBezTo>
                    <a:cubicBezTo>
                      <a:pt x="40" y="51"/>
                      <a:pt x="52" y="40"/>
                      <a:pt x="52" y="25"/>
                    </a:cubicBezTo>
                    <a:close/>
                    <a:moveTo>
                      <a:pt x="44" y="25"/>
                    </a:moveTo>
                    <a:cubicBezTo>
                      <a:pt x="44" y="35"/>
                      <a:pt x="36" y="43"/>
                      <a:pt x="26" y="43"/>
                    </a:cubicBezTo>
                    <a:cubicBezTo>
                      <a:pt x="16" y="43"/>
                      <a:pt x="8" y="35"/>
                      <a:pt x="8" y="25"/>
                    </a:cubicBezTo>
                    <a:cubicBezTo>
                      <a:pt x="8" y="15"/>
                      <a:pt x="16" y="7"/>
                      <a:pt x="26" y="7"/>
                    </a:cubicBezTo>
                    <a:cubicBezTo>
                      <a:pt x="36" y="7"/>
                      <a:pt x="44" y="15"/>
                      <a:pt x="4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5" name="Rectangle 92"/>
              <p:cNvSpPr>
                <a:spLocks noChangeArrowheads="1"/>
              </p:cNvSpPr>
              <p:nvPr/>
            </p:nvSpPr>
            <p:spPr bwMode="auto">
              <a:xfrm>
                <a:off x="1805" y="1924"/>
                <a:ext cx="16" cy="4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6" name="Freeform 93"/>
              <p:cNvSpPr>
                <a:spLocks noEditPoints="1"/>
              </p:cNvSpPr>
              <p:nvPr/>
            </p:nvSpPr>
            <p:spPr bwMode="auto">
              <a:xfrm>
                <a:off x="951" y="2986"/>
                <a:ext cx="74" cy="76"/>
              </a:xfrm>
              <a:custGeom>
                <a:avLst/>
                <a:gdLst>
                  <a:gd name="T0" fmla="*/ 26 w 51"/>
                  <a:gd name="T1" fmla="*/ 52 h 52"/>
                  <a:gd name="T2" fmla="*/ 51 w 51"/>
                  <a:gd name="T3" fmla="*/ 26 h 52"/>
                  <a:gd name="T4" fmla="*/ 26 w 51"/>
                  <a:gd name="T5" fmla="*/ 0 h 52"/>
                  <a:gd name="T6" fmla="*/ 0 w 51"/>
                  <a:gd name="T7" fmla="*/ 26 h 52"/>
                  <a:gd name="T8" fmla="*/ 26 w 51"/>
                  <a:gd name="T9" fmla="*/ 52 h 52"/>
                  <a:gd name="T10" fmla="*/ 26 w 51"/>
                  <a:gd name="T11" fmla="*/ 44 h 52"/>
                  <a:gd name="T12" fmla="*/ 8 w 51"/>
                  <a:gd name="T13" fmla="*/ 26 h 52"/>
                  <a:gd name="T14" fmla="*/ 26 w 51"/>
                  <a:gd name="T15" fmla="*/ 8 h 52"/>
                  <a:gd name="T16" fmla="*/ 44 w 51"/>
                  <a:gd name="T17" fmla="*/ 26 h 52"/>
                  <a:gd name="T18" fmla="*/ 26 w 51"/>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26" y="52"/>
                    </a:moveTo>
                    <a:cubicBezTo>
                      <a:pt x="40" y="52"/>
                      <a:pt x="51" y="40"/>
                      <a:pt x="51" y="26"/>
                    </a:cubicBezTo>
                    <a:cubicBezTo>
                      <a:pt x="51" y="12"/>
                      <a:pt x="40" y="0"/>
                      <a:pt x="26" y="0"/>
                    </a:cubicBezTo>
                    <a:cubicBezTo>
                      <a:pt x="11" y="0"/>
                      <a:pt x="0" y="12"/>
                      <a:pt x="0" y="26"/>
                    </a:cubicBezTo>
                    <a:cubicBezTo>
                      <a:pt x="0" y="40"/>
                      <a:pt x="11" y="52"/>
                      <a:pt x="26" y="52"/>
                    </a:cubicBezTo>
                    <a:close/>
                    <a:moveTo>
                      <a:pt x="26" y="44"/>
                    </a:moveTo>
                    <a:cubicBezTo>
                      <a:pt x="16" y="44"/>
                      <a:pt x="8" y="36"/>
                      <a:pt x="8" y="26"/>
                    </a:cubicBezTo>
                    <a:cubicBezTo>
                      <a:pt x="8" y="16"/>
                      <a:pt x="16" y="8"/>
                      <a:pt x="26" y="8"/>
                    </a:cubicBezTo>
                    <a:cubicBezTo>
                      <a:pt x="35" y="8"/>
                      <a:pt x="44" y="16"/>
                      <a:pt x="44" y="26"/>
                    </a:cubicBezTo>
                    <a:cubicBezTo>
                      <a:pt x="44" y="36"/>
                      <a:pt x="35" y="44"/>
                      <a:pt x="2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7" name="Rectangle 94"/>
              <p:cNvSpPr>
                <a:spLocks noChangeArrowheads="1"/>
              </p:cNvSpPr>
              <p:nvPr/>
            </p:nvSpPr>
            <p:spPr bwMode="auto">
              <a:xfrm>
                <a:off x="1021" y="3015"/>
                <a:ext cx="45"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8" name="Freeform 95"/>
              <p:cNvSpPr>
                <a:spLocks noEditPoints="1"/>
              </p:cNvSpPr>
              <p:nvPr/>
            </p:nvSpPr>
            <p:spPr bwMode="auto">
              <a:xfrm>
                <a:off x="1785" y="2705"/>
                <a:ext cx="94" cy="96"/>
              </a:xfrm>
              <a:custGeom>
                <a:avLst/>
                <a:gdLst>
                  <a:gd name="T0" fmla="*/ 65 w 65"/>
                  <a:gd name="T1" fmla="*/ 33 h 66"/>
                  <a:gd name="T2" fmla="*/ 32 w 65"/>
                  <a:gd name="T3" fmla="*/ 0 h 66"/>
                  <a:gd name="T4" fmla="*/ 0 w 65"/>
                  <a:gd name="T5" fmla="*/ 33 h 66"/>
                  <a:gd name="T6" fmla="*/ 32 w 65"/>
                  <a:gd name="T7" fmla="*/ 66 h 66"/>
                  <a:gd name="T8" fmla="*/ 65 w 65"/>
                  <a:gd name="T9" fmla="*/ 33 h 66"/>
                  <a:gd name="T10" fmla="*/ 55 w 65"/>
                  <a:gd name="T11" fmla="*/ 33 h 66"/>
                  <a:gd name="T12" fmla="*/ 32 w 65"/>
                  <a:gd name="T13" fmla="*/ 56 h 66"/>
                  <a:gd name="T14" fmla="*/ 10 w 65"/>
                  <a:gd name="T15" fmla="*/ 33 h 66"/>
                  <a:gd name="T16" fmla="*/ 32 w 65"/>
                  <a:gd name="T17" fmla="*/ 10 h 66"/>
                  <a:gd name="T18" fmla="*/ 55 w 65"/>
                  <a:gd name="T1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6">
                    <a:moveTo>
                      <a:pt x="65" y="33"/>
                    </a:moveTo>
                    <a:cubicBezTo>
                      <a:pt x="65" y="15"/>
                      <a:pt x="50" y="0"/>
                      <a:pt x="32" y="0"/>
                    </a:cubicBezTo>
                    <a:cubicBezTo>
                      <a:pt x="14" y="0"/>
                      <a:pt x="0" y="15"/>
                      <a:pt x="0" y="33"/>
                    </a:cubicBezTo>
                    <a:cubicBezTo>
                      <a:pt x="0" y="51"/>
                      <a:pt x="14" y="66"/>
                      <a:pt x="32" y="66"/>
                    </a:cubicBezTo>
                    <a:cubicBezTo>
                      <a:pt x="50" y="66"/>
                      <a:pt x="65" y="51"/>
                      <a:pt x="65" y="33"/>
                    </a:cubicBezTo>
                    <a:close/>
                    <a:moveTo>
                      <a:pt x="55" y="33"/>
                    </a:moveTo>
                    <a:cubicBezTo>
                      <a:pt x="55" y="46"/>
                      <a:pt x="45" y="56"/>
                      <a:pt x="32" y="56"/>
                    </a:cubicBezTo>
                    <a:cubicBezTo>
                      <a:pt x="20" y="56"/>
                      <a:pt x="10" y="46"/>
                      <a:pt x="10" y="33"/>
                    </a:cubicBezTo>
                    <a:cubicBezTo>
                      <a:pt x="10" y="21"/>
                      <a:pt x="20" y="10"/>
                      <a:pt x="32" y="10"/>
                    </a:cubicBezTo>
                    <a:cubicBezTo>
                      <a:pt x="45" y="10"/>
                      <a:pt x="55" y="21"/>
                      <a:pt x="5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9" name="Rectangle 96"/>
              <p:cNvSpPr>
                <a:spLocks noChangeArrowheads="1"/>
              </p:cNvSpPr>
              <p:nvPr/>
            </p:nvSpPr>
            <p:spPr bwMode="auto">
              <a:xfrm>
                <a:off x="1821" y="2656"/>
                <a:ext cx="22" cy="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0" name="Freeform 97"/>
              <p:cNvSpPr>
                <a:spLocks/>
              </p:cNvSpPr>
              <p:nvPr/>
            </p:nvSpPr>
            <p:spPr bwMode="auto">
              <a:xfrm>
                <a:off x="2153" y="1625"/>
                <a:ext cx="48" cy="91"/>
              </a:xfrm>
              <a:custGeom>
                <a:avLst/>
                <a:gdLst>
                  <a:gd name="T0" fmla="*/ 33 w 33"/>
                  <a:gd name="T1" fmla="*/ 43 h 63"/>
                  <a:gd name="T2" fmla="*/ 32 w 33"/>
                  <a:gd name="T3" fmla="*/ 48 h 63"/>
                  <a:gd name="T4" fmla="*/ 30 w 33"/>
                  <a:gd name="T5" fmla="*/ 52 h 63"/>
                  <a:gd name="T6" fmla="*/ 26 w 33"/>
                  <a:gd name="T7" fmla="*/ 55 h 63"/>
                  <a:gd name="T8" fmla="*/ 21 w 33"/>
                  <a:gd name="T9" fmla="*/ 56 h 63"/>
                  <a:gd name="T10" fmla="*/ 21 w 33"/>
                  <a:gd name="T11" fmla="*/ 60 h 63"/>
                  <a:gd name="T12" fmla="*/ 21 w 33"/>
                  <a:gd name="T13" fmla="*/ 62 h 63"/>
                  <a:gd name="T14" fmla="*/ 19 w 33"/>
                  <a:gd name="T15" fmla="*/ 63 h 63"/>
                  <a:gd name="T16" fmla="*/ 15 w 33"/>
                  <a:gd name="T17" fmla="*/ 63 h 63"/>
                  <a:gd name="T18" fmla="*/ 13 w 33"/>
                  <a:gd name="T19" fmla="*/ 62 h 63"/>
                  <a:gd name="T20" fmla="*/ 12 w 33"/>
                  <a:gd name="T21" fmla="*/ 60 h 63"/>
                  <a:gd name="T22" fmla="*/ 12 w 33"/>
                  <a:gd name="T23" fmla="*/ 57 h 63"/>
                  <a:gd name="T24" fmla="*/ 4 w 33"/>
                  <a:gd name="T25" fmla="*/ 56 h 63"/>
                  <a:gd name="T26" fmla="*/ 0 w 33"/>
                  <a:gd name="T27" fmla="*/ 54 h 63"/>
                  <a:gd name="T28" fmla="*/ 0 w 33"/>
                  <a:gd name="T29" fmla="*/ 53 h 63"/>
                  <a:gd name="T30" fmla="*/ 0 w 33"/>
                  <a:gd name="T31" fmla="*/ 50 h 63"/>
                  <a:gd name="T32" fmla="*/ 1 w 33"/>
                  <a:gd name="T33" fmla="*/ 47 h 63"/>
                  <a:gd name="T34" fmla="*/ 2 w 33"/>
                  <a:gd name="T35" fmla="*/ 46 h 63"/>
                  <a:gd name="T36" fmla="*/ 3 w 33"/>
                  <a:gd name="T37" fmla="*/ 47 h 63"/>
                  <a:gd name="T38" fmla="*/ 3 w 33"/>
                  <a:gd name="T39" fmla="*/ 47 h 63"/>
                  <a:gd name="T40" fmla="*/ 7 w 33"/>
                  <a:gd name="T41" fmla="*/ 48 h 63"/>
                  <a:gd name="T42" fmla="*/ 14 w 33"/>
                  <a:gd name="T43" fmla="*/ 49 h 63"/>
                  <a:gd name="T44" fmla="*/ 20 w 33"/>
                  <a:gd name="T45" fmla="*/ 47 h 63"/>
                  <a:gd name="T46" fmla="*/ 23 w 33"/>
                  <a:gd name="T47" fmla="*/ 43 h 63"/>
                  <a:gd name="T48" fmla="*/ 22 w 33"/>
                  <a:gd name="T49" fmla="*/ 38 h 63"/>
                  <a:gd name="T50" fmla="*/ 15 w 33"/>
                  <a:gd name="T51" fmla="*/ 35 h 63"/>
                  <a:gd name="T52" fmla="*/ 10 w 33"/>
                  <a:gd name="T53" fmla="*/ 32 h 63"/>
                  <a:gd name="T54" fmla="*/ 5 w 33"/>
                  <a:gd name="T55" fmla="*/ 29 h 63"/>
                  <a:gd name="T56" fmla="*/ 2 w 33"/>
                  <a:gd name="T57" fmla="*/ 25 h 63"/>
                  <a:gd name="T58" fmla="*/ 1 w 33"/>
                  <a:gd name="T59" fmla="*/ 19 h 63"/>
                  <a:gd name="T60" fmla="*/ 4 w 33"/>
                  <a:gd name="T61" fmla="*/ 11 h 63"/>
                  <a:gd name="T62" fmla="*/ 13 w 33"/>
                  <a:gd name="T63" fmla="*/ 7 h 63"/>
                  <a:gd name="T64" fmla="*/ 13 w 33"/>
                  <a:gd name="T65" fmla="*/ 3 h 63"/>
                  <a:gd name="T66" fmla="*/ 14 w 33"/>
                  <a:gd name="T67" fmla="*/ 1 h 63"/>
                  <a:gd name="T68" fmla="*/ 16 w 33"/>
                  <a:gd name="T69" fmla="*/ 0 h 63"/>
                  <a:gd name="T70" fmla="*/ 21 w 33"/>
                  <a:gd name="T71" fmla="*/ 0 h 63"/>
                  <a:gd name="T72" fmla="*/ 23 w 33"/>
                  <a:gd name="T73" fmla="*/ 1 h 63"/>
                  <a:gd name="T74" fmla="*/ 23 w 33"/>
                  <a:gd name="T75" fmla="*/ 3 h 63"/>
                  <a:gd name="T76" fmla="*/ 23 w 33"/>
                  <a:gd name="T77" fmla="*/ 6 h 63"/>
                  <a:gd name="T78" fmla="*/ 27 w 33"/>
                  <a:gd name="T79" fmla="*/ 7 h 63"/>
                  <a:gd name="T80" fmla="*/ 30 w 33"/>
                  <a:gd name="T81" fmla="*/ 8 h 63"/>
                  <a:gd name="T82" fmla="*/ 31 w 33"/>
                  <a:gd name="T83" fmla="*/ 9 h 63"/>
                  <a:gd name="T84" fmla="*/ 30 w 33"/>
                  <a:gd name="T85" fmla="*/ 12 h 63"/>
                  <a:gd name="T86" fmla="*/ 29 w 33"/>
                  <a:gd name="T87" fmla="*/ 14 h 63"/>
                  <a:gd name="T88" fmla="*/ 28 w 33"/>
                  <a:gd name="T89" fmla="*/ 15 h 63"/>
                  <a:gd name="T90" fmla="*/ 24 w 33"/>
                  <a:gd name="T91" fmla="*/ 14 h 63"/>
                  <a:gd name="T92" fmla="*/ 19 w 33"/>
                  <a:gd name="T93" fmla="*/ 14 h 63"/>
                  <a:gd name="T94" fmla="*/ 13 w 33"/>
                  <a:gd name="T95" fmla="*/ 15 h 63"/>
                  <a:gd name="T96" fmla="*/ 11 w 33"/>
                  <a:gd name="T97" fmla="*/ 19 h 63"/>
                  <a:gd name="T98" fmla="*/ 13 w 33"/>
                  <a:gd name="T99" fmla="*/ 23 h 63"/>
                  <a:gd name="T100" fmla="*/ 19 w 33"/>
                  <a:gd name="T101" fmla="*/ 27 h 63"/>
                  <a:gd name="T102" fmla="*/ 30 w 33"/>
                  <a:gd name="T103" fmla="*/ 33 h 63"/>
                  <a:gd name="T104" fmla="*/ 33 w 33"/>
                  <a:gd name="T105"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63">
                    <a:moveTo>
                      <a:pt x="33" y="43"/>
                    </a:moveTo>
                    <a:cubicBezTo>
                      <a:pt x="33" y="45"/>
                      <a:pt x="33" y="46"/>
                      <a:pt x="32" y="48"/>
                    </a:cubicBezTo>
                    <a:cubicBezTo>
                      <a:pt x="32" y="50"/>
                      <a:pt x="31" y="51"/>
                      <a:pt x="30" y="52"/>
                    </a:cubicBezTo>
                    <a:cubicBezTo>
                      <a:pt x="29" y="53"/>
                      <a:pt x="28" y="54"/>
                      <a:pt x="26" y="55"/>
                    </a:cubicBezTo>
                    <a:cubicBezTo>
                      <a:pt x="25" y="55"/>
                      <a:pt x="23" y="56"/>
                      <a:pt x="21" y="56"/>
                    </a:cubicBezTo>
                    <a:cubicBezTo>
                      <a:pt x="21" y="60"/>
                      <a:pt x="21" y="60"/>
                      <a:pt x="21" y="60"/>
                    </a:cubicBezTo>
                    <a:cubicBezTo>
                      <a:pt x="21" y="61"/>
                      <a:pt x="21" y="62"/>
                      <a:pt x="21" y="62"/>
                    </a:cubicBezTo>
                    <a:cubicBezTo>
                      <a:pt x="21" y="63"/>
                      <a:pt x="20" y="63"/>
                      <a:pt x="19" y="63"/>
                    </a:cubicBezTo>
                    <a:cubicBezTo>
                      <a:pt x="15" y="63"/>
                      <a:pt x="15" y="63"/>
                      <a:pt x="15" y="63"/>
                    </a:cubicBezTo>
                    <a:cubicBezTo>
                      <a:pt x="14" y="63"/>
                      <a:pt x="13" y="62"/>
                      <a:pt x="13" y="62"/>
                    </a:cubicBezTo>
                    <a:cubicBezTo>
                      <a:pt x="12" y="62"/>
                      <a:pt x="12" y="61"/>
                      <a:pt x="12" y="60"/>
                    </a:cubicBezTo>
                    <a:cubicBezTo>
                      <a:pt x="12" y="57"/>
                      <a:pt x="12" y="57"/>
                      <a:pt x="12" y="57"/>
                    </a:cubicBezTo>
                    <a:cubicBezTo>
                      <a:pt x="9" y="57"/>
                      <a:pt x="6" y="56"/>
                      <a:pt x="4" y="56"/>
                    </a:cubicBezTo>
                    <a:cubicBezTo>
                      <a:pt x="2" y="55"/>
                      <a:pt x="1" y="55"/>
                      <a:pt x="0" y="54"/>
                    </a:cubicBezTo>
                    <a:cubicBezTo>
                      <a:pt x="0" y="54"/>
                      <a:pt x="0" y="53"/>
                      <a:pt x="0" y="53"/>
                    </a:cubicBezTo>
                    <a:cubicBezTo>
                      <a:pt x="0" y="52"/>
                      <a:pt x="0" y="51"/>
                      <a:pt x="0" y="50"/>
                    </a:cubicBezTo>
                    <a:cubicBezTo>
                      <a:pt x="1" y="49"/>
                      <a:pt x="1" y="48"/>
                      <a:pt x="1" y="47"/>
                    </a:cubicBezTo>
                    <a:cubicBezTo>
                      <a:pt x="2" y="47"/>
                      <a:pt x="2" y="46"/>
                      <a:pt x="2" y="46"/>
                    </a:cubicBezTo>
                    <a:cubicBezTo>
                      <a:pt x="3" y="47"/>
                      <a:pt x="3" y="47"/>
                      <a:pt x="3" y="47"/>
                    </a:cubicBezTo>
                    <a:cubicBezTo>
                      <a:pt x="3" y="47"/>
                      <a:pt x="3" y="47"/>
                      <a:pt x="3" y="47"/>
                    </a:cubicBezTo>
                    <a:cubicBezTo>
                      <a:pt x="4" y="47"/>
                      <a:pt x="6" y="48"/>
                      <a:pt x="7" y="48"/>
                    </a:cubicBezTo>
                    <a:cubicBezTo>
                      <a:pt x="9" y="49"/>
                      <a:pt x="11" y="49"/>
                      <a:pt x="14" y="49"/>
                    </a:cubicBezTo>
                    <a:cubicBezTo>
                      <a:pt x="16" y="49"/>
                      <a:pt x="19" y="48"/>
                      <a:pt x="20" y="47"/>
                    </a:cubicBezTo>
                    <a:cubicBezTo>
                      <a:pt x="22" y="47"/>
                      <a:pt x="23" y="45"/>
                      <a:pt x="23" y="43"/>
                    </a:cubicBezTo>
                    <a:cubicBezTo>
                      <a:pt x="23" y="41"/>
                      <a:pt x="23" y="40"/>
                      <a:pt x="22" y="38"/>
                    </a:cubicBezTo>
                    <a:cubicBezTo>
                      <a:pt x="20" y="37"/>
                      <a:pt x="18" y="36"/>
                      <a:pt x="15" y="35"/>
                    </a:cubicBezTo>
                    <a:cubicBezTo>
                      <a:pt x="13" y="34"/>
                      <a:pt x="11" y="33"/>
                      <a:pt x="10" y="32"/>
                    </a:cubicBezTo>
                    <a:cubicBezTo>
                      <a:pt x="8" y="31"/>
                      <a:pt x="7" y="30"/>
                      <a:pt x="5" y="29"/>
                    </a:cubicBezTo>
                    <a:cubicBezTo>
                      <a:pt x="4" y="28"/>
                      <a:pt x="3" y="27"/>
                      <a:pt x="2" y="25"/>
                    </a:cubicBezTo>
                    <a:cubicBezTo>
                      <a:pt x="2" y="24"/>
                      <a:pt x="1" y="22"/>
                      <a:pt x="1" y="19"/>
                    </a:cubicBezTo>
                    <a:cubicBezTo>
                      <a:pt x="1" y="16"/>
                      <a:pt x="2" y="14"/>
                      <a:pt x="4" y="11"/>
                    </a:cubicBezTo>
                    <a:cubicBezTo>
                      <a:pt x="6" y="9"/>
                      <a:pt x="9" y="8"/>
                      <a:pt x="13" y="7"/>
                    </a:cubicBezTo>
                    <a:cubicBezTo>
                      <a:pt x="13" y="3"/>
                      <a:pt x="13" y="3"/>
                      <a:pt x="13" y="3"/>
                    </a:cubicBezTo>
                    <a:cubicBezTo>
                      <a:pt x="13" y="2"/>
                      <a:pt x="14" y="1"/>
                      <a:pt x="14" y="1"/>
                    </a:cubicBezTo>
                    <a:cubicBezTo>
                      <a:pt x="14" y="0"/>
                      <a:pt x="15" y="0"/>
                      <a:pt x="16" y="0"/>
                    </a:cubicBezTo>
                    <a:cubicBezTo>
                      <a:pt x="21" y="0"/>
                      <a:pt x="21" y="0"/>
                      <a:pt x="21" y="0"/>
                    </a:cubicBezTo>
                    <a:cubicBezTo>
                      <a:pt x="22" y="0"/>
                      <a:pt x="22" y="0"/>
                      <a:pt x="23" y="1"/>
                    </a:cubicBezTo>
                    <a:cubicBezTo>
                      <a:pt x="23" y="1"/>
                      <a:pt x="23" y="2"/>
                      <a:pt x="23" y="3"/>
                    </a:cubicBezTo>
                    <a:cubicBezTo>
                      <a:pt x="23" y="6"/>
                      <a:pt x="23" y="6"/>
                      <a:pt x="23" y="6"/>
                    </a:cubicBezTo>
                    <a:cubicBezTo>
                      <a:pt x="25" y="7"/>
                      <a:pt x="26" y="7"/>
                      <a:pt x="27" y="7"/>
                    </a:cubicBezTo>
                    <a:cubicBezTo>
                      <a:pt x="29" y="7"/>
                      <a:pt x="29" y="8"/>
                      <a:pt x="30" y="8"/>
                    </a:cubicBezTo>
                    <a:cubicBezTo>
                      <a:pt x="30" y="8"/>
                      <a:pt x="31" y="8"/>
                      <a:pt x="31" y="9"/>
                    </a:cubicBezTo>
                    <a:cubicBezTo>
                      <a:pt x="31" y="10"/>
                      <a:pt x="31" y="11"/>
                      <a:pt x="30" y="12"/>
                    </a:cubicBezTo>
                    <a:cubicBezTo>
                      <a:pt x="30" y="13"/>
                      <a:pt x="30" y="14"/>
                      <a:pt x="29" y="14"/>
                    </a:cubicBezTo>
                    <a:cubicBezTo>
                      <a:pt x="29" y="15"/>
                      <a:pt x="29" y="15"/>
                      <a:pt x="28" y="15"/>
                    </a:cubicBezTo>
                    <a:cubicBezTo>
                      <a:pt x="27" y="15"/>
                      <a:pt x="26" y="15"/>
                      <a:pt x="24" y="14"/>
                    </a:cubicBezTo>
                    <a:cubicBezTo>
                      <a:pt x="23" y="14"/>
                      <a:pt x="21" y="14"/>
                      <a:pt x="19" y="14"/>
                    </a:cubicBezTo>
                    <a:cubicBezTo>
                      <a:pt x="16" y="14"/>
                      <a:pt x="14" y="14"/>
                      <a:pt x="13" y="15"/>
                    </a:cubicBezTo>
                    <a:cubicBezTo>
                      <a:pt x="12" y="16"/>
                      <a:pt x="11" y="18"/>
                      <a:pt x="11" y="19"/>
                    </a:cubicBezTo>
                    <a:cubicBezTo>
                      <a:pt x="11" y="21"/>
                      <a:pt x="12" y="22"/>
                      <a:pt x="13" y="23"/>
                    </a:cubicBezTo>
                    <a:cubicBezTo>
                      <a:pt x="14" y="25"/>
                      <a:pt x="17" y="26"/>
                      <a:pt x="19" y="27"/>
                    </a:cubicBezTo>
                    <a:cubicBezTo>
                      <a:pt x="24" y="29"/>
                      <a:pt x="27" y="31"/>
                      <a:pt x="30" y="33"/>
                    </a:cubicBezTo>
                    <a:cubicBezTo>
                      <a:pt x="32" y="36"/>
                      <a:pt x="33" y="39"/>
                      <a:pt x="3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1" name="Freeform 98"/>
              <p:cNvSpPr>
                <a:spLocks noEditPoints="1"/>
              </p:cNvSpPr>
              <p:nvPr/>
            </p:nvSpPr>
            <p:spPr bwMode="auto">
              <a:xfrm>
                <a:off x="2083" y="1578"/>
                <a:ext cx="183" cy="185"/>
              </a:xfrm>
              <a:custGeom>
                <a:avLst/>
                <a:gdLst>
                  <a:gd name="T0" fmla="*/ 63 w 126"/>
                  <a:gd name="T1" fmla="*/ 0 h 127"/>
                  <a:gd name="T2" fmla="*/ 0 w 126"/>
                  <a:gd name="T3" fmla="*/ 63 h 127"/>
                  <a:gd name="T4" fmla="*/ 63 w 126"/>
                  <a:gd name="T5" fmla="*/ 127 h 127"/>
                  <a:gd name="T6" fmla="*/ 126 w 126"/>
                  <a:gd name="T7" fmla="*/ 63 h 127"/>
                  <a:gd name="T8" fmla="*/ 63 w 126"/>
                  <a:gd name="T9" fmla="*/ 0 h 127"/>
                  <a:gd name="T10" fmla="*/ 63 w 126"/>
                  <a:gd name="T11" fmla="*/ 107 h 127"/>
                  <a:gd name="T12" fmla="*/ 19 w 126"/>
                  <a:gd name="T13" fmla="*/ 63 h 127"/>
                  <a:gd name="T14" fmla="*/ 63 w 126"/>
                  <a:gd name="T15" fmla="*/ 19 h 127"/>
                  <a:gd name="T16" fmla="*/ 107 w 126"/>
                  <a:gd name="T17" fmla="*/ 63 h 127"/>
                  <a:gd name="T18" fmla="*/ 63 w 126"/>
                  <a:gd name="T19" fmla="*/ 10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7">
                    <a:moveTo>
                      <a:pt x="63" y="0"/>
                    </a:moveTo>
                    <a:cubicBezTo>
                      <a:pt x="28" y="0"/>
                      <a:pt x="0" y="28"/>
                      <a:pt x="0" y="63"/>
                    </a:cubicBezTo>
                    <a:cubicBezTo>
                      <a:pt x="0" y="98"/>
                      <a:pt x="28" y="127"/>
                      <a:pt x="63" y="127"/>
                    </a:cubicBezTo>
                    <a:cubicBezTo>
                      <a:pt x="98" y="127"/>
                      <a:pt x="126" y="98"/>
                      <a:pt x="126" y="63"/>
                    </a:cubicBezTo>
                    <a:cubicBezTo>
                      <a:pt x="126" y="28"/>
                      <a:pt x="98" y="0"/>
                      <a:pt x="63" y="0"/>
                    </a:cubicBezTo>
                    <a:close/>
                    <a:moveTo>
                      <a:pt x="63" y="107"/>
                    </a:moveTo>
                    <a:cubicBezTo>
                      <a:pt x="39" y="107"/>
                      <a:pt x="19" y="88"/>
                      <a:pt x="19" y="63"/>
                    </a:cubicBezTo>
                    <a:cubicBezTo>
                      <a:pt x="19" y="39"/>
                      <a:pt x="39" y="19"/>
                      <a:pt x="63" y="19"/>
                    </a:cubicBezTo>
                    <a:cubicBezTo>
                      <a:pt x="87" y="19"/>
                      <a:pt x="107" y="39"/>
                      <a:pt x="107" y="63"/>
                    </a:cubicBezTo>
                    <a:cubicBezTo>
                      <a:pt x="107" y="88"/>
                      <a:pt x="87" y="107"/>
                      <a:pt x="6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2" name="Rectangle 99"/>
              <p:cNvSpPr>
                <a:spLocks noChangeArrowheads="1"/>
              </p:cNvSpPr>
              <p:nvPr/>
            </p:nvSpPr>
            <p:spPr bwMode="auto">
              <a:xfrm>
                <a:off x="2154" y="1748"/>
                <a:ext cx="41" cy="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3" name="Freeform 100"/>
              <p:cNvSpPr>
                <a:spLocks/>
              </p:cNvSpPr>
              <p:nvPr/>
            </p:nvSpPr>
            <p:spPr bwMode="auto">
              <a:xfrm>
                <a:off x="683" y="1929"/>
                <a:ext cx="96" cy="145"/>
              </a:xfrm>
              <a:custGeom>
                <a:avLst/>
                <a:gdLst>
                  <a:gd name="T0" fmla="*/ 34 w 66"/>
                  <a:gd name="T1" fmla="*/ 0 h 100"/>
                  <a:gd name="T2" fmla="*/ 12 w 66"/>
                  <a:gd name="T3" fmla="*/ 52 h 100"/>
                  <a:gd name="T4" fmla="*/ 31 w 66"/>
                  <a:gd name="T5" fmla="*/ 100 h 100"/>
                  <a:gd name="T6" fmla="*/ 54 w 66"/>
                  <a:gd name="T7" fmla="*/ 52 h 100"/>
                  <a:gd name="T8" fmla="*/ 34 w 66"/>
                  <a:gd name="T9" fmla="*/ 0 h 100"/>
                </a:gdLst>
                <a:ahLst/>
                <a:cxnLst>
                  <a:cxn ang="0">
                    <a:pos x="T0" y="T1"/>
                  </a:cxn>
                  <a:cxn ang="0">
                    <a:pos x="T2" y="T3"/>
                  </a:cxn>
                  <a:cxn ang="0">
                    <a:pos x="T4" y="T5"/>
                  </a:cxn>
                  <a:cxn ang="0">
                    <a:pos x="T6" y="T7"/>
                  </a:cxn>
                  <a:cxn ang="0">
                    <a:pos x="T8" y="T9"/>
                  </a:cxn>
                </a:cxnLst>
                <a:rect l="0" t="0" r="r" b="b"/>
                <a:pathLst>
                  <a:path w="66" h="100">
                    <a:moveTo>
                      <a:pt x="34" y="0"/>
                    </a:moveTo>
                    <a:cubicBezTo>
                      <a:pt x="34" y="0"/>
                      <a:pt x="24" y="34"/>
                      <a:pt x="12" y="52"/>
                    </a:cubicBezTo>
                    <a:cubicBezTo>
                      <a:pt x="0" y="71"/>
                      <a:pt x="15" y="100"/>
                      <a:pt x="31" y="100"/>
                    </a:cubicBezTo>
                    <a:cubicBezTo>
                      <a:pt x="46" y="100"/>
                      <a:pt x="66" y="75"/>
                      <a:pt x="54" y="52"/>
                    </a:cubicBezTo>
                    <a:cubicBezTo>
                      <a:pt x="49" y="42"/>
                      <a:pt x="32" y="7"/>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4" name="Freeform 101"/>
              <p:cNvSpPr>
                <a:spLocks/>
              </p:cNvSpPr>
              <p:nvPr/>
            </p:nvSpPr>
            <p:spPr bwMode="auto">
              <a:xfrm>
                <a:off x="2486" y="998"/>
                <a:ext cx="59" cy="90"/>
              </a:xfrm>
              <a:custGeom>
                <a:avLst/>
                <a:gdLst>
                  <a:gd name="T0" fmla="*/ 21 w 41"/>
                  <a:gd name="T1" fmla="*/ 0 h 62"/>
                  <a:gd name="T2" fmla="*/ 7 w 41"/>
                  <a:gd name="T3" fmla="*/ 33 h 62"/>
                  <a:gd name="T4" fmla="*/ 19 w 41"/>
                  <a:gd name="T5" fmla="*/ 62 h 62"/>
                  <a:gd name="T6" fmla="*/ 33 w 41"/>
                  <a:gd name="T7" fmla="*/ 33 h 62"/>
                  <a:gd name="T8" fmla="*/ 21 w 41"/>
                  <a:gd name="T9" fmla="*/ 0 h 62"/>
                </a:gdLst>
                <a:ahLst/>
                <a:cxnLst>
                  <a:cxn ang="0">
                    <a:pos x="T0" y="T1"/>
                  </a:cxn>
                  <a:cxn ang="0">
                    <a:pos x="T2" y="T3"/>
                  </a:cxn>
                  <a:cxn ang="0">
                    <a:pos x="T4" y="T5"/>
                  </a:cxn>
                  <a:cxn ang="0">
                    <a:pos x="T6" y="T7"/>
                  </a:cxn>
                  <a:cxn ang="0">
                    <a:pos x="T8" y="T9"/>
                  </a:cxn>
                </a:cxnLst>
                <a:rect l="0" t="0" r="r" b="b"/>
                <a:pathLst>
                  <a:path w="41" h="62">
                    <a:moveTo>
                      <a:pt x="21" y="0"/>
                    </a:moveTo>
                    <a:cubicBezTo>
                      <a:pt x="21" y="0"/>
                      <a:pt x="15" y="21"/>
                      <a:pt x="7" y="33"/>
                    </a:cubicBezTo>
                    <a:cubicBezTo>
                      <a:pt x="0" y="44"/>
                      <a:pt x="9" y="62"/>
                      <a:pt x="19" y="62"/>
                    </a:cubicBezTo>
                    <a:cubicBezTo>
                      <a:pt x="28" y="62"/>
                      <a:pt x="41" y="47"/>
                      <a:pt x="33" y="33"/>
                    </a:cubicBezTo>
                    <a:cubicBezTo>
                      <a:pt x="30" y="26"/>
                      <a:pt x="20" y="5"/>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5" name="Freeform 102"/>
              <p:cNvSpPr>
                <a:spLocks/>
              </p:cNvSpPr>
              <p:nvPr/>
            </p:nvSpPr>
            <p:spPr bwMode="auto">
              <a:xfrm>
                <a:off x="1991" y="768"/>
                <a:ext cx="60" cy="89"/>
              </a:xfrm>
              <a:custGeom>
                <a:avLst/>
                <a:gdLst>
                  <a:gd name="T0" fmla="*/ 21 w 41"/>
                  <a:gd name="T1" fmla="*/ 0 h 61"/>
                  <a:gd name="T2" fmla="*/ 7 w 41"/>
                  <a:gd name="T3" fmla="*/ 32 h 61"/>
                  <a:gd name="T4" fmla="*/ 19 w 41"/>
                  <a:gd name="T5" fmla="*/ 61 h 61"/>
                  <a:gd name="T6" fmla="*/ 33 w 41"/>
                  <a:gd name="T7" fmla="*/ 32 h 61"/>
                  <a:gd name="T8" fmla="*/ 21 w 41"/>
                  <a:gd name="T9" fmla="*/ 0 h 61"/>
                </a:gdLst>
                <a:ahLst/>
                <a:cxnLst>
                  <a:cxn ang="0">
                    <a:pos x="T0" y="T1"/>
                  </a:cxn>
                  <a:cxn ang="0">
                    <a:pos x="T2" y="T3"/>
                  </a:cxn>
                  <a:cxn ang="0">
                    <a:pos x="T4" y="T5"/>
                  </a:cxn>
                  <a:cxn ang="0">
                    <a:pos x="T6" y="T7"/>
                  </a:cxn>
                  <a:cxn ang="0">
                    <a:pos x="T8" y="T9"/>
                  </a:cxn>
                </a:cxnLst>
                <a:rect l="0" t="0" r="r" b="b"/>
                <a:pathLst>
                  <a:path w="41" h="61">
                    <a:moveTo>
                      <a:pt x="21" y="0"/>
                    </a:moveTo>
                    <a:cubicBezTo>
                      <a:pt x="21" y="0"/>
                      <a:pt x="14" y="20"/>
                      <a:pt x="7" y="32"/>
                    </a:cubicBezTo>
                    <a:cubicBezTo>
                      <a:pt x="0" y="44"/>
                      <a:pt x="9" y="61"/>
                      <a:pt x="19" y="61"/>
                    </a:cubicBezTo>
                    <a:cubicBezTo>
                      <a:pt x="28" y="61"/>
                      <a:pt x="41" y="46"/>
                      <a:pt x="33" y="32"/>
                    </a:cubicBezTo>
                    <a:cubicBezTo>
                      <a:pt x="30" y="26"/>
                      <a:pt x="20" y="4"/>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6" name="Freeform 103"/>
              <p:cNvSpPr>
                <a:spLocks/>
              </p:cNvSpPr>
              <p:nvPr/>
            </p:nvSpPr>
            <p:spPr bwMode="auto">
              <a:xfrm>
                <a:off x="2599" y="2487"/>
                <a:ext cx="54" cy="80"/>
              </a:xfrm>
              <a:custGeom>
                <a:avLst/>
                <a:gdLst>
                  <a:gd name="T0" fmla="*/ 19 w 37"/>
                  <a:gd name="T1" fmla="*/ 0 h 55"/>
                  <a:gd name="T2" fmla="*/ 7 w 37"/>
                  <a:gd name="T3" fmla="*/ 28 h 55"/>
                  <a:gd name="T4" fmla="*/ 17 w 37"/>
                  <a:gd name="T5" fmla="*/ 54 h 55"/>
                  <a:gd name="T6" fmla="*/ 30 w 37"/>
                  <a:gd name="T7" fmla="*/ 28 h 55"/>
                  <a:gd name="T8" fmla="*/ 19 w 37"/>
                  <a:gd name="T9" fmla="*/ 0 h 55"/>
                </a:gdLst>
                <a:ahLst/>
                <a:cxnLst>
                  <a:cxn ang="0">
                    <a:pos x="T0" y="T1"/>
                  </a:cxn>
                  <a:cxn ang="0">
                    <a:pos x="T2" y="T3"/>
                  </a:cxn>
                  <a:cxn ang="0">
                    <a:pos x="T4" y="T5"/>
                  </a:cxn>
                  <a:cxn ang="0">
                    <a:pos x="T6" y="T7"/>
                  </a:cxn>
                  <a:cxn ang="0">
                    <a:pos x="T8" y="T9"/>
                  </a:cxn>
                </a:cxnLst>
                <a:rect l="0" t="0" r="r" b="b"/>
                <a:pathLst>
                  <a:path w="37" h="55">
                    <a:moveTo>
                      <a:pt x="19" y="0"/>
                    </a:moveTo>
                    <a:cubicBezTo>
                      <a:pt x="19" y="0"/>
                      <a:pt x="13" y="18"/>
                      <a:pt x="7" y="28"/>
                    </a:cubicBezTo>
                    <a:cubicBezTo>
                      <a:pt x="0" y="39"/>
                      <a:pt x="8" y="54"/>
                      <a:pt x="17" y="54"/>
                    </a:cubicBezTo>
                    <a:cubicBezTo>
                      <a:pt x="25" y="55"/>
                      <a:pt x="37" y="41"/>
                      <a:pt x="30" y="28"/>
                    </a:cubicBezTo>
                    <a:cubicBezTo>
                      <a:pt x="27" y="23"/>
                      <a:pt x="18" y="4"/>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7" name="Freeform 104"/>
              <p:cNvSpPr>
                <a:spLocks/>
              </p:cNvSpPr>
              <p:nvPr/>
            </p:nvSpPr>
            <p:spPr bwMode="auto">
              <a:xfrm>
                <a:off x="1232" y="1983"/>
                <a:ext cx="62" cy="96"/>
              </a:xfrm>
              <a:custGeom>
                <a:avLst/>
                <a:gdLst>
                  <a:gd name="T0" fmla="*/ 22 w 43"/>
                  <a:gd name="T1" fmla="*/ 0 h 66"/>
                  <a:gd name="T2" fmla="*/ 8 w 43"/>
                  <a:gd name="T3" fmla="*/ 34 h 66"/>
                  <a:gd name="T4" fmla="*/ 20 w 43"/>
                  <a:gd name="T5" fmla="*/ 65 h 66"/>
                  <a:gd name="T6" fmla="*/ 35 w 43"/>
                  <a:gd name="T7" fmla="*/ 34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4"/>
                    </a:cubicBezTo>
                    <a:cubicBezTo>
                      <a:pt x="0" y="47"/>
                      <a:pt x="9" y="65"/>
                      <a:pt x="20" y="65"/>
                    </a:cubicBezTo>
                    <a:cubicBezTo>
                      <a:pt x="30" y="66"/>
                      <a:pt x="43" y="49"/>
                      <a:pt x="35" y="34"/>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8" name="Freeform 105"/>
              <p:cNvSpPr>
                <a:spLocks/>
              </p:cNvSpPr>
              <p:nvPr/>
            </p:nvSpPr>
            <p:spPr bwMode="auto">
              <a:xfrm>
                <a:off x="977" y="726"/>
                <a:ext cx="63" cy="96"/>
              </a:xfrm>
              <a:custGeom>
                <a:avLst/>
                <a:gdLst>
                  <a:gd name="T0" fmla="*/ 22 w 43"/>
                  <a:gd name="T1" fmla="*/ 0 h 66"/>
                  <a:gd name="T2" fmla="*/ 8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8" y="35"/>
                    </a:cubicBezTo>
                    <a:cubicBezTo>
                      <a:pt x="0" y="47"/>
                      <a:pt x="10"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9" name="Freeform 106"/>
              <p:cNvSpPr>
                <a:spLocks/>
              </p:cNvSpPr>
              <p:nvPr/>
            </p:nvSpPr>
            <p:spPr bwMode="auto">
              <a:xfrm>
                <a:off x="1181" y="2159"/>
                <a:ext cx="52" cy="80"/>
              </a:xfrm>
              <a:custGeom>
                <a:avLst/>
                <a:gdLst>
                  <a:gd name="T0" fmla="*/ 18 w 36"/>
                  <a:gd name="T1" fmla="*/ 0 h 55"/>
                  <a:gd name="T2" fmla="*/ 6 w 36"/>
                  <a:gd name="T3" fmla="*/ 29 h 55"/>
                  <a:gd name="T4" fmla="*/ 17 w 36"/>
                  <a:gd name="T5" fmla="*/ 55 h 55"/>
                  <a:gd name="T6" fmla="*/ 29 w 36"/>
                  <a:gd name="T7" fmla="*/ 29 h 55"/>
                  <a:gd name="T8" fmla="*/ 18 w 36"/>
                  <a:gd name="T9" fmla="*/ 0 h 55"/>
                </a:gdLst>
                <a:ahLst/>
                <a:cxnLst>
                  <a:cxn ang="0">
                    <a:pos x="T0" y="T1"/>
                  </a:cxn>
                  <a:cxn ang="0">
                    <a:pos x="T2" y="T3"/>
                  </a:cxn>
                  <a:cxn ang="0">
                    <a:pos x="T4" y="T5"/>
                  </a:cxn>
                  <a:cxn ang="0">
                    <a:pos x="T6" y="T7"/>
                  </a:cxn>
                  <a:cxn ang="0">
                    <a:pos x="T8" y="T9"/>
                  </a:cxn>
                </a:cxnLst>
                <a:rect l="0" t="0" r="r" b="b"/>
                <a:pathLst>
                  <a:path w="36" h="55">
                    <a:moveTo>
                      <a:pt x="18" y="0"/>
                    </a:moveTo>
                    <a:cubicBezTo>
                      <a:pt x="18" y="0"/>
                      <a:pt x="13" y="19"/>
                      <a:pt x="6" y="29"/>
                    </a:cubicBezTo>
                    <a:cubicBezTo>
                      <a:pt x="0" y="39"/>
                      <a:pt x="8" y="54"/>
                      <a:pt x="17" y="55"/>
                    </a:cubicBezTo>
                    <a:cubicBezTo>
                      <a:pt x="25" y="55"/>
                      <a:pt x="36" y="41"/>
                      <a:pt x="29" y="29"/>
                    </a:cubicBezTo>
                    <a:cubicBezTo>
                      <a:pt x="26" y="23"/>
                      <a:pt x="17" y="4"/>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0" name="Freeform 107"/>
              <p:cNvSpPr>
                <a:spLocks/>
              </p:cNvSpPr>
              <p:nvPr/>
            </p:nvSpPr>
            <p:spPr bwMode="auto">
              <a:xfrm>
                <a:off x="1019" y="2820"/>
                <a:ext cx="108" cy="165"/>
              </a:xfrm>
              <a:custGeom>
                <a:avLst/>
                <a:gdLst>
                  <a:gd name="T0" fmla="*/ 37 w 74"/>
                  <a:gd name="T1" fmla="*/ 0 h 113"/>
                  <a:gd name="T2" fmla="*/ 13 w 74"/>
                  <a:gd name="T3" fmla="*/ 59 h 113"/>
                  <a:gd name="T4" fmla="*/ 34 w 74"/>
                  <a:gd name="T5" fmla="*/ 112 h 113"/>
                  <a:gd name="T6" fmla="*/ 60 w 74"/>
                  <a:gd name="T7" fmla="*/ 59 h 113"/>
                  <a:gd name="T8" fmla="*/ 37 w 74"/>
                  <a:gd name="T9" fmla="*/ 0 h 113"/>
                </a:gdLst>
                <a:ahLst/>
                <a:cxnLst>
                  <a:cxn ang="0">
                    <a:pos x="T0" y="T1"/>
                  </a:cxn>
                  <a:cxn ang="0">
                    <a:pos x="T2" y="T3"/>
                  </a:cxn>
                  <a:cxn ang="0">
                    <a:pos x="T4" y="T5"/>
                  </a:cxn>
                  <a:cxn ang="0">
                    <a:pos x="T6" y="T7"/>
                  </a:cxn>
                  <a:cxn ang="0">
                    <a:pos x="T8" y="T9"/>
                  </a:cxn>
                </a:cxnLst>
                <a:rect l="0" t="0" r="r" b="b"/>
                <a:pathLst>
                  <a:path w="74" h="113">
                    <a:moveTo>
                      <a:pt x="37" y="0"/>
                    </a:moveTo>
                    <a:cubicBezTo>
                      <a:pt x="37" y="0"/>
                      <a:pt x="26" y="38"/>
                      <a:pt x="13" y="59"/>
                    </a:cubicBezTo>
                    <a:cubicBezTo>
                      <a:pt x="0" y="80"/>
                      <a:pt x="16" y="112"/>
                      <a:pt x="34" y="112"/>
                    </a:cubicBezTo>
                    <a:cubicBezTo>
                      <a:pt x="51" y="113"/>
                      <a:pt x="74" y="85"/>
                      <a:pt x="60" y="59"/>
                    </a:cubicBezTo>
                    <a:cubicBezTo>
                      <a:pt x="54" y="48"/>
                      <a:pt x="35" y="9"/>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1" name="Freeform 108"/>
              <p:cNvSpPr>
                <a:spLocks/>
              </p:cNvSpPr>
              <p:nvPr/>
            </p:nvSpPr>
            <p:spPr bwMode="auto">
              <a:xfrm>
                <a:off x="2733" y="1860"/>
                <a:ext cx="89" cy="136"/>
              </a:xfrm>
              <a:custGeom>
                <a:avLst/>
                <a:gdLst>
                  <a:gd name="T0" fmla="*/ 31 w 61"/>
                  <a:gd name="T1" fmla="*/ 0 h 93"/>
                  <a:gd name="T2" fmla="*/ 11 w 61"/>
                  <a:gd name="T3" fmla="*/ 49 h 93"/>
                  <a:gd name="T4" fmla="*/ 29 w 61"/>
                  <a:gd name="T5" fmla="*/ 93 h 93"/>
                  <a:gd name="T6" fmla="*/ 50 w 61"/>
                  <a:gd name="T7" fmla="*/ 49 h 93"/>
                  <a:gd name="T8" fmla="*/ 31 w 61"/>
                  <a:gd name="T9" fmla="*/ 0 h 93"/>
                </a:gdLst>
                <a:ahLst/>
                <a:cxnLst>
                  <a:cxn ang="0">
                    <a:pos x="T0" y="T1"/>
                  </a:cxn>
                  <a:cxn ang="0">
                    <a:pos x="T2" y="T3"/>
                  </a:cxn>
                  <a:cxn ang="0">
                    <a:pos x="T4" y="T5"/>
                  </a:cxn>
                  <a:cxn ang="0">
                    <a:pos x="T6" y="T7"/>
                  </a:cxn>
                  <a:cxn ang="0">
                    <a:pos x="T8" y="T9"/>
                  </a:cxn>
                </a:cxnLst>
                <a:rect l="0" t="0" r="r" b="b"/>
                <a:pathLst>
                  <a:path w="61" h="93">
                    <a:moveTo>
                      <a:pt x="31" y="0"/>
                    </a:moveTo>
                    <a:cubicBezTo>
                      <a:pt x="31" y="0"/>
                      <a:pt x="22" y="32"/>
                      <a:pt x="11" y="49"/>
                    </a:cubicBezTo>
                    <a:cubicBezTo>
                      <a:pt x="0" y="66"/>
                      <a:pt x="14" y="93"/>
                      <a:pt x="29" y="93"/>
                    </a:cubicBezTo>
                    <a:cubicBezTo>
                      <a:pt x="42" y="93"/>
                      <a:pt x="61" y="70"/>
                      <a:pt x="50" y="49"/>
                    </a:cubicBezTo>
                    <a:cubicBezTo>
                      <a:pt x="45" y="40"/>
                      <a:pt x="30" y="7"/>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2" name="Freeform 109"/>
              <p:cNvSpPr>
                <a:spLocks/>
              </p:cNvSpPr>
              <p:nvPr/>
            </p:nvSpPr>
            <p:spPr bwMode="auto">
              <a:xfrm>
                <a:off x="2441" y="2090"/>
                <a:ext cx="62" cy="96"/>
              </a:xfrm>
              <a:custGeom>
                <a:avLst/>
                <a:gdLst>
                  <a:gd name="T0" fmla="*/ 22 w 43"/>
                  <a:gd name="T1" fmla="*/ 0 h 66"/>
                  <a:gd name="T2" fmla="*/ 7 w 43"/>
                  <a:gd name="T3" fmla="*/ 35 h 66"/>
                  <a:gd name="T4" fmla="*/ 20 w 43"/>
                  <a:gd name="T5" fmla="*/ 66 h 66"/>
                  <a:gd name="T6" fmla="*/ 35 w 43"/>
                  <a:gd name="T7" fmla="*/ 35 h 66"/>
                  <a:gd name="T8" fmla="*/ 22 w 43"/>
                  <a:gd name="T9" fmla="*/ 0 h 66"/>
                </a:gdLst>
                <a:ahLst/>
                <a:cxnLst>
                  <a:cxn ang="0">
                    <a:pos x="T0" y="T1"/>
                  </a:cxn>
                  <a:cxn ang="0">
                    <a:pos x="T2" y="T3"/>
                  </a:cxn>
                  <a:cxn ang="0">
                    <a:pos x="T4" y="T5"/>
                  </a:cxn>
                  <a:cxn ang="0">
                    <a:pos x="T6" y="T7"/>
                  </a:cxn>
                  <a:cxn ang="0">
                    <a:pos x="T8" y="T9"/>
                  </a:cxn>
                </a:cxnLst>
                <a:rect l="0" t="0" r="r" b="b"/>
                <a:pathLst>
                  <a:path w="43" h="66">
                    <a:moveTo>
                      <a:pt x="22" y="0"/>
                    </a:moveTo>
                    <a:cubicBezTo>
                      <a:pt x="22" y="0"/>
                      <a:pt x="15" y="22"/>
                      <a:pt x="7" y="35"/>
                    </a:cubicBezTo>
                    <a:cubicBezTo>
                      <a:pt x="0" y="47"/>
                      <a:pt x="9" y="66"/>
                      <a:pt x="20" y="66"/>
                    </a:cubicBezTo>
                    <a:cubicBezTo>
                      <a:pt x="30" y="66"/>
                      <a:pt x="43" y="50"/>
                      <a:pt x="35" y="35"/>
                    </a:cubicBezTo>
                    <a:cubicBezTo>
                      <a:pt x="32" y="28"/>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3" name="Freeform 110"/>
              <p:cNvSpPr>
                <a:spLocks/>
              </p:cNvSpPr>
              <p:nvPr/>
            </p:nvSpPr>
            <p:spPr bwMode="auto">
              <a:xfrm>
                <a:off x="1965" y="1442"/>
                <a:ext cx="81" cy="125"/>
              </a:xfrm>
              <a:custGeom>
                <a:avLst/>
                <a:gdLst>
                  <a:gd name="T0" fmla="*/ 28 w 56"/>
                  <a:gd name="T1" fmla="*/ 0 h 86"/>
                  <a:gd name="T2" fmla="*/ 10 w 56"/>
                  <a:gd name="T3" fmla="*/ 45 h 86"/>
                  <a:gd name="T4" fmla="*/ 26 w 56"/>
                  <a:gd name="T5" fmla="*/ 86 h 86"/>
                  <a:gd name="T6" fmla="*/ 46 w 56"/>
                  <a:gd name="T7" fmla="*/ 45 h 86"/>
                  <a:gd name="T8" fmla="*/ 28 w 56"/>
                  <a:gd name="T9" fmla="*/ 0 h 86"/>
                </a:gdLst>
                <a:ahLst/>
                <a:cxnLst>
                  <a:cxn ang="0">
                    <a:pos x="T0" y="T1"/>
                  </a:cxn>
                  <a:cxn ang="0">
                    <a:pos x="T2" y="T3"/>
                  </a:cxn>
                  <a:cxn ang="0">
                    <a:pos x="T4" y="T5"/>
                  </a:cxn>
                  <a:cxn ang="0">
                    <a:pos x="T6" y="T7"/>
                  </a:cxn>
                  <a:cxn ang="0">
                    <a:pos x="T8" y="T9"/>
                  </a:cxn>
                </a:cxnLst>
                <a:rect l="0" t="0" r="r" b="b"/>
                <a:pathLst>
                  <a:path w="56" h="86">
                    <a:moveTo>
                      <a:pt x="28" y="0"/>
                    </a:moveTo>
                    <a:cubicBezTo>
                      <a:pt x="28" y="0"/>
                      <a:pt x="20" y="29"/>
                      <a:pt x="10" y="45"/>
                    </a:cubicBezTo>
                    <a:cubicBezTo>
                      <a:pt x="0" y="61"/>
                      <a:pt x="12" y="86"/>
                      <a:pt x="26" y="86"/>
                    </a:cubicBezTo>
                    <a:cubicBezTo>
                      <a:pt x="39" y="86"/>
                      <a:pt x="56" y="65"/>
                      <a:pt x="46" y="45"/>
                    </a:cubicBezTo>
                    <a:cubicBezTo>
                      <a:pt x="41" y="37"/>
                      <a:pt x="27" y="7"/>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4" name="Freeform 111"/>
              <p:cNvSpPr>
                <a:spLocks/>
              </p:cNvSpPr>
              <p:nvPr/>
            </p:nvSpPr>
            <p:spPr bwMode="auto">
              <a:xfrm>
                <a:off x="2439" y="2207"/>
                <a:ext cx="63" cy="97"/>
              </a:xfrm>
              <a:custGeom>
                <a:avLst/>
                <a:gdLst>
                  <a:gd name="T0" fmla="*/ 22 w 43"/>
                  <a:gd name="T1" fmla="*/ 0 h 67"/>
                  <a:gd name="T2" fmla="*/ 7 w 43"/>
                  <a:gd name="T3" fmla="*/ 35 h 67"/>
                  <a:gd name="T4" fmla="*/ 20 w 43"/>
                  <a:gd name="T5" fmla="*/ 67 h 67"/>
                  <a:gd name="T6" fmla="*/ 35 w 43"/>
                  <a:gd name="T7" fmla="*/ 35 h 67"/>
                  <a:gd name="T8" fmla="*/ 22 w 43"/>
                  <a:gd name="T9" fmla="*/ 0 h 67"/>
                </a:gdLst>
                <a:ahLst/>
                <a:cxnLst>
                  <a:cxn ang="0">
                    <a:pos x="T0" y="T1"/>
                  </a:cxn>
                  <a:cxn ang="0">
                    <a:pos x="T2" y="T3"/>
                  </a:cxn>
                  <a:cxn ang="0">
                    <a:pos x="T4" y="T5"/>
                  </a:cxn>
                  <a:cxn ang="0">
                    <a:pos x="T6" y="T7"/>
                  </a:cxn>
                  <a:cxn ang="0">
                    <a:pos x="T8" y="T9"/>
                  </a:cxn>
                </a:cxnLst>
                <a:rect l="0" t="0" r="r" b="b"/>
                <a:pathLst>
                  <a:path w="43" h="67">
                    <a:moveTo>
                      <a:pt x="22" y="0"/>
                    </a:moveTo>
                    <a:cubicBezTo>
                      <a:pt x="22" y="0"/>
                      <a:pt x="15" y="23"/>
                      <a:pt x="7" y="35"/>
                    </a:cubicBezTo>
                    <a:cubicBezTo>
                      <a:pt x="0" y="48"/>
                      <a:pt x="9" y="67"/>
                      <a:pt x="20" y="67"/>
                    </a:cubicBezTo>
                    <a:cubicBezTo>
                      <a:pt x="30" y="67"/>
                      <a:pt x="43" y="50"/>
                      <a:pt x="35" y="35"/>
                    </a:cubicBezTo>
                    <a:cubicBezTo>
                      <a:pt x="32" y="29"/>
                      <a:pt x="21" y="5"/>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5" name="Freeform 112"/>
              <p:cNvSpPr>
                <a:spLocks/>
              </p:cNvSpPr>
              <p:nvPr/>
            </p:nvSpPr>
            <p:spPr bwMode="auto">
              <a:xfrm>
                <a:off x="1354" y="2121"/>
                <a:ext cx="35" cy="36"/>
              </a:xfrm>
              <a:custGeom>
                <a:avLst/>
                <a:gdLst>
                  <a:gd name="T0" fmla="*/ 13 w 35"/>
                  <a:gd name="T1" fmla="*/ 0 h 36"/>
                  <a:gd name="T2" fmla="*/ 13 w 35"/>
                  <a:gd name="T3" fmla="*/ 13 h 36"/>
                  <a:gd name="T4" fmla="*/ 0 w 35"/>
                  <a:gd name="T5" fmla="*/ 13 h 36"/>
                  <a:gd name="T6" fmla="*/ 0 w 35"/>
                  <a:gd name="T7" fmla="*/ 23 h 36"/>
                  <a:gd name="T8" fmla="*/ 13 w 35"/>
                  <a:gd name="T9" fmla="*/ 23 h 36"/>
                  <a:gd name="T10" fmla="*/ 13 w 35"/>
                  <a:gd name="T11" fmla="*/ 36 h 36"/>
                  <a:gd name="T12" fmla="*/ 23 w 35"/>
                  <a:gd name="T13" fmla="*/ 36 h 36"/>
                  <a:gd name="T14" fmla="*/ 23 w 35"/>
                  <a:gd name="T15" fmla="*/ 23 h 36"/>
                  <a:gd name="T16" fmla="*/ 35 w 35"/>
                  <a:gd name="T17" fmla="*/ 23 h 36"/>
                  <a:gd name="T18" fmla="*/ 35 w 35"/>
                  <a:gd name="T19" fmla="*/ 13 h 36"/>
                  <a:gd name="T20" fmla="*/ 23 w 35"/>
                  <a:gd name="T21" fmla="*/ 13 h 36"/>
                  <a:gd name="T22" fmla="*/ 23 w 35"/>
                  <a:gd name="T23" fmla="*/ 0 h 36"/>
                  <a:gd name="T24" fmla="*/ 13 w 3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36">
                    <a:moveTo>
                      <a:pt x="13" y="0"/>
                    </a:moveTo>
                    <a:lnTo>
                      <a:pt x="13" y="13"/>
                    </a:lnTo>
                    <a:lnTo>
                      <a:pt x="0" y="13"/>
                    </a:lnTo>
                    <a:lnTo>
                      <a:pt x="0" y="23"/>
                    </a:lnTo>
                    <a:lnTo>
                      <a:pt x="13" y="23"/>
                    </a:lnTo>
                    <a:lnTo>
                      <a:pt x="13" y="36"/>
                    </a:lnTo>
                    <a:lnTo>
                      <a:pt x="23" y="36"/>
                    </a:lnTo>
                    <a:lnTo>
                      <a:pt x="23" y="23"/>
                    </a:lnTo>
                    <a:lnTo>
                      <a:pt x="35" y="23"/>
                    </a:lnTo>
                    <a:lnTo>
                      <a:pt x="35" y="13"/>
                    </a:lnTo>
                    <a:lnTo>
                      <a:pt x="23" y="13"/>
                    </a:lnTo>
                    <a:lnTo>
                      <a:pt x="2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6" name="Freeform 113"/>
              <p:cNvSpPr>
                <a:spLocks/>
              </p:cNvSpPr>
              <p:nvPr/>
            </p:nvSpPr>
            <p:spPr bwMode="auto">
              <a:xfrm>
                <a:off x="1336" y="2103"/>
                <a:ext cx="72" cy="72"/>
              </a:xfrm>
              <a:custGeom>
                <a:avLst/>
                <a:gdLst>
                  <a:gd name="T0" fmla="*/ 37 w 72"/>
                  <a:gd name="T1" fmla="*/ 72 h 72"/>
                  <a:gd name="T2" fmla="*/ 0 w 72"/>
                  <a:gd name="T3" fmla="*/ 37 h 72"/>
                  <a:gd name="T4" fmla="*/ 35 w 72"/>
                  <a:gd name="T5" fmla="*/ 0 h 72"/>
                  <a:gd name="T6" fmla="*/ 72 w 72"/>
                  <a:gd name="T7" fmla="*/ 37 h 72"/>
                  <a:gd name="T8" fmla="*/ 37 w 72"/>
                  <a:gd name="T9" fmla="*/ 72 h 72"/>
                </a:gdLst>
                <a:ahLst/>
                <a:cxnLst>
                  <a:cxn ang="0">
                    <a:pos x="T0" y="T1"/>
                  </a:cxn>
                  <a:cxn ang="0">
                    <a:pos x="T2" y="T3"/>
                  </a:cxn>
                  <a:cxn ang="0">
                    <a:pos x="T4" y="T5"/>
                  </a:cxn>
                  <a:cxn ang="0">
                    <a:pos x="T6" y="T7"/>
                  </a:cxn>
                  <a:cxn ang="0">
                    <a:pos x="T8" y="T9"/>
                  </a:cxn>
                </a:cxnLst>
                <a:rect l="0" t="0" r="r" b="b"/>
                <a:pathLst>
                  <a:path w="72" h="72">
                    <a:moveTo>
                      <a:pt x="37" y="72"/>
                    </a:moveTo>
                    <a:lnTo>
                      <a:pt x="0" y="37"/>
                    </a:lnTo>
                    <a:lnTo>
                      <a:pt x="35" y="0"/>
                    </a:lnTo>
                    <a:lnTo>
                      <a:pt x="72" y="37"/>
                    </a:lnTo>
                    <a:lnTo>
                      <a:pt x="37"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7" name="Rectangle 114"/>
              <p:cNvSpPr>
                <a:spLocks noChangeArrowheads="1"/>
              </p:cNvSpPr>
              <p:nvPr/>
            </p:nvSpPr>
            <p:spPr bwMode="auto">
              <a:xfrm>
                <a:off x="1288" y="2134"/>
                <a:ext cx="32"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8" name="Freeform 115"/>
              <p:cNvSpPr>
                <a:spLocks/>
              </p:cNvSpPr>
              <p:nvPr/>
            </p:nvSpPr>
            <p:spPr bwMode="auto">
              <a:xfrm>
                <a:off x="1284" y="2119"/>
                <a:ext cx="41" cy="41"/>
              </a:xfrm>
              <a:custGeom>
                <a:avLst/>
                <a:gdLst>
                  <a:gd name="T0" fmla="*/ 20 w 41"/>
                  <a:gd name="T1" fmla="*/ 41 h 41"/>
                  <a:gd name="T2" fmla="*/ 0 w 41"/>
                  <a:gd name="T3" fmla="*/ 21 h 41"/>
                  <a:gd name="T4" fmla="*/ 22 w 41"/>
                  <a:gd name="T5" fmla="*/ 0 h 41"/>
                  <a:gd name="T6" fmla="*/ 41 w 41"/>
                  <a:gd name="T7" fmla="*/ 21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lnTo>
                      <a:pt x="0" y="21"/>
                    </a:lnTo>
                    <a:lnTo>
                      <a:pt x="22" y="0"/>
                    </a:lnTo>
                    <a:lnTo>
                      <a:pt x="41" y="21"/>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9" name="Freeform 116"/>
              <p:cNvSpPr>
                <a:spLocks noEditPoints="1"/>
              </p:cNvSpPr>
              <p:nvPr/>
            </p:nvSpPr>
            <p:spPr bwMode="auto">
              <a:xfrm>
                <a:off x="1242" y="2087"/>
                <a:ext cx="193" cy="256"/>
              </a:xfrm>
              <a:custGeom>
                <a:avLst/>
                <a:gdLst>
                  <a:gd name="T0" fmla="*/ 121 w 133"/>
                  <a:gd name="T1" fmla="*/ 0 h 176"/>
                  <a:gd name="T2" fmla="*/ 13 w 133"/>
                  <a:gd name="T3" fmla="*/ 0 h 176"/>
                  <a:gd name="T4" fmla="*/ 0 w 133"/>
                  <a:gd name="T5" fmla="*/ 12 h 176"/>
                  <a:gd name="T6" fmla="*/ 0 w 133"/>
                  <a:gd name="T7" fmla="*/ 164 h 176"/>
                  <a:gd name="T8" fmla="*/ 13 w 133"/>
                  <a:gd name="T9" fmla="*/ 176 h 176"/>
                  <a:gd name="T10" fmla="*/ 121 w 133"/>
                  <a:gd name="T11" fmla="*/ 176 h 176"/>
                  <a:gd name="T12" fmla="*/ 133 w 133"/>
                  <a:gd name="T13" fmla="*/ 164 h 176"/>
                  <a:gd name="T14" fmla="*/ 133 w 133"/>
                  <a:gd name="T15" fmla="*/ 12 h 176"/>
                  <a:gd name="T16" fmla="*/ 121 w 133"/>
                  <a:gd name="T17" fmla="*/ 0 h 176"/>
                  <a:gd name="T18" fmla="*/ 119 w 133"/>
                  <a:gd name="T19" fmla="*/ 56 h 176"/>
                  <a:gd name="T20" fmla="*/ 15 w 133"/>
                  <a:gd name="T21" fmla="*/ 56 h 176"/>
                  <a:gd name="T22" fmla="*/ 15 w 133"/>
                  <a:gd name="T23" fmla="*/ 14 h 176"/>
                  <a:gd name="T24" fmla="*/ 119 w 133"/>
                  <a:gd name="T25" fmla="*/ 14 h 176"/>
                  <a:gd name="T26" fmla="*/ 119 w 133"/>
                  <a:gd name="T27" fmla="*/ 56 h 176"/>
                  <a:gd name="T28" fmla="*/ 15 w 133"/>
                  <a:gd name="T29" fmla="*/ 66 h 176"/>
                  <a:gd name="T30" fmla="*/ 119 w 133"/>
                  <a:gd name="T31" fmla="*/ 66 h 176"/>
                  <a:gd name="T32" fmla="*/ 119 w 133"/>
                  <a:gd name="T33" fmla="*/ 161 h 176"/>
                  <a:gd name="T34" fmla="*/ 15 w 133"/>
                  <a:gd name="T35" fmla="*/ 161 h 176"/>
                  <a:gd name="T36" fmla="*/ 15 w 133"/>
                  <a:gd name="T37" fmla="*/ 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76">
                    <a:moveTo>
                      <a:pt x="121" y="0"/>
                    </a:moveTo>
                    <a:cubicBezTo>
                      <a:pt x="13" y="0"/>
                      <a:pt x="13" y="0"/>
                      <a:pt x="13" y="0"/>
                    </a:cubicBezTo>
                    <a:cubicBezTo>
                      <a:pt x="6" y="0"/>
                      <a:pt x="0" y="5"/>
                      <a:pt x="0" y="12"/>
                    </a:cubicBezTo>
                    <a:cubicBezTo>
                      <a:pt x="0" y="164"/>
                      <a:pt x="0" y="164"/>
                      <a:pt x="0" y="164"/>
                    </a:cubicBezTo>
                    <a:cubicBezTo>
                      <a:pt x="0" y="170"/>
                      <a:pt x="6" y="176"/>
                      <a:pt x="13" y="176"/>
                    </a:cubicBezTo>
                    <a:cubicBezTo>
                      <a:pt x="121" y="176"/>
                      <a:pt x="121" y="176"/>
                      <a:pt x="121" y="176"/>
                    </a:cubicBezTo>
                    <a:cubicBezTo>
                      <a:pt x="128" y="176"/>
                      <a:pt x="133" y="170"/>
                      <a:pt x="133" y="164"/>
                    </a:cubicBezTo>
                    <a:cubicBezTo>
                      <a:pt x="133" y="12"/>
                      <a:pt x="133" y="12"/>
                      <a:pt x="133" y="12"/>
                    </a:cubicBezTo>
                    <a:cubicBezTo>
                      <a:pt x="133" y="5"/>
                      <a:pt x="128" y="0"/>
                      <a:pt x="121" y="0"/>
                    </a:cubicBezTo>
                    <a:moveTo>
                      <a:pt x="119" y="56"/>
                    </a:moveTo>
                    <a:cubicBezTo>
                      <a:pt x="15" y="56"/>
                      <a:pt x="15" y="56"/>
                      <a:pt x="15" y="56"/>
                    </a:cubicBezTo>
                    <a:cubicBezTo>
                      <a:pt x="15" y="14"/>
                      <a:pt x="15" y="14"/>
                      <a:pt x="15" y="14"/>
                    </a:cubicBezTo>
                    <a:cubicBezTo>
                      <a:pt x="119" y="14"/>
                      <a:pt x="119" y="14"/>
                      <a:pt x="119" y="14"/>
                    </a:cubicBezTo>
                    <a:lnTo>
                      <a:pt x="119" y="56"/>
                    </a:lnTo>
                    <a:close/>
                    <a:moveTo>
                      <a:pt x="15" y="66"/>
                    </a:moveTo>
                    <a:cubicBezTo>
                      <a:pt x="119" y="66"/>
                      <a:pt x="119" y="66"/>
                      <a:pt x="119" y="66"/>
                    </a:cubicBezTo>
                    <a:cubicBezTo>
                      <a:pt x="119" y="161"/>
                      <a:pt x="119" y="161"/>
                      <a:pt x="119" y="161"/>
                    </a:cubicBezTo>
                    <a:cubicBezTo>
                      <a:pt x="15" y="161"/>
                      <a:pt x="15" y="161"/>
                      <a:pt x="15" y="161"/>
                    </a:cubicBezTo>
                    <a:lnTo>
                      <a:pt x="1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0" name="Oval 117"/>
              <p:cNvSpPr>
                <a:spLocks noChangeArrowheads="1"/>
              </p:cNvSpPr>
              <p:nvPr/>
            </p:nvSpPr>
            <p:spPr bwMode="auto">
              <a:xfrm>
                <a:off x="1280"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1" name="Oval 118"/>
              <p:cNvSpPr>
                <a:spLocks noChangeArrowheads="1"/>
              </p:cNvSpPr>
              <p:nvPr/>
            </p:nvSpPr>
            <p:spPr bwMode="auto">
              <a:xfrm>
                <a:off x="1323"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2" name="Oval 119"/>
              <p:cNvSpPr>
                <a:spLocks noChangeArrowheads="1"/>
              </p:cNvSpPr>
              <p:nvPr/>
            </p:nvSpPr>
            <p:spPr bwMode="auto">
              <a:xfrm>
                <a:off x="1366" y="2198"/>
                <a:ext cx="29" cy="3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3" name="Oval 120"/>
              <p:cNvSpPr>
                <a:spLocks noChangeArrowheads="1"/>
              </p:cNvSpPr>
              <p:nvPr/>
            </p:nvSpPr>
            <p:spPr bwMode="auto">
              <a:xfrm>
                <a:off x="1280"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4" name="Oval 121"/>
              <p:cNvSpPr>
                <a:spLocks noChangeArrowheads="1"/>
              </p:cNvSpPr>
              <p:nvPr/>
            </p:nvSpPr>
            <p:spPr bwMode="auto">
              <a:xfrm>
                <a:off x="1323"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5" name="Oval 122"/>
              <p:cNvSpPr>
                <a:spLocks noChangeArrowheads="1"/>
              </p:cNvSpPr>
              <p:nvPr/>
            </p:nvSpPr>
            <p:spPr bwMode="auto">
              <a:xfrm>
                <a:off x="1366" y="2239"/>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6" name="Oval 123"/>
              <p:cNvSpPr>
                <a:spLocks noChangeArrowheads="1"/>
              </p:cNvSpPr>
              <p:nvPr/>
            </p:nvSpPr>
            <p:spPr bwMode="auto">
              <a:xfrm>
                <a:off x="1280"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7" name="Oval 124"/>
              <p:cNvSpPr>
                <a:spLocks noChangeArrowheads="1"/>
              </p:cNvSpPr>
              <p:nvPr/>
            </p:nvSpPr>
            <p:spPr bwMode="auto">
              <a:xfrm>
                <a:off x="1323"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8" name="Oval 125"/>
              <p:cNvSpPr>
                <a:spLocks noChangeArrowheads="1"/>
              </p:cNvSpPr>
              <p:nvPr/>
            </p:nvSpPr>
            <p:spPr bwMode="auto">
              <a:xfrm>
                <a:off x="1366" y="2278"/>
                <a:ext cx="29"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9" name="Freeform 126"/>
              <p:cNvSpPr>
                <a:spLocks/>
              </p:cNvSpPr>
              <p:nvPr/>
            </p:nvSpPr>
            <p:spPr bwMode="auto">
              <a:xfrm>
                <a:off x="1261" y="1863"/>
                <a:ext cx="9" cy="9"/>
              </a:xfrm>
              <a:custGeom>
                <a:avLst/>
                <a:gdLst>
                  <a:gd name="T0" fmla="*/ 3 w 9"/>
                  <a:gd name="T1" fmla="*/ 0 h 9"/>
                  <a:gd name="T2" fmla="*/ 3 w 9"/>
                  <a:gd name="T3" fmla="*/ 3 h 9"/>
                  <a:gd name="T4" fmla="*/ 0 w 9"/>
                  <a:gd name="T5" fmla="*/ 3 h 9"/>
                  <a:gd name="T6" fmla="*/ 0 w 9"/>
                  <a:gd name="T7" fmla="*/ 6 h 9"/>
                  <a:gd name="T8" fmla="*/ 3 w 9"/>
                  <a:gd name="T9" fmla="*/ 6 h 9"/>
                  <a:gd name="T10" fmla="*/ 3 w 9"/>
                  <a:gd name="T11" fmla="*/ 9 h 9"/>
                  <a:gd name="T12" fmla="*/ 6 w 9"/>
                  <a:gd name="T13" fmla="*/ 9 h 9"/>
                  <a:gd name="T14" fmla="*/ 6 w 9"/>
                  <a:gd name="T15" fmla="*/ 6 h 9"/>
                  <a:gd name="T16" fmla="*/ 9 w 9"/>
                  <a:gd name="T17" fmla="*/ 6 h 9"/>
                  <a:gd name="T18" fmla="*/ 9 w 9"/>
                  <a:gd name="T19" fmla="*/ 3 h 9"/>
                  <a:gd name="T20" fmla="*/ 6 w 9"/>
                  <a:gd name="T21" fmla="*/ 3 h 9"/>
                  <a:gd name="T22" fmla="*/ 6 w 9"/>
                  <a:gd name="T23" fmla="*/ 0 h 9"/>
                  <a:gd name="T24" fmla="*/ 3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3" y="0"/>
                    </a:moveTo>
                    <a:lnTo>
                      <a:pt x="3" y="3"/>
                    </a:lnTo>
                    <a:lnTo>
                      <a:pt x="0" y="3"/>
                    </a:lnTo>
                    <a:lnTo>
                      <a:pt x="0" y="6"/>
                    </a:lnTo>
                    <a:lnTo>
                      <a:pt x="3" y="6"/>
                    </a:lnTo>
                    <a:lnTo>
                      <a:pt x="3" y="9"/>
                    </a:lnTo>
                    <a:lnTo>
                      <a:pt x="6" y="9"/>
                    </a:lnTo>
                    <a:lnTo>
                      <a:pt x="6" y="6"/>
                    </a:lnTo>
                    <a:lnTo>
                      <a:pt x="9" y="6"/>
                    </a:lnTo>
                    <a:lnTo>
                      <a:pt x="9" y="3"/>
                    </a:lnTo>
                    <a:lnTo>
                      <a:pt x="6" y="3"/>
                    </a:lnTo>
                    <a:lnTo>
                      <a:pt x="6"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0" name="Freeform 127"/>
              <p:cNvSpPr>
                <a:spLocks/>
              </p:cNvSpPr>
              <p:nvPr/>
            </p:nvSpPr>
            <p:spPr bwMode="auto">
              <a:xfrm>
                <a:off x="1256" y="1860"/>
                <a:ext cx="16" cy="16"/>
              </a:xfrm>
              <a:custGeom>
                <a:avLst/>
                <a:gdLst>
                  <a:gd name="T0" fmla="*/ 9 w 16"/>
                  <a:gd name="T1" fmla="*/ 16 h 16"/>
                  <a:gd name="T2" fmla="*/ 0 w 16"/>
                  <a:gd name="T3" fmla="*/ 8 h 16"/>
                  <a:gd name="T4" fmla="*/ 9 w 16"/>
                  <a:gd name="T5" fmla="*/ 0 h 16"/>
                  <a:gd name="T6" fmla="*/ 16 w 16"/>
                  <a:gd name="T7" fmla="*/ 8 h 16"/>
                  <a:gd name="T8" fmla="*/ 9 w 16"/>
                  <a:gd name="T9" fmla="*/ 16 h 16"/>
                </a:gdLst>
                <a:ahLst/>
                <a:cxnLst>
                  <a:cxn ang="0">
                    <a:pos x="T0" y="T1"/>
                  </a:cxn>
                  <a:cxn ang="0">
                    <a:pos x="T2" y="T3"/>
                  </a:cxn>
                  <a:cxn ang="0">
                    <a:pos x="T4" y="T5"/>
                  </a:cxn>
                  <a:cxn ang="0">
                    <a:pos x="T6" y="T7"/>
                  </a:cxn>
                  <a:cxn ang="0">
                    <a:pos x="T8" y="T9"/>
                  </a:cxn>
                </a:cxnLst>
                <a:rect l="0" t="0" r="r" b="b"/>
                <a:pathLst>
                  <a:path w="16" h="16">
                    <a:moveTo>
                      <a:pt x="9" y="16"/>
                    </a:moveTo>
                    <a:lnTo>
                      <a:pt x="0" y="8"/>
                    </a:lnTo>
                    <a:lnTo>
                      <a:pt x="9" y="0"/>
                    </a:lnTo>
                    <a:lnTo>
                      <a:pt x="16" y="8"/>
                    </a:ln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1" name="Rectangle 128"/>
              <p:cNvSpPr>
                <a:spLocks noChangeArrowheads="1"/>
              </p:cNvSpPr>
              <p:nvPr/>
            </p:nvSpPr>
            <p:spPr bwMode="auto">
              <a:xfrm>
                <a:off x="1245" y="1868"/>
                <a:ext cx="7"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2" name="Freeform 129"/>
              <p:cNvSpPr>
                <a:spLocks/>
              </p:cNvSpPr>
              <p:nvPr/>
            </p:nvSpPr>
            <p:spPr bwMode="auto">
              <a:xfrm>
                <a:off x="1245" y="1863"/>
                <a:ext cx="9" cy="11"/>
              </a:xfrm>
              <a:custGeom>
                <a:avLst/>
                <a:gdLst>
                  <a:gd name="T0" fmla="*/ 4 w 9"/>
                  <a:gd name="T1" fmla="*/ 11 h 11"/>
                  <a:gd name="T2" fmla="*/ 0 w 9"/>
                  <a:gd name="T3" fmla="*/ 5 h 11"/>
                  <a:gd name="T4" fmla="*/ 4 w 9"/>
                  <a:gd name="T5" fmla="*/ 0 h 11"/>
                  <a:gd name="T6" fmla="*/ 9 w 9"/>
                  <a:gd name="T7" fmla="*/ 5 h 11"/>
                  <a:gd name="T8" fmla="*/ 4 w 9"/>
                  <a:gd name="T9" fmla="*/ 11 h 11"/>
                </a:gdLst>
                <a:ahLst/>
                <a:cxnLst>
                  <a:cxn ang="0">
                    <a:pos x="T0" y="T1"/>
                  </a:cxn>
                  <a:cxn ang="0">
                    <a:pos x="T2" y="T3"/>
                  </a:cxn>
                  <a:cxn ang="0">
                    <a:pos x="T4" y="T5"/>
                  </a:cxn>
                  <a:cxn ang="0">
                    <a:pos x="T6" y="T7"/>
                  </a:cxn>
                  <a:cxn ang="0">
                    <a:pos x="T8" y="T9"/>
                  </a:cxn>
                </a:cxnLst>
                <a:rect l="0" t="0" r="r" b="b"/>
                <a:pathLst>
                  <a:path w="9" h="11">
                    <a:moveTo>
                      <a:pt x="4" y="11"/>
                    </a:moveTo>
                    <a:lnTo>
                      <a:pt x="0" y="5"/>
                    </a:lnTo>
                    <a:lnTo>
                      <a:pt x="4" y="0"/>
                    </a:lnTo>
                    <a:lnTo>
                      <a:pt x="9" y="5"/>
                    </a:lnTo>
                    <a:lnTo>
                      <a:pt x="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3" name="Freeform 130"/>
              <p:cNvSpPr>
                <a:spLocks noEditPoints="1"/>
              </p:cNvSpPr>
              <p:nvPr/>
            </p:nvSpPr>
            <p:spPr bwMode="auto">
              <a:xfrm>
                <a:off x="1235" y="1856"/>
                <a:ext cx="45" cy="60"/>
              </a:xfrm>
              <a:custGeom>
                <a:avLst/>
                <a:gdLst>
                  <a:gd name="T0" fmla="*/ 28 w 31"/>
                  <a:gd name="T1" fmla="*/ 0 h 41"/>
                  <a:gd name="T2" fmla="*/ 3 w 31"/>
                  <a:gd name="T3" fmla="*/ 0 h 41"/>
                  <a:gd name="T4" fmla="*/ 0 w 31"/>
                  <a:gd name="T5" fmla="*/ 3 h 41"/>
                  <a:gd name="T6" fmla="*/ 0 w 31"/>
                  <a:gd name="T7" fmla="*/ 38 h 41"/>
                  <a:gd name="T8" fmla="*/ 3 w 31"/>
                  <a:gd name="T9" fmla="*/ 41 h 41"/>
                  <a:gd name="T10" fmla="*/ 28 w 31"/>
                  <a:gd name="T11" fmla="*/ 41 h 41"/>
                  <a:gd name="T12" fmla="*/ 31 w 31"/>
                  <a:gd name="T13" fmla="*/ 38 h 41"/>
                  <a:gd name="T14" fmla="*/ 31 w 31"/>
                  <a:gd name="T15" fmla="*/ 3 h 41"/>
                  <a:gd name="T16" fmla="*/ 28 w 31"/>
                  <a:gd name="T17" fmla="*/ 0 h 41"/>
                  <a:gd name="T18" fmla="*/ 28 w 31"/>
                  <a:gd name="T19" fmla="*/ 13 h 41"/>
                  <a:gd name="T20" fmla="*/ 3 w 31"/>
                  <a:gd name="T21" fmla="*/ 13 h 41"/>
                  <a:gd name="T22" fmla="*/ 3 w 31"/>
                  <a:gd name="T23" fmla="*/ 3 h 41"/>
                  <a:gd name="T24" fmla="*/ 28 w 31"/>
                  <a:gd name="T25" fmla="*/ 3 h 41"/>
                  <a:gd name="T26" fmla="*/ 28 w 31"/>
                  <a:gd name="T27" fmla="*/ 13 h 41"/>
                  <a:gd name="T28" fmla="*/ 3 w 31"/>
                  <a:gd name="T29" fmla="*/ 15 h 41"/>
                  <a:gd name="T30" fmla="*/ 28 w 31"/>
                  <a:gd name="T31" fmla="*/ 15 h 41"/>
                  <a:gd name="T32" fmla="*/ 28 w 31"/>
                  <a:gd name="T33" fmla="*/ 38 h 41"/>
                  <a:gd name="T34" fmla="*/ 3 w 31"/>
                  <a:gd name="T35" fmla="*/ 38 h 41"/>
                  <a:gd name="T36" fmla="*/ 3 w 31"/>
                  <a:gd name="T3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1">
                    <a:moveTo>
                      <a:pt x="28" y="0"/>
                    </a:moveTo>
                    <a:cubicBezTo>
                      <a:pt x="3" y="0"/>
                      <a:pt x="3" y="0"/>
                      <a:pt x="3" y="0"/>
                    </a:cubicBezTo>
                    <a:cubicBezTo>
                      <a:pt x="1" y="0"/>
                      <a:pt x="0" y="1"/>
                      <a:pt x="0" y="3"/>
                    </a:cubicBezTo>
                    <a:cubicBezTo>
                      <a:pt x="0" y="38"/>
                      <a:pt x="0" y="38"/>
                      <a:pt x="0" y="38"/>
                    </a:cubicBezTo>
                    <a:cubicBezTo>
                      <a:pt x="0" y="40"/>
                      <a:pt x="1" y="41"/>
                      <a:pt x="3" y="41"/>
                    </a:cubicBezTo>
                    <a:cubicBezTo>
                      <a:pt x="28" y="41"/>
                      <a:pt x="28" y="41"/>
                      <a:pt x="28" y="41"/>
                    </a:cubicBezTo>
                    <a:cubicBezTo>
                      <a:pt x="30" y="41"/>
                      <a:pt x="31" y="40"/>
                      <a:pt x="31" y="38"/>
                    </a:cubicBezTo>
                    <a:cubicBezTo>
                      <a:pt x="31" y="3"/>
                      <a:pt x="31" y="3"/>
                      <a:pt x="31" y="3"/>
                    </a:cubicBezTo>
                    <a:cubicBezTo>
                      <a:pt x="31" y="1"/>
                      <a:pt x="30" y="0"/>
                      <a:pt x="28" y="0"/>
                    </a:cubicBezTo>
                    <a:moveTo>
                      <a:pt x="28" y="13"/>
                    </a:moveTo>
                    <a:cubicBezTo>
                      <a:pt x="3" y="13"/>
                      <a:pt x="3" y="13"/>
                      <a:pt x="3" y="13"/>
                    </a:cubicBezTo>
                    <a:cubicBezTo>
                      <a:pt x="3" y="3"/>
                      <a:pt x="3" y="3"/>
                      <a:pt x="3" y="3"/>
                    </a:cubicBezTo>
                    <a:cubicBezTo>
                      <a:pt x="28" y="3"/>
                      <a:pt x="28" y="3"/>
                      <a:pt x="28" y="3"/>
                    </a:cubicBezTo>
                    <a:lnTo>
                      <a:pt x="28" y="13"/>
                    </a:lnTo>
                    <a:close/>
                    <a:moveTo>
                      <a:pt x="3" y="15"/>
                    </a:moveTo>
                    <a:cubicBezTo>
                      <a:pt x="28" y="15"/>
                      <a:pt x="28" y="15"/>
                      <a:pt x="28" y="15"/>
                    </a:cubicBezTo>
                    <a:cubicBezTo>
                      <a:pt x="28" y="38"/>
                      <a:pt x="28" y="38"/>
                      <a:pt x="28" y="38"/>
                    </a:cubicBezTo>
                    <a:cubicBezTo>
                      <a:pt x="3" y="38"/>
                      <a:pt x="3" y="38"/>
                      <a:pt x="3" y="38"/>
                    </a:cubicBezTo>
                    <a:lnTo>
                      <a:pt x="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4" name="Oval 131"/>
              <p:cNvSpPr>
                <a:spLocks noChangeArrowheads="1"/>
              </p:cNvSpPr>
              <p:nvPr/>
            </p:nvSpPr>
            <p:spPr bwMode="auto">
              <a:xfrm>
                <a:off x="1243" y="1882"/>
                <a:ext cx="8"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5" name="Oval 132"/>
              <p:cNvSpPr>
                <a:spLocks noChangeArrowheads="1"/>
              </p:cNvSpPr>
              <p:nvPr/>
            </p:nvSpPr>
            <p:spPr bwMode="auto">
              <a:xfrm>
                <a:off x="1254" y="1882"/>
                <a:ext cx="5"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6" name="Oval 133"/>
              <p:cNvSpPr>
                <a:spLocks noChangeArrowheads="1"/>
              </p:cNvSpPr>
              <p:nvPr/>
            </p:nvSpPr>
            <p:spPr bwMode="auto">
              <a:xfrm>
                <a:off x="1264" y="1882"/>
                <a:ext cx="6" cy="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7" name="Oval 134"/>
              <p:cNvSpPr>
                <a:spLocks noChangeArrowheads="1"/>
              </p:cNvSpPr>
              <p:nvPr/>
            </p:nvSpPr>
            <p:spPr bwMode="auto">
              <a:xfrm>
                <a:off x="1243" y="1891"/>
                <a:ext cx="8"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8" name="Oval 135"/>
              <p:cNvSpPr>
                <a:spLocks noChangeArrowheads="1"/>
              </p:cNvSpPr>
              <p:nvPr/>
            </p:nvSpPr>
            <p:spPr bwMode="auto">
              <a:xfrm>
                <a:off x="1254" y="1891"/>
                <a:ext cx="5"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9" name="Oval 136"/>
              <p:cNvSpPr>
                <a:spLocks noChangeArrowheads="1"/>
              </p:cNvSpPr>
              <p:nvPr/>
            </p:nvSpPr>
            <p:spPr bwMode="auto">
              <a:xfrm>
                <a:off x="1264" y="1891"/>
                <a:ext cx="6" cy="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0" name="Oval 137"/>
              <p:cNvSpPr>
                <a:spLocks noChangeArrowheads="1"/>
              </p:cNvSpPr>
              <p:nvPr/>
            </p:nvSpPr>
            <p:spPr bwMode="auto">
              <a:xfrm>
                <a:off x="1243" y="1901"/>
                <a:ext cx="8"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1" name="Oval 138"/>
              <p:cNvSpPr>
                <a:spLocks noChangeArrowheads="1"/>
              </p:cNvSpPr>
              <p:nvPr/>
            </p:nvSpPr>
            <p:spPr bwMode="auto">
              <a:xfrm>
                <a:off x="1254" y="1901"/>
                <a:ext cx="5"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2" name="Oval 139"/>
              <p:cNvSpPr>
                <a:spLocks noChangeArrowheads="1"/>
              </p:cNvSpPr>
              <p:nvPr/>
            </p:nvSpPr>
            <p:spPr bwMode="auto">
              <a:xfrm>
                <a:off x="1264" y="1901"/>
                <a:ext cx="6" cy="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3" name="Freeform 140"/>
              <p:cNvSpPr>
                <a:spLocks/>
              </p:cNvSpPr>
              <p:nvPr/>
            </p:nvSpPr>
            <p:spPr bwMode="auto">
              <a:xfrm>
                <a:off x="1303" y="2877"/>
                <a:ext cx="25" cy="25"/>
              </a:xfrm>
              <a:custGeom>
                <a:avLst/>
                <a:gdLst>
                  <a:gd name="T0" fmla="*/ 9 w 25"/>
                  <a:gd name="T1" fmla="*/ 0 h 25"/>
                  <a:gd name="T2" fmla="*/ 9 w 25"/>
                  <a:gd name="T3" fmla="*/ 9 h 25"/>
                  <a:gd name="T4" fmla="*/ 0 w 25"/>
                  <a:gd name="T5" fmla="*/ 9 h 25"/>
                  <a:gd name="T6" fmla="*/ 0 w 25"/>
                  <a:gd name="T7" fmla="*/ 16 h 25"/>
                  <a:gd name="T8" fmla="*/ 9 w 25"/>
                  <a:gd name="T9" fmla="*/ 16 h 25"/>
                  <a:gd name="T10" fmla="*/ 9 w 25"/>
                  <a:gd name="T11" fmla="*/ 25 h 25"/>
                  <a:gd name="T12" fmla="*/ 16 w 25"/>
                  <a:gd name="T13" fmla="*/ 25 h 25"/>
                  <a:gd name="T14" fmla="*/ 16 w 25"/>
                  <a:gd name="T15" fmla="*/ 16 h 25"/>
                  <a:gd name="T16" fmla="*/ 25 w 25"/>
                  <a:gd name="T17" fmla="*/ 16 h 25"/>
                  <a:gd name="T18" fmla="*/ 25 w 25"/>
                  <a:gd name="T19" fmla="*/ 9 h 25"/>
                  <a:gd name="T20" fmla="*/ 16 w 25"/>
                  <a:gd name="T21" fmla="*/ 9 h 25"/>
                  <a:gd name="T22" fmla="*/ 16 w 25"/>
                  <a:gd name="T23" fmla="*/ 0 h 25"/>
                  <a:gd name="T24" fmla="*/ 9 w 25"/>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9" y="0"/>
                    </a:moveTo>
                    <a:lnTo>
                      <a:pt x="9" y="9"/>
                    </a:lnTo>
                    <a:lnTo>
                      <a:pt x="0" y="9"/>
                    </a:lnTo>
                    <a:lnTo>
                      <a:pt x="0" y="16"/>
                    </a:lnTo>
                    <a:lnTo>
                      <a:pt x="9" y="16"/>
                    </a:lnTo>
                    <a:lnTo>
                      <a:pt x="9" y="25"/>
                    </a:lnTo>
                    <a:lnTo>
                      <a:pt x="16" y="25"/>
                    </a:lnTo>
                    <a:lnTo>
                      <a:pt x="16" y="16"/>
                    </a:lnTo>
                    <a:lnTo>
                      <a:pt x="25" y="16"/>
                    </a:lnTo>
                    <a:lnTo>
                      <a:pt x="25" y="9"/>
                    </a:lnTo>
                    <a:lnTo>
                      <a:pt x="16" y="9"/>
                    </a:lnTo>
                    <a:lnTo>
                      <a:pt x="16"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4" name="Freeform 141"/>
              <p:cNvSpPr>
                <a:spLocks/>
              </p:cNvSpPr>
              <p:nvPr/>
            </p:nvSpPr>
            <p:spPr bwMode="auto">
              <a:xfrm>
                <a:off x="1290" y="2865"/>
                <a:ext cx="49" cy="50"/>
              </a:xfrm>
              <a:custGeom>
                <a:avLst/>
                <a:gdLst>
                  <a:gd name="T0" fmla="*/ 25 w 49"/>
                  <a:gd name="T1" fmla="*/ 50 h 50"/>
                  <a:gd name="T2" fmla="*/ 0 w 49"/>
                  <a:gd name="T3" fmla="*/ 25 h 50"/>
                  <a:gd name="T4" fmla="*/ 25 w 49"/>
                  <a:gd name="T5" fmla="*/ 0 h 50"/>
                  <a:gd name="T6" fmla="*/ 49 w 49"/>
                  <a:gd name="T7" fmla="*/ 25 h 50"/>
                  <a:gd name="T8" fmla="*/ 25 w 49"/>
                  <a:gd name="T9" fmla="*/ 50 h 50"/>
                </a:gdLst>
                <a:ahLst/>
                <a:cxnLst>
                  <a:cxn ang="0">
                    <a:pos x="T0" y="T1"/>
                  </a:cxn>
                  <a:cxn ang="0">
                    <a:pos x="T2" y="T3"/>
                  </a:cxn>
                  <a:cxn ang="0">
                    <a:pos x="T4" y="T5"/>
                  </a:cxn>
                  <a:cxn ang="0">
                    <a:pos x="T6" y="T7"/>
                  </a:cxn>
                  <a:cxn ang="0">
                    <a:pos x="T8" y="T9"/>
                  </a:cxn>
                </a:cxnLst>
                <a:rect l="0" t="0" r="r" b="b"/>
                <a:pathLst>
                  <a:path w="49" h="50">
                    <a:moveTo>
                      <a:pt x="25" y="50"/>
                    </a:moveTo>
                    <a:lnTo>
                      <a:pt x="0" y="25"/>
                    </a:lnTo>
                    <a:lnTo>
                      <a:pt x="25" y="0"/>
                    </a:lnTo>
                    <a:lnTo>
                      <a:pt x="49" y="25"/>
                    </a:lnTo>
                    <a:lnTo>
                      <a:pt x="2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5" name="Rectangle 142"/>
              <p:cNvSpPr>
                <a:spLocks noChangeArrowheads="1"/>
              </p:cNvSpPr>
              <p:nvPr/>
            </p:nvSpPr>
            <p:spPr bwMode="auto">
              <a:xfrm>
                <a:off x="1256" y="2886"/>
                <a:ext cx="24"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6" name="Freeform 143"/>
              <p:cNvSpPr>
                <a:spLocks/>
              </p:cNvSpPr>
              <p:nvPr/>
            </p:nvSpPr>
            <p:spPr bwMode="auto">
              <a:xfrm>
                <a:off x="1254" y="2875"/>
                <a:ext cx="29" cy="30"/>
              </a:xfrm>
              <a:custGeom>
                <a:avLst/>
                <a:gdLst>
                  <a:gd name="T0" fmla="*/ 14 w 29"/>
                  <a:gd name="T1" fmla="*/ 30 h 30"/>
                  <a:gd name="T2" fmla="*/ 0 w 29"/>
                  <a:gd name="T3" fmla="*/ 15 h 30"/>
                  <a:gd name="T4" fmla="*/ 14 w 29"/>
                  <a:gd name="T5" fmla="*/ 0 h 30"/>
                  <a:gd name="T6" fmla="*/ 29 w 29"/>
                  <a:gd name="T7" fmla="*/ 15 h 30"/>
                  <a:gd name="T8" fmla="*/ 14 w 29"/>
                  <a:gd name="T9" fmla="*/ 30 h 30"/>
                </a:gdLst>
                <a:ahLst/>
                <a:cxnLst>
                  <a:cxn ang="0">
                    <a:pos x="T0" y="T1"/>
                  </a:cxn>
                  <a:cxn ang="0">
                    <a:pos x="T2" y="T3"/>
                  </a:cxn>
                  <a:cxn ang="0">
                    <a:pos x="T4" y="T5"/>
                  </a:cxn>
                  <a:cxn ang="0">
                    <a:pos x="T6" y="T7"/>
                  </a:cxn>
                  <a:cxn ang="0">
                    <a:pos x="T8" y="T9"/>
                  </a:cxn>
                </a:cxnLst>
                <a:rect l="0" t="0" r="r" b="b"/>
                <a:pathLst>
                  <a:path w="29" h="30">
                    <a:moveTo>
                      <a:pt x="14" y="30"/>
                    </a:moveTo>
                    <a:lnTo>
                      <a:pt x="0" y="15"/>
                    </a:lnTo>
                    <a:lnTo>
                      <a:pt x="14" y="0"/>
                    </a:lnTo>
                    <a:lnTo>
                      <a:pt x="29" y="15"/>
                    </a:lnTo>
                    <a:lnTo>
                      <a:pt x="1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7" name="Freeform 144"/>
              <p:cNvSpPr>
                <a:spLocks noEditPoints="1"/>
              </p:cNvSpPr>
              <p:nvPr/>
            </p:nvSpPr>
            <p:spPr bwMode="auto">
              <a:xfrm>
                <a:off x="1224" y="2852"/>
                <a:ext cx="136" cy="181"/>
              </a:xfrm>
              <a:custGeom>
                <a:avLst/>
                <a:gdLst>
                  <a:gd name="T0" fmla="*/ 84 w 93"/>
                  <a:gd name="T1" fmla="*/ 0 h 124"/>
                  <a:gd name="T2" fmla="*/ 9 w 93"/>
                  <a:gd name="T3" fmla="*/ 0 h 124"/>
                  <a:gd name="T4" fmla="*/ 0 w 93"/>
                  <a:gd name="T5" fmla="*/ 9 h 124"/>
                  <a:gd name="T6" fmla="*/ 0 w 93"/>
                  <a:gd name="T7" fmla="*/ 115 h 124"/>
                  <a:gd name="T8" fmla="*/ 9 w 93"/>
                  <a:gd name="T9" fmla="*/ 124 h 124"/>
                  <a:gd name="T10" fmla="*/ 84 w 93"/>
                  <a:gd name="T11" fmla="*/ 124 h 124"/>
                  <a:gd name="T12" fmla="*/ 93 w 93"/>
                  <a:gd name="T13" fmla="*/ 115 h 124"/>
                  <a:gd name="T14" fmla="*/ 93 w 93"/>
                  <a:gd name="T15" fmla="*/ 9 h 124"/>
                  <a:gd name="T16" fmla="*/ 84 w 93"/>
                  <a:gd name="T17" fmla="*/ 0 h 124"/>
                  <a:gd name="T18" fmla="*/ 83 w 93"/>
                  <a:gd name="T19" fmla="*/ 40 h 124"/>
                  <a:gd name="T20" fmla="*/ 11 w 93"/>
                  <a:gd name="T21" fmla="*/ 40 h 124"/>
                  <a:gd name="T22" fmla="*/ 11 w 93"/>
                  <a:gd name="T23" fmla="*/ 11 h 124"/>
                  <a:gd name="T24" fmla="*/ 83 w 93"/>
                  <a:gd name="T25" fmla="*/ 11 h 124"/>
                  <a:gd name="T26" fmla="*/ 83 w 93"/>
                  <a:gd name="T27" fmla="*/ 40 h 124"/>
                  <a:gd name="T28" fmla="*/ 11 w 93"/>
                  <a:gd name="T29" fmla="*/ 47 h 124"/>
                  <a:gd name="T30" fmla="*/ 83 w 93"/>
                  <a:gd name="T31" fmla="*/ 47 h 124"/>
                  <a:gd name="T32" fmla="*/ 83 w 93"/>
                  <a:gd name="T33" fmla="*/ 113 h 124"/>
                  <a:gd name="T34" fmla="*/ 11 w 93"/>
                  <a:gd name="T35" fmla="*/ 113 h 124"/>
                  <a:gd name="T36" fmla="*/ 11 w 93"/>
                  <a:gd name="T37" fmla="*/ 4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24">
                    <a:moveTo>
                      <a:pt x="84" y="0"/>
                    </a:moveTo>
                    <a:cubicBezTo>
                      <a:pt x="9" y="0"/>
                      <a:pt x="9" y="0"/>
                      <a:pt x="9" y="0"/>
                    </a:cubicBezTo>
                    <a:cubicBezTo>
                      <a:pt x="4" y="0"/>
                      <a:pt x="0" y="4"/>
                      <a:pt x="0" y="9"/>
                    </a:cubicBezTo>
                    <a:cubicBezTo>
                      <a:pt x="0" y="115"/>
                      <a:pt x="0" y="115"/>
                      <a:pt x="0" y="115"/>
                    </a:cubicBezTo>
                    <a:cubicBezTo>
                      <a:pt x="0" y="120"/>
                      <a:pt x="4" y="124"/>
                      <a:pt x="9" y="124"/>
                    </a:cubicBezTo>
                    <a:cubicBezTo>
                      <a:pt x="84" y="124"/>
                      <a:pt x="84" y="124"/>
                      <a:pt x="84" y="124"/>
                    </a:cubicBezTo>
                    <a:cubicBezTo>
                      <a:pt x="89" y="124"/>
                      <a:pt x="93" y="120"/>
                      <a:pt x="93" y="115"/>
                    </a:cubicBezTo>
                    <a:cubicBezTo>
                      <a:pt x="93" y="9"/>
                      <a:pt x="93" y="9"/>
                      <a:pt x="93" y="9"/>
                    </a:cubicBezTo>
                    <a:cubicBezTo>
                      <a:pt x="93" y="4"/>
                      <a:pt x="89" y="0"/>
                      <a:pt x="84" y="0"/>
                    </a:cubicBezTo>
                    <a:moveTo>
                      <a:pt x="83" y="40"/>
                    </a:moveTo>
                    <a:cubicBezTo>
                      <a:pt x="11" y="40"/>
                      <a:pt x="11" y="40"/>
                      <a:pt x="11" y="40"/>
                    </a:cubicBezTo>
                    <a:cubicBezTo>
                      <a:pt x="11" y="11"/>
                      <a:pt x="11" y="11"/>
                      <a:pt x="11" y="11"/>
                    </a:cubicBezTo>
                    <a:cubicBezTo>
                      <a:pt x="83" y="11"/>
                      <a:pt x="83" y="11"/>
                      <a:pt x="83" y="11"/>
                    </a:cubicBezTo>
                    <a:lnTo>
                      <a:pt x="83" y="40"/>
                    </a:lnTo>
                    <a:close/>
                    <a:moveTo>
                      <a:pt x="11" y="47"/>
                    </a:moveTo>
                    <a:cubicBezTo>
                      <a:pt x="83" y="47"/>
                      <a:pt x="83" y="47"/>
                      <a:pt x="83" y="47"/>
                    </a:cubicBezTo>
                    <a:cubicBezTo>
                      <a:pt x="83" y="113"/>
                      <a:pt x="83" y="113"/>
                      <a:pt x="83" y="113"/>
                    </a:cubicBezTo>
                    <a:cubicBezTo>
                      <a:pt x="11" y="113"/>
                      <a:pt x="11" y="113"/>
                      <a:pt x="11" y="113"/>
                    </a:cubicBezTo>
                    <a:lnTo>
                      <a:pt x="1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8" name="Oval 145"/>
              <p:cNvSpPr>
                <a:spLocks noChangeArrowheads="1"/>
              </p:cNvSpPr>
              <p:nvPr/>
            </p:nvSpPr>
            <p:spPr bwMode="auto">
              <a:xfrm>
                <a:off x="1251" y="2931"/>
                <a:ext cx="20"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9" name="Oval 146"/>
              <p:cNvSpPr>
                <a:spLocks noChangeArrowheads="1"/>
              </p:cNvSpPr>
              <p:nvPr/>
            </p:nvSpPr>
            <p:spPr bwMode="auto">
              <a:xfrm>
                <a:off x="1281" y="2931"/>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0" name="Oval 147"/>
              <p:cNvSpPr>
                <a:spLocks noChangeArrowheads="1"/>
              </p:cNvSpPr>
              <p:nvPr/>
            </p:nvSpPr>
            <p:spPr bwMode="auto">
              <a:xfrm>
                <a:off x="1310" y="2931"/>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1" name="Oval 148"/>
              <p:cNvSpPr>
                <a:spLocks noChangeArrowheads="1"/>
              </p:cNvSpPr>
              <p:nvPr/>
            </p:nvSpPr>
            <p:spPr bwMode="auto">
              <a:xfrm>
                <a:off x="1251" y="2958"/>
                <a:ext cx="20"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2" name="Oval 149"/>
              <p:cNvSpPr>
                <a:spLocks noChangeArrowheads="1"/>
              </p:cNvSpPr>
              <p:nvPr/>
            </p:nvSpPr>
            <p:spPr bwMode="auto">
              <a:xfrm>
                <a:off x="1281" y="2958"/>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3" name="Oval 150"/>
              <p:cNvSpPr>
                <a:spLocks noChangeArrowheads="1"/>
              </p:cNvSpPr>
              <p:nvPr/>
            </p:nvSpPr>
            <p:spPr bwMode="auto">
              <a:xfrm>
                <a:off x="1310" y="2958"/>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4" name="Oval 151"/>
              <p:cNvSpPr>
                <a:spLocks noChangeArrowheads="1"/>
              </p:cNvSpPr>
              <p:nvPr/>
            </p:nvSpPr>
            <p:spPr bwMode="auto">
              <a:xfrm>
                <a:off x="1251" y="2986"/>
                <a:ext cx="20"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5" name="Oval 152"/>
              <p:cNvSpPr>
                <a:spLocks noChangeArrowheads="1"/>
              </p:cNvSpPr>
              <p:nvPr/>
            </p:nvSpPr>
            <p:spPr bwMode="auto">
              <a:xfrm>
                <a:off x="1281" y="2986"/>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6" name="Oval 153"/>
              <p:cNvSpPr>
                <a:spLocks noChangeArrowheads="1"/>
              </p:cNvSpPr>
              <p:nvPr/>
            </p:nvSpPr>
            <p:spPr bwMode="auto">
              <a:xfrm>
                <a:off x="1310" y="2986"/>
                <a:ext cx="21" cy="2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7" name="Freeform 154"/>
              <p:cNvSpPr>
                <a:spLocks/>
              </p:cNvSpPr>
              <p:nvPr/>
            </p:nvSpPr>
            <p:spPr bwMode="auto">
              <a:xfrm>
                <a:off x="1713" y="2672"/>
                <a:ext cx="21" cy="22"/>
              </a:xfrm>
              <a:custGeom>
                <a:avLst/>
                <a:gdLst>
                  <a:gd name="T0" fmla="*/ 8 w 21"/>
                  <a:gd name="T1" fmla="*/ 0 h 22"/>
                  <a:gd name="T2" fmla="*/ 8 w 21"/>
                  <a:gd name="T3" fmla="*/ 7 h 22"/>
                  <a:gd name="T4" fmla="*/ 0 w 21"/>
                  <a:gd name="T5" fmla="*/ 7 h 22"/>
                  <a:gd name="T6" fmla="*/ 0 w 21"/>
                  <a:gd name="T7" fmla="*/ 13 h 22"/>
                  <a:gd name="T8" fmla="*/ 8 w 21"/>
                  <a:gd name="T9" fmla="*/ 13 h 22"/>
                  <a:gd name="T10" fmla="*/ 8 w 21"/>
                  <a:gd name="T11" fmla="*/ 22 h 22"/>
                  <a:gd name="T12" fmla="*/ 13 w 21"/>
                  <a:gd name="T13" fmla="*/ 22 h 22"/>
                  <a:gd name="T14" fmla="*/ 13 w 21"/>
                  <a:gd name="T15" fmla="*/ 13 h 22"/>
                  <a:gd name="T16" fmla="*/ 21 w 21"/>
                  <a:gd name="T17" fmla="*/ 13 h 22"/>
                  <a:gd name="T18" fmla="*/ 21 w 21"/>
                  <a:gd name="T19" fmla="*/ 7 h 22"/>
                  <a:gd name="T20" fmla="*/ 13 w 21"/>
                  <a:gd name="T21" fmla="*/ 7 h 22"/>
                  <a:gd name="T22" fmla="*/ 13 w 21"/>
                  <a:gd name="T23" fmla="*/ 0 h 22"/>
                  <a:gd name="T24" fmla="*/ 8 w 21"/>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8" y="0"/>
                    </a:moveTo>
                    <a:lnTo>
                      <a:pt x="8" y="7"/>
                    </a:lnTo>
                    <a:lnTo>
                      <a:pt x="0" y="7"/>
                    </a:lnTo>
                    <a:lnTo>
                      <a:pt x="0" y="13"/>
                    </a:lnTo>
                    <a:lnTo>
                      <a:pt x="8" y="13"/>
                    </a:lnTo>
                    <a:lnTo>
                      <a:pt x="8" y="22"/>
                    </a:lnTo>
                    <a:lnTo>
                      <a:pt x="13" y="22"/>
                    </a:lnTo>
                    <a:lnTo>
                      <a:pt x="13" y="13"/>
                    </a:lnTo>
                    <a:lnTo>
                      <a:pt x="21" y="13"/>
                    </a:lnTo>
                    <a:lnTo>
                      <a:pt x="21" y="7"/>
                    </a:lnTo>
                    <a:lnTo>
                      <a:pt x="13" y="7"/>
                    </a:lnTo>
                    <a:lnTo>
                      <a:pt x="13"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8" name="Freeform 155"/>
              <p:cNvSpPr>
                <a:spLocks/>
              </p:cNvSpPr>
              <p:nvPr/>
            </p:nvSpPr>
            <p:spPr bwMode="auto">
              <a:xfrm>
                <a:off x="1702" y="2660"/>
                <a:ext cx="43" cy="44"/>
              </a:xfrm>
              <a:custGeom>
                <a:avLst/>
                <a:gdLst>
                  <a:gd name="T0" fmla="*/ 21 w 43"/>
                  <a:gd name="T1" fmla="*/ 44 h 44"/>
                  <a:gd name="T2" fmla="*/ 0 w 43"/>
                  <a:gd name="T3" fmla="*/ 22 h 44"/>
                  <a:gd name="T4" fmla="*/ 21 w 43"/>
                  <a:gd name="T5" fmla="*/ 0 h 44"/>
                  <a:gd name="T6" fmla="*/ 43 w 43"/>
                  <a:gd name="T7" fmla="*/ 22 h 44"/>
                  <a:gd name="T8" fmla="*/ 21 w 43"/>
                  <a:gd name="T9" fmla="*/ 44 h 44"/>
                </a:gdLst>
                <a:ahLst/>
                <a:cxnLst>
                  <a:cxn ang="0">
                    <a:pos x="T0" y="T1"/>
                  </a:cxn>
                  <a:cxn ang="0">
                    <a:pos x="T2" y="T3"/>
                  </a:cxn>
                  <a:cxn ang="0">
                    <a:pos x="T4" y="T5"/>
                  </a:cxn>
                  <a:cxn ang="0">
                    <a:pos x="T6" y="T7"/>
                  </a:cxn>
                  <a:cxn ang="0">
                    <a:pos x="T8" y="T9"/>
                  </a:cxn>
                </a:cxnLst>
                <a:rect l="0" t="0" r="r" b="b"/>
                <a:pathLst>
                  <a:path w="43" h="44">
                    <a:moveTo>
                      <a:pt x="21" y="44"/>
                    </a:moveTo>
                    <a:lnTo>
                      <a:pt x="0" y="22"/>
                    </a:lnTo>
                    <a:lnTo>
                      <a:pt x="21" y="0"/>
                    </a:lnTo>
                    <a:lnTo>
                      <a:pt x="43" y="22"/>
                    </a:lnTo>
                    <a:lnTo>
                      <a:pt x="21"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9" name="Rectangle 156"/>
              <p:cNvSpPr>
                <a:spLocks noChangeArrowheads="1"/>
              </p:cNvSpPr>
              <p:nvPr/>
            </p:nvSpPr>
            <p:spPr bwMode="auto">
              <a:xfrm>
                <a:off x="1673" y="2679"/>
                <a:ext cx="18"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0" name="Freeform 157"/>
              <p:cNvSpPr>
                <a:spLocks/>
              </p:cNvSpPr>
              <p:nvPr/>
            </p:nvSpPr>
            <p:spPr bwMode="auto">
              <a:xfrm>
                <a:off x="1670" y="2669"/>
                <a:ext cx="24" cy="26"/>
              </a:xfrm>
              <a:custGeom>
                <a:avLst/>
                <a:gdLst>
                  <a:gd name="T0" fmla="*/ 11 w 24"/>
                  <a:gd name="T1" fmla="*/ 26 h 26"/>
                  <a:gd name="T2" fmla="*/ 0 w 24"/>
                  <a:gd name="T3" fmla="*/ 13 h 26"/>
                  <a:gd name="T4" fmla="*/ 13 w 24"/>
                  <a:gd name="T5" fmla="*/ 0 h 26"/>
                  <a:gd name="T6" fmla="*/ 24 w 24"/>
                  <a:gd name="T7" fmla="*/ 13 h 26"/>
                  <a:gd name="T8" fmla="*/ 11 w 24"/>
                  <a:gd name="T9" fmla="*/ 26 h 26"/>
                </a:gdLst>
                <a:ahLst/>
                <a:cxnLst>
                  <a:cxn ang="0">
                    <a:pos x="T0" y="T1"/>
                  </a:cxn>
                  <a:cxn ang="0">
                    <a:pos x="T2" y="T3"/>
                  </a:cxn>
                  <a:cxn ang="0">
                    <a:pos x="T4" y="T5"/>
                  </a:cxn>
                  <a:cxn ang="0">
                    <a:pos x="T6" y="T7"/>
                  </a:cxn>
                  <a:cxn ang="0">
                    <a:pos x="T8" y="T9"/>
                  </a:cxn>
                </a:cxnLst>
                <a:rect l="0" t="0" r="r" b="b"/>
                <a:pathLst>
                  <a:path w="24" h="26">
                    <a:moveTo>
                      <a:pt x="11" y="26"/>
                    </a:moveTo>
                    <a:lnTo>
                      <a:pt x="0" y="13"/>
                    </a:lnTo>
                    <a:lnTo>
                      <a:pt x="13" y="0"/>
                    </a:lnTo>
                    <a:lnTo>
                      <a:pt x="24" y="13"/>
                    </a:lnTo>
                    <a:lnTo>
                      <a:pt x="1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1" name="Freeform 158"/>
              <p:cNvSpPr>
                <a:spLocks noEditPoints="1"/>
              </p:cNvSpPr>
              <p:nvPr/>
            </p:nvSpPr>
            <p:spPr bwMode="auto">
              <a:xfrm>
                <a:off x="1643" y="2650"/>
                <a:ext cx="120" cy="159"/>
              </a:xfrm>
              <a:custGeom>
                <a:avLst/>
                <a:gdLst>
                  <a:gd name="T0" fmla="*/ 74 w 82"/>
                  <a:gd name="T1" fmla="*/ 0 h 109"/>
                  <a:gd name="T2" fmla="*/ 8 w 82"/>
                  <a:gd name="T3" fmla="*/ 0 h 109"/>
                  <a:gd name="T4" fmla="*/ 0 w 82"/>
                  <a:gd name="T5" fmla="*/ 7 h 109"/>
                  <a:gd name="T6" fmla="*/ 0 w 82"/>
                  <a:gd name="T7" fmla="*/ 101 h 109"/>
                  <a:gd name="T8" fmla="*/ 8 w 82"/>
                  <a:gd name="T9" fmla="*/ 109 h 109"/>
                  <a:gd name="T10" fmla="*/ 74 w 82"/>
                  <a:gd name="T11" fmla="*/ 109 h 109"/>
                  <a:gd name="T12" fmla="*/ 82 w 82"/>
                  <a:gd name="T13" fmla="*/ 101 h 109"/>
                  <a:gd name="T14" fmla="*/ 82 w 82"/>
                  <a:gd name="T15" fmla="*/ 7 h 109"/>
                  <a:gd name="T16" fmla="*/ 74 w 82"/>
                  <a:gd name="T17" fmla="*/ 0 h 109"/>
                  <a:gd name="T18" fmla="*/ 73 w 82"/>
                  <a:gd name="T19" fmla="*/ 34 h 109"/>
                  <a:gd name="T20" fmla="*/ 9 w 82"/>
                  <a:gd name="T21" fmla="*/ 34 h 109"/>
                  <a:gd name="T22" fmla="*/ 9 w 82"/>
                  <a:gd name="T23" fmla="*/ 9 h 109"/>
                  <a:gd name="T24" fmla="*/ 73 w 82"/>
                  <a:gd name="T25" fmla="*/ 9 h 109"/>
                  <a:gd name="T26" fmla="*/ 73 w 82"/>
                  <a:gd name="T27" fmla="*/ 34 h 109"/>
                  <a:gd name="T28" fmla="*/ 9 w 82"/>
                  <a:gd name="T29" fmla="*/ 40 h 109"/>
                  <a:gd name="T30" fmla="*/ 73 w 82"/>
                  <a:gd name="T31" fmla="*/ 40 h 109"/>
                  <a:gd name="T32" fmla="*/ 73 w 82"/>
                  <a:gd name="T33" fmla="*/ 99 h 109"/>
                  <a:gd name="T34" fmla="*/ 9 w 82"/>
                  <a:gd name="T35" fmla="*/ 99 h 109"/>
                  <a:gd name="T36" fmla="*/ 9 w 82"/>
                  <a:gd name="T37"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09">
                    <a:moveTo>
                      <a:pt x="74" y="0"/>
                    </a:moveTo>
                    <a:cubicBezTo>
                      <a:pt x="8" y="0"/>
                      <a:pt x="8" y="0"/>
                      <a:pt x="8" y="0"/>
                    </a:cubicBezTo>
                    <a:cubicBezTo>
                      <a:pt x="4" y="0"/>
                      <a:pt x="0" y="3"/>
                      <a:pt x="0" y="7"/>
                    </a:cubicBezTo>
                    <a:cubicBezTo>
                      <a:pt x="0" y="101"/>
                      <a:pt x="0" y="101"/>
                      <a:pt x="0" y="101"/>
                    </a:cubicBezTo>
                    <a:cubicBezTo>
                      <a:pt x="0" y="105"/>
                      <a:pt x="4" y="109"/>
                      <a:pt x="8" y="109"/>
                    </a:cubicBezTo>
                    <a:cubicBezTo>
                      <a:pt x="74" y="109"/>
                      <a:pt x="74" y="109"/>
                      <a:pt x="74" y="109"/>
                    </a:cubicBezTo>
                    <a:cubicBezTo>
                      <a:pt x="79" y="109"/>
                      <a:pt x="82" y="105"/>
                      <a:pt x="82" y="101"/>
                    </a:cubicBezTo>
                    <a:cubicBezTo>
                      <a:pt x="82" y="7"/>
                      <a:pt x="82" y="7"/>
                      <a:pt x="82" y="7"/>
                    </a:cubicBezTo>
                    <a:cubicBezTo>
                      <a:pt x="82" y="3"/>
                      <a:pt x="79" y="0"/>
                      <a:pt x="74" y="0"/>
                    </a:cubicBezTo>
                    <a:moveTo>
                      <a:pt x="73" y="34"/>
                    </a:moveTo>
                    <a:cubicBezTo>
                      <a:pt x="9" y="34"/>
                      <a:pt x="9" y="34"/>
                      <a:pt x="9" y="34"/>
                    </a:cubicBezTo>
                    <a:cubicBezTo>
                      <a:pt x="9" y="9"/>
                      <a:pt x="9" y="9"/>
                      <a:pt x="9" y="9"/>
                    </a:cubicBezTo>
                    <a:cubicBezTo>
                      <a:pt x="73" y="9"/>
                      <a:pt x="73" y="9"/>
                      <a:pt x="73" y="9"/>
                    </a:cubicBezTo>
                    <a:lnTo>
                      <a:pt x="73" y="34"/>
                    </a:lnTo>
                    <a:close/>
                    <a:moveTo>
                      <a:pt x="9" y="40"/>
                    </a:moveTo>
                    <a:cubicBezTo>
                      <a:pt x="73" y="40"/>
                      <a:pt x="73" y="40"/>
                      <a:pt x="73" y="40"/>
                    </a:cubicBezTo>
                    <a:cubicBezTo>
                      <a:pt x="73" y="99"/>
                      <a:pt x="73" y="99"/>
                      <a:pt x="73" y="99"/>
                    </a:cubicBezTo>
                    <a:cubicBezTo>
                      <a:pt x="9" y="99"/>
                      <a:pt x="9" y="99"/>
                      <a:pt x="9" y="99"/>
                    </a:cubicBezTo>
                    <a:lnTo>
                      <a:pt x="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2" name="Oval 159"/>
              <p:cNvSpPr>
                <a:spLocks noChangeArrowheads="1"/>
              </p:cNvSpPr>
              <p:nvPr/>
            </p:nvSpPr>
            <p:spPr bwMode="auto">
              <a:xfrm>
                <a:off x="1667" y="2718"/>
                <a:ext cx="17"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3" name="Oval 160"/>
              <p:cNvSpPr>
                <a:spLocks noChangeArrowheads="1"/>
              </p:cNvSpPr>
              <p:nvPr/>
            </p:nvSpPr>
            <p:spPr bwMode="auto">
              <a:xfrm>
                <a:off x="1693" y="2718"/>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4" name="Oval 161"/>
              <p:cNvSpPr>
                <a:spLocks noChangeArrowheads="1"/>
              </p:cNvSpPr>
              <p:nvPr/>
            </p:nvSpPr>
            <p:spPr bwMode="auto">
              <a:xfrm>
                <a:off x="1719" y="2718"/>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5" name="Oval 162"/>
              <p:cNvSpPr>
                <a:spLocks noChangeArrowheads="1"/>
              </p:cNvSpPr>
              <p:nvPr/>
            </p:nvSpPr>
            <p:spPr bwMode="auto">
              <a:xfrm>
                <a:off x="1667" y="2743"/>
                <a:ext cx="17"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6" name="Oval 163"/>
              <p:cNvSpPr>
                <a:spLocks noChangeArrowheads="1"/>
              </p:cNvSpPr>
              <p:nvPr/>
            </p:nvSpPr>
            <p:spPr bwMode="auto">
              <a:xfrm>
                <a:off x="1693" y="2743"/>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7" name="Oval 164"/>
              <p:cNvSpPr>
                <a:spLocks noChangeArrowheads="1"/>
              </p:cNvSpPr>
              <p:nvPr/>
            </p:nvSpPr>
            <p:spPr bwMode="auto">
              <a:xfrm>
                <a:off x="1719" y="2743"/>
                <a:ext cx="19"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8" name="Oval 165"/>
              <p:cNvSpPr>
                <a:spLocks noChangeArrowheads="1"/>
              </p:cNvSpPr>
              <p:nvPr/>
            </p:nvSpPr>
            <p:spPr bwMode="auto">
              <a:xfrm>
                <a:off x="1667" y="2768"/>
                <a:ext cx="17"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9" name="Oval 166"/>
              <p:cNvSpPr>
                <a:spLocks noChangeArrowheads="1"/>
              </p:cNvSpPr>
              <p:nvPr/>
            </p:nvSpPr>
            <p:spPr bwMode="auto">
              <a:xfrm>
                <a:off x="1693" y="2768"/>
                <a:ext cx="19"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0" name="Oval 167"/>
              <p:cNvSpPr>
                <a:spLocks noChangeArrowheads="1"/>
              </p:cNvSpPr>
              <p:nvPr/>
            </p:nvSpPr>
            <p:spPr bwMode="auto">
              <a:xfrm>
                <a:off x="1719" y="2768"/>
                <a:ext cx="19" cy="1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1" name="Freeform 168"/>
              <p:cNvSpPr>
                <a:spLocks noEditPoints="1"/>
              </p:cNvSpPr>
              <p:nvPr/>
            </p:nvSpPr>
            <p:spPr bwMode="auto">
              <a:xfrm>
                <a:off x="628" y="1693"/>
                <a:ext cx="132" cy="221"/>
              </a:xfrm>
              <a:custGeom>
                <a:avLst/>
                <a:gdLst>
                  <a:gd name="T0" fmla="*/ 36 w 91"/>
                  <a:gd name="T1" fmla="*/ 125 h 152"/>
                  <a:gd name="T2" fmla="*/ 45 w 91"/>
                  <a:gd name="T3" fmla="*/ 116 h 152"/>
                  <a:gd name="T4" fmla="*/ 55 w 91"/>
                  <a:gd name="T5" fmla="*/ 125 h 152"/>
                  <a:gd name="T6" fmla="*/ 45 w 91"/>
                  <a:gd name="T7" fmla="*/ 134 h 152"/>
                  <a:gd name="T8" fmla="*/ 36 w 91"/>
                  <a:gd name="T9" fmla="*/ 125 h 152"/>
                  <a:gd name="T10" fmla="*/ 16 w 91"/>
                  <a:gd name="T11" fmla="*/ 74 h 152"/>
                  <a:gd name="T12" fmla="*/ 16 w 91"/>
                  <a:gd name="T13" fmla="*/ 44 h 152"/>
                  <a:gd name="T14" fmla="*/ 21 w 91"/>
                  <a:gd name="T15" fmla="*/ 40 h 152"/>
                  <a:gd name="T16" fmla="*/ 70 w 91"/>
                  <a:gd name="T17" fmla="*/ 40 h 152"/>
                  <a:gd name="T18" fmla="*/ 75 w 91"/>
                  <a:gd name="T19" fmla="*/ 44 h 152"/>
                  <a:gd name="T20" fmla="*/ 75 w 91"/>
                  <a:gd name="T21" fmla="*/ 74 h 152"/>
                  <a:gd name="T22" fmla="*/ 70 w 91"/>
                  <a:gd name="T23" fmla="*/ 79 h 152"/>
                  <a:gd name="T24" fmla="*/ 21 w 91"/>
                  <a:gd name="T25" fmla="*/ 79 h 152"/>
                  <a:gd name="T26" fmla="*/ 16 w 91"/>
                  <a:gd name="T27" fmla="*/ 74 h 152"/>
                  <a:gd name="T28" fmla="*/ 21 w 91"/>
                  <a:gd name="T29" fmla="*/ 0 h 152"/>
                  <a:gd name="T30" fmla="*/ 13 w 91"/>
                  <a:gd name="T31" fmla="*/ 9 h 152"/>
                  <a:gd name="T32" fmla="*/ 13 w 91"/>
                  <a:gd name="T33" fmla="*/ 22 h 152"/>
                  <a:gd name="T34" fmla="*/ 0 w 91"/>
                  <a:gd name="T35" fmla="*/ 43 h 152"/>
                  <a:gd name="T36" fmla="*/ 0 w 91"/>
                  <a:gd name="T37" fmla="*/ 88 h 152"/>
                  <a:gd name="T38" fmla="*/ 5 w 91"/>
                  <a:gd name="T39" fmla="*/ 132 h 152"/>
                  <a:gd name="T40" fmla="*/ 34 w 91"/>
                  <a:gd name="T41" fmla="*/ 152 h 152"/>
                  <a:gd name="T42" fmla="*/ 57 w 91"/>
                  <a:gd name="T43" fmla="*/ 152 h 152"/>
                  <a:gd name="T44" fmla="*/ 86 w 91"/>
                  <a:gd name="T45" fmla="*/ 131 h 152"/>
                  <a:gd name="T46" fmla="*/ 91 w 91"/>
                  <a:gd name="T47" fmla="*/ 86 h 152"/>
                  <a:gd name="T48" fmla="*/ 91 w 91"/>
                  <a:gd name="T49" fmla="*/ 43 h 152"/>
                  <a:gd name="T50" fmla="*/ 67 w 91"/>
                  <a:gd name="T51" fmla="*/ 19 h 152"/>
                  <a:gd name="T52" fmla="*/ 30 w 91"/>
                  <a:gd name="T53" fmla="*/ 19 h 152"/>
                  <a:gd name="T54" fmla="*/ 30 w 91"/>
                  <a:gd name="T55" fmla="*/ 9 h 152"/>
                  <a:gd name="T56" fmla="*/ 21 w 91"/>
                  <a:gd name="T57" fmla="*/ 0 h 152"/>
                  <a:gd name="T58" fmla="*/ 21 w 91"/>
                  <a:gd name="T5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52">
                    <a:moveTo>
                      <a:pt x="36" y="125"/>
                    </a:moveTo>
                    <a:cubicBezTo>
                      <a:pt x="36" y="120"/>
                      <a:pt x="40" y="116"/>
                      <a:pt x="45" y="116"/>
                    </a:cubicBezTo>
                    <a:cubicBezTo>
                      <a:pt x="51" y="116"/>
                      <a:pt x="55" y="120"/>
                      <a:pt x="55" y="125"/>
                    </a:cubicBezTo>
                    <a:cubicBezTo>
                      <a:pt x="55" y="130"/>
                      <a:pt x="51" y="134"/>
                      <a:pt x="45" y="134"/>
                    </a:cubicBezTo>
                    <a:cubicBezTo>
                      <a:pt x="40" y="134"/>
                      <a:pt x="36" y="130"/>
                      <a:pt x="36" y="125"/>
                    </a:cubicBezTo>
                    <a:moveTo>
                      <a:pt x="16" y="74"/>
                    </a:moveTo>
                    <a:cubicBezTo>
                      <a:pt x="16" y="44"/>
                      <a:pt x="16" y="44"/>
                      <a:pt x="16" y="44"/>
                    </a:cubicBezTo>
                    <a:cubicBezTo>
                      <a:pt x="16" y="42"/>
                      <a:pt x="18" y="40"/>
                      <a:pt x="21" y="40"/>
                    </a:cubicBezTo>
                    <a:cubicBezTo>
                      <a:pt x="70" y="40"/>
                      <a:pt x="70" y="40"/>
                      <a:pt x="70" y="40"/>
                    </a:cubicBezTo>
                    <a:cubicBezTo>
                      <a:pt x="72" y="40"/>
                      <a:pt x="75" y="42"/>
                      <a:pt x="75" y="44"/>
                    </a:cubicBezTo>
                    <a:cubicBezTo>
                      <a:pt x="75" y="74"/>
                      <a:pt x="75" y="74"/>
                      <a:pt x="75" y="74"/>
                    </a:cubicBezTo>
                    <a:cubicBezTo>
                      <a:pt x="75" y="77"/>
                      <a:pt x="72" y="79"/>
                      <a:pt x="70" y="79"/>
                    </a:cubicBezTo>
                    <a:cubicBezTo>
                      <a:pt x="21" y="79"/>
                      <a:pt x="21" y="79"/>
                      <a:pt x="21" y="79"/>
                    </a:cubicBezTo>
                    <a:cubicBezTo>
                      <a:pt x="18" y="79"/>
                      <a:pt x="16" y="77"/>
                      <a:pt x="16" y="74"/>
                    </a:cubicBezTo>
                    <a:moveTo>
                      <a:pt x="21" y="0"/>
                    </a:moveTo>
                    <a:cubicBezTo>
                      <a:pt x="17" y="0"/>
                      <a:pt x="13" y="4"/>
                      <a:pt x="13" y="9"/>
                    </a:cubicBezTo>
                    <a:cubicBezTo>
                      <a:pt x="13" y="22"/>
                      <a:pt x="13" y="22"/>
                      <a:pt x="13" y="22"/>
                    </a:cubicBezTo>
                    <a:cubicBezTo>
                      <a:pt x="6" y="26"/>
                      <a:pt x="0" y="34"/>
                      <a:pt x="0" y="43"/>
                    </a:cubicBezTo>
                    <a:cubicBezTo>
                      <a:pt x="0" y="88"/>
                      <a:pt x="0" y="88"/>
                      <a:pt x="0" y="88"/>
                    </a:cubicBezTo>
                    <a:cubicBezTo>
                      <a:pt x="0" y="101"/>
                      <a:pt x="2" y="121"/>
                      <a:pt x="5" y="132"/>
                    </a:cubicBezTo>
                    <a:cubicBezTo>
                      <a:pt x="8" y="143"/>
                      <a:pt x="20" y="152"/>
                      <a:pt x="34" y="152"/>
                    </a:cubicBezTo>
                    <a:cubicBezTo>
                      <a:pt x="57" y="152"/>
                      <a:pt x="57" y="152"/>
                      <a:pt x="57" y="152"/>
                    </a:cubicBezTo>
                    <a:cubicBezTo>
                      <a:pt x="70" y="152"/>
                      <a:pt x="83" y="143"/>
                      <a:pt x="86" y="131"/>
                    </a:cubicBezTo>
                    <a:cubicBezTo>
                      <a:pt x="88" y="120"/>
                      <a:pt x="91" y="99"/>
                      <a:pt x="91" y="86"/>
                    </a:cubicBezTo>
                    <a:cubicBezTo>
                      <a:pt x="91" y="43"/>
                      <a:pt x="91" y="43"/>
                      <a:pt x="91" y="43"/>
                    </a:cubicBezTo>
                    <a:cubicBezTo>
                      <a:pt x="91" y="30"/>
                      <a:pt x="80" y="19"/>
                      <a:pt x="67" y="19"/>
                    </a:cubicBezTo>
                    <a:cubicBezTo>
                      <a:pt x="30" y="19"/>
                      <a:pt x="30" y="19"/>
                      <a:pt x="30" y="19"/>
                    </a:cubicBezTo>
                    <a:cubicBezTo>
                      <a:pt x="30" y="9"/>
                      <a:pt x="30" y="9"/>
                      <a:pt x="30" y="9"/>
                    </a:cubicBezTo>
                    <a:cubicBezTo>
                      <a:pt x="30" y="4"/>
                      <a:pt x="26" y="0"/>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2" name="Freeform 170"/>
              <p:cNvSpPr>
                <a:spLocks noEditPoints="1"/>
              </p:cNvSpPr>
              <p:nvPr/>
            </p:nvSpPr>
            <p:spPr bwMode="auto">
              <a:xfrm>
                <a:off x="2062" y="1042"/>
                <a:ext cx="152" cy="254"/>
              </a:xfrm>
              <a:custGeom>
                <a:avLst/>
                <a:gdLst>
                  <a:gd name="T0" fmla="*/ 41 w 104"/>
                  <a:gd name="T1" fmla="*/ 143 h 175"/>
                  <a:gd name="T2" fmla="*/ 52 w 104"/>
                  <a:gd name="T3" fmla="*/ 133 h 175"/>
                  <a:gd name="T4" fmla="*/ 63 w 104"/>
                  <a:gd name="T5" fmla="*/ 143 h 175"/>
                  <a:gd name="T6" fmla="*/ 52 w 104"/>
                  <a:gd name="T7" fmla="*/ 154 h 175"/>
                  <a:gd name="T8" fmla="*/ 41 w 104"/>
                  <a:gd name="T9" fmla="*/ 143 h 175"/>
                  <a:gd name="T10" fmla="*/ 19 w 104"/>
                  <a:gd name="T11" fmla="*/ 85 h 175"/>
                  <a:gd name="T12" fmla="*/ 19 w 104"/>
                  <a:gd name="T13" fmla="*/ 51 h 175"/>
                  <a:gd name="T14" fmla="*/ 24 w 104"/>
                  <a:gd name="T15" fmla="*/ 45 h 175"/>
                  <a:gd name="T16" fmla="*/ 80 w 104"/>
                  <a:gd name="T17" fmla="*/ 45 h 175"/>
                  <a:gd name="T18" fmla="*/ 86 w 104"/>
                  <a:gd name="T19" fmla="*/ 51 h 175"/>
                  <a:gd name="T20" fmla="*/ 86 w 104"/>
                  <a:gd name="T21" fmla="*/ 85 h 175"/>
                  <a:gd name="T22" fmla="*/ 80 w 104"/>
                  <a:gd name="T23" fmla="*/ 91 h 175"/>
                  <a:gd name="T24" fmla="*/ 24 w 104"/>
                  <a:gd name="T25" fmla="*/ 91 h 175"/>
                  <a:gd name="T26" fmla="*/ 19 w 104"/>
                  <a:gd name="T27" fmla="*/ 85 h 175"/>
                  <a:gd name="T28" fmla="*/ 25 w 104"/>
                  <a:gd name="T29" fmla="*/ 0 h 175"/>
                  <a:gd name="T30" fmla="*/ 15 w 104"/>
                  <a:gd name="T31" fmla="*/ 10 h 175"/>
                  <a:gd name="T32" fmla="*/ 15 w 104"/>
                  <a:gd name="T33" fmla="*/ 25 h 175"/>
                  <a:gd name="T34" fmla="*/ 0 w 104"/>
                  <a:gd name="T35" fmla="*/ 49 h 175"/>
                  <a:gd name="T36" fmla="*/ 0 w 104"/>
                  <a:gd name="T37" fmla="*/ 100 h 175"/>
                  <a:gd name="T38" fmla="*/ 6 w 104"/>
                  <a:gd name="T39" fmla="*/ 151 h 175"/>
                  <a:gd name="T40" fmla="*/ 38 w 104"/>
                  <a:gd name="T41" fmla="*/ 175 h 175"/>
                  <a:gd name="T42" fmla="*/ 66 w 104"/>
                  <a:gd name="T43" fmla="*/ 175 h 175"/>
                  <a:gd name="T44" fmla="*/ 98 w 104"/>
                  <a:gd name="T45" fmla="*/ 151 h 175"/>
                  <a:gd name="T46" fmla="*/ 104 w 104"/>
                  <a:gd name="T47" fmla="*/ 99 h 175"/>
                  <a:gd name="T48" fmla="*/ 104 w 104"/>
                  <a:gd name="T49" fmla="*/ 49 h 175"/>
                  <a:gd name="T50" fmla="*/ 77 w 104"/>
                  <a:gd name="T51" fmla="*/ 22 h 175"/>
                  <a:gd name="T52" fmla="*/ 34 w 104"/>
                  <a:gd name="T53" fmla="*/ 22 h 175"/>
                  <a:gd name="T54" fmla="*/ 34 w 104"/>
                  <a:gd name="T55" fmla="*/ 10 h 175"/>
                  <a:gd name="T56" fmla="*/ 25 w 104"/>
                  <a:gd name="T57" fmla="*/ 0 h 175"/>
                  <a:gd name="T58" fmla="*/ 25 w 104"/>
                  <a:gd name="T5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175">
                    <a:moveTo>
                      <a:pt x="41" y="143"/>
                    </a:moveTo>
                    <a:cubicBezTo>
                      <a:pt x="41" y="137"/>
                      <a:pt x="46" y="133"/>
                      <a:pt x="52" y="133"/>
                    </a:cubicBezTo>
                    <a:cubicBezTo>
                      <a:pt x="58" y="133"/>
                      <a:pt x="63" y="137"/>
                      <a:pt x="63" y="143"/>
                    </a:cubicBezTo>
                    <a:cubicBezTo>
                      <a:pt x="63" y="149"/>
                      <a:pt x="58" y="154"/>
                      <a:pt x="52" y="154"/>
                    </a:cubicBezTo>
                    <a:cubicBezTo>
                      <a:pt x="46" y="154"/>
                      <a:pt x="41" y="149"/>
                      <a:pt x="41" y="143"/>
                    </a:cubicBezTo>
                    <a:moveTo>
                      <a:pt x="19" y="85"/>
                    </a:moveTo>
                    <a:cubicBezTo>
                      <a:pt x="19" y="51"/>
                      <a:pt x="19" y="51"/>
                      <a:pt x="19" y="51"/>
                    </a:cubicBezTo>
                    <a:cubicBezTo>
                      <a:pt x="19" y="48"/>
                      <a:pt x="21" y="45"/>
                      <a:pt x="24" y="45"/>
                    </a:cubicBezTo>
                    <a:cubicBezTo>
                      <a:pt x="80" y="45"/>
                      <a:pt x="80" y="45"/>
                      <a:pt x="80" y="45"/>
                    </a:cubicBezTo>
                    <a:cubicBezTo>
                      <a:pt x="83" y="45"/>
                      <a:pt x="86" y="48"/>
                      <a:pt x="86" y="51"/>
                    </a:cubicBezTo>
                    <a:cubicBezTo>
                      <a:pt x="86" y="85"/>
                      <a:pt x="86" y="85"/>
                      <a:pt x="86" y="85"/>
                    </a:cubicBezTo>
                    <a:cubicBezTo>
                      <a:pt x="86" y="88"/>
                      <a:pt x="83" y="91"/>
                      <a:pt x="80" y="91"/>
                    </a:cubicBezTo>
                    <a:cubicBezTo>
                      <a:pt x="24" y="91"/>
                      <a:pt x="24" y="91"/>
                      <a:pt x="24" y="91"/>
                    </a:cubicBezTo>
                    <a:cubicBezTo>
                      <a:pt x="21" y="91"/>
                      <a:pt x="19" y="88"/>
                      <a:pt x="19" y="85"/>
                    </a:cubicBezTo>
                    <a:moveTo>
                      <a:pt x="25" y="0"/>
                    </a:moveTo>
                    <a:cubicBezTo>
                      <a:pt x="19" y="0"/>
                      <a:pt x="15" y="5"/>
                      <a:pt x="15" y="10"/>
                    </a:cubicBezTo>
                    <a:cubicBezTo>
                      <a:pt x="15" y="25"/>
                      <a:pt x="15" y="25"/>
                      <a:pt x="15" y="25"/>
                    </a:cubicBezTo>
                    <a:cubicBezTo>
                      <a:pt x="6" y="30"/>
                      <a:pt x="0" y="39"/>
                      <a:pt x="0" y="49"/>
                    </a:cubicBezTo>
                    <a:cubicBezTo>
                      <a:pt x="0" y="100"/>
                      <a:pt x="0" y="100"/>
                      <a:pt x="0" y="100"/>
                    </a:cubicBezTo>
                    <a:cubicBezTo>
                      <a:pt x="0" y="115"/>
                      <a:pt x="3" y="138"/>
                      <a:pt x="6" y="151"/>
                    </a:cubicBezTo>
                    <a:cubicBezTo>
                      <a:pt x="9" y="164"/>
                      <a:pt x="23" y="175"/>
                      <a:pt x="38" y="175"/>
                    </a:cubicBezTo>
                    <a:cubicBezTo>
                      <a:pt x="66" y="175"/>
                      <a:pt x="66" y="175"/>
                      <a:pt x="66" y="175"/>
                    </a:cubicBezTo>
                    <a:cubicBezTo>
                      <a:pt x="81" y="175"/>
                      <a:pt x="95" y="164"/>
                      <a:pt x="98" y="151"/>
                    </a:cubicBezTo>
                    <a:cubicBezTo>
                      <a:pt x="101" y="137"/>
                      <a:pt x="104" y="114"/>
                      <a:pt x="104" y="99"/>
                    </a:cubicBezTo>
                    <a:cubicBezTo>
                      <a:pt x="104" y="49"/>
                      <a:pt x="104" y="49"/>
                      <a:pt x="104" y="49"/>
                    </a:cubicBezTo>
                    <a:cubicBezTo>
                      <a:pt x="104" y="34"/>
                      <a:pt x="92" y="22"/>
                      <a:pt x="77" y="22"/>
                    </a:cubicBezTo>
                    <a:cubicBezTo>
                      <a:pt x="34" y="22"/>
                      <a:pt x="34" y="22"/>
                      <a:pt x="34" y="22"/>
                    </a:cubicBezTo>
                    <a:cubicBezTo>
                      <a:pt x="34" y="10"/>
                      <a:pt x="34" y="10"/>
                      <a:pt x="34" y="10"/>
                    </a:cubicBezTo>
                    <a:cubicBezTo>
                      <a:pt x="34" y="5"/>
                      <a:pt x="30" y="0"/>
                      <a:pt x="25" y="0"/>
                    </a:cubicBezTo>
                    <a:cubicBezTo>
                      <a:pt x="25" y="0"/>
                      <a:pt x="25"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3" name="Freeform 172"/>
              <p:cNvSpPr>
                <a:spLocks/>
              </p:cNvSpPr>
              <p:nvPr/>
            </p:nvSpPr>
            <p:spPr bwMode="auto">
              <a:xfrm>
                <a:off x="999" y="2199"/>
                <a:ext cx="96" cy="207"/>
              </a:xfrm>
              <a:custGeom>
                <a:avLst/>
                <a:gdLst>
                  <a:gd name="T0" fmla="*/ 66 w 66"/>
                  <a:gd name="T1" fmla="*/ 0 h 142"/>
                  <a:gd name="T2" fmla="*/ 0 w 66"/>
                  <a:gd name="T3" fmla="*/ 71 h 142"/>
                  <a:gd name="T4" fmla="*/ 66 w 66"/>
                  <a:gd name="T5" fmla="*/ 142 h 142"/>
                  <a:gd name="T6" fmla="*/ 66 w 66"/>
                  <a:gd name="T7" fmla="*/ 0 h 142"/>
                </a:gdLst>
                <a:ahLst/>
                <a:cxnLst>
                  <a:cxn ang="0">
                    <a:pos x="T0" y="T1"/>
                  </a:cxn>
                  <a:cxn ang="0">
                    <a:pos x="T2" y="T3"/>
                  </a:cxn>
                  <a:cxn ang="0">
                    <a:pos x="T4" y="T5"/>
                  </a:cxn>
                  <a:cxn ang="0">
                    <a:pos x="T6" y="T7"/>
                  </a:cxn>
                </a:cxnLst>
                <a:rect l="0" t="0" r="r" b="b"/>
                <a:pathLst>
                  <a:path w="66" h="142">
                    <a:moveTo>
                      <a:pt x="66" y="0"/>
                    </a:moveTo>
                    <a:cubicBezTo>
                      <a:pt x="29" y="3"/>
                      <a:pt x="0" y="34"/>
                      <a:pt x="0" y="71"/>
                    </a:cubicBezTo>
                    <a:cubicBezTo>
                      <a:pt x="0" y="109"/>
                      <a:pt x="29" y="139"/>
                      <a:pt x="66" y="142"/>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4" name="Freeform 173"/>
              <p:cNvSpPr>
                <a:spLocks/>
              </p:cNvSpPr>
              <p:nvPr/>
            </p:nvSpPr>
            <p:spPr bwMode="auto">
              <a:xfrm>
                <a:off x="1104" y="2199"/>
                <a:ext cx="102" cy="102"/>
              </a:xfrm>
              <a:custGeom>
                <a:avLst/>
                <a:gdLst>
                  <a:gd name="T0" fmla="*/ 70 w 70"/>
                  <a:gd name="T1" fmla="*/ 70 h 70"/>
                  <a:gd name="T2" fmla="*/ 0 w 70"/>
                  <a:gd name="T3" fmla="*/ 0 h 70"/>
                  <a:gd name="T4" fmla="*/ 0 w 70"/>
                  <a:gd name="T5" fmla="*/ 70 h 70"/>
                  <a:gd name="T6" fmla="*/ 70 w 70"/>
                  <a:gd name="T7" fmla="*/ 70 h 70"/>
                </a:gdLst>
                <a:ahLst/>
                <a:cxnLst>
                  <a:cxn ang="0">
                    <a:pos x="T0" y="T1"/>
                  </a:cxn>
                  <a:cxn ang="0">
                    <a:pos x="T2" y="T3"/>
                  </a:cxn>
                  <a:cxn ang="0">
                    <a:pos x="T4" y="T5"/>
                  </a:cxn>
                  <a:cxn ang="0">
                    <a:pos x="T6" y="T7"/>
                  </a:cxn>
                </a:cxnLst>
                <a:rect l="0" t="0" r="r" b="b"/>
                <a:pathLst>
                  <a:path w="70" h="70">
                    <a:moveTo>
                      <a:pt x="70" y="70"/>
                    </a:moveTo>
                    <a:cubicBezTo>
                      <a:pt x="70" y="31"/>
                      <a:pt x="39" y="1"/>
                      <a:pt x="0" y="0"/>
                    </a:cubicBezTo>
                    <a:cubicBezTo>
                      <a:pt x="0" y="70"/>
                      <a:pt x="0" y="70"/>
                      <a:pt x="0" y="70"/>
                    </a:cubicBezTo>
                    <a:lnTo>
                      <a:pt x="7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5" name="Freeform 174"/>
              <p:cNvSpPr>
                <a:spLocks/>
              </p:cNvSpPr>
              <p:nvPr/>
            </p:nvSpPr>
            <p:spPr bwMode="auto">
              <a:xfrm>
                <a:off x="1104" y="2310"/>
                <a:ext cx="102" cy="97"/>
              </a:xfrm>
              <a:custGeom>
                <a:avLst/>
                <a:gdLst>
                  <a:gd name="T0" fmla="*/ 0 w 70"/>
                  <a:gd name="T1" fmla="*/ 0 h 67"/>
                  <a:gd name="T2" fmla="*/ 0 w 70"/>
                  <a:gd name="T3" fmla="*/ 67 h 67"/>
                  <a:gd name="T4" fmla="*/ 70 w 70"/>
                  <a:gd name="T5" fmla="*/ 0 h 67"/>
                  <a:gd name="T6" fmla="*/ 0 w 70"/>
                  <a:gd name="T7" fmla="*/ 0 h 67"/>
                </a:gdLst>
                <a:ahLst/>
                <a:cxnLst>
                  <a:cxn ang="0">
                    <a:pos x="T0" y="T1"/>
                  </a:cxn>
                  <a:cxn ang="0">
                    <a:pos x="T2" y="T3"/>
                  </a:cxn>
                  <a:cxn ang="0">
                    <a:pos x="T4" y="T5"/>
                  </a:cxn>
                  <a:cxn ang="0">
                    <a:pos x="T6" y="T7"/>
                  </a:cxn>
                </a:cxnLst>
                <a:rect l="0" t="0" r="r" b="b"/>
                <a:pathLst>
                  <a:path w="70" h="67">
                    <a:moveTo>
                      <a:pt x="0" y="0"/>
                    </a:moveTo>
                    <a:cubicBezTo>
                      <a:pt x="0" y="67"/>
                      <a:pt x="0" y="67"/>
                      <a:pt x="0" y="67"/>
                    </a:cubicBezTo>
                    <a:cubicBezTo>
                      <a:pt x="38" y="66"/>
                      <a:pt x="68" y="37"/>
                      <a:pt x="7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6" name="Freeform 175"/>
              <p:cNvSpPr>
                <a:spLocks/>
              </p:cNvSpPr>
              <p:nvPr/>
            </p:nvSpPr>
            <p:spPr bwMode="auto">
              <a:xfrm>
                <a:off x="948" y="1578"/>
                <a:ext cx="66" cy="144"/>
              </a:xfrm>
              <a:custGeom>
                <a:avLst/>
                <a:gdLst>
                  <a:gd name="T0" fmla="*/ 45 w 45"/>
                  <a:gd name="T1" fmla="*/ 0 h 99"/>
                  <a:gd name="T2" fmla="*/ 0 w 45"/>
                  <a:gd name="T3" fmla="*/ 50 h 99"/>
                  <a:gd name="T4" fmla="*/ 45 w 45"/>
                  <a:gd name="T5" fmla="*/ 99 h 99"/>
                  <a:gd name="T6" fmla="*/ 45 w 45"/>
                  <a:gd name="T7" fmla="*/ 0 h 99"/>
                </a:gdLst>
                <a:ahLst/>
                <a:cxnLst>
                  <a:cxn ang="0">
                    <a:pos x="T0" y="T1"/>
                  </a:cxn>
                  <a:cxn ang="0">
                    <a:pos x="T2" y="T3"/>
                  </a:cxn>
                  <a:cxn ang="0">
                    <a:pos x="T4" y="T5"/>
                  </a:cxn>
                  <a:cxn ang="0">
                    <a:pos x="T6" y="T7"/>
                  </a:cxn>
                </a:cxnLst>
                <a:rect l="0" t="0" r="r" b="b"/>
                <a:pathLst>
                  <a:path w="45" h="99">
                    <a:moveTo>
                      <a:pt x="45" y="0"/>
                    </a:moveTo>
                    <a:cubicBezTo>
                      <a:pt x="20" y="2"/>
                      <a:pt x="0" y="24"/>
                      <a:pt x="0" y="50"/>
                    </a:cubicBezTo>
                    <a:cubicBezTo>
                      <a:pt x="0" y="75"/>
                      <a:pt x="20" y="97"/>
                      <a:pt x="45" y="99"/>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7" name="Freeform 176"/>
              <p:cNvSpPr>
                <a:spLocks/>
              </p:cNvSpPr>
              <p:nvPr/>
            </p:nvSpPr>
            <p:spPr bwMode="auto">
              <a:xfrm>
                <a:off x="1021" y="1578"/>
                <a:ext cx="70" cy="70"/>
              </a:xfrm>
              <a:custGeom>
                <a:avLst/>
                <a:gdLst>
                  <a:gd name="T0" fmla="*/ 48 w 48"/>
                  <a:gd name="T1" fmla="*/ 48 h 48"/>
                  <a:gd name="T2" fmla="*/ 0 w 48"/>
                  <a:gd name="T3" fmla="*/ 0 h 48"/>
                  <a:gd name="T4" fmla="*/ 0 w 48"/>
                  <a:gd name="T5" fmla="*/ 48 h 48"/>
                  <a:gd name="T6" fmla="*/ 48 w 48"/>
                  <a:gd name="T7" fmla="*/ 48 h 48"/>
                </a:gdLst>
                <a:ahLst/>
                <a:cxnLst>
                  <a:cxn ang="0">
                    <a:pos x="T0" y="T1"/>
                  </a:cxn>
                  <a:cxn ang="0">
                    <a:pos x="T2" y="T3"/>
                  </a:cxn>
                  <a:cxn ang="0">
                    <a:pos x="T4" y="T5"/>
                  </a:cxn>
                  <a:cxn ang="0">
                    <a:pos x="T6" y="T7"/>
                  </a:cxn>
                </a:cxnLst>
                <a:rect l="0" t="0" r="r" b="b"/>
                <a:pathLst>
                  <a:path w="48" h="48">
                    <a:moveTo>
                      <a:pt x="48" y="48"/>
                    </a:moveTo>
                    <a:cubicBezTo>
                      <a:pt x="48" y="22"/>
                      <a:pt x="26" y="1"/>
                      <a:pt x="0" y="0"/>
                    </a:cubicBezTo>
                    <a:cubicBezTo>
                      <a:pt x="0" y="48"/>
                      <a:pt x="0" y="48"/>
                      <a:pt x="0" y="48"/>
                    </a:cubicBezTo>
                    <a:lnTo>
                      <a:pt x="48"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8" name="Freeform 177"/>
              <p:cNvSpPr>
                <a:spLocks/>
              </p:cNvSpPr>
              <p:nvPr/>
            </p:nvSpPr>
            <p:spPr bwMode="auto">
              <a:xfrm>
                <a:off x="1021" y="1655"/>
                <a:ext cx="70" cy="67"/>
              </a:xfrm>
              <a:custGeom>
                <a:avLst/>
                <a:gdLst>
                  <a:gd name="T0" fmla="*/ 0 w 48"/>
                  <a:gd name="T1" fmla="*/ 0 h 46"/>
                  <a:gd name="T2" fmla="*/ 0 w 48"/>
                  <a:gd name="T3" fmla="*/ 46 h 46"/>
                  <a:gd name="T4" fmla="*/ 48 w 48"/>
                  <a:gd name="T5" fmla="*/ 0 h 46"/>
                  <a:gd name="T6" fmla="*/ 0 w 48"/>
                  <a:gd name="T7" fmla="*/ 0 h 46"/>
                </a:gdLst>
                <a:ahLst/>
                <a:cxnLst>
                  <a:cxn ang="0">
                    <a:pos x="T0" y="T1"/>
                  </a:cxn>
                  <a:cxn ang="0">
                    <a:pos x="T2" y="T3"/>
                  </a:cxn>
                  <a:cxn ang="0">
                    <a:pos x="T4" y="T5"/>
                  </a:cxn>
                  <a:cxn ang="0">
                    <a:pos x="T6" y="T7"/>
                  </a:cxn>
                </a:cxnLst>
                <a:rect l="0" t="0" r="r" b="b"/>
                <a:pathLst>
                  <a:path w="48" h="46">
                    <a:moveTo>
                      <a:pt x="0" y="0"/>
                    </a:moveTo>
                    <a:cubicBezTo>
                      <a:pt x="0" y="46"/>
                      <a:pt x="0" y="46"/>
                      <a:pt x="0" y="46"/>
                    </a:cubicBezTo>
                    <a:cubicBezTo>
                      <a:pt x="26" y="45"/>
                      <a:pt x="47" y="25"/>
                      <a:pt x="4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9" name="Freeform 178"/>
              <p:cNvSpPr>
                <a:spLocks/>
              </p:cNvSpPr>
              <p:nvPr/>
            </p:nvSpPr>
            <p:spPr bwMode="auto">
              <a:xfrm>
                <a:off x="1480" y="1740"/>
                <a:ext cx="206"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0" name="Freeform 179"/>
              <p:cNvSpPr>
                <a:spLocks/>
              </p:cNvSpPr>
              <p:nvPr/>
            </p:nvSpPr>
            <p:spPr bwMode="auto">
              <a:xfrm>
                <a:off x="1536" y="1711"/>
                <a:ext cx="94"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1" name="Freeform 180"/>
              <p:cNvSpPr>
                <a:spLocks/>
              </p:cNvSpPr>
              <p:nvPr/>
            </p:nvSpPr>
            <p:spPr bwMode="auto">
              <a:xfrm>
                <a:off x="2390" y="1154"/>
                <a:ext cx="165" cy="112"/>
              </a:xfrm>
              <a:custGeom>
                <a:avLst/>
                <a:gdLst>
                  <a:gd name="T0" fmla="*/ 106 w 114"/>
                  <a:gd name="T1" fmla="*/ 0 h 77"/>
                  <a:gd name="T2" fmla="*/ 102 w 114"/>
                  <a:gd name="T3" fmla="*/ 0 h 77"/>
                  <a:gd name="T4" fmla="*/ 99 w 114"/>
                  <a:gd name="T5" fmla="*/ 0 h 77"/>
                  <a:gd name="T6" fmla="*/ 16 w 114"/>
                  <a:gd name="T7" fmla="*/ 0 h 77"/>
                  <a:gd name="T8" fmla="*/ 13 w 114"/>
                  <a:gd name="T9" fmla="*/ 0 h 77"/>
                  <a:gd name="T10" fmla="*/ 8 w 114"/>
                  <a:gd name="T11" fmla="*/ 0 h 77"/>
                  <a:gd name="T12" fmla="*/ 0 w 114"/>
                  <a:gd name="T13" fmla="*/ 7 h 77"/>
                  <a:gd name="T14" fmla="*/ 0 w 114"/>
                  <a:gd name="T15" fmla="*/ 70 h 77"/>
                  <a:gd name="T16" fmla="*/ 8 w 114"/>
                  <a:gd name="T17" fmla="*/ 77 h 77"/>
                  <a:gd name="T18" fmla="*/ 13 w 114"/>
                  <a:gd name="T19" fmla="*/ 77 h 77"/>
                  <a:gd name="T20" fmla="*/ 16 w 114"/>
                  <a:gd name="T21" fmla="*/ 77 h 77"/>
                  <a:gd name="T22" fmla="*/ 99 w 114"/>
                  <a:gd name="T23" fmla="*/ 77 h 77"/>
                  <a:gd name="T24" fmla="*/ 102 w 114"/>
                  <a:gd name="T25" fmla="*/ 77 h 77"/>
                  <a:gd name="T26" fmla="*/ 106 w 114"/>
                  <a:gd name="T27" fmla="*/ 77 h 77"/>
                  <a:gd name="T28" fmla="*/ 114 w 114"/>
                  <a:gd name="T29" fmla="*/ 70 h 77"/>
                  <a:gd name="T30" fmla="*/ 114 w 114"/>
                  <a:gd name="T31" fmla="*/ 7 h 77"/>
                  <a:gd name="T32" fmla="*/ 106 w 114"/>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77">
                    <a:moveTo>
                      <a:pt x="106" y="0"/>
                    </a:moveTo>
                    <a:cubicBezTo>
                      <a:pt x="102" y="0"/>
                      <a:pt x="102" y="0"/>
                      <a:pt x="102" y="0"/>
                    </a:cubicBezTo>
                    <a:cubicBezTo>
                      <a:pt x="99" y="0"/>
                      <a:pt x="99" y="0"/>
                      <a:pt x="99" y="0"/>
                    </a:cubicBezTo>
                    <a:cubicBezTo>
                      <a:pt x="16" y="0"/>
                      <a:pt x="16" y="0"/>
                      <a:pt x="16" y="0"/>
                    </a:cubicBezTo>
                    <a:cubicBezTo>
                      <a:pt x="13" y="0"/>
                      <a:pt x="13" y="0"/>
                      <a:pt x="13" y="0"/>
                    </a:cubicBezTo>
                    <a:cubicBezTo>
                      <a:pt x="8" y="0"/>
                      <a:pt x="8" y="0"/>
                      <a:pt x="8" y="0"/>
                    </a:cubicBezTo>
                    <a:cubicBezTo>
                      <a:pt x="4" y="0"/>
                      <a:pt x="0" y="3"/>
                      <a:pt x="0" y="7"/>
                    </a:cubicBezTo>
                    <a:cubicBezTo>
                      <a:pt x="0" y="70"/>
                      <a:pt x="0" y="70"/>
                      <a:pt x="0" y="70"/>
                    </a:cubicBezTo>
                    <a:cubicBezTo>
                      <a:pt x="0" y="74"/>
                      <a:pt x="4" y="77"/>
                      <a:pt x="8" y="77"/>
                    </a:cubicBezTo>
                    <a:cubicBezTo>
                      <a:pt x="13" y="77"/>
                      <a:pt x="13" y="77"/>
                      <a:pt x="13" y="77"/>
                    </a:cubicBezTo>
                    <a:cubicBezTo>
                      <a:pt x="16" y="77"/>
                      <a:pt x="16" y="77"/>
                      <a:pt x="16" y="77"/>
                    </a:cubicBezTo>
                    <a:cubicBezTo>
                      <a:pt x="99" y="77"/>
                      <a:pt x="99" y="77"/>
                      <a:pt x="99" y="77"/>
                    </a:cubicBezTo>
                    <a:cubicBezTo>
                      <a:pt x="102" y="77"/>
                      <a:pt x="102" y="77"/>
                      <a:pt x="102" y="77"/>
                    </a:cubicBezTo>
                    <a:cubicBezTo>
                      <a:pt x="106" y="77"/>
                      <a:pt x="106" y="77"/>
                      <a:pt x="106" y="77"/>
                    </a:cubicBezTo>
                    <a:cubicBezTo>
                      <a:pt x="111" y="77"/>
                      <a:pt x="114" y="74"/>
                      <a:pt x="114" y="70"/>
                    </a:cubicBezTo>
                    <a:cubicBezTo>
                      <a:pt x="114" y="7"/>
                      <a:pt x="114" y="7"/>
                      <a:pt x="114" y="7"/>
                    </a:cubicBezTo>
                    <a:cubicBezTo>
                      <a:pt x="114" y="3"/>
                      <a:pt x="111" y="0"/>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2" name="Freeform 181"/>
              <p:cNvSpPr>
                <a:spLocks/>
              </p:cNvSpPr>
              <p:nvPr/>
            </p:nvSpPr>
            <p:spPr bwMode="auto">
              <a:xfrm>
                <a:off x="2435" y="1130"/>
                <a:ext cx="75" cy="25"/>
              </a:xfrm>
              <a:custGeom>
                <a:avLst/>
                <a:gdLst>
                  <a:gd name="T0" fmla="*/ 8 w 52"/>
                  <a:gd name="T1" fmla="*/ 8 h 17"/>
                  <a:gd name="T2" fmla="*/ 44 w 52"/>
                  <a:gd name="T3" fmla="*/ 8 h 17"/>
                  <a:gd name="T4" fmla="*/ 44 w 52"/>
                  <a:gd name="T5" fmla="*/ 17 h 17"/>
                  <a:gd name="T6" fmla="*/ 52 w 52"/>
                  <a:gd name="T7" fmla="*/ 17 h 17"/>
                  <a:gd name="T8" fmla="*/ 52 w 52"/>
                  <a:gd name="T9" fmla="*/ 7 h 17"/>
                  <a:gd name="T10" fmla="*/ 45 w 52"/>
                  <a:gd name="T11" fmla="*/ 0 h 17"/>
                  <a:gd name="T12" fmla="*/ 7 w 52"/>
                  <a:gd name="T13" fmla="*/ 0 h 17"/>
                  <a:gd name="T14" fmla="*/ 0 w 52"/>
                  <a:gd name="T15" fmla="*/ 7 h 17"/>
                  <a:gd name="T16" fmla="*/ 0 w 52"/>
                  <a:gd name="T17" fmla="*/ 17 h 17"/>
                  <a:gd name="T18" fmla="*/ 8 w 52"/>
                  <a:gd name="T19" fmla="*/ 17 h 17"/>
                  <a:gd name="T20" fmla="*/ 8 w 52"/>
                  <a:gd name="T21"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17">
                    <a:moveTo>
                      <a:pt x="8" y="8"/>
                    </a:moveTo>
                    <a:cubicBezTo>
                      <a:pt x="44" y="8"/>
                      <a:pt x="44" y="8"/>
                      <a:pt x="44" y="8"/>
                    </a:cubicBezTo>
                    <a:cubicBezTo>
                      <a:pt x="44" y="17"/>
                      <a:pt x="44" y="17"/>
                      <a:pt x="44" y="17"/>
                    </a:cubicBezTo>
                    <a:cubicBezTo>
                      <a:pt x="52" y="17"/>
                      <a:pt x="52" y="17"/>
                      <a:pt x="52" y="17"/>
                    </a:cubicBezTo>
                    <a:cubicBezTo>
                      <a:pt x="52" y="7"/>
                      <a:pt x="52" y="7"/>
                      <a:pt x="52" y="7"/>
                    </a:cubicBezTo>
                    <a:cubicBezTo>
                      <a:pt x="52" y="3"/>
                      <a:pt x="49" y="0"/>
                      <a:pt x="45" y="0"/>
                    </a:cubicBezTo>
                    <a:cubicBezTo>
                      <a:pt x="7" y="0"/>
                      <a:pt x="7" y="0"/>
                      <a:pt x="7" y="0"/>
                    </a:cubicBezTo>
                    <a:cubicBezTo>
                      <a:pt x="3" y="0"/>
                      <a:pt x="0" y="3"/>
                      <a:pt x="0" y="7"/>
                    </a:cubicBezTo>
                    <a:cubicBezTo>
                      <a:pt x="0" y="17"/>
                      <a:pt x="0" y="17"/>
                      <a:pt x="0" y="17"/>
                    </a:cubicBezTo>
                    <a:cubicBezTo>
                      <a:pt x="8" y="17"/>
                      <a:pt x="8" y="17"/>
                      <a:pt x="8" y="17"/>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3" name="Freeform 182"/>
              <p:cNvSpPr>
                <a:spLocks/>
              </p:cNvSpPr>
              <p:nvPr/>
            </p:nvSpPr>
            <p:spPr bwMode="auto">
              <a:xfrm>
                <a:off x="1425" y="2689"/>
                <a:ext cx="185" cy="125"/>
              </a:xfrm>
              <a:custGeom>
                <a:avLst/>
                <a:gdLst>
                  <a:gd name="T0" fmla="*/ 118 w 127"/>
                  <a:gd name="T1" fmla="*/ 0 h 86"/>
                  <a:gd name="T2" fmla="*/ 113 w 127"/>
                  <a:gd name="T3" fmla="*/ 0 h 86"/>
                  <a:gd name="T4" fmla="*/ 110 w 127"/>
                  <a:gd name="T5" fmla="*/ 0 h 86"/>
                  <a:gd name="T6" fmla="*/ 17 w 127"/>
                  <a:gd name="T7" fmla="*/ 0 h 86"/>
                  <a:gd name="T8" fmla="*/ 14 w 127"/>
                  <a:gd name="T9" fmla="*/ 0 h 86"/>
                  <a:gd name="T10" fmla="*/ 9 w 127"/>
                  <a:gd name="T11" fmla="*/ 0 h 86"/>
                  <a:gd name="T12" fmla="*/ 0 w 127"/>
                  <a:gd name="T13" fmla="*/ 8 h 86"/>
                  <a:gd name="T14" fmla="*/ 0 w 127"/>
                  <a:gd name="T15" fmla="*/ 77 h 86"/>
                  <a:gd name="T16" fmla="*/ 9 w 127"/>
                  <a:gd name="T17" fmla="*/ 86 h 86"/>
                  <a:gd name="T18" fmla="*/ 14 w 127"/>
                  <a:gd name="T19" fmla="*/ 86 h 86"/>
                  <a:gd name="T20" fmla="*/ 17 w 127"/>
                  <a:gd name="T21" fmla="*/ 86 h 86"/>
                  <a:gd name="T22" fmla="*/ 110 w 127"/>
                  <a:gd name="T23" fmla="*/ 86 h 86"/>
                  <a:gd name="T24" fmla="*/ 113 w 127"/>
                  <a:gd name="T25" fmla="*/ 86 h 86"/>
                  <a:gd name="T26" fmla="*/ 118 w 127"/>
                  <a:gd name="T27" fmla="*/ 86 h 86"/>
                  <a:gd name="T28" fmla="*/ 127 w 127"/>
                  <a:gd name="T29" fmla="*/ 77 h 86"/>
                  <a:gd name="T30" fmla="*/ 127 w 127"/>
                  <a:gd name="T31" fmla="*/ 8 h 86"/>
                  <a:gd name="T32" fmla="*/ 118 w 127"/>
                  <a:gd name="T3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86">
                    <a:moveTo>
                      <a:pt x="118" y="0"/>
                    </a:moveTo>
                    <a:cubicBezTo>
                      <a:pt x="113" y="0"/>
                      <a:pt x="113" y="0"/>
                      <a:pt x="113" y="0"/>
                    </a:cubicBezTo>
                    <a:cubicBezTo>
                      <a:pt x="110" y="0"/>
                      <a:pt x="110" y="0"/>
                      <a:pt x="110" y="0"/>
                    </a:cubicBezTo>
                    <a:cubicBezTo>
                      <a:pt x="17" y="0"/>
                      <a:pt x="17" y="0"/>
                      <a:pt x="17" y="0"/>
                    </a:cubicBezTo>
                    <a:cubicBezTo>
                      <a:pt x="14" y="0"/>
                      <a:pt x="14" y="0"/>
                      <a:pt x="14" y="0"/>
                    </a:cubicBezTo>
                    <a:cubicBezTo>
                      <a:pt x="9" y="0"/>
                      <a:pt x="9" y="0"/>
                      <a:pt x="9" y="0"/>
                    </a:cubicBezTo>
                    <a:cubicBezTo>
                      <a:pt x="4" y="0"/>
                      <a:pt x="0" y="3"/>
                      <a:pt x="0" y="8"/>
                    </a:cubicBezTo>
                    <a:cubicBezTo>
                      <a:pt x="0" y="77"/>
                      <a:pt x="0" y="77"/>
                      <a:pt x="0" y="77"/>
                    </a:cubicBezTo>
                    <a:cubicBezTo>
                      <a:pt x="0" y="82"/>
                      <a:pt x="4" y="86"/>
                      <a:pt x="9" y="86"/>
                    </a:cubicBezTo>
                    <a:cubicBezTo>
                      <a:pt x="14" y="86"/>
                      <a:pt x="14" y="86"/>
                      <a:pt x="14" y="86"/>
                    </a:cubicBezTo>
                    <a:cubicBezTo>
                      <a:pt x="17" y="86"/>
                      <a:pt x="17" y="86"/>
                      <a:pt x="17" y="86"/>
                    </a:cubicBezTo>
                    <a:cubicBezTo>
                      <a:pt x="110" y="86"/>
                      <a:pt x="110" y="86"/>
                      <a:pt x="110" y="86"/>
                    </a:cubicBezTo>
                    <a:cubicBezTo>
                      <a:pt x="113" y="86"/>
                      <a:pt x="113" y="86"/>
                      <a:pt x="113" y="86"/>
                    </a:cubicBezTo>
                    <a:cubicBezTo>
                      <a:pt x="118" y="86"/>
                      <a:pt x="118" y="86"/>
                      <a:pt x="118" y="86"/>
                    </a:cubicBezTo>
                    <a:cubicBezTo>
                      <a:pt x="123" y="86"/>
                      <a:pt x="127" y="82"/>
                      <a:pt x="127" y="77"/>
                    </a:cubicBezTo>
                    <a:cubicBezTo>
                      <a:pt x="127" y="8"/>
                      <a:pt x="127" y="8"/>
                      <a:pt x="127" y="8"/>
                    </a:cubicBezTo>
                    <a:cubicBezTo>
                      <a:pt x="127" y="3"/>
                      <a:pt x="123" y="0"/>
                      <a:pt x="1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4" name="Freeform 183"/>
              <p:cNvSpPr>
                <a:spLocks/>
              </p:cNvSpPr>
              <p:nvPr/>
            </p:nvSpPr>
            <p:spPr bwMode="auto">
              <a:xfrm>
                <a:off x="1476" y="2663"/>
                <a:ext cx="84" cy="28"/>
              </a:xfrm>
              <a:custGeom>
                <a:avLst/>
                <a:gdLst>
                  <a:gd name="T0" fmla="*/ 9 w 58"/>
                  <a:gd name="T1" fmla="*/ 9 h 19"/>
                  <a:gd name="T2" fmla="*/ 48 w 58"/>
                  <a:gd name="T3" fmla="*/ 9 h 19"/>
                  <a:gd name="T4" fmla="*/ 48 w 58"/>
                  <a:gd name="T5" fmla="*/ 19 h 19"/>
                  <a:gd name="T6" fmla="*/ 58 w 58"/>
                  <a:gd name="T7" fmla="*/ 19 h 19"/>
                  <a:gd name="T8" fmla="*/ 58 w 58"/>
                  <a:gd name="T9" fmla="*/ 8 h 19"/>
                  <a:gd name="T10" fmla="*/ 50 w 58"/>
                  <a:gd name="T11" fmla="*/ 0 h 19"/>
                  <a:gd name="T12" fmla="*/ 8 w 58"/>
                  <a:gd name="T13" fmla="*/ 0 h 19"/>
                  <a:gd name="T14" fmla="*/ 0 w 58"/>
                  <a:gd name="T15" fmla="*/ 8 h 19"/>
                  <a:gd name="T16" fmla="*/ 0 w 58"/>
                  <a:gd name="T17" fmla="*/ 19 h 19"/>
                  <a:gd name="T18" fmla="*/ 9 w 58"/>
                  <a:gd name="T19" fmla="*/ 19 h 19"/>
                  <a:gd name="T20" fmla="*/ 9 w 58"/>
                  <a:gd name="T2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9">
                    <a:moveTo>
                      <a:pt x="9" y="9"/>
                    </a:moveTo>
                    <a:cubicBezTo>
                      <a:pt x="48" y="9"/>
                      <a:pt x="48" y="9"/>
                      <a:pt x="48" y="9"/>
                    </a:cubicBezTo>
                    <a:cubicBezTo>
                      <a:pt x="48" y="19"/>
                      <a:pt x="48" y="19"/>
                      <a:pt x="48" y="19"/>
                    </a:cubicBezTo>
                    <a:cubicBezTo>
                      <a:pt x="58" y="19"/>
                      <a:pt x="58" y="19"/>
                      <a:pt x="58" y="19"/>
                    </a:cubicBezTo>
                    <a:cubicBezTo>
                      <a:pt x="58" y="8"/>
                      <a:pt x="58" y="8"/>
                      <a:pt x="58" y="8"/>
                    </a:cubicBezTo>
                    <a:cubicBezTo>
                      <a:pt x="58" y="3"/>
                      <a:pt x="54" y="0"/>
                      <a:pt x="50" y="0"/>
                    </a:cubicBezTo>
                    <a:cubicBezTo>
                      <a:pt x="8" y="0"/>
                      <a:pt x="8" y="0"/>
                      <a:pt x="8" y="0"/>
                    </a:cubicBezTo>
                    <a:cubicBezTo>
                      <a:pt x="3" y="0"/>
                      <a:pt x="0" y="3"/>
                      <a:pt x="0" y="8"/>
                    </a:cubicBezTo>
                    <a:cubicBezTo>
                      <a:pt x="0" y="19"/>
                      <a:pt x="0" y="19"/>
                      <a:pt x="0" y="19"/>
                    </a:cubicBezTo>
                    <a:cubicBezTo>
                      <a:pt x="9" y="19"/>
                      <a:pt x="9" y="19"/>
                      <a:pt x="9" y="19"/>
                    </a:cubicBez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5" name="Freeform 184"/>
              <p:cNvSpPr>
                <a:spLocks/>
              </p:cNvSpPr>
              <p:nvPr/>
            </p:nvSpPr>
            <p:spPr bwMode="auto">
              <a:xfrm>
                <a:off x="1843" y="2118"/>
                <a:ext cx="205" cy="139"/>
              </a:xfrm>
              <a:custGeom>
                <a:avLst/>
                <a:gdLst>
                  <a:gd name="T0" fmla="*/ 131 w 141"/>
                  <a:gd name="T1" fmla="*/ 0 h 96"/>
                  <a:gd name="T2" fmla="*/ 126 w 141"/>
                  <a:gd name="T3" fmla="*/ 0 h 96"/>
                  <a:gd name="T4" fmla="*/ 122 w 141"/>
                  <a:gd name="T5" fmla="*/ 0 h 96"/>
                  <a:gd name="T6" fmla="*/ 19 w 141"/>
                  <a:gd name="T7" fmla="*/ 0 h 96"/>
                  <a:gd name="T8" fmla="*/ 16 w 141"/>
                  <a:gd name="T9" fmla="*/ 0 h 96"/>
                  <a:gd name="T10" fmla="*/ 10 w 141"/>
                  <a:gd name="T11" fmla="*/ 0 h 96"/>
                  <a:gd name="T12" fmla="*/ 0 w 141"/>
                  <a:gd name="T13" fmla="*/ 10 h 96"/>
                  <a:gd name="T14" fmla="*/ 0 w 141"/>
                  <a:gd name="T15" fmla="*/ 86 h 96"/>
                  <a:gd name="T16" fmla="*/ 10 w 141"/>
                  <a:gd name="T17" fmla="*/ 96 h 96"/>
                  <a:gd name="T18" fmla="*/ 16 w 141"/>
                  <a:gd name="T19" fmla="*/ 96 h 96"/>
                  <a:gd name="T20" fmla="*/ 19 w 141"/>
                  <a:gd name="T21" fmla="*/ 96 h 96"/>
                  <a:gd name="T22" fmla="*/ 122 w 141"/>
                  <a:gd name="T23" fmla="*/ 96 h 96"/>
                  <a:gd name="T24" fmla="*/ 126 w 141"/>
                  <a:gd name="T25" fmla="*/ 96 h 96"/>
                  <a:gd name="T26" fmla="*/ 131 w 141"/>
                  <a:gd name="T27" fmla="*/ 96 h 96"/>
                  <a:gd name="T28" fmla="*/ 141 w 141"/>
                  <a:gd name="T29" fmla="*/ 86 h 96"/>
                  <a:gd name="T30" fmla="*/ 141 w 141"/>
                  <a:gd name="T31" fmla="*/ 10 h 96"/>
                  <a:gd name="T32" fmla="*/ 131 w 141"/>
                  <a:gd name="T3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96">
                    <a:moveTo>
                      <a:pt x="131" y="0"/>
                    </a:moveTo>
                    <a:cubicBezTo>
                      <a:pt x="126" y="0"/>
                      <a:pt x="126" y="0"/>
                      <a:pt x="126" y="0"/>
                    </a:cubicBezTo>
                    <a:cubicBezTo>
                      <a:pt x="122" y="0"/>
                      <a:pt x="122" y="0"/>
                      <a:pt x="122" y="0"/>
                    </a:cubicBezTo>
                    <a:cubicBezTo>
                      <a:pt x="19" y="0"/>
                      <a:pt x="19" y="0"/>
                      <a:pt x="19" y="0"/>
                    </a:cubicBezTo>
                    <a:cubicBezTo>
                      <a:pt x="16" y="0"/>
                      <a:pt x="16" y="0"/>
                      <a:pt x="16" y="0"/>
                    </a:cubicBezTo>
                    <a:cubicBezTo>
                      <a:pt x="10" y="0"/>
                      <a:pt x="10" y="0"/>
                      <a:pt x="10" y="0"/>
                    </a:cubicBezTo>
                    <a:cubicBezTo>
                      <a:pt x="5" y="0"/>
                      <a:pt x="0" y="4"/>
                      <a:pt x="0" y="10"/>
                    </a:cubicBezTo>
                    <a:cubicBezTo>
                      <a:pt x="0" y="86"/>
                      <a:pt x="0" y="86"/>
                      <a:pt x="0" y="86"/>
                    </a:cubicBezTo>
                    <a:cubicBezTo>
                      <a:pt x="0" y="92"/>
                      <a:pt x="5" y="96"/>
                      <a:pt x="10" y="96"/>
                    </a:cubicBezTo>
                    <a:cubicBezTo>
                      <a:pt x="16" y="96"/>
                      <a:pt x="16" y="96"/>
                      <a:pt x="16" y="96"/>
                    </a:cubicBezTo>
                    <a:cubicBezTo>
                      <a:pt x="19" y="96"/>
                      <a:pt x="19" y="96"/>
                      <a:pt x="19" y="96"/>
                    </a:cubicBezTo>
                    <a:cubicBezTo>
                      <a:pt x="122" y="96"/>
                      <a:pt x="122" y="96"/>
                      <a:pt x="122" y="96"/>
                    </a:cubicBezTo>
                    <a:cubicBezTo>
                      <a:pt x="126" y="96"/>
                      <a:pt x="126" y="96"/>
                      <a:pt x="126" y="96"/>
                    </a:cubicBezTo>
                    <a:cubicBezTo>
                      <a:pt x="131" y="96"/>
                      <a:pt x="131" y="96"/>
                      <a:pt x="131" y="96"/>
                    </a:cubicBezTo>
                    <a:cubicBezTo>
                      <a:pt x="137" y="96"/>
                      <a:pt x="141" y="92"/>
                      <a:pt x="141" y="86"/>
                    </a:cubicBezTo>
                    <a:cubicBezTo>
                      <a:pt x="141" y="10"/>
                      <a:pt x="141" y="10"/>
                      <a:pt x="141" y="10"/>
                    </a:cubicBezTo>
                    <a:cubicBezTo>
                      <a:pt x="141" y="4"/>
                      <a:pt x="137" y="0"/>
                      <a:pt x="1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6" name="Freeform 185"/>
              <p:cNvSpPr>
                <a:spLocks/>
              </p:cNvSpPr>
              <p:nvPr/>
            </p:nvSpPr>
            <p:spPr bwMode="auto">
              <a:xfrm>
                <a:off x="1898" y="2089"/>
                <a:ext cx="95" cy="30"/>
              </a:xfrm>
              <a:custGeom>
                <a:avLst/>
                <a:gdLst>
                  <a:gd name="T0" fmla="*/ 11 w 65"/>
                  <a:gd name="T1" fmla="*/ 10 h 21"/>
                  <a:gd name="T2" fmla="*/ 55 w 65"/>
                  <a:gd name="T3" fmla="*/ 10 h 21"/>
                  <a:gd name="T4" fmla="*/ 55 w 65"/>
                  <a:gd name="T5" fmla="*/ 21 h 21"/>
                  <a:gd name="T6" fmla="*/ 65 w 65"/>
                  <a:gd name="T7" fmla="*/ 21 h 21"/>
                  <a:gd name="T8" fmla="*/ 65 w 65"/>
                  <a:gd name="T9" fmla="*/ 9 h 21"/>
                  <a:gd name="T10" fmla="*/ 56 w 65"/>
                  <a:gd name="T11" fmla="*/ 0 h 21"/>
                  <a:gd name="T12" fmla="*/ 9 w 65"/>
                  <a:gd name="T13" fmla="*/ 0 h 21"/>
                  <a:gd name="T14" fmla="*/ 0 w 65"/>
                  <a:gd name="T15" fmla="*/ 9 h 21"/>
                  <a:gd name="T16" fmla="*/ 0 w 65"/>
                  <a:gd name="T17" fmla="*/ 21 h 21"/>
                  <a:gd name="T18" fmla="*/ 11 w 65"/>
                  <a:gd name="T19" fmla="*/ 21 h 21"/>
                  <a:gd name="T20" fmla="*/ 11 w 65"/>
                  <a:gd name="T2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21">
                    <a:moveTo>
                      <a:pt x="11" y="10"/>
                    </a:moveTo>
                    <a:cubicBezTo>
                      <a:pt x="55" y="10"/>
                      <a:pt x="55" y="10"/>
                      <a:pt x="55" y="10"/>
                    </a:cubicBezTo>
                    <a:cubicBezTo>
                      <a:pt x="55" y="21"/>
                      <a:pt x="55" y="21"/>
                      <a:pt x="55" y="21"/>
                    </a:cubicBezTo>
                    <a:cubicBezTo>
                      <a:pt x="65" y="21"/>
                      <a:pt x="65" y="21"/>
                      <a:pt x="65" y="21"/>
                    </a:cubicBezTo>
                    <a:cubicBezTo>
                      <a:pt x="65" y="9"/>
                      <a:pt x="65" y="9"/>
                      <a:pt x="65" y="9"/>
                    </a:cubicBezTo>
                    <a:cubicBezTo>
                      <a:pt x="65" y="4"/>
                      <a:pt x="61" y="0"/>
                      <a:pt x="56" y="0"/>
                    </a:cubicBezTo>
                    <a:cubicBezTo>
                      <a:pt x="9" y="0"/>
                      <a:pt x="9" y="0"/>
                      <a:pt x="9" y="0"/>
                    </a:cubicBezTo>
                    <a:cubicBezTo>
                      <a:pt x="4" y="0"/>
                      <a:pt x="0" y="4"/>
                      <a:pt x="0" y="9"/>
                    </a:cubicBezTo>
                    <a:cubicBezTo>
                      <a:pt x="0" y="21"/>
                      <a:pt x="0" y="21"/>
                      <a:pt x="0" y="21"/>
                    </a:cubicBezTo>
                    <a:cubicBezTo>
                      <a:pt x="11" y="21"/>
                      <a:pt x="11" y="21"/>
                      <a:pt x="11" y="21"/>
                    </a:cubicBezTo>
                    <a:lnTo>
                      <a:pt x="1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7" name="Freeform 186"/>
              <p:cNvSpPr>
                <a:spLocks/>
              </p:cNvSpPr>
              <p:nvPr/>
            </p:nvSpPr>
            <p:spPr bwMode="auto">
              <a:xfrm>
                <a:off x="1140" y="3086"/>
                <a:ext cx="196" cy="136"/>
              </a:xfrm>
              <a:custGeom>
                <a:avLst/>
                <a:gdLst>
                  <a:gd name="T0" fmla="*/ 126 w 135"/>
                  <a:gd name="T1" fmla="*/ 0 h 93"/>
                  <a:gd name="T2" fmla="*/ 121 w 135"/>
                  <a:gd name="T3" fmla="*/ 0 h 93"/>
                  <a:gd name="T4" fmla="*/ 117 w 135"/>
                  <a:gd name="T5" fmla="*/ 0 h 93"/>
                  <a:gd name="T6" fmla="*/ 18 w 135"/>
                  <a:gd name="T7" fmla="*/ 0 h 93"/>
                  <a:gd name="T8" fmla="*/ 15 w 135"/>
                  <a:gd name="T9" fmla="*/ 0 h 93"/>
                  <a:gd name="T10" fmla="*/ 9 w 135"/>
                  <a:gd name="T11" fmla="*/ 0 h 93"/>
                  <a:gd name="T12" fmla="*/ 0 w 135"/>
                  <a:gd name="T13" fmla="*/ 9 h 93"/>
                  <a:gd name="T14" fmla="*/ 0 w 135"/>
                  <a:gd name="T15" fmla="*/ 83 h 93"/>
                  <a:gd name="T16" fmla="*/ 9 w 135"/>
                  <a:gd name="T17" fmla="*/ 93 h 93"/>
                  <a:gd name="T18" fmla="*/ 15 w 135"/>
                  <a:gd name="T19" fmla="*/ 93 h 93"/>
                  <a:gd name="T20" fmla="*/ 18 w 135"/>
                  <a:gd name="T21" fmla="*/ 93 h 93"/>
                  <a:gd name="T22" fmla="*/ 117 w 135"/>
                  <a:gd name="T23" fmla="*/ 93 h 93"/>
                  <a:gd name="T24" fmla="*/ 121 w 135"/>
                  <a:gd name="T25" fmla="*/ 93 h 93"/>
                  <a:gd name="T26" fmla="*/ 126 w 135"/>
                  <a:gd name="T27" fmla="*/ 93 h 93"/>
                  <a:gd name="T28" fmla="*/ 135 w 135"/>
                  <a:gd name="T29" fmla="*/ 83 h 93"/>
                  <a:gd name="T30" fmla="*/ 135 w 135"/>
                  <a:gd name="T31" fmla="*/ 9 h 93"/>
                  <a:gd name="T32" fmla="*/ 126 w 135"/>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93">
                    <a:moveTo>
                      <a:pt x="126" y="0"/>
                    </a:moveTo>
                    <a:cubicBezTo>
                      <a:pt x="121" y="0"/>
                      <a:pt x="121" y="0"/>
                      <a:pt x="121" y="0"/>
                    </a:cubicBezTo>
                    <a:cubicBezTo>
                      <a:pt x="117" y="0"/>
                      <a:pt x="117" y="0"/>
                      <a:pt x="117" y="0"/>
                    </a:cubicBezTo>
                    <a:cubicBezTo>
                      <a:pt x="18" y="0"/>
                      <a:pt x="18" y="0"/>
                      <a:pt x="18" y="0"/>
                    </a:cubicBezTo>
                    <a:cubicBezTo>
                      <a:pt x="15" y="0"/>
                      <a:pt x="15" y="0"/>
                      <a:pt x="15" y="0"/>
                    </a:cubicBezTo>
                    <a:cubicBezTo>
                      <a:pt x="9" y="0"/>
                      <a:pt x="9" y="0"/>
                      <a:pt x="9" y="0"/>
                    </a:cubicBezTo>
                    <a:cubicBezTo>
                      <a:pt x="4" y="0"/>
                      <a:pt x="0" y="4"/>
                      <a:pt x="0" y="9"/>
                    </a:cubicBezTo>
                    <a:cubicBezTo>
                      <a:pt x="0" y="83"/>
                      <a:pt x="0" y="83"/>
                      <a:pt x="0" y="83"/>
                    </a:cubicBezTo>
                    <a:cubicBezTo>
                      <a:pt x="0" y="88"/>
                      <a:pt x="4" y="93"/>
                      <a:pt x="9" y="93"/>
                    </a:cubicBezTo>
                    <a:cubicBezTo>
                      <a:pt x="15" y="93"/>
                      <a:pt x="15" y="93"/>
                      <a:pt x="15" y="93"/>
                    </a:cubicBezTo>
                    <a:cubicBezTo>
                      <a:pt x="18" y="93"/>
                      <a:pt x="18" y="93"/>
                      <a:pt x="18" y="93"/>
                    </a:cubicBezTo>
                    <a:cubicBezTo>
                      <a:pt x="117" y="93"/>
                      <a:pt x="117" y="93"/>
                      <a:pt x="117" y="93"/>
                    </a:cubicBezTo>
                    <a:cubicBezTo>
                      <a:pt x="121" y="93"/>
                      <a:pt x="121" y="93"/>
                      <a:pt x="121" y="93"/>
                    </a:cubicBezTo>
                    <a:cubicBezTo>
                      <a:pt x="126" y="93"/>
                      <a:pt x="126" y="93"/>
                      <a:pt x="126" y="93"/>
                    </a:cubicBezTo>
                    <a:cubicBezTo>
                      <a:pt x="131" y="93"/>
                      <a:pt x="135" y="88"/>
                      <a:pt x="135" y="83"/>
                    </a:cubicBezTo>
                    <a:cubicBezTo>
                      <a:pt x="135" y="9"/>
                      <a:pt x="135" y="9"/>
                      <a:pt x="135" y="9"/>
                    </a:cubicBezTo>
                    <a:cubicBezTo>
                      <a:pt x="135" y="4"/>
                      <a:pt x="131" y="0"/>
                      <a:pt x="1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8" name="Freeform 187"/>
              <p:cNvSpPr>
                <a:spLocks/>
              </p:cNvSpPr>
              <p:nvPr/>
            </p:nvSpPr>
            <p:spPr bwMode="auto">
              <a:xfrm>
                <a:off x="1194" y="3059"/>
                <a:ext cx="90" cy="29"/>
              </a:xfrm>
              <a:custGeom>
                <a:avLst/>
                <a:gdLst>
                  <a:gd name="T0" fmla="*/ 10 w 62"/>
                  <a:gd name="T1" fmla="*/ 10 h 20"/>
                  <a:gd name="T2" fmla="*/ 52 w 62"/>
                  <a:gd name="T3" fmla="*/ 10 h 20"/>
                  <a:gd name="T4" fmla="*/ 52 w 62"/>
                  <a:gd name="T5" fmla="*/ 20 h 20"/>
                  <a:gd name="T6" fmla="*/ 62 w 62"/>
                  <a:gd name="T7" fmla="*/ 20 h 20"/>
                  <a:gd name="T8" fmla="*/ 62 w 62"/>
                  <a:gd name="T9" fmla="*/ 8 h 20"/>
                  <a:gd name="T10" fmla="*/ 53 w 62"/>
                  <a:gd name="T11" fmla="*/ 0 h 20"/>
                  <a:gd name="T12" fmla="*/ 8 w 62"/>
                  <a:gd name="T13" fmla="*/ 0 h 20"/>
                  <a:gd name="T14" fmla="*/ 0 w 62"/>
                  <a:gd name="T15" fmla="*/ 8 h 20"/>
                  <a:gd name="T16" fmla="*/ 0 w 62"/>
                  <a:gd name="T17" fmla="*/ 20 h 20"/>
                  <a:gd name="T18" fmla="*/ 10 w 62"/>
                  <a:gd name="T19" fmla="*/ 20 h 20"/>
                  <a:gd name="T20" fmla="*/ 10 w 62"/>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0">
                    <a:moveTo>
                      <a:pt x="10" y="10"/>
                    </a:moveTo>
                    <a:cubicBezTo>
                      <a:pt x="52" y="10"/>
                      <a:pt x="52" y="10"/>
                      <a:pt x="52" y="10"/>
                    </a:cubicBezTo>
                    <a:cubicBezTo>
                      <a:pt x="52" y="20"/>
                      <a:pt x="52" y="20"/>
                      <a:pt x="52" y="20"/>
                    </a:cubicBezTo>
                    <a:cubicBezTo>
                      <a:pt x="62" y="20"/>
                      <a:pt x="62" y="20"/>
                      <a:pt x="62" y="20"/>
                    </a:cubicBezTo>
                    <a:cubicBezTo>
                      <a:pt x="62" y="8"/>
                      <a:pt x="62" y="8"/>
                      <a:pt x="62" y="8"/>
                    </a:cubicBezTo>
                    <a:cubicBezTo>
                      <a:pt x="62" y="4"/>
                      <a:pt x="58" y="0"/>
                      <a:pt x="53" y="0"/>
                    </a:cubicBezTo>
                    <a:cubicBezTo>
                      <a:pt x="8" y="0"/>
                      <a:pt x="8" y="0"/>
                      <a:pt x="8" y="0"/>
                    </a:cubicBezTo>
                    <a:cubicBezTo>
                      <a:pt x="3" y="0"/>
                      <a:pt x="0" y="4"/>
                      <a:pt x="0" y="8"/>
                    </a:cubicBezTo>
                    <a:cubicBezTo>
                      <a:pt x="0" y="20"/>
                      <a:pt x="0" y="20"/>
                      <a:pt x="0" y="20"/>
                    </a:cubicBezTo>
                    <a:cubicBezTo>
                      <a:pt x="10" y="20"/>
                      <a:pt x="10" y="20"/>
                      <a:pt x="10" y="20"/>
                    </a:cubicBezTo>
                    <a:lnTo>
                      <a:pt x="1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9" name="Freeform 188"/>
              <p:cNvSpPr>
                <a:spLocks noEditPoints="1"/>
              </p:cNvSpPr>
              <p:nvPr/>
            </p:nvSpPr>
            <p:spPr bwMode="auto">
              <a:xfrm>
                <a:off x="2481" y="1740"/>
                <a:ext cx="93" cy="139"/>
              </a:xfrm>
              <a:custGeom>
                <a:avLst/>
                <a:gdLst>
                  <a:gd name="T0" fmla="*/ 56 w 64"/>
                  <a:gd name="T1" fmla="*/ 0 h 96"/>
                  <a:gd name="T2" fmla="*/ 7 w 64"/>
                  <a:gd name="T3" fmla="*/ 0 h 96"/>
                  <a:gd name="T4" fmla="*/ 0 w 64"/>
                  <a:gd name="T5" fmla="*/ 8 h 96"/>
                  <a:gd name="T6" fmla="*/ 0 w 64"/>
                  <a:gd name="T7" fmla="*/ 88 h 96"/>
                  <a:gd name="T8" fmla="*/ 7 w 64"/>
                  <a:gd name="T9" fmla="*/ 96 h 96"/>
                  <a:gd name="T10" fmla="*/ 56 w 64"/>
                  <a:gd name="T11" fmla="*/ 96 h 96"/>
                  <a:gd name="T12" fmla="*/ 64 w 64"/>
                  <a:gd name="T13" fmla="*/ 88 h 96"/>
                  <a:gd name="T14" fmla="*/ 64 w 64"/>
                  <a:gd name="T15" fmla="*/ 8 h 96"/>
                  <a:gd name="T16" fmla="*/ 56 w 64"/>
                  <a:gd name="T17" fmla="*/ 0 h 96"/>
                  <a:gd name="T18" fmla="*/ 15 w 64"/>
                  <a:gd name="T19" fmla="*/ 85 h 96"/>
                  <a:gd name="T20" fmla="*/ 8 w 64"/>
                  <a:gd name="T21" fmla="*/ 78 h 96"/>
                  <a:gd name="T22" fmla="*/ 15 w 64"/>
                  <a:gd name="T23" fmla="*/ 71 h 96"/>
                  <a:gd name="T24" fmla="*/ 21 w 64"/>
                  <a:gd name="T25" fmla="*/ 78 h 96"/>
                  <a:gd name="T26" fmla="*/ 15 w 64"/>
                  <a:gd name="T27" fmla="*/ 85 h 96"/>
                  <a:gd name="T28" fmla="*/ 49 w 64"/>
                  <a:gd name="T29" fmla="*/ 85 h 96"/>
                  <a:gd name="T30" fmla="*/ 42 w 64"/>
                  <a:gd name="T31" fmla="*/ 78 h 96"/>
                  <a:gd name="T32" fmla="*/ 49 w 64"/>
                  <a:gd name="T33" fmla="*/ 71 h 96"/>
                  <a:gd name="T34" fmla="*/ 56 w 64"/>
                  <a:gd name="T35" fmla="*/ 78 h 96"/>
                  <a:gd name="T36" fmla="*/ 49 w 64"/>
                  <a:gd name="T37"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96">
                    <a:moveTo>
                      <a:pt x="56" y="0"/>
                    </a:moveTo>
                    <a:cubicBezTo>
                      <a:pt x="7" y="0"/>
                      <a:pt x="7" y="0"/>
                      <a:pt x="7" y="0"/>
                    </a:cubicBezTo>
                    <a:cubicBezTo>
                      <a:pt x="3" y="0"/>
                      <a:pt x="0" y="4"/>
                      <a:pt x="0" y="8"/>
                    </a:cubicBezTo>
                    <a:cubicBezTo>
                      <a:pt x="0" y="88"/>
                      <a:pt x="0" y="88"/>
                      <a:pt x="0" y="88"/>
                    </a:cubicBezTo>
                    <a:cubicBezTo>
                      <a:pt x="0" y="92"/>
                      <a:pt x="3" y="96"/>
                      <a:pt x="7" y="96"/>
                    </a:cubicBezTo>
                    <a:cubicBezTo>
                      <a:pt x="56" y="96"/>
                      <a:pt x="56" y="96"/>
                      <a:pt x="56" y="96"/>
                    </a:cubicBezTo>
                    <a:cubicBezTo>
                      <a:pt x="60" y="96"/>
                      <a:pt x="64" y="92"/>
                      <a:pt x="64" y="88"/>
                    </a:cubicBezTo>
                    <a:cubicBezTo>
                      <a:pt x="64" y="8"/>
                      <a:pt x="64" y="8"/>
                      <a:pt x="64" y="8"/>
                    </a:cubicBezTo>
                    <a:cubicBezTo>
                      <a:pt x="64" y="4"/>
                      <a:pt x="60" y="0"/>
                      <a:pt x="56" y="0"/>
                    </a:cubicBezTo>
                    <a:close/>
                    <a:moveTo>
                      <a:pt x="15" y="85"/>
                    </a:moveTo>
                    <a:cubicBezTo>
                      <a:pt x="11" y="85"/>
                      <a:pt x="8" y="82"/>
                      <a:pt x="8" y="78"/>
                    </a:cubicBezTo>
                    <a:cubicBezTo>
                      <a:pt x="8" y="74"/>
                      <a:pt x="11" y="71"/>
                      <a:pt x="15" y="71"/>
                    </a:cubicBezTo>
                    <a:cubicBezTo>
                      <a:pt x="18" y="71"/>
                      <a:pt x="21" y="74"/>
                      <a:pt x="21" y="78"/>
                    </a:cubicBezTo>
                    <a:cubicBezTo>
                      <a:pt x="21" y="82"/>
                      <a:pt x="18" y="85"/>
                      <a:pt x="15" y="85"/>
                    </a:cubicBezTo>
                    <a:close/>
                    <a:moveTo>
                      <a:pt x="49" y="85"/>
                    </a:moveTo>
                    <a:cubicBezTo>
                      <a:pt x="45" y="85"/>
                      <a:pt x="42" y="82"/>
                      <a:pt x="42" y="78"/>
                    </a:cubicBezTo>
                    <a:cubicBezTo>
                      <a:pt x="42" y="74"/>
                      <a:pt x="45" y="71"/>
                      <a:pt x="49" y="71"/>
                    </a:cubicBezTo>
                    <a:cubicBezTo>
                      <a:pt x="53" y="71"/>
                      <a:pt x="56" y="74"/>
                      <a:pt x="56" y="78"/>
                    </a:cubicBezTo>
                    <a:cubicBezTo>
                      <a:pt x="56" y="82"/>
                      <a:pt x="53" y="85"/>
                      <a:pt x="49"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0" name="Freeform 189"/>
              <p:cNvSpPr>
                <a:spLocks noEditPoints="1"/>
              </p:cNvSpPr>
              <p:nvPr/>
            </p:nvSpPr>
            <p:spPr bwMode="auto">
              <a:xfrm>
                <a:off x="2379" y="1760"/>
                <a:ext cx="79" cy="116"/>
              </a:xfrm>
              <a:custGeom>
                <a:avLst/>
                <a:gdLst>
                  <a:gd name="T0" fmla="*/ 6 w 54"/>
                  <a:gd name="T1" fmla="*/ 80 h 80"/>
                  <a:gd name="T2" fmla="*/ 47 w 54"/>
                  <a:gd name="T3" fmla="*/ 80 h 80"/>
                  <a:gd name="T4" fmla="*/ 54 w 54"/>
                  <a:gd name="T5" fmla="*/ 74 h 80"/>
                  <a:gd name="T6" fmla="*/ 54 w 54"/>
                  <a:gd name="T7" fmla="*/ 7 h 80"/>
                  <a:gd name="T8" fmla="*/ 47 w 54"/>
                  <a:gd name="T9" fmla="*/ 0 h 80"/>
                  <a:gd name="T10" fmla="*/ 6 w 54"/>
                  <a:gd name="T11" fmla="*/ 0 h 80"/>
                  <a:gd name="T12" fmla="*/ 0 w 54"/>
                  <a:gd name="T13" fmla="*/ 7 h 80"/>
                  <a:gd name="T14" fmla="*/ 0 w 54"/>
                  <a:gd name="T15" fmla="*/ 74 h 80"/>
                  <a:gd name="T16" fmla="*/ 6 w 54"/>
                  <a:gd name="T17" fmla="*/ 80 h 80"/>
                  <a:gd name="T18" fmla="*/ 41 w 54"/>
                  <a:gd name="T19" fmla="*/ 10 h 80"/>
                  <a:gd name="T20" fmla="*/ 47 w 54"/>
                  <a:gd name="T21" fmla="*/ 15 h 80"/>
                  <a:gd name="T22" fmla="*/ 41 w 54"/>
                  <a:gd name="T23" fmla="*/ 21 h 80"/>
                  <a:gd name="T24" fmla="*/ 36 w 54"/>
                  <a:gd name="T25" fmla="*/ 15 h 80"/>
                  <a:gd name="T26" fmla="*/ 41 w 54"/>
                  <a:gd name="T27" fmla="*/ 10 h 80"/>
                  <a:gd name="T28" fmla="*/ 13 w 54"/>
                  <a:gd name="T29" fmla="*/ 10 h 80"/>
                  <a:gd name="T30" fmla="*/ 18 w 54"/>
                  <a:gd name="T31" fmla="*/ 15 h 80"/>
                  <a:gd name="T32" fmla="*/ 13 w 54"/>
                  <a:gd name="T33" fmla="*/ 21 h 80"/>
                  <a:gd name="T34" fmla="*/ 7 w 54"/>
                  <a:gd name="T35" fmla="*/ 15 h 80"/>
                  <a:gd name="T36" fmla="*/ 13 w 54"/>
                  <a:gd name="T37" fmla="*/ 1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0">
                    <a:moveTo>
                      <a:pt x="6" y="80"/>
                    </a:moveTo>
                    <a:cubicBezTo>
                      <a:pt x="47" y="80"/>
                      <a:pt x="47" y="80"/>
                      <a:pt x="47" y="80"/>
                    </a:cubicBezTo>
                    <a:cubicBezTo>
                      <a:pt x="51" y="80"/>
                      <a:pt x="54" y="77"/>
                      <a:pt x="54" y="74"/>
                    </a:cubicBezTo>
                    <a:cubicBezTo>
                      <a:pt x="54" y="7"/>
                      <a:pt x="54" y="7"/>
                      <a:pt x="54" y="7"/>
                    </a:cubicBezTo>
                    <a:cubicBezTo>
                      <a:pt x="54" y="3"/>
                      <a:pt x="51" y="0"/>
                      <a:pt x="47" y="0"/>
                    </a:cubicBezTo>
                    <a:cubicBezTo>
                      <a:pt x="6" y="0"/>
                      <a:pt x="6" y="0"/>
                      <a:pt x="6" y="0"/>
                    </a:cubicBezTo>
                    <a:cubicBezTo>
                      <a:pt x="3" y="0"/>
                      <a:pt x="0" y="3"/>
                      <a:pt x="0" y="7"/>
                    </a:cubicBezTo>
                    <a:cubicBezTo>
                      <a:pt x="0" y="74"/>
                      <a:pt x="0" y="74"/>
                      <a:pt x="0" y="74"/>
                    </a:cubicBezTo>
                    <a:cubicBezTo>
                      <a:pt x="0" y="77"/>
                      <a:pt x="3" y="80"/>
                      <a:pt x="6" y="80"/>
                    </a:cubicBezTo>
                    <a:close/>
                    <a:moveTo>
                      <a:pt x="41" y="10"/>
                    </a:moveTo>
                    <a:cubicBezTo>
                      <a:pt x="44" y="10"/>
                      <a:pt x="47" y="12"/>
                      <a:pt x="47" y="15"/>
                    </a:cubicBezTo>
                    <a:cubicBezTo>
                      <a:pt x="47" y="19"/>
                      <a:pt x="44" y="21"/>
                      <a:pt x="41" y="21"/>
                    </a:cubicBezTo>
                    <a:cubicBezTo>
                      <a:pt x="38" y="21"/>
                      <a:pt x="36" y="19"/>
                      <a:pt x="36" y="15"/>
                    </a:cubicBezTo>
                    <a:cubicBezTo>
                      <a:pt x="36" y="12"/>
                      <a:pt x="38" y="10"/>
                      <a:pt x="41" y="10"/>
                    </a:cubicBezTo>
                    <a:close/>
                    <a:moveTo>
                      <a:pt x="13" y="10"/>
                    </a:moveTo>
                    <a:cubicBezTo>
                      <a:pt x="16" y="10"/>
                      <a:pt x="18" y="12"/>
                      <a:pt x="18" y="15"/>
                    </a:cubicBezTo>
                    <a:cubicBezTo>
                      <a:pt x="18" y="19"/>
                      <a:pt x="16" y="21"/>
                      <a:pt x="13" y="21"/>
                    </a:cubicBezTo>
                    <a:cubicBezTo>
                      <a:pt x="9" y="21"/>
                      <a:pt x="7" y="19"/>
                      <a:pt x="7" y="15"/>
                    </a:cubicBezTo>
                    <a:cubicBezTo>
                      <a:pt x="7" y="12"/>
                      <a:pt x="9" y="10"/>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1" name="Freeform 190"/>
              <p:cNvSpPr>
                <a:spLocks noEditPoints="1"/>
              </p:cNvSpPr>
              <p:nvPr/>
            </p:nvSpPr>
            <p:spPr bwMode="auto">
              <a:xfrm>
                <a:off x="2471" y="1574"/>
                <a:ext cx="108" cy="131"/>
              </a:xfrm>
              <a:custGeom>
                <a:avLst/>
                <a:gdLst>
                  <a:gd name="T0" fmla="*/ 44 w 74"/>
                  <a:gd name="T1" fmla="*/ 1 h 90"/>
                  <a:gd name="T2" fmla="*/ 5 w 74"/>
                  <a:gd name="T3" fmla="*/ 14 h 90"/>
                  <a:gd name="T4" fmla="*/ 1 w 74"/>
                  <a:gd name="T5" fmla="*/ 22 h 90"/>
                  <a:gd name="T6" fmla="*/ 22 w 74"/>
                  <a:gd name="T7" fmla="*/ 85 h 90"/>
                  <a:gd name="T8" fmla="*/ 30 w 74"/>
                  <a:gd name="T9" fmla="*/ 89 h 90"/>
                  <a:gd name="T10" fmla="*/ 69 w 74"/>
                  <a:gd name="T11" fmla="*/ 76 h 90"/>
                  <a:gd name="T12" fmla="*/ 73 w 74"/>
                  <a:gd name="T13" fmla="*/ 68 h 90"/>
                  <a:gd name="T14" fmla="*/ 52 w 74"/>
                  <a:gd name="T15" fmla="*/ 5 h 90"/>
                  <a:gd name="T16" fmla="*/ 44 w 74"/>
                  <a:gd name="T17" fmla="*/ 1 h 90"/>
                  <a:gd name="T18" fmla="*/ 33 w 74"/>
                  <a:gd name="T19" fmla="*/ 78 h 90"/>
                  <a:gd name="T20" fmla="*/ 26 w 74"/>
                  <a:gd name="T21" fmla="*/ 75 h 90"/>
                  <a:gd name="T22" fmla="*/ 30 w 74"/>
                  <a:gd name="T23" fmla="*/ 67 h 90"/>
                  <a:gd name="T24" fmla="*/ 37 w 74"/>
                  <a:gd name="T25" fmla="*/ 71 h 90"/>
                  <a:gd name="T26" fmla="*/ 33 w 74"/>
                  <a:gd name="T27" fmla="*/ 78 h 90"/>
                  <a:gd name="T28" fmla="*/ 60 w 74"/>
                  <a:gd name="T29" fmla="*/ 69 h 90"/>
                  <a:gd name="T30" fmla="*/ 53 w 74"/>
                  <a:gd name="T31" fmla="*/ 66 h 90"/>
                  <a:gd name="T32" fmla="*/ 56 w 74"/>
                  <a:gd name="T33" fmla="*/ 58 h 90"/>
                  <a:gd name="T34" fmla="*/ 63 w 74"/>
                  <a:gd name="T35" fmla="*/ 62 h 90"/>
                  <a:gd name="T36" fmla="*/ 60 w 74"/>
                  <a:gd name="T3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90">
                    <a:moveTo>
                      <a:pt x="44" y="1"/>
                    </a:moveTo>
                    <a:cubicBezTo>
                      <a:pt x="5" y="14"/>
                      <a:pt x="5" y="14"/>
                      <a:pt x="5" y="14"/>
                    </a:cubicBezTo>
                    <a:cubicBezTo>
                      <a:pt x="2" y="15"/>
                      <a:pt x="0" y="19"/>
                      <a:pt x="1" y="22"/>
                    </a:cubicBezTo>
                    <a:cubicBezTo>
                      <a:pt x="22" y="85"/>
                      <a:pt x="22" y="85"/>
                      <a:pt x="22" y="85"/>
                    </a:cubicBezTo>
                    <a:cubicBezTo>
                      <a:pt x="24" y="88"/>
                      <a:pt x="27" y="90"/>
                      <a:pt x="30" y="89"/>
                    </a:cubicBezTo>
                    <a:cubicBezTo>
                      <a:pt x="69" y="76"/>
                      <a:pt x="69" y="76"/>
                      <a:pt x="69" y="76"/>
                    </a:cubicBezTo>
                    <a:cubicBezTo>
                      <a:pt x="72" y="75"/>
                      <a:pt x="74" y="71"/>
                      <a:pt x="73" y="68"/>
                    </a:cubicBezTo>
                    <a:cubicBezTo>
                      <a:pt x="52" y="5"/>
                      <a:pt x="52" y="5"/>
                      <a:pt x="52" y="5"/>
                    </a:cubicBezTo>
                    <a:cubicBezTo>
                      <a:pt x="50" y="2"/>
                      <a:pt x="47" y="0"/>
                      <a:pt x="44" y="1"/>
                    </a:cubicBezTo>
                    <a:close/>
                    <a:moveTo>
                      <a:pt x="33" y="78"/>
                    </a:moveTo>
                    <a:cubicBezTo>
                      <a:pt x="30" y="79"/>
                      <a:pt x="27" y="77"/>
                      <a:pt x="26" y="75"/>
                    </a:cubicBezTo>
                    <a:cubicBezTo>
                      <a:pt x="25" y="72"/>
                      <a:pt x="27" y="68"/>
                      <a:pt x="30" y="67"/>
                    </a:cubicBezTo>
                    <a:cubicBezTo>
                      <a:pt x="33" y="66"/>
                      <a:pt x="36" y="68"/>
                      <a:pt x="37" y="71"/>
                    </a:cubicBezTo>
                    <a:cubicBezTo>
                      <a:pt x="38" y="74"/>
                      <a:pt x="36" y="77"/>
                      <a:pt x="33" y="78"/>
                    </a:cubicBezTo>
                    <a:close/>
                    <a:moveTo>
                      <a:pt x="60" y="69"/>
                    </a:moveTo>
                    <a:cubicBezTo>
                      <a:pt x="57" y="70"/>
                      <a:pt x="54" y="68"/>
                      <a:pt x="53" y="66"/>
                    </a:cubicBezTo>
                    <a:cubicBezTo>
                      <a:pt x="52" y="63"/>
                      <a:pt x="53" y="59"/>
                      <a:pt x="56" y="58"/>
                    </a:cubicBezTo>
                    <a:cubicBezTo>
                      <a:pt x="59" y="57"/>
                      <a:pt x="63" y="59"/>
                      <a:pt x="63" y="62"/>
                    </a:cubicBezTo>
                    <a:cubicBezTo>
                      <a:pt x="64" y="65"/>
                      <a:pt x="63" y="68"/>
                      <a:pt x="6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2" name="Freeform 191"/>
              <p:cNvSpPr>
                <a:spLocks noEditPoints="1"/>
              </p:cNvSpPr>
              <p:nvPr/>
            </p:nvSpPr>
            <p:spPr bwMode="auto">
              <a:xfrm>
                <a:off x="1802" y="860"/>
                <a:ext cx="84" cy="89"/>
              </a:xfrm>
              <a:custGeom>
                <a:avLst/>
                <a:gdLst>
                  <a:gd name="T0" fmla="*/ 23 w 58"/>
                  <a:gd name="T1" fmla="*/ 2 h 61"/>
                  <a:gd name="T2" fmla="*/ 2 w 58"/>
                  <a:gd name="T3" fmla="*/ 18 h 61"/>
                  <a:gd name="T4" fmla="*/ 2 w 58"/>
                  <a:gd name="T5" fmla="*/ 24 h 61"/>
                  <a:gd name="T6" fmla="*/ 29 w 58"/>
                  <a:gd name="T7" fmla="*/ 59 h 61"/>
                  <a:gd name="T8" fmla="*/ 35 w 58"/>
                  <a:gd name="T9" fmla="*/ 60 h 61"/>
                  <a:gd name="T10" fmla="*/ 56 w 58"/>
                  <a:gd name="T11" fmla="*/ 43 h 61"/>
                  <a:gd name="T12" fmla="*/ 57 w 58"/>
                  <a:gd name="T13" fmla="*/ 37 h 61"/>
                  <a:gd name="T14" fmla="*/ 29 w 58"/>
                  <a:gd name="T15" fmla="*/ 3 h 61"/>
                  <a:gd name="T16" fmla="*/ 23 w 58"/>
                  <a:gd name="T17" fmla="*/ 2 h 61"/>
                  <a:gd name="T18" fmla="*/ 34 w 58"/>
                  <a:gd name="T19" fmla="*/ 52 h 61"/>
                  <a:gd name="T20" fmla="*/ 29 w 58"/>
                  <a:gd name="T21" fmla="*/ 52 h 61"/>
                  <a:gd name="T22" fmla="*/ 29 w 58"/>
                  <a:gd name="T23" fmla="*/ 47 h 61"/>
                  <a:gd name="T24" fmla="*/ 35 w 58"/>
                  <a:gd name="T25" fmla="*/ 47 h 61"/>
                  <a:gd name="T26" fmla="*/ 34 w 58"/>
                  <a:gd name="T27" fmla="*/ 52 h 61"/>
                  <a:gd name="T28" fmla="*/ 49 w 58"/>
                  <a:gd name="T29" fmla="*/ 41 h 61"/>
                  <a:gd name="T30" fmla="*/ 44 w 58"/>
                  <a:gd name="T31" fmla="*/ 40 h 61"/>
                  <a:gd name="T32" fmla="*/ 44 w 58"/>
                  <a:gd name="T33" fmla="*/ 35 h 61"/>
                  <a:gd name="T34" fmla="*/ 49 w 58"/>
                  <a:gd name="T35" fmla="*/ 36 h 61"/>
                  <a:gd name="T36" fmla="*/ 49 w 58"/>
                  <a:gd name="T37"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1">
                    <a:moveTo>
                      <a:pt x="23" y="2"/>
                    </a:moveTo>
                    <a:cubicBezTo>
                      <a:pt x="2" y="18"/>
                      <a:pt x="2" y="18"/>
                      <a:pt x="2" y="18"/>
                    </a:cubicBezTo>
                    <a:cubicBezTo>
                      <a:pt x="0" y="20"/>
                      <a:pt x="0" y="23"/>
                      <a:pt x="2" y="24"/>
                    </a:cubicBezTo>
                    <a:cubicBezTo>
                      <a:pt x="29" y="59"/>
                      <a:pt x="29" y="59"/>
                      <a:pt x="29" y="59"/>
                    </a:cubicBezTo>
                    <a:cubicBezTo>
                      <a:pt x="30" y="61"/>
                      <a:pt x="33" y="61"/>
                      <a:pt x="35" y="60"/>
                    </a:cubicBezTo>
                    <a:cubicBezTo>
                      <a:pt x="56" y="43"/>
                      <a:pt x="56" y="43"/>
                      <a:pt x="56" y="43"/>
                    </a:cubicBezTo>
                    <a:cubicBezTo>
                      <a:pt x="58" y="42"/>
                      <a:pt x="58" y="39"/>
                      <a:pt x="57" y="37"/>
                    </a:cubicBezTo>
                    <a:cubicBezTo>
                      <a:pt x="29" y="3"/>
                      <a:pt x="29" y="3"/>
                      <a:pt x="29" y="3"/>
                    </a:cubicBezTo>
                    <a:cubicBezTo>
                      <a:pt x="28" y="1"/>
                      <a:pt x="25" y="0"/>
                      <a:pt x="23" y="2"/>
                    </a:cubicBezTo>
                    <a:close/>
                    <a:moveTo>
                      <a:pt x="34" y="52"/>
                    </a:moveTo>
                    <a:cubicBezTo>
                      <a:pt x="32" y="54"/>
                      <a:pt x="30" y="53"/>
                      <a:pt x="29" y="52"/>
                    </a:cubicBezTo>
                    <a:cubicBezTo>
                      <a:pt x="27" y="50"/>
                      <a:pt x="28" y="48"/>
                      <a:pt x="29" y="47"/>
                    </a:cubicBezTo>
                    <a:cubicBezTo>
                      <a:pt x="31" y="45"/>
                      <a:pt x="33" y="46"/>
                      <a:pt x="35" y="47"/>
                    </a:cubicBezTo>
                    <a:cubicBezTo>
                      <a:pt x="36" y="49"/>
                      <a:pt x="36" y="51"/>
                      <a:pt x="34" y="52"/>
                    </a:cubicBezTo>
                    <a:close/>
                    <a:moveTo>
                      <a:pt x="49" y="41"/>
                    </a:moveTo>
                    <a:cubicBezTo>
                      <a:pt x="47" y="42"/>
                      <a:pt x="45" y="42"/>
                      <a:pt x="44" y="40"/>
                    </a:cubicBezTo>
                    <a:cubicBezTo>
                      <a:pt x="42" y="39"/>
                      <a:pt x="43" y="36"/>
                      <a:pt x="44" y="35"/>
                    </a:cubicBezTo>
                    <a:cubicBezTo>
                      <a:pt x="46" y="34"/>
                      <a:pt x="48" y="34"/>
                      <a:pt x="49" y="36"/>
                    </a:cubicBezTo>
                    <a:cubicBezTo>
                      <a:pt x="51" y="37"/>
                      <a:pt x="50" y="40"/>
                      <a:pt x="4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3" name="Freeform 192"/>
              <p:cNvSpPr>
                <a:spLocks/>
              </p:cNvSpPr>
              <p:nvPr/>
            </p:nvSpPr>
            <p:spPr bwMode="auto">
              <a:xfrm>
                <a:off x="1703" y="2842"/>
                <a:ext cx="263" cy="182"/>
              </a:xfrm>
              <a:custGeom>
                <a:avLst/>
                <a:gdLst>
                  <a:gd name="T0" fmla="*/ 181 w 181"/>
                  <a:gd name="T1" fmla="*/ 113 h 125"/>
                  <a:gd name="T2" fmla="*/ 169 w 181"/>
                  <a:gd name="T3" fmla="*/ 125 h 125"/>
                  <a:gd name="T4" fmla="*/ 12 w 181"/>
                  <a:gd name="T5" fmla="*/ 125 h 125"/>
                  <a:gd name="T6" fmla="*/ 0 w 181"/>
                  <a:gd name="T7" fmla="*/ 113 h 125"/>
                  <a:gd name="T8" fmla="*/ 0 w 181"/>
                  <a:gd name="T9" fmla="*/ 12 h 125"/>
                  <a:gd name="T10" fmla="*/ 12 w 181"/>
                  <a:gd name="T11" fmla="*/ 0 h 125"/>
                  <a:gd name="T12" fmla="*/ 169 w 181"/>
                  <a:gd name="T13" fmla="*/ 0 h 125"/>
                  <a:gd name="T14" fmla="*/ 181 w 181"/>
                  <a:gd name="T15" fmla="*/ 12 h 125"/>
                  <a:gd name="T16" fmla="*/ 181 w 181"/>
                  <a:gd name="T17" fmla="*/ 1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125">
                    <a:moveTo>
                      <a:pt x="181" y="113"/>
                    </a:moveTo>
                    <a:cubicBezTo>
                      <a:pt x="181" y="120"/>
                      <a:pt x="176" y="125"/>
                      <a:pt x="169" y="125"/>
                    </a:cubicBezTo>
                    <a:cubicBezTo>
                      <a:pt x="12" y="125"/>
                      <a:pt x="12" y="125"/>
                      <a:pt x="12" y="125"/>
                    </a:cubicBezTo>
                    <a:cubicBezTo>
                      <a:pt x="5" y="125"/>
                      <a:pt x="0" y="120"/>
                      <a:pt x="0" y="113"/>
                    </a:cubicBezTo>
                    <a:cubicBezTo>
                      <a:pt x="0" y="12"/>
                      <a:pt x="0" y="12"/>
                      <a:pt x="0" y="12"/>
                    </a:cubicBezTo>
                    <a:cubicBezTo>
                      <a:pt x="0" y="5"/>
                      <a:pt x="5" y="0"/>
                      <a:pt x="12" y="0"/>
                    </a:cubicBezTo>
                    <a:cubicBezTo>
                      <a:pt x="169" y="0"/>
                      <a:pt x="169" y="0"/>
                      <a:pt x="169" y="0"/>
                    </a:cubicBezTo>
                    <a:cubicBezTo>
                      <a:pt x="176" y="0"/>
                      <a:pt x="181" y="5"/>
                      <a:pt x="181" y="12"/>
                    </a:cubicBezTo>
                    <a:lnTo>
                      <a:pt x="181" y="113"/>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4" name="Rectangle 193"/>
              <p:cNvSpPr>
                <a:spLocks noChangeArrowheads="1"/>
              </p:cNvSpPr>
              <p:nvPr/>
            </p:nvSpPr>
            <p:spPr bwMode="auto">
              <a:xfrm>
                <a:off x="1809" y="2948"/>
                <a:ext cx="11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5" name="Rectangle 194"/>
              <p:cNvSpPr>
                <a:spLocks noChangeArrowheads="1"/>
              </p:cNvSpPr>
              <p:nvPr/>
            </p:nvSpPr>
            <p:spPr bwMode="auto">
              <a:xfrm>
                <a:off x="1853" y="2983"/>
                <a:ext cx="73"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6" name="Rectangle 195"/>
              <p:cNvSpPr>
                <a:spLocks noChangeArrowheads="1"/>
              </p:cNvSpPr>
              <p:nvPr/>
            </p:nvSpPr>
            <p:spPr bwMode="auto">
              <a:xfrm>
                <a:off x="1707" y="2893"/>
                <a:ext cx="256"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7" name="Freeform 196"/>
              <p:cNvSpPr>
                <a:spLocks/>
              </p:cNvSpPr>
              <p:nvPr/>
            </p:nvSpPr>
            <p:spPr bwMode="auto">
              <a:xfrm>
                <a:off x="787" y="1959"/>
                <a:ext cx="280" cy="194"/>
              </a:xfrm>
              <a:custGeom>
                <a:avLst/>
                <a:gdLst>
                  <a:gd name="T0" fmla="*/ 193 w 193"/>
                  <a:gd name="T1" fmla="*/ 121 h 133"/>
                  <a:gd name="T2" fmla="*/ 180 w 193"/>
                  <a:gd name="T3" fmla="*/ 133 h 133"/>
                  <a:gd name="T4" fmla="*/ 13 w 193"/>
                  <a:gd name="T5" fmla="*/ 133 h 133"/>
                  <a:gd name="T6" fmla="*/ 0 w 193"/>
                  <a:gd name="T7" fmla="*/ 121 h 133"/>
                  <a:gd name="T8" fmla="*/ 0 w 193"/>
                  <a:gd name="T9" fmla="*/ 13 h 133"/>
                  <a:gd name="T10" fmla="*/ 13 w 193"/>
                  <a:gd name="T11" fmla="*/ 0 h 133"/>
                  <a:gd name="T12" fmla="*/ 180 w 193"/>
                  <a:gd name="T13" fmla="*/ 0 h 133"/>
                  <a:gd name="T14" fmla="*/ 193 w 193"/>
                  <a:gd name="T15" fmla="*/ 13 h 133"/>
                  <a:gd name="T16" fmla="*/ 193 w 193"/>
                  <a:gd name="T17" fmla="*/ 1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33">
                    <a:moveTo>
                      <a:pt x="193" y="121"/>
                    </a:moveTo>
                    <a:cubicBezTo>
                      <a:pt x="193" y="128"/>
                      <a:pt x="187" y="133"/>
                      <a:pt x="180" y="133"/>
                    </a:cubicBezTo>
                    <a:cubicBezTo>
                      <a:pt x="13" y="133"/>
                      <a:pt x="13" y="133"/>
                      <a:pt x="13" y="133"/>
                    </a:cubicBezTo>
                    <a:cubicBezTo>
                      <a:pt x="6" y="133"/>
                      <a:pt x="0" y="128"/>
                      <a:pt x="0" y="121"/>
                    </a:cubicBezTo>
                    <a:cubicBezTo>
                      <a:pt x="0" y="13"/>
                      <a:pt x="0" y="13"/>
                      <a:pt x="0" y="13"/>
                    </a:cubicBezTo>
                    <a:cubicBezTo>
                      <a:pt x="0" y="5"/>
                      <a:pt x="6" y="0"/>
                      <a:pt x="13" y="0"/>
                    </a:cubicBezTo>
                    <a:cubicBezTo>
                      <a:pt x="180" y="0"/>
                      <a:pt x="180" y="0"/>
                      <a:pt x="180" y="0"/>
                    </a:cubicBezTo>
                    <a:cubicBezTo>
                      <a:pt x="187" y="0"/>
                      <a:pt x="193" y="5"/>
                      <a:pt x="193" y="13"/>
                    </a:cubicBezTo>
                    <a:lnTo>
                      <a:pt x="193" y="121"/>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8" name="Rectangle 197"/>
              <p:cNvSpPr>
                <a:spLocks noChangeArrowheads="1"/>
              </p:cNvSpPr>
              <p:nvPr/>
            </p:nvSpPr>
            <p:spPr bwMode="auto">
              <a:xfrm>
                <a:off x="900" y="2073"/>
                <a:ext cx="124"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9" name="Rectangle 198"/>
              <p:cNvSpPr>
                <a:spLocks noChangeArrowheads="1"/>
              </p:cNvSpPr>
              <p:nvPr/>
            </p:nvSpPr>
            <p:spPr bwMode="auto">
              <a:xfrm>
                <a:off x="947" y="2109"/>
                <a:ext cx="77" cy="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0" name="Rectangle 199"/>
              <p:cNvSpPr>
                <a:spLocks noChangeArrowheads="1"/>
              </p:cNvSpPr>
              <p:nvPr/>
            </p:nvSpPr>
            <p:spPr bwMode="auto">
              <a:xfrm>
                <a:off x="791" y="2013"/>
                <a:ext cx="273" cy="3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1" name="Freeform 200"/>
              <p:cNvSpPr>
                <a:spLocks/>
              </p:cNvSpPr>
              <p:nvPr/>
            </p:nvSpPr>
            <p:spPr bwMode="auto">
              <a:xfrm>
                <a:off x="630" y="1175"/>
                <a:ext cx="260" cy="185"/>
              </a:xfrm>
              <a:custGeom>
                <a:avLst/>
                <a:gdLst>
                  <a:gd name="T0" fmla="*/ 173 w 179"/>
                  <a:gd name="T1" fmla="*/ 110 h 127"/>
                  <a:gd name="T2" fmla="*/ 167 w 179"/>
                  <a:gd name="T3" fmla="*/ 110 h 127"/>
                  <a:gd name="T4" fmla="*/ 162 w 179"/>
                  <a:gd name="T5" fmla="*/ 115 h 127"/>
                  <a:gd name="T6" fmla="*/ 17 w 179"/>
                  <a:gd name="T7" fmla="*/ 115 h 127"/>
                  <a:gd name="T8" fmla="*/ 12 w 179"/>
                  <a:gd name="T9" fmla="*/ 110 h 127"/>
                  <a:gd name="T10" fmla="*/ 12 w 179"/>
                  <a:gd name="T11" fmla="*/ 17 h 127"/>
                  <a:gd name="T12" fmla="*/ 17 w 179"/>
                  <a:gd name="T13" fmla="*/ 12 h 127"/>
                  <a:gd name="T14" fmla="*/ 162 w 179"/>
                  <a:gd name="T15" fmla="*/ 12 h 127"/>
                  <a:gd name="T16" fmla="*/ 167 w 179"/>
                  <a:gd name="T17" fmla="*/ 17 h 127"/>
                  <a:gd name="T18" fmla="*/ 167 w 179"/>
                  <a:gd name="T19" fmla="*/ 110 h 127"/>
                  <a:gd name="T20" fmla="*/ 173 w 179"/>
                  <a:gd name="T21" fmla="*/ 110 h 127"/>
                  <a:gd name="T22" fmla="*/ 179 w 179"/>
                  <a:gd name="T23" fmla="*/ 110 h 127"/>
                  <a:gd name="T24" fmla="*/ 179 w 179"/>
                  <a:gd name="T25" fmla="*/ 17 h 127"/>
                  <a:gd name="T26" fmla="*/ 162 w 179"/>
                  <a:gd name="T27" fmla="*/ 0 h 127"/>
                  <a:gd name="T28" fmla="*/ 17 w 179"/>
                  <a:gd name="T29" fmla="*/ 0 h 127"/>
                  <a:gd name="T30" fmla="*/ 0 w 179"/>
                  <a:gd name="T31" fmla="*/ 17 h 127"/>
                  <a:gd name="T32" fmla="*/ 0 w 179"/>
                  <a:gd name="T33" fmla="*/ 110 h 127"/>
                  <a:gd name="T34" fmla="*/ 17 w 179"/>
                  <a:gd name="T35" fmla="*/ 127 h 127"/>
                  <a:gd name="T36" fmla="*/ 162 w 179"/>
                  <a:gd name="T37" fmla="*/ 127 h 127"/>
                  <a:gd name="T38" fmla="*/ 179 w 179"/>
                  <a:gd name="T39" fmla="*/ 110 h 127"/>
                  <a:gd name="T40" fmla="*/ 173 w 179"/>
                  <a:gd name="T41" fmla="*/ 1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9" h="127">
                    <a:moveTo>
                      <a:pt x="173" y="110"/>
                    </a:moveTo>
                    <a:cubicBezTo>
                      <a:pt x="167" y="110"/>
                      <a:pt x="167" y="110"/>
                      <a:pt x="167" y="110"/>
                    </a:cubicBezTo>
                    <a:cubicBezTo>
                      <a:pt x="167" y="113"/>
                      <a:pt x="165" y="115"/>
                      <a:pt x="162" y="115"/>
                    </a:cubicBezTo>
                    <a:cubicBezTo>
                      <a:pt x="17" y="115"/>
                      <a:pt x="17" y="115"/>
                      <a:pt x="17" y="115"/>
                    </a:cubicBezTo>
                    <a:cubicBezTo>
                      <a:pt x="14" y="115"/>
                      <a:pt x="12" y="113"/>
                      <a:pt x="12" y="110"/>
                    </a:cubicBezTo>
                    <a:cubicBezTo>
                      <a:pt x="12" y="17"/>
                      <a:pt x="12" y="17"/>
                      <a:pt x="12" y="17"/>
                    </a:cubicBezTo>
                    <a:cubicBezTo>
                      <a:pt x="12" y="14"/>
                      <a:pt x="14" y="12"/>
                      <a:pt x="17" y="12"/>
                    </a:cubicBezTo>
                    <a:cubicBezTo>
                      <a:pt x="162" y="12"/>
                      <a:pt x="162" y="12"/>
                      <a:pt x="162" y="12"/>
                    </a:cubicBezTo>
                    <a:cubicBezTo>
                      <a:pt x="165" y="12"/>
                      <a:pt x="167" y="14"/>
                      <a:pt x="167" y="17"/>
                    </a:cubicBezTo>
                    <a:cubicBezTo>
                      <a:pt x="167" y="110"/>
                      <a:pt x="167" y="110"/>
                      <a:pt x="167" y="110"/>
                    </a:cubicBezTo>
                    <a:cubicBezTo>
                      <a:pt x="173" y="110"/>
                      <a:pt x="173" y="110"/>
                      <a:pt x="173" y="110"/>
                    </a:cubicBezTo>
                    <a:cubicBezTo>
                      <a:pt x="179" y="110"/>
                      <a:pt x="179" y="110"/>
                      <a:pt x="179" y="110"/>
                    </a:cubicBezTo>
                    <a:cubicBezTo>
                      <a:pt x="179" y="17"/>
                      <a:pt x="179" y="17"/>
                      <a:pt x="179" y="17"/>
                    </a:cubicBezTo>
                    <a:cubicBezTo>
                      <a:pt x="179" y="7"/>
                      <a:pt x="172" y="0"/>
                      <a:pt x="162" y="0"/>
                    </a:cubicBezTo>
                    <a:cubicBezTo>
                      <a:pt x="17" y="0"/>
                      <a:pt x="17" y="0"/>
                      <a:pt x="17" y="0"/>
                    </a:cubicBezTo>
                    <a:cubicBezTo>
                      <a:pt x="8" y="0"/>
                      <a:pt x="0" y="7"/>
                      <a:pt x="0" y="17"/>
                    </a:cubicBezTo>
                    <a:cubicBezTo>
                      <a:pt x="0" y="110"/>
                      <a:pt x="0" y="110"/>
                      <a:pt x="0" y="110"/>
                    </a:cubicBezTo>
                    <a:cubicBezTo>
                      <a:pt x="0" y="120"/>
                      <a:pt x="8" y="127"/>
                      <a:pt x="17" y="127"/>
                    </a:cubicBezTo>
                    <a:cubicBezTo>
                      <a:pt x="162" y="127"/>
                      <a:pt x="162" y="127"/>
                      <a:pt x="162" y="127"/>
                    </a:cubicBezTo>
                    <a:cubicBezTo>
                      <a:pt x="172" y="127"/>
                      <a:pt x="179" y="120"/>
                      <a:pt x="179" y="110"/>
                    </a:cubicBezTo>
                    <a:cubicBezTo>
                      <a:pt x="173" y="110"/>
                      <a:pt x="173" y="110"/>
                      <a:pt x="173" y="1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2" name="Rectangle 201"/>
              <p:cNvSpPr>
                <a:spLocks noChangeArrowheads="1"/>
              </p:cNvSpPr>
              <p:nvPr/>
            </p:nvSpPr>
            <p:spPr bwMode="auto">
              <a:xfrm>
                <a:off x="736" y="1282"/>
                <a:ext cx="10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3" name="Rectangle 202"/>
              <p:cNvSpPr>
                <a:spLocks noChangeArrowheads="1"/>
              </p:cNvSpPr>
              <p:nvPr/>
            </p:nvSpPr>
            <p:spPr bwMode="auto">
              <a:xfrm>
                <a:off x="778" y="1314"/>
                <a:ext cx="65"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4" name="Rectangle 203"/>
              <p:cNvSpPr>
                <a:spLocks noChangeArrowheads="1"/>
              </p:cNvSpPr>
              <p:nvPr/>
            </p:nvSpPr>
            <p:spPr bwMode="auto">
              <a:xfrm>
                <a:off x="643" y="1231"/>
                <a:ext cx="235"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5" name="Freeform 204"/>
              <p:cNvSpPr>
                <a:spLocks/>
              </p:cNvSpPr>
              <p:nvPr/>
            </p:nvSpPr>
            <p:spPr bwMode="auto">
              <a:xfrm>
                <a:off x="2048" y="895"/>
                <a:ext cx="185" cy="128"/>
              </a:xfrm>
              <a:custGeom>
                <a:avLst/>
                <a:gdLst>
                  <a:gd name="T0" fmla="*/ 127 w 127"/>
                  <a:gd name="T1" fmla="*/ 80 h 88"/>
                  <a:gd name="T2" fmla="*/ 119 w 127"/>
                  <a:gd name="T3" fmla="*/ 88 h 88"/>
                  <a:gd name="T4" fmla="*/ 9 w 127"/>
                  <a:gd name="T5" fmla="*/ 88 h 88"/>
                  <a:gd name="T6" fmla="*/ 0 w 127"/>
                  <a:gd name="T7" fmla="*/ 80 h 88"/>
                  <a:gd name="T8" fmla="*/ 0 w 127"/>
                  <a:gd name="T9" fmla="*/ 9 h 88"/>
                  <a:gd name="T10" fmla="*/ 9 w 127"/>
                  <a:gd name="T11" fmla="*/ 0 h 88"/>
                  <a:gd name="T12" fmla="*/ 119 w 127"/>
                  <a:gd name="T13" fmla="*/ 0 h 88"/>
                  <a:gd name="T14" fmla="*/ 127 w 127"/>
                  <a:gd name="T15" fmla="*/ 9 h 88"/>
                  <a:gd name="T16" fmla="*/ 127 w 127"/>
                  <a:gd name="T17"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88">
                    <a:moveTo>
                      <a:pt x="127" y="80"/>
                    </a:moveTo>
                    <a:cubicBezTo>
                      <a:pt x="127" y="84"/>
                      <a:pt x="123" y="88"/>
                      <a:pt x="119" y="88"/>
                    </a:cubicBezTo>
                    <a:cubicBezTo>
                      <a:pt x="9" y="88"/>
                      <a:pt x="9" y="88"/>
                      <a:pt x="9" y="88"/>
                    </a:cubicBezTo>
                    <a:cubicBezTo>
                      <a:pt x="4" y="88"/>
                      <a:pt x="0" y="84"/>
                      <a:pt x="0" y="80"/>
                    </a:cubicBezTo>
                    <a:cubicBezTo>
                      <a:pt x="0" y="9"/>
                      <a:pt x="0" y="9"/>
                      <a:pt x="0" y="9"/>
                    </a:cubicBezTo>
                    <a:cubicBezTo>
                      <a:pt x="0" y="4"/>
                      <a:pt x="4" y="0"/>
                      <a:pt x="9" y="0"/>
                    </a:cubicBezTo>
                    <a:cubicBezTo>
                      <a:pt x="119" y="0"/>
                      <a:pt x="119" y="0"/>
                      <a:pt x="119" y="0"/>
                    </a:cubicBezTo>
                    <a:cubicBezTo>
                      <a:pt x="123" y="0"/>
                      <a:pt x="127" y="4"/>
                      <a:pt x="127" y="9"/>
                    </a:cubicBezTo>
                    <a:lnTo>
                      <a:pt x="127" y="80"/>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4" name="Group 406"/>
            <p:cNvGrpSpPr>
              <a:grpSpLocks/>
            </p:cNvGrpSpPr>
            <p:nvPr/>
          </p:nvGrpSpPr>
          <p:grpSpPr bwMode="auto">
            <a:xfrm>
              <a:off x="586" y="587"/>
              <a:ext cx="2147" cy="2825"/>
              <a:chOff x="586" y="587"/>
              <a:chExt cx="2147" cy="2825"/>
            </a:xfrm>
            <a:grpFill/>
          </p:grpSpPr>
          <p:sp>
            <p:nvSpPr>
              <p:cNvPr id="188" name="Rectangle 206"/>
              <p:cNvSpPr>
                <a:spLocks noChangeArrowheads="1"/>
              </p:cNvSpPr>
              <p:nvPr/>
            </p:nvSpPr>
            <p:spPr bwMode="auto">
              <a:xfrm>
                <a:off x="2122" y="969"/>
                <a:ext cx="81"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9" name="Rectangle 207"/>
              <p:cNvSpPr>
                <a:spLocks noChangeArrowheads="1"/>
              </p:cNvSpPr>
              <p:nvPr/>
            </p:nvSpPr>
            <p:spPr bwMode="auto">
              <a:xfrm>
                <a:off x="2154" y="994"/>
                <a:ext cx="49" cy="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0" name="Rectangle 208"/>
              <p:cNvSpPr>
                <a:spLocks noChangeArrowheads="1"/>
              </p:cNvSpPr>
              <p:nvPr/>
            </p:nvSpPr>
            <p:spPr bwMode="auto">
              <a:xfrm>
                <a:off x="2052" y="931"/>
                <a:ext cx="179"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1" name="Freeform 209"/>
              <p:cNvSpPr>
                <a:spLocks/>
              </p:cNvSpPr>
              <p:nvPr/>
            </p:nvSpPr>
            <p:spPr bwMode="auto">
              <a:xfrm>
                <a:off x="2061" y="1439"/>
                <a:ext cx="166" cy="116"/>
              </a:xfrm>
              <a:custGeom>
                <a:avLst/>
                <a:gdLst>
                  <a:gd name="T0" fmla="*/ 114 w 114"/>
                  <a:gd name="T1" fmla="*/ 72 h 80"/>
                  <a:gd name="T2" fmla="*/ 107 w 114"/>
                  <a:gd name="T3" fmla="*/ 80 h 80"/>
                  <a:gd name="T4" fmla="*/ 7 w 114"/>
                  <a:gd name="T5" fmla="*/ 80 h 80"/>
                  <a:gd name="T6" fmla="*/ 0 w 114"/>
                  <a:gd name="T7" fmla="*/ 72 h 80"/>
                  <a:gd name="T8" fmla="*/ 0 w 114"/>
                  <a:gd name="T9" fmla="*/ 8 h 80"/>
                  <a:gd name="T10" fmla="*/ 7 w 114"/>
                  <a:gd name="T11" fmla="*/ 0 h 80"/>
                  <a:gd name="T12" fmla="*/ 107 w 114"/>
                  <a:gd name="T13" fmla="*/ 0 h 80"/>
                  <a:gd name="T14" fmla="*/ 114 w 114"/>
                  <a:gd name="T15" fmla="*/ 8 h 80"/>
                  <a:gd name="T16" fmla="*/ 114 w 114"/>
                  <a:gd name="T17"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80">
                    <a:moveTo>
                      <a:pt x="114" y="72"/>
                    </a:moveTo>
                    <a:cubicBezTo>
                      <a:pt x="114" y="76"/>
                      <a:pt x="111" y="80"/>
                      <a:pt x="107" y="80"/>
                    </a:cubicBezTo>
                    <a:cubicBezTo>
                      <a:pt x="7" y="80"/>
                      <a:pt x="7" y="80"/>
                      <a:pt x="7" y="80"/>
                    </a:cubicBezTo>
                    <a:cubicBezTo>
                      <a:pt x="3" y="80"/>
                      <a:pt x="0" y="76"/>
                      <a:pt x="0" y="72"/>
                    </a:cubicBezTo>
                    <a:cubicBezTo>
                      <a:pt x="0" y="8"/>
                      <a:pt x="0" y="8"/>
                      <a:pt x="0" y="8"/>
                    </a:cubicBezTo>
                    <a:cubicBezTo>
                      <a:pt x="0" y="4"/>
                      <a:pt x="3" y="0"/>
                      <a:pt x="7" y="0"/>
                    </a:cubicBezTo>
                    <a:cubicBezTo>
                      <a:pt x="107" y="0"/>
                      <a:pt x="107" y="0"/>
                      <a:pt x="107" y="0"/>
                    </a:cubicBezTo>
                    <a:cubicBezTo>
                      <a:pt x="111" y="0"/>
                      <a:pt x="114" y="4"/>
                      <a:pt x="114" y="8"/>
                    </a:cubicBezTo>
                    <a:lnTo>
                      <a:pt x="114" y="72"/>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2" name="Rectangle 210"/>
              <p:cNvSpPr>
                <a:spLocks noChangeArrowheads="1"/>
              </p:cNvSpPr>
              <p:nvPr/>
            </p:nvSpPr>
            <p:spPr bwMode="auto">
              <a:xfrm>
                <a:off x="2128" y="1506"/>
                <a:ext cx="73"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3" name="Rectangle 211"/>
              <p:cNvSpPr>
                <a:spLocks noChangeArrowheads="1"/>
              </p:cNvSpPr>
              <p:nvPr/>
            </p:nvSpPr>
            <p:spPr bwMode="auto">
              <a:xfrm>
                <a:off x="2155" y="1529"/>
                <a:ext cx="46"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4" name="Rectangle 212"/>
              <p:cNvSpPr>
                <a:spLocks noChangeArrowheads="1"/>
              </p:cNvSpPr>
              <p:nvPr/>
            </p:nvSpPr>
            <p:spPr bwMode="auto">
              <a:xfrm>
                <a:off x="2064" y="1471"/>
                <a:ext cx="161" cy="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5" name="Freeform 213"/>
              <p:cNvSpPr>
                <a:spLocks noEditPoints="1"/>
              </p:cNvSpPr>
              <p:nvPr/>
            </p:nvSpPr>
            <p:spPr bwMode="auto">
              <a:xfrm>
                <a:off x="781" y="1655"/>
                <a:ext cx="246" cy="256"/>
              </a:xfrm>
              <a:custGeom>
                <a:avLst/>
                <a:gdLst>
                  <a:gd name="T0" fmla="*/ 128 w 246"/>
                  <a:gd name="T1" fmla="*/ 13 h 256"/>
                  <a:gd name="T2" fmla="*/ 128 w 246"/>
                  <a:gd name="T3" fmla="*/ 0 h 256"/>
                  <a:gd name="T4" fmla="*/ 100 w 246"/>
                  <a:gd name="T5" fmla="*/ 0 h 256"/>
                  <a:gd name="T6" fmla="*/ 100 w 246"/>
                  <a:gd name="T7" fmla="*/ 25 h 256"/>
                  <a:gd name="T8" fmla="*/ 67 w 246"/>
                  <a:gd name="T9" fmla="*/ 25 h 256"/>
                  <a:gd name="T10" fmla="*/ 64 w 246"/>
                  <a:gd name="T11" fmla="*/ 12 h 256"/>
                  <a:gd name="T12" fmla="*/ 11 w 246"/>
                  <a:gd name="T13" fmla="*/ 12 h 256"/>
                  <a:gd name="T14" fmla="*/ 11 w 246"/>
                  <a:gd name="T15" fmla="*/ 114 h 256"/>
                  <a:gd name="T16" fmla="*/ 0 w 246"/>
                  <a:gd name="T17" fmla="*/ 114 h 256"/>
                  <a:gd name="T18" fmla="*/ 0 w 246"/>
                  <a:gd name="T19" fmla="*/ 127 h 256"/>
                  <a:gd name="T20" fmla="*/ 10 w 246"/>
                  <a:gd name="T21" fmla="*/ 127 h 256"/>
                  <a:gd name="T22" fmla="*/ 10 w 246"/>
                  <a:gd name="T23" fmla="*/ 256 h 256"/>
                  <a:gd name="T24" fmla="*/ 224 w 246"/>
                  <a:gd name="T25" fmla="*/ 256 h 256"/>
                  <a:gd name="T26" fmla="*/ 224 w 246"/>
                  <a:gd name="T27" fmla="*/ 131 h 256"/>
                  <a:gd name="T28" fmla="*/ 246 w 246"/>
                  <a:gd name="T29" fmla="*/ 131 h 256"/>
                  <a:gd name="T30" fmla="*/ 128 w 246"/>
                  <a:gd name="T31" fmla="*/ 13 h 256"/>
                  <a:gd name="T32" fmla="*/ 57 w 246"/>
                  <a:gd name="T33" fmla="*/ 210 h 256"/>
                  <a:gd name="T34" fmla="*/ 39 w 246"/>
                  <a:gd name="T35" fmla="*/ 210 h 256"/>
                  <a:gd name="T36" fmla="*/ 39 w 246"/>
                  <a:gd name="T37" fmla="*/ 192 h 256"/>
                  <a:gd name="T38" fmla="*/ 57 w 246"/>
                  <a:gd name="T39" fmla="*/ 192 h 256"/>
                  <a:gd name="T40" fmla="*/ 57 w 246"/>
                  <a:gd name="T41" fmla="*/ 210 h 256"/>
                  <a:gd name="T42" fmla="*/ 57 w 246"/>
                  <a:gd name="T43" fmla="*/ 172 h 256"/>
                  <a:gd name="T44" fmla="*/ 39 w 246"/>
                  <a:gd name="T45" fmla="*/ 172 h 256"/>
                  <a:gd name="T46" fmla="*/ 39 w 246"/>
                  <a:gd name="T47" fmla="*/ 155 h 256"/>
                  <a:gd name="T48" fmla="*/ 57 w 246"/>
                  <a:gd name="T49" fmla="*/ 155 h 256"/>
                  <a:gd name="T50" fmla="*/ 57 w 246"/>
                  <a:gd name="T51" fmla="*/ 172 h 256"/>
                  <a:gd name="T52" fmla="*/ 97 w 246"/>
                  <a:gd name="T53" fmla="*/ 210 h 256"/>
                  <a:gd name="T54" fmla="*/ 80 w 246"/>
                  <a:gd name="T55" fmla="*/ 210 h 256"/>
                  <a:gd name="T56" fmla="*/ 80 w 246"/>
                  <a:gd name="T57" fmla="*/ 192 h 256"/>
                  <a:gd name="T58" fmla="*/ 97 w 246"/>
                  <a:gd name="T59" fmla="*/ 192 h 256"/>
                  <a:gd name="T60" fmla="*/ 97 w 246"/>
                  <a:gd name="T61" fmla="*/ 210 h 256"/>
                  <a:gd name="T62" fmla="*/ 97 w 246"/>
                  <a:gd name="T63" fmla="*/ 172 h 256"/>
                  <a:gd name="T64" fmla="*/ 80 w 246"/>
                  <a:gd name="T65" fmla="*/ 172 h 256"/>
                  <a:gd name="T66" fmla="*/ 80 w 246"/>
                  <a:gd name="T67" fmla="*/ 155 h 256"/>
                  <a:gd name="T68" fmla="*/ 97 w 246"/>
                  <a:gd name="T69" fmla="*/ 155 h 256"/>
                  <a:gd name="T70" fmla="*/ 97 w 246"/>
                  <a:gd name="T71" fmla="*/ 172 h 256"/>
                  <a:gd name="T72" fmla="*/ 201 w 246"/>
                  <a:gd name="T73" fmla="*/ 235 h 256"/>
                  <a:gd name="T74" fmla="*/ 138 w 246"/>
                  <a:gd name="T75" fmla="*/ 235 h 256"/>
                  <a:gd name="T76" fmla="*/ 138 w 246"/>
                  <a:gd name="T77" fmla="*/ 155 h 256"/>
                  <a:gd name="T78" fmla="*/ 201 w 246"/>
                  <a:gd name="T79" fmla="*/ 155 h 256"/>
                  <a:gd name="T80" fmla="*/ 201 w 246"/>
                  <a:gd name="T81" fmla="*/ 2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6">
                    <a:moveTo>
                      <a:pt x="128" y="13"/>
                    </a:moveTo>
                    <a:lnTo>
                      <a:pt x="128" y="0"/>
                    </a:lnTo>
                    <a:lnTo>
                      <a:pt x="100" y="0"/>
                    </a:lnTo>
                    <a:lnTo>
                      <a:pt x="100" y="25"/>
                    </a:lnTo>
                    <a:lnTo>
                      <a:pt x="67" y="25"/>
                    </a:lnTo>
                    <a:lnTo>
                      <a:pt x="64" y="12"/>
                    </a:lnTo>
                    <a:lnTo>
                      <a:pt x="11" y="12"/>
                    </a:lnTo>
                    <a:lnTo>
                      <a:pt x="11" y="114"/>
                    </a:lnTo>
                    <a:lnTo>
                      <a:pt x="0" y="114"/>
                    </a:lnTo>
                    <a:lnTo>
                      <a:pt x="0" y="127"/>
                    </a:lnTo>
                    <a:lnTo>
                      <a:pt x="10" y="127"/>
                    </a:lnTo>
                    <a:lnTo>
                      <a:pt x="10" y="256"/>
                    </a:lnTo>
                    <a:lnTo>
                      <a:pt x="224" y="256"/>
                    </a:lnTo>
                    <a:lnTo>
                      <a:pt x="224" y="131"/>
                    </a:lnTo>
                    <a:lnTo>
                      <a:pt x="246" y="131"/>
                    </a:lnTo>
                    <a:lnTo>
                      <a:pt x="128" y="13"/>
                    </a:lnTo>
                    <a:close/>
                    <a:moveTo>
                      <a:pt x="57" y="210"/>
                    </a:moveTo>
                    <a:lnTo>
                      <a:pt x="39" y="210"/>
                    </a:lnTo>
                    <a:lnTo>
                      <a:pt x="39" y="192"/>
                    </a:lnTo>
                    <a:lnTo>
                      <a:pt x="57" y="192"/>
                    </a:lnTo>
                    <a:lnTo>
                      <a:pt x="57" y="210"/>
                    </a:lnTo>
                    <a:close/>
                    <a:moveTo>
                      <a:pt x="57" y="172"/>
                    </a:moveTo>
                    <a:lnTo>
                      <a:pt x="39" y="172"/>
                    </a:lnTo>
                    <a:lnTo>
                      <a:pt x="39" y="155"/>
                    </a:lnTo>
                    <a:lnTo>
                      <a:pt x="57" y="155"/>
                    </a:lnTo>
                    <a:lnTo>
                      <a:pt x="57" y="172"/>
                    </a:lnTo>
                    <a:close/>
                    <a:moveTo>
                      <a:pt x="97" y="210"/>
                    </a:moveTo>
                    <a:lnTo>
                      <a:pt x="80" y="210"/>
                    </a:lnTo>
                    <a:lnTo>
                      <a:pt x="80" y="192"/>
                    </a:lnTo>
                    <a:lnTo>
                      <a:pt x="97" y="192"/>
                    </a:lnTo>
                    <a:lnTo>
                      <a:pt x="97" y="210"/>
                    </a:lnTo>
                    <a:close/>
                    <a:moveTo>
                      <a:pt x="97" y="172"/>
                    </a:moveTo>
                    <a:lnTo>
                      <a:pt x="80" y="172"/>
                    </a:lnTo>
                    <a:lnTo>
                      <a:pt x="80" y="155"/>
                    </a:lnTo>
                    <a:lnTo>
                      <a:pt x="97" y="155"/>
                    </a:lnTo>
                    <a:lnTo>
                      <a:pt x="97" y="172"/>
                    </a:lnTo>
                    <a:close/>
                    <a:moveTo>
                      <a:pt x="201" y="235"/>
                    </a:moveTo>
                    <a:lnTo>
                      <a:pt x="138" y="235"/>
                    </a:lnTo>
                    <a:lnTo>
                      <a:pt x="138" y="155"/>
                    </a:lnTo>
                    <a:lnTo>
                      <a:pt x="201" y="155"/>
                    </a:lnTo>
                    <a:lnTo>
                      <a:pt x="201"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6" name="Freeform 214"/>
              <p:cNvSpPr>
                <a:spLocks noEditPoints="1"/>
              </p:cNvSpPr>
              <p:nvPr/>
            </p:nvSpPr>
            <p:spPr bwMode="auto">
              <a:xfrm>
                <a:off x="2537" y="2063"/>
                <a:ext cx="133" cy="141"/>
              </a:xfrm>
              <a:custGeom>
                <a:avLst/>
                <a:gdLst>
                  <a:gd name="T0" fmla="*/ 69 w 133"/>
                  <a:gd name="T1" fmla="*/ 7 h 141"/>
                  <a:gd name="T2" fmla="*/ 69 w 133"/>
                  <a:gd name="T3" fmla="*/ 0 h 141"/>
                  <a:gd name="T4" fmla="*/ 55 w 133"/>
                  <a:gd name="T5" fmla="*/ 0 h 141"/>
                  <a:gd name="T6" fmla="*/ 55 w 133"/>
                  <a:gd name="T7" fmla="*/ 14 h 141"/>
                  <a:gd name="T8" fmla="*/ 36 w 133"/>
                  <a:gd name="T9" fmla="*/ 14 h 141"/>
                  <a:gd name="T10" fmla="*/ 34 w 133"/>
                  <a:gd name="T11" fmla="*/ 7 h 141"/>
                  <a:gd name="T12" fmla="*/ 5 w 133"/>
                  <a:gd name="T13" fmla="*/ 7 h 141"/>
                  <a:gd name="T14" fmla="*/ 5 w 133"/>
                  <a:gd name="T15" fmla="*/ 62 h 141"/>
                  <a:gd name="T16" fmla="*/ 0 w 133"/>
                  <a:gd name="T17" fmla="*/ 62 h 141"/>
                  <a:gd name="T18" fmla="*/ 0 w 133"/>
                  <a:gd name="T19" fmla="*/ 69 h 141"/>
                  <a:gd name="T20" fmla="*/ 5 w 133"/>
                  <a:gd name="T21" fmla="*/ 69 h 141"/>
                  <a:gd name="T22" fmla="*/ 5 w 133"/>
                  <a:gd name="T23" fmla="*/ 141 h 141"/>
                  <a:gd name="T24" fmla="*/ 122 w 133"/>
                  <a:gd name="T25" fmla="*/ 141 h 141"/>
                  <a:gd name="T26" fmla="*/ 122 w 133"/>
                  <a:gd name="T27" fmla="*/ 72 h 141"/>
                  <a:gd name="T28" fmla="*/ 133 w 133"/>
                  <a:gd name="T29" fmla="*/ 72 h 141"/>
                  <a:gd name="T30" fmla="*/ 69 w 133"/>
                  <a:gd name="T31" fmla="*/ 7 h 141"/>
                  <a:gd name="T32" fmla="*/ 32 w 133"/>
                  <a:gd name="T33" fmla="*/ 116 h 141"/>
                  <a:gd name="T34" fmla="*/ 21 w 133"/>
                  <a:gd name="T35" fmla="*/ 116 h 141"/>
                  <a:gd name="T36" fmla="*/ 21 w 133"/>
                  <a:gd name="T37" fmla="*/ 106 h 141"/>
                  <a:gd name="T38" fmla="*/ 32 w 133"/>
                  <a:gd name="T39" fmla="*/ 106 h 141"/>
                  <a:gd name="T40" fmla="*/ 32 w 133"/>
                  <a:gd name="T41" fmla="*/ 116 h 141"/>
                  <a:gd name="T42" fmla="*/ 32 w 133"/>
                  <a:gd name="T43" fmla="*/ 94 h 141"/>
                  <a:gd name="T44" fmla="*/ 21 w 133"/>
                  <a:gd name="T45" fmla="*/ 94 h 141"/>
                  <a:gd name="T46" fmla="*/ 21 w 133"/>
                  <a:gd name="T47" fmla="*/ 85 h 141"/>
                  <a:gd name="T48" fmla="*/ 32 w 133"/>
                  <a:gd name="T49" fmla="*/ 85 h 141"/>
                  <a:gd name="T50" fmla="*/ 32 w 133"/>
                  <a:gd name="T51" fmla="*/ 94 h 141"/>
                  <a:gd name="T52" fmla="*/ 53 w 133"/>
                  <a:gd name="T53" fmla="*/ 116 h 141"/>
                  <a:gd name="T54" fmla="*/ 43 w 133"/>
                  <a:gd name="T55" fmla="*/ 116 h 141"/>
                  <a:gd name="T56" fmla="*/ 43 w 133"/>
                  <a:gd name="T57" fmla="*/ 106 h 141"/>
                  <a:gd name="T58" fmla="*/ 53 w 133"/>
                  <a:gd name="T59" fmla="*/ 106 h 141"/>
                  <a:gd name="T60" fmla="*/ 53 w 133"/>
                  <a:gd name="T61" fmla="*/ 116 h 141"/>
                  <a:gd name="T62" fmla="*/ 53 w 133"/>
                  <a:gd name="T63" fmla="*/ 94 h 141"/>
                  <a:gd name="T64" fmla="*/ 43 w 133"/>
                  <a:gd name="T65" fmla="*/ 94 h 141"/>
                  <a:gd name="T66" fmla="*/ 43 w 133"/>
                  <a:gd name="T67" fmla="*/ 85 h 141"/>
                  <a:gd name="T68" fmla="*/ 53 w 133"/>
                  <a:gd name="T69" fmla="*/ 85 h 141"/>
                  <a:gd name="T70" fmla="*/ 53 w 133"/>
                  <a:gd name="T71" fmla="*/ 94 h 141"/>
                  <a:gd name="T72" fmla="*/ 109 w 133"/>
                  <a:gd name="T73" fmla="*/ 129 h 141"/>
                  <a:gd name="T74" fmla="*/ 75 w 133"/>
                  <a:gd name="T75" fmla="*/ 129 h 141"/>
                  <a:gd name="T76" fmla="*/ 75 w 133"/>
                  <a:gd name="T77" fmla="*/ 85 h 141"/>
                  <a:gd name="T78" fmla="*/ 109 w 133"/>
                  <a:gd name="T79" fmla="*/ 85 h 141"/>
                  <a:gd name="T80" fmla="*/ 109 w 133"/>
                  <a:gd name="T81" fmla="*/ 12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141">
                    <a:moveTo>
                      <a:pt x="69" y="7"/>
                    </a:moveTo>
                    <a:lnTo>
                      <a:pt x="69" y="0"/>
                    </a:lnTo>
                    <a:lnTo>
                      <a:pt x="55" y="0"/>
                    </a:lnTo>
                    <a:lnTo>
                      <a:pt x="55" y="14"/>
                    </a:lnTo>
                    <a:lnTo>
                      <a:pt x="36" y="14"/>
                    </a:lnTo>
                    <a:lnTo>
                      <a:pt x="34" y="7"/>
                    </a:lnTo>
                    <a:lnTo>
                      <a:pt x="5" y="7"/>
                    </a:lnTo>
                    <a:lnTo>
                      <a:pt x="5" y="62"/>
                    </a:lnTo>
                    <a:lnTo>
                      <a:pt x="0" y="62"/>
                    </a:lnTo>
                    <a:lnTo>
                      <a:pt x="0" y="69"/>
                    </a:lnTo>
                    <a:lnTo>
                      <a:pt x="5" y="69"/>
                    </a:lnTo>
                    <a:lnTo>
                      <a:pt x="5" y="141"/>
                    </a:lnTo>
                    <a:lnTo>
                      <a:pt x="122" y="141"/>
                    </a:lnTo>
                    <a:lnTo>
                      <a:pt x="122" y="72"/>
                    </a:lnTo>
                    <a:lnTo>
                      <a:pt x="133" y="72"/>
                    </a:lnTo>
                    <a:lnTo>
                      <a:pt x="69" y="7"/>
                    </a:lnTo>
                    <a:close/>
                    <a:moveTo>
                      <a:pt x="32" y="116"/>
                    </a:moveTo>
                    <a:lnTo>
                      <a:pt x="21" y="116"/>
                    </a:lnTo>
                    <a:lnTo>
                      <a:pt x="21" y="106"/>
                    </a:lnTo>
                    <a:lnTo>
                      <a:pt x="32" y="106"/>
                    </a:lnTo>
                    <a:lnTo>
                      <a:pt x="32" y="116"/>
                    </a:lnTo>
                    <a:close/>
                    <a:moveTo>
                      <a:pt x="32" y="94"/>
                    </a:moveTo>
                    <a:lnTo>
                      <a:pt x="21" y="94"/>
                    </a:lnTo>
                    <a:lnTo>
                      <a:pt x="21" y="85"/>
                    </a:lnTo>
                    <a:lnTo>
                      <a:pt x="32" y="85"/>
                    </a:lnTo>
                    <a:lnTo>
                      <a:pt x="32" y="94"/>
                    </a:lnTo>
                    <a:close/>
                    <a:moveTo>
                      <a:pt x="53" y="116"/>
                    </a:moveTo>
                    <a:lnTo>
                      <a:pt x="43" y="116"/>
                    </a:lnTo>
                    <a:lnTo>
                      <a:pt x="43" y="106"/>
                    </a:lnTo>
                    <a:lnTo>
                      <a:pt x="53" y="106"/>
                    </a:lnTo>
                    <a:lnTo>
                      <a:pt x="53" y="116"/>
                    </a:lnTo>
                    <a:close/>
                    <a:moveTo>
                      <a:pt x="53" y="94"/>
                    </a:moveTo>
                    <a:lnTo>
                      <a:pt x="43" y="94"/>
                    </a:lnTo>
                    <a:lnTo>
                      <a:pt x="43" y="85"/>
                    </a:lnTo>
                    <a:lnTo>
                      <a:pt x="53" y="85"/>
                    </a:lnTo>
                    <a:lnTo>
                      <a:pt x="53" y="94"/>
                    </a:lnTo>
                    <a:close/>
                    <a:moveTo>
                      <a:pt x="109" y="129"/>
                    </a:moveTo>
                    <a:lnTo>
                      <a:pt x="75" y="129"/>
                    </a:lnTo>
                    <a:lnTo>
                      <a:pt x="75" y="85"/>
                    </a:lnTo>
                    <a:lnTo>
                      <a:pt x="109" y="85"/>
                    </a:lnTo>
                    <a:lnTo>
                      <a:pt x="10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7" name="Freeform 215"/>
              <p:cNvSpPr>
                <a:spLocks noEditPoints="1"/>
              </p:cNvSpPr>
              <p:nvPr/>
            </p:nvSpPr>
            <p:spPr bwMode="auto">
              <a:xfrm>
                <a:off x="1617" y="587"/>
                <a:ext cx="246" cy="255"/>
              </a:xfrm>
              <a:custGeom>
                <a:avLst/>
                <a:gdLst>
                  <a:gd name="T0" fmla="*/ 127 w 246"/>
                  <a:gd name="T1" fmla="*/ 13 h 255"/>
                  <a:gd name="T2" fmla="*/ 127 w 246"/>
                  <a:gd name="T3" fmla="*/ 0 h 255"/>
                  <a:gd name="T4" fmla="*/ 99 w 246"/>
                  <a:gd name="T5" fmla="*/ 0 h 255"/>
                  <a:gd name="T6" fmla="*/ 99 w 246"/>
                  <a:gd name="T7" fmla="*/ 24 h 255"/>
                  <a:gd name="T8" fmla="*/ 67 w 246"/>
                  <a:gd name="T9" fmla="*/ 24 h 255"/>
                  <a:gd name="T10" fmla="*/ 64 w 246"/>
                  <a:gd name="T11" fmla="*/ 13 h 255"/>
                  <a:gd name="T12" fmla="*/ 12 w 246"/>
                  <a:gd name="T13" fmla="*/ 13 h 255"/>
                  <a:gd name="T14" fmla="*/ 12 w 246"/>
                  <a:gd name="T15" fmla="*/ 114 h 255"/>
                  <a:gd name="T16" fmla="*/ 0 w 246"/>
                  <a:gd name="T17" fmla="*/ 114 h 255"/>
                  <a:gd name="T18" fmla="*/ 0 w 246"/>
                  <a:gd name="T19" fmla="*/ 126 h 255"/>
                  <a:gd name="T20" fmla="*/ 10 w 246"/>
                  <a:gd name="T21" fmla="*/ 126 h 255"/>
                  <a:gd name="T22" fmla="*/ 10 w 246"/>
                  <a:gd name="T23" fmla="*/ 255 h 255"/>
                  <a:gd name="T24" fmla="*/ 224 w 246"/>
                  <a:gd name="T25" fmla="*/ 255 h 255"/>
                  <a:gd name="T26" fmla="*/ 224 w 246"/>
                  <a:gd name="T27" fmla="*/ 130 h 255"/>
                  <a:gd name="T28" fmla="*/ 246 w 246"/>
                  <a:gd name="T29" fmla="*/ 130 h 255"/>
                  <a:gd name="T30" fmla="*/ 127 w 246"/>
                  <a:gd name="T31" fmla="*/ 13 h 255"/>
                  <a:gd name="T32" fmla="*/ 57 w 246"/>
                  <a:gd name="T33" fmla="*/ 210 h 255"/>
                  <a:gd name="T34" fmla="*/ 40 w 246"/>
                  <a:gd name="T35" fmla="*/ 210 h 255"/>
                  <a:gd name="T36" fmla="*/ 40 w 246"/>
                  <a:gd name="T37" fmla="*/ 191 h 255"/>
                  <a:gd name="T38" fmla="*/ 57 w 246"/>
                  <a:gd name="T39" fmla="*/ 191 h 255"/>
                  <a:gd name="T40" fmla="*/ 57 w 246"/>
                  <a:gd name="T41" fmla="*/ 210 h 255"/>
                  <a:gd name="T42" fmla="*/ 57 w 246"/>
                  <a:gd name="T43" fmla="*/ 171 h 255"/>
                  <a:gd name="T44" fmla="*/ 40 w 246"/>
                  <a:gd name="T45" fmla="*/ 171 h 255"/>
                  <a:gd name="T46" fmla="*/ 40 w 246"/>
                  <a:gd name="T47" fmla="*/ 154 h 255"/>
                  <a:gd name="T48" fmla="*/ 57 w 246"/>
                  <a:gd name="T49" fmla="*/ 154 h 255"/>
                  <a:gd name="T50" fmla="*/ 57 w 246"/>
                  <a:gd name="T51" fmla="*/ 171 h 255"/>
                  <a:gd name="T52" fmla="*/ 98 w 246"/>
                  <a:gd name="T53" fmla="*/ 210 h 255"/>
                  <a:gd name="T54" fmla="*/ 80 w 246"/>
                  <a:gd name="T55" fmla="*/ 210 h 255"/>
                  <a:gd name="T56" fmla="*/ 80 w 246"/>
                  <a:gd name="T57" fmla="*/ 191 h 255"/>
                  <a:gd name="T58" fmla="*/ 98 w 246"/>
                  <a:gd name="T59" fmla="*/ 191 h 255"/>
                  <a:gd name="T60" fmla="*/ 98 w 246"/>
                  <a:gd name="T61" fmla="*/ 210 h 255"/>
                  <a:gd name="T62" fmla="*/ 98 w 246"/>
                  <a:gd name="T63" fmla="*/ 171 h 255"/>
                  <a:gd name="T64" fmla="*/ 80 w 246"/>
                  <a:gd name="T65" fmla="*/ 171 h 255"/>
                  <a:gd name="T66" fmla="*/ 80 w 246"/>
                  <a:gd name="T67" fmla="*/ 154 h 255"/>
                  <a:gd name="T68" fmla="*/ 98 w 246"/>
                  <a:gd name="T69" fmla="*/ 154 h 255"/>
                  <a:gd name="T70" fmla="*/ 98 w 246"/>
                  <a:gd name="T71" fmla="*/ 171 h 255"/>
                  <a:gd name="T72" fmla="*/ 200 w 246"/>
                  <a:gd name="T73" fmla="*/ 234 h 255"/>
                  <a:gd name="T74" fmla="*/ 137 w 246"/>
                  <a:gd name="T75" fmla="*/ 234 h 255"/>
                  <a:gd name="T76" fmla="*/ 137 w 246"/>
                  <a:gd name="T77" fmla="*/ 154 h 255"/>
                  <a:gd name="T78" fmla="*/ 200 w 246"/>
                  <a:gd name="T79" fmla="*/ 154 h 255"/>
                  <a:gd name="T80" fmla="*/ 200 w 246"/>
                  <a:gd name="T81" fmla="*/ 23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6" h="255">
                    <a:moveTo>
                      <a:pt x="127" y="13"/>
                    </a:moveTo>
                    <a:lnTo>
                      <a:pt x="127" y="0"/>
                    </a:lnTo>
                    <a:lnTo>
                      <a:pt x="99" y="0"/>
                    </a:lnTo>
                    <a:lnTo>
                      <a:pt x="99" y="24"/>
                    </a:lnTo>
                    <a:lnTo>
                      <a:pt x="67" y="24"/>
                    </a:lnTo>
                    <a:lnTo>
                      <a:pt x="64" y="13"/>
                    </a:lnTo>
                    <a:lnTo>
                      <a:pt x="12" y="13"/>
                    </a:lnTo>
                    <a:lnTo>
                      <a:pt x="12" y="114"/>
                    </a:lnTo>
                    <a:lnTo>
                      <a:pt x="0" y="114"/>
                    </a:lnTo>
                    <a:lnTo>
                      <a:pt x="0" y="126"/>
                    </a:lnTo>
                    <a:lnTo>
                      <a:pt x="10" y="126"/>
                    </a:lnTo>
                    <a:lnTo>
                      <a:pt x="10" y="255"/>
                    </a:lnTo>
                    <a:lnTo>
                      <a:pt x="224" y="255"/>
                    </a:lnTo>
                    <a:lnTo>
                      <a:pt x="224" y="130"/>
                    </a:lnTo>
                    <a:lnTo>
                      <a:pt x="246" y="130"/>
                    </a:lnTo>
                    <a:lnTo>
                      <a:pt x="127" y="13"/>
                    </a:lnTo>
                    <a:close/>
                    <a:moveTo>
                      <a:pt x="57" y="210"/>
                    </a:moveTo>
                    <a:lnTo>
                      <a:pt x="40" y="210"/>
                    </a:lnTo>
                    <a:lnTo>
                      <a:pt x="40" y="191"/>
                    </a:lnTo>
                    <a:lnTo>
                      <a:pt x="57" y="191"/>
                    </a:lnTo>
                    <a:lnTo>
                      <a:pt x="57" y="210"/>
                    </a:lnTo>
                    <a:close/>
                    <a:moveTo>
                      <a:pt x="57" y="171"/>
                    </a:moveTo>
                    <a:lnTo>
                      <a:pt x="40" y="171"/>
                    </a:lnTo>
                    <a:lnTo>
                      <a:pt x="40" y="154"/>
                    </a:lnTo>
                    <a:lnTo>
                      <a:pt x="57" y="154"/>
                    </a:lnTo>
                    <a:lnTo>
                      <a:pt x="57" y="171"/>
                    </a:lnTo>
                    <a:close/>
                    <a:moveTo>
                      <a:pt x="98" y="210"/>
                    </a:moveTo>
                    <a:lnTo>
                      <a:pt x="80" y="210"/>
                    </a:lnTo>
                    <a:lnTo>
                      <a:pt x="80" y="191"/>
                    </a:lnTo>
                    <a:lnTo>
                      <a:pt x="98" y="191"/>
                    </a:lnTo>
                    <a:lnTo>
                      <a:pt x="98" y="210"/>
                    </a:lnTo>
                    <a:close/>
                    <a:moveTo>
                      <a:pt x="98" y="171"/>
                    </a:moveTo>
                    <a:lnTo>
                      <a:pt x="80" y="171"/>
                    </a:lnTo>
                    <a:lnTo>
                      <a:pt x="80" y="154"/>
                    </a:lnTo>
                    <a:lnTo>
                      <a:pt x="98" y="154"/>
                    </a:lnTo>
                    <a:lnTo>
                      <a:pt x="98" y="171"/>
                    </a:lnTo>
                    <a:close/>
                    <a:moveTo>
                      <a:pt x="200" y="234"/>
                    </a:moveTo>
                    <a:lnTo>
                      <a:pt x="137" y="234"/>
                    </a:lnTo>
                    <a:lnTo>
                      <a:pt x="137" y="154"/>
                    </a:lnTo>
                    <a:lnTo>
                      <a:pt x="200" y="154"/>
                    </a:lnTo>
                    <a:lnTo>
                      <a:pt x="200"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8" name="Freeform 216"/>
              <p:cNvSpPr>
                <a:spLocks noEditPoints="1"/>
              </p:cNvSpPr>
              <p:nvPr/>
            </p:nvSpPr>
            <p:spPr bwMode="auto">
              <a:xfrm>
                <a:off x="1556" y="2859"/>
                <a:ext cx="128" cy="126"/>
              </a:xfrm>
              <a:custGeom>
                <a:avLst/>
                <a:gdLst>
                  <a:gd name="T0" fmla="*/ 86 w 88"/>
                  <a:gd name="T1" fmla="*/ 39 h 86"/>
                  <a:gd name="T2" fmla="*/ 62 w 88"/>
                  <a:gd name="T3" fmla="*/ 27 h 86"/>
                  <a:gd name="T4" fmla="*/ 54 w 88"/>
                  <a:gd name="T5" fmla="*/ 3 h 86"/>
                  <a:gd name="T6" fmla="*/ 4 w 88"/>
                  <a:gd name="T7" fmla="*/ 2 h 86"/>
                  <a:gd name="T8" fmla="*/ 4 w 88"/>
                  <a:gd name="T9" fmla="*/ 82 h 86"/>
                  <a:gd name="T10" fmla="*/ 33 w 88"/>
                  <a:gd name="T11" fmla="*/ 85 h 86"/>
                  <a:gd name="T12" fmla="*/ 45 w 88"/>
                  <a:gd name="T13" fmla="*/ 74 h 86"/>
                  <a:gd name="T14" fmla="*/ 57 w 88"/>
                  <a:gd name="T15" fmla="*/ 86 h 86"/>
                  <a:gd name="T16" fmla="*/ 85 w 88"/>
                  <a:gd name="T17" fmla="*/ 85 h 86"/>
                  <a:gd name="T18" fmla="*/ 86 w 88"/>
                  <a:gd name="T19" fmla="*/ 39 h 86"/>
                  <a:gd name="T20" fmla="*/ 30 w 88"/>
                  <a:gd name="T21" fmla="*/ 46 h 86"/>
                  <a:gd name="T22" fmla="*/ 24 w 88"/>
                  <a:gd name="T23" fmla="*/ 46 h 86"/>
                  <a:gd name="T24" fmla="*/ 22 w 88"/>
                  <a:gd name="T25" fmla="*/ 43 h 86"/>
                  <a:gd name="T26" fmla="*/ 24 w 88"/>
                  <a:gd name="T27" fmla="*/ 41 h 86"/>
                  <a:gd name="T28" fmla="*/ 30 w 88"/>
                  <a:gd name="T29" fmla="*/ 41 h 86"/>
                  <a:gd name="T30" fmla="*/ 32 w 88"/>
                  <a:gd name="T31" fmla="*/ 43 h 86"/>
                  <a:gd name="T32" fmla="*/ 30 w 88"/>
                  <a:gd name="T33" fmla="*/ 4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86">
                    <a:moveTo>
                      <a:pt x="86" y="39"/>
                    </a:moveTo>
                    <a:cubicBezTo>
                      <a:pt x="85" y="34"/>
                      <a:pt x="62" y="32"/>
                      <a:pt x="62" y="27"/>
                    </a:cubicBezTo>
                    <a:cubicBezTo>
                      <a:pt x="62" y="22"/>
                      <a:pt x="54" y="3"/>
                      <a:pt x="54" y="3"/>
                    </a:cubicBezTo>
                    <a:cubicBezTo>
                      <a:pt x="53" y="0"/>
                      <a:pt x="4" y="2"/>
                      <a:pt x="4" y="2"/>
                    </a:cubicBezTo>
                    <a:cubicBezTo>
                      <a:pt x="4" y="2"/>
                      <a:pt x="0" y="79"/>
                      <a:pt x="4" y="82"/>
                    </a:cubicBezTo>
                    <a:cubicBezTo>
                      <a:pt x="5" y="84"/>
                      <a:pt x="18" y="85"/>
                      <a:pt x="33" y="85"/>
                    </a:cubicBezTo>
                    <a:cubicBezTo>
                      <a:pt x="34" y="79"/>
                      <a:pt x="39" y="74"/>
                      <a:pt x="45" y="74"/>
                    </a:cubicBezTo>
                    <a:cubicBezTo>
                      <a:pt x="51" y="74"/>
                      <a:pt x="56" y="79"/>
                      <a:pt x="57" y="86"/>
                    </a:cubicBezTo>
                    <a:cubicBezTo>
                      <a:pt x="72" y="86"/>
                      <a:pt x="84" y="86"/>
                      <a:pt x="85" y="85"/>
                    </a:cubicBezTo>
                    <a:cubicBezTo>
                      <a:pt x="88" y="82"/>
                      <a:pt x="87" y="43"/>
                      <a:pt x="86" y="39"/>
                    </a:cubicBezTo>
                    <a:close/>
                    <a:moveTo>
                      <a:pt x="30" y="46"/>
                    </a:moveTo>
                    <a:cubicBezTo>
                      <a:pt x="24" y="46"/>
                      <a:pt x="24" y="46"/>
                      <a:pt x="24" y="46"/>
                    </a:cubicBezTo>
                    <a:cubicBezTo>
                      <a:pt x="23" y="46"/>
                      <a:pt x="22" y="45"/>
                      <a:pt x="22" y="43"/>
                    </a:cubicBezTo>
                    <a:cubicBezTo>
                      <a:pt x="22" y="42"/>
                      <a:pt x="23" y="41"/>
                      <a:pt x="24" y="41"/>
                    </a:cubicBezTo>
                    <a:cubicBezTo>
                      <a:pt x="30" y="41"/>
                      <a:pt x="30" y="41"/>
                      <a:pt x="30" y="41"/>
                    </a:cubicBezTo>
                    <a:cubicBezTo>
                      <a:pt x="31" y="41"/>
                      <a:pt x="32" y="42"/>
                      <a:pt x="32" y="43"/>
                    </a:cubicBezTo>
                    <a:cubicBezTo>
                      <a:pt x="32" y="45"/>
                      <a:pt x="31" y="46"/>
                      <a:pt x="3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9" name="Freeform 217"/>
              <p:cNvSpPr>
                <a:spLocks/>
              </p:cNvSpPr>
              <p:nvPr/>
            </p:nvSpPr>
            <p:spPr bwMode="auto">
              <a:xfrm>
                <a:off x="1390" y="2919"/>
                <a:ext cx="166" cy="64"/>
              </a:xfrm>
              <a:custGeom>
                <a:avLst/>
                <a:gdLst>
                  <a:gd name="T0" fmla="*/ 7 w 114"/>
                  <a:gd name="T1" fmla="*/ 1 h 44"/>
                  <a:gd name="T2" fmla="*/ 4 w 114"/>
                  <a:gd name="T3" fmla="*/ 43 h 44"/>
                  <a:gd name="T4" fmla="*/ 37 w 114"/>
                  <a:gd name="T5" fmla="*/ 44 h 44"/>
                  <a:gd name="T6" fmla="*/ 49 w 114"/>
                  <a:gd name="T7" fmla="*/ 33 h 44"/>
                  <a:gd name="T8" fmla="*/ 61 w 114"/>
                  <a:gd name="T9" fmla="*/ 44 h 44"/>
                  <a:gd name="T10" fmla="*/ 111 w 114"/>
                  <a:gd name="T11" fmla="*/ 43 h 44"/>
                  <a:gd name="T12" fmla="*/ 114 w 114"/>
                  <a:gd name="T13" fmla="*/ 3 h 44"/>
                  <a:gd name="T14" fmla="*/ 7 w 114"/>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44">
                    <a:moveTo>
                      <a:pt x="7" y="1"/>
                    </a:moveTo>
                    <a:cubicBezTo>
                      <a:pt x="3" y="3"/>
                      <a:pt x="0" y="41"/>
                      <a:pt x="4" y="43"/>
                    </a:cubicBezTo>
                    <a:cubicBezTo>
                      <a:pt x="6" y="44"/>
                      <a:pt x="20" y="44"/>
                      <a:pt x="37" y="44"/>
                    </a:cubicBezTo>
                    <a:cubicBezTo>
                      <a:pt x="38" y="38"/>
                      <a:pt x="43" y="33"/>
                      <a:pt x="49" y="33"/>
                    </a:cubicBezTo>
                    <a:cubicBezTo>
                      <a:pt x="55" y="33"/>
                      <a:pt x="60" y="38"/>
                      <a:pt x="61" y="44"/>
                    </a:cubicBezTo>
                    <a:cubicBezTo>
                      <a:pt x="87" y="44"/>
                      <a:pt x="111" y="44"/>
                      <a:pt x="111" y="43"/>
                    </a:cubicBezTo>
                    <a:cubicBezTo>
                      <a:pt x="111" y="41"/>
                      <a:pt x="114" y="3"/>
                      <a:pt x="114" y="3"/>
                    </a:cubicBezTo>
                    <a:cubicBezTo>
                      <a:pt x="114" y="2"/>
                      <a:pt x="10"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0" name="Freeform 218"/>
              <p:cNvSpPr>
                <a:spLocks noEditPoints="1"/>
              </p:cNvSpPr>
              <p:nvPr/>
            </p:nvSpPr>
            <p:spPr bwMode="auto">
              <a:xfrm>
                <a:off x="144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1" name="Freeform 219"/>
              <p:cNvSpPr>
                <a:spLocks noEditPoints="1"/>
              </p:cNvSpPr>
              <p:nvPr/>
            </p:nvSpPr>
            <p:spPr bwMode="auto">
              <a:xfrm>
                <a:off x="1606" y="2971"/>
                <a:ext cx="30" cy="34"/>
              </a:xfrm>
              <a:custGeom>
                <a:avLst/>
                <a:gdLst>
                  <a:gd name="T0" fmla="*/ 11 w 21"/>
                  <a:gd name="T1" fmla="*/ 0 h 23"/>
                  <a:gd name="T2" fmla="*/ 0 w 21"/>
                  <a:gd name="T3" fmla="*/ 11 h 23"/>
                  <a:gd name="T4" fmla="*/ 11 w 21"/>
                  <a:gd name="T5" fmla="*/ 23 h 23"/>
                  <a:gd name="T6" fmla="*/ 21 w 21"/>
                  <a:gd name="T7" fmla="*/ 11 h 23"/>
                  <a:gd name="T8" fmla="*/ 11 w 21"/>
                  <a:gd name="T9" fmla="*/ 0 h 23"/>
                  <a:gd name="T10" fmla="*/ 11 w 21"/>
                  <a:gd name="T11" fmla="*/ 16 h 23"/>
                  <a:gd name="T12" fmla="*/ 7 w 21"/>
                  <a:gd name="T13" fmla="*/ 11 h 23"/>
                  <a:gd name="T14" fmla="*/ 11 w 21"/>
                  <a:gd name="T15" fmla="*/ 7 h 23"/>
                  <a:gd name="T16" fmla="*/ 15 w 21"/>
                  <a:gd name="T17" fmla="*/ 11 h 23"/>
                  <a:gd name="T18" fmla="*/ 11 w 21"/>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3">
                    <a:moveTo>
                      <a:pt x="11" y="0"/>
                    </a:moveTo>
                    <a:cubicBezTo>
                      <a:pt x="5" y="0"/>
                      <a:pt x="0" y="5"/>
                      <a:pt x="0" y="11"/>
                    </a:cubicBezTo>
                    <a:cubicBezTo>
                      <a:pt x="0" y="18"/>
                      <a:pt x="5" y="23"/>
                      <a:pt x="11" y="23"/>
                    </a:cubicBezTo>
                    <a:cubicBezTo>
                      <a:pt x="17" y="23"/>
                      <a:pt x="21" y="18"/>
                      <a:pt x="21" y="11"/>
                    </a:cubicBezTo>
                    <a:cubicBezTo>
                      <a:pt x="21" y="5"/>
                      <a:pt x="17" y="0"/>
                      <a:pt x="11" y="0"/>
                    </a:cubicBezTo>
                    <a:close/>
                    <a:moveTo>
                      <a:pt x="11" y="16"/>
                    </a:moveTo>
                    <a:cubicBezTo>
                      <a:pt x="9" y="16"/>
                      <a:pt x="7" y="14"/>
                      <a:pt x="7" y="11"/>
                    </a:cubicBezTo>
                    <a:cubicBezTo>
                      <a:pt x="7" y="9"/>
                      <a:pt x="9" y="7"/>
                      <a:pt x="11" y="7"/>
                    </a:cubicBezTo>
                    <a:cubicBezTo>
                      <a:pt x="13" y="7"/>
                      <a:pt x="15" y="9"/>
                      <a:pt x="15" y="11"/>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2" name="Freeform 220"/>
              <p:cNvSpPr>
                <a:spLocks noEditPoints="1"/>
              </p:cNvSpPr>
              <p:nvPr/>
            </p:nvSpPr>
            <p:spPr bwMode="auto">
              <a:xfrm>
                <a:off x="2414" y="1395"/>
                <a:ext cx="134" cy="130"/>
              </a:xfrm>
              <a:custGeom>
                <a:avLst/>
                <a:gdLst>
                  <a:gd name="T0" fmla="*/ 90 w 92"/>
                  <a:gd name="T1" fmla="*/ 40 h 89"/>
                  <a:gd name="T2" fmla="*/ 65 w 92"/>
                  <a:gd name="T3" fmla="*/ 28 h 89"/>
                  <a:gd name="T4" fmla="*/ 56 w 92"/>
                  <a:gd name="T5" fmla="*/ 4 h 89"/>
                  <a:gd name="T6" fmla="*/ 4 w 92"/>
                  <a:gd name="T7" fmla="*/ 2 h 89"/>
                  <a:gd name="T8" fmla="*/ 4 w 92"/>
                  <a:gd name="T9" fmla="*/ 85 h 89"/>
                  <a:gd name="T10" fmla="*/ 34 w 92"/>
                  <a:gd name="T11" fmla="*/ 88 h 89"/>
                  <a:gd name="T12" fmla="*/ 47 w 92"/>
                  <a:gd name="T13" fmla="*/ 77 h 89"/>
                  <a:gd name="T14" fmla="*/ 59 w 92"/>
                  <a:gd name="T15" fmla="*/ 89 h 89"/>
                  <a:gd name="T16" fmla="*/ 89 w 92"/>
                  <a:gd name="T17" fmla="*/ 88 h 89"/>
                  <a:gd name="T18" fmla="*/ 90 w 92"/>
                  <a:gd name="T19" fmla="*/ 40 h 89"/>
                  <a:gd name="T20" fmla="*/ 31 w 92"/>
                  <a:gd name="T21" fmla="*/ 47 h 89"/>
                  <a:gd name="T22" fmla="*/ 25 w 92"/>
                  <a:gd name="T23" fmla="*/ 47 h 89"/>
                  <a:gd name="T24" fmla="*/ 23 w 92"/>
                  <a:gd name="T25" fmla="*/ 45 h 89"/>
                  <a:gd name="T26" fmla="*/ 25 w 92"/>
                  <a:gd name="T27" fmla="*/ 43 h 89"/>
                  <a:gd name="T28" fmla="*/ 31 w 92"/>
                  <a:gd name="T29" fmla="*/ 43 h 89"/>
                  <a:gd name="T30" fmla="*/ 33 w 92"/>
                  <a:gd name="T31" fmla="*/ 45 h 89"/>
                  <a:gd name="T32" fmla="*/ 31 w 92"/>
                  <a:gd name="T33" fmla="*/ 4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89">
                    <a:moveTo>
                      <a:pt x="90" y="40"/>
                    </a:moveTo>
                    <a:cubicBezTo>
                      <a:pt x="89" y="35"/>
                      <a:pt x="65" y="33"/>
                      <a:pt x="65" y="28"/>
                    </a:cubicBezTo>
                    <a:cubicBezTo>
                      <a:pt x="65" y="23"/>
                      <a:pt x="56" y="4"/>
                      <a:pt x="56" y="4"/>
                    </a:cubicBezTo>
                    <a:cubicBezTo>
                      <a:pt x="55" y="0"/>
                      <a:pt x="4" y="2"/>
                      <a:pt x="4" y="2"/>
                    </a:cubicBezTo>
                    <a:cubicBezTo>
                      <a:pt x="4" y="2"/>
                      <a:pt x="0" y="82"/>
                      <a:pt x="4" y="85"/>
                    </a:cubicBezTo>
                    <a:cubicBezTo>
                      <a:pt x="6" y="87"/>
                      <a:pt x="19" y="88"/>
                      <a:pt x="34" y="88"/>
                    </a:cubicBezTo>
                    <a:cubicBezTo>
                      <a:pt x="35" y="82"/>
                      <a:pt x="40" y="77"/>
                      <a:pt x="47" y="77"/>
                    </a:cubicBezTo>
                    <a:cubicBezTo>
                      <a:pt x="53" y="77"/>
                      <a:pt x="58" y="82"/>
                      <a:pt x="59" y="89"/>
                    </a:cubicBezTo>
                    <a:cubicBezTo>
                      <a:pt x="75" y="89"/>
                      <a:pt x="88" y="89"/>
                      <a:pt x="89" y="88"/>
                    </a:cubicBezTo>
                    <a:cubicBezTo>
                      <a:pt x="92" y="85"/>
                      <a:pt x="91" y="45"/>
                      <a:pt x="90" y="40"/>
                    </a:cubicBezTo>
                    <a:close/>
                    <a:moveTo>
                      <a:pt x="31" y="47"/>
                    </a:moveTo>
                    <a:cubicBezTo>
                      <a:pt x="25" y="47"/>
                      <a:pt x="25" y="47"/>
                      <a:pt x="25" y="47"/>
                    </a:cubicBezTo>
                    <a:cubicBezTo>
                      <a:pt x="24" y="47"/>
                      <a:pt x="23" y="46"/>
                      <a:pt x="23" y="45"/>
                    </a:cubicBezTo>
                    <a:cubicBezTo>
                      <a:pt x="23" y="44"/>
                      <a:pt x="24" y="43"/>
                      <a:pt x="25" y="43"/>
                    </a:cubicBezTo>
                    <a:cubicBezTo>
                      <a:pt x="31" y="43"/>
                      <a:pt x="31" y="43"/>
                      <a:pt x="31" y="43"/>
                    </a:cubicBezTo>
                    <a:cubicBezTo>
                      <a:pt x="32" y="43"/>
                      <a:pt x="33" y="44"/>
                      <a:pt x="33" y="45"/>
                    </a:cubicBezTo>
                    <a:cubicBezTo>
                      <a:pt x="33" y="46"/>
                      <a:pt x="32" y="47"/>
                      <a:pt x="31"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3" name="Freeform 221"/>
              <p:cNvSpPr>
                <a:spLocks/>
              </p:cNvSpPr>
              <p:nvPr/>
            </p:nvSpPr>
            <p:spPr bwMode="auto">
              <a:xfrm>
                <a:off x="2243" y="1456"/>
                <a:ext cx="171" cy="67"/>
              </a:xfrm>
              <a:custGeom>
                <a:avLst/>
                <a:gdLst>
                  <a:gd name="T0" fmla="*/ 7 w 118"/>
                  <a:gd name="T1" fmla="*/ 2 h 46"/>
                  <a:gd name="T2" fmla="*/ 5 w 118"/>
                  <a:gd name="T3" fmla="*/ 45 h 46"/>
                  <a:gd name="T4" fmla="*/ 38 w 118"/>
                  <a:gd name="T5" fmla="*/ 46 h 46"/>
                  <a:gd name="T6" fmla="*/ 51 w 118"/>
                  <a:gd name="T7" fmla="*/ 35 h 46"/>
                  <a:gd name="T8" fmla="*/ 63 w 118"/>
                  <a:gd name="T9" fmla="*/ 46 h 46"/>
                  <a:gd name="T10" fmla="*/ 115 w 118"/>
                  <a:gd name="T11" fmla="*/ 45 h 46"/>
                  <a:gd name="T12" fmla="*/ 118 w 118"/>
                  <a:gd name="T13" fmla="*/ 3 h 46"/>
                  <a:gd name="T14" fmla="*/ 7 w 118"/>
                  <a:gd name="T15" fmla="*/ 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46">
                    <a:moveTo>
                      <a:pt x="7" y="2"/>
                    </a:moveTo>
                    <a:cubicBezTo>
                      <a:pt x="4" y="3"/>
                      <a:pt x="0" y="43"/>
                      <a:pt x="5" y="45"/>
                    </a:cubicBezTo>
                    <a:cubicBezTo>
                      <a:pt x="6" y="46"/>
                      <a:pt x="21" y="46"/>
                      <a:pt x="38" y="46"/>
                    </a:cubicBezTo>
                    <a:cubicBezTo>
                      <a:pt x="39" y="40"/>
                      <a:pt x="45" y="35"/>
                      <a:pt x="51" y="35"/>
                    </a:cubicBezTo>
                    <a:cubicBezTo>
                      <a:pt x="57" y="35"/>
                      <a:pt x="62" y="40"/>
                      <a:pt x="63" y="46"/>
                    </a:cubicBezTo>
                    <a:cubicBezTo>
                      <a:pt x="90" y="46"/>
                      <a:pt x="115" y="46"/>
                      <a:pt x="115" y="45"/>
                    </a:cubicBezTo>
                    <a:cubicBezTo>
                      <a:pt x="115" y="43"/>
                      <a:pt x="118" y="3"/>
                      <a:pt x="118" y="3"/>
                    </a:cubicBezTo>
                    <a:cubicBezTo>
                      <a:pt x="118" y="2"/>
                      <a:pt x="11" y="0"/>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4" name="Freeform 222"/>
              <p:cNvSpPr>
                <a:spLocks noEditPoints="1"/>
              </p:cNvSpPr>
              <p:nvPr/>
            </p:nvSpPr>
            <p:spPr bwMode="auto">
              <a:xfrm>
                <a:off x="2301"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9" y="16"/>
                      <a:pt x="7" y="14"/>
                      <a:pt x="7" y="12"/>
                    </a:cubicBezTo>
                    <a:cubicBezTo>
                      <a:pt x="7" y="9"/>
                      <a:pt x="9"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5" name="Freeform 223"/>
              <p:cNvSpPr>
                <a:spLocks noEditPoints="1"/>
              </p:cNvSpPr>
              <p:nvPr/>
            </p:nvSpPr>
            <p:spPr bwMode="auto">
              <a:xfrm>
                <a:off x="2467" y="1511"/>
                <a:ext cx="32" cy="34"/>
              </a:xfrm>
              <a:custGeom>
                <a:avLst/>
                <a:gdLst>
                  <a:gd name="T0" fmla="*/ 11 w 22"/>
                  <a:gd name="T1" fmla="*/ 0 h 23"/>
                  <a:gd name="T2" fmla="*/ 0 w 22"/>
                  <a:gd name="T3" fmla="*/ 12 h 23"/>
                  <a:gd name="T4" fmla="*/ 11 w 22"/>
                  <a:gd name="T5" fmla="*/ 23 h 23"/>
                  <a:gd name="T6" fmla="*/ 22 w 22"/>
                  <a:gd name="T7" fmla="*/ 12 h 23"/>
                  <a:gd name="T8" fmla="*/ 11 w 22"/>
                  <a:gd name="T9" fmla="*/ 0 h 23"/>
                  <a:gd name="T10" fmla="*/ 11 w 22"/>
                  <a:gd name="T11" fmla="*/ 16 h 23"/>
                  <a:gd name="T12" fmla="*/ 7 w 22"/>
                  <a:gd name="T13" fmla="*/ 12 h 23"/>
                  <a:gd name="T14" fmla="*/ 11 w 22"/>
                  <a:gd name="T15" fmla="*/ 7 h 23"/>
                  <a:gd name="T16" fmla="*/ 15 w 22"/>
                  <a:gd name="T17" fmla="*/ 12 h 23"/>
                  <a:gd name="T18" fmla="*/ 11 w 22"/>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0"/>
                    </a:moveTo>
                    <a:cubicBezTo>
                      <a:pt x="5" y="0"/>
                      <a:pt x="0" y="5"/>
                      <a:pt x="0" y="12"/>
                    </a:cubicBezTo>
                    <a:cubicBezTo>
                      <a:pt x="0" y="18"/>
                      <a:pt x="5" y="23"/>
                      <a:pt x="11" y="23"/>
                    </a:cubicBezTo>
                    <a:cubicBezTo>
                      <a:pt x="17" y="23"/>
                      <a:pt x="22" y="18"/>
                      <a:pt x="22" y="12"/>
                    </a:cubicBezTo>
                    <a:cubicBezTo>
                      <a:pt x="22" y="5"/>
                      <a:pt x="17" y="0"/>
                      <a:pt x="11" y="0"/>
                    </a:cubicBezTo>
                    <a:close/>
                    <a:moveTo>
                      <a:pt x="11" y="16"/>
                    </a:moveTo>
                    <a:cubicBezTo>
                      <a:pt x="8" y="16"/>
                      <a:pt x="7" y="14"/>
                      <a:pt x="7" y="12"/>
                    </a:cubicBezTo>
                    <a:cubicBezTo>
                      <a:pt x="7" y="9"/>
                      <a:pt x="8" y="7"/>
                      <a:pt x="11" y="7"/>
                    </a:cubicBezTo>
                    <a:cubicBezTo>
                      <a:pt x="13" y="7"/>
                      <a:pt x="15" y="9"/>
                      <a:pt x="15" y="12"/>
                    </a:cubicBezTo>
                    <a:cubicBezTo>
                      <a:pt x="15" y="14"/>
                      <a:pt x="13"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6" name="Freeform 224"/>
              <p:cNvSpPr>
                <a:spLocks noEditPoints="1"/>
              </p:cNvSpPr>
              <p:nvPr/>
            </p:nvSpPr>
            <p:spPr bwMode="auto">
              <a:xfrm>
                <a:off x="1166" y="1660"/>
                <a:ext cx="57" cy="54"/>
              </a:xfrm>
              <a:custGeom>
                <a:avLst/>
                <a:gdLst>
                  <a:gd name="T0" fmla="*/ 38 w 39"/>
                  <a:gd name="T1" fmla="*/ 17 h 37"/>
                  <a:gd name="T2" fmla="*/ 28 w 39"/>
                  <a:gd name="T3" fmla="*/ 12 h 37"/>
                  <a:gd name="T4" fmla="*/ 24 w 39"/>
                  <a:gd name="T5" fmla="*/ 1 h 37"/>
                  <a:gd name="T6" fmla="*/ 2 w 39"/>
                  <a:gd name="T7" fmla="*/ 1 h 37"/>
                  <a:gd name="T8" fmla="*/ 2 w 39"/>
                  <a:gd name="T9" fmla="*/ 36 h 37"/>
                  <a:gd name="T10" fmla="*/ 15 w 39"/>
                  <a:gd name="T11" fmla="*/ 37 h 37"/>
                  <a:gd name="T12" fmla="*/ 20 w 39"/>
                  <a:gd name="T13" fmla="*/ 32 h 37"/>
                  <a:gd name="T14" fmla="*/ 25 w 39"/>
                  <a:gd name="T15" fmla="*/ 37 h 37"/>
                  <a:gd name="T16" fmla="*/ 38 w 39"/>
                  <a:gd name="T17" fmla="*/ 37 h 37"/>
                  <a:gd name="T18" fmla="*/ 38 w 39"/>
                  <a:gd name="T19" fmla="*/ 17 h 37"/>
                  <a:gd name="T20" fmla="*/ 13 w 39"/>
                  <a:gd name="T21" fmla="*/ 20 h 37"/>
                  <a:gd name="T22" fmla="*/ 11 w 39"/>
                  <a:gd name="T23" fmla="*/ 20 h 37"/>
                  <a:gd name="T24" fmla="*/ 10 w 39"/>
                  <a:gd name="T25" fmla="*/ 19 h 37"/>
                  <a:gd name="T26" fmla="*/ 11 w 39"/>
                  <a:gd name="T27" fmla="*/ 18 h 37"/>
                  <a:gd name="T28" fmla="*/ 13 w 39"/>
                  <a:gd name="T29" fmla="*/ 18 h 37"/>
                  <a:gd name="T30" fmla="*/ 14 w 39"/>
                  <a:gd name="T31" fmla="*/ 19 h 37"/>
                  <a:gd name="T32" fmla="*/ 13 w 39"/>
                  <a:gd name="T33"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8" y="17"/>
                    </a:moveTo>
                    <a:cubicBezTo>
                      <a:pt x="38" y="15"/>
                      <a:pt x="28" y="14"/>
                      <a:pt x="28" y="12"/>
                    </a:cubicBezTo>
                    <a:cubicBezTo>
                      <a:pt x="28" y="10"/>
                      <a:pt x="24" y="1"/>
                      <a:pt x="24" y="1"/>
                    </a:cubicBezTo>
                    <a:cubicBezTo>
                      <a:pt x="24" y="0"/>
                      <a:pt x="2" y="1"/>
                      <a:pt x="2" y="1"/>
                    </a:cubicBezTo>
                    <a:cubicBezTo>
                      <a:pt x="2" y="1"/>
                      <a:pt x="0" y="34"/>
                      <a:pt x="2" y="36"/>
                    </a:cubicBezTo>
                    <a:cubicBezTo>
                      <a:pt x="3" y="36"/>
                      <a:pt x="8" y="37"/>
                      <a:pt x="15" y="37"/>
                    </a:cubicBezTo>
                    <a:cubicBezTo>
                      <a:pt x="15" y="34"/>
                      <a:pt x="17" y="32"/>
                      <a:pt x="20" y="32"/>
                    </a:cubicBezTo>
                    <a:cubicBezTo>
                      <a:pt x="23" y="32"/>
                      <a:pt x="25" y="35"/>
                      <a:pt x="25" y="37"/>
                    </a:cubicBezTo>
                    <a:cubicBezTo>
                      <a:pt x="32" y="37"/>
                      <a:pt x="37" y="37"/>
                      <a:pt x="38" y="37"/>
                    </a:cubicBezTo>
                    <a:cubicBezTo>
                      <a:pt x="39" y="36"/>
                      <a:pt x="39" y="19"/>
                      <a:pt x="38" y="17"/>
                    </a:cubicBezTo>
                    <a:close/>
                    <a:moveTo>
                      <a:pt x="13" y="20"/>
                    </a:moveTo>
                    <a:cubicBezTo>
                      <a:pt x="11" y="20"/>
                      <a:pt x="11" y="20"/>
                      <a:pt x="11" y="20"/>
                    </a:cubicBezTo>
                    <a:cubicBezTo>
                      <a:pt x="10" y="20"/>
                      <a:pt x="10" y="19"/>
                      <a:pt x="10" y="19"/>
                    </a:cubicBezTo>
                    <a:cubicBezTo>
                      <a:pt x="10" y="18"/>
                      <a:pt x="10" y="18"/>
                      <a:pt x="11" y="18"/>
                    </a:cubicBezTo>
                    <a:cubicBezTo>
                      <a:pt x="13" y="18"/>
                      <a:pt x="13" y="18"/>
                      <a:pt x="13" y="18"/>
                    </a:cubicBezTo>
                    <a:cubicBezTo>
                      <a:pt x="14" y="18"/>
                      <a:pt x="14" y="18"/>
                      <a:pt x="14" y="19"/>
                    </a:cubicBezTo>
                    <a:cubicBezTo>
                      <a:pt x="14" y="19"/>
                      <a:pt x="14" y="20"/>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7" name="Freeform 225"/>
              <p:cNvSpPr>
                <a:spLocks/>
              </p:cNvSpPr>
              <p:nvPr/>
            </p:nvSpPr>
            <p:spPr bwMode="auto">
              <a:xfrm>
                <a:off x="1095" y="1686"/>
                <a:ext cx="71" cy="28"/>
              </a:xfrm>
              <a:custGeom>
                <a:avLst/>
                <a:gdLst>
                  <a:gd name="T0" fmla="*/ 3 w 49"/>
                  <a:gd name="T1" fmla="*/ 0 h 19"/>
                  <a:gd name="T2" fmla="*/ 2 w 49"/>
                  <a:gd name="T3" fmla="*/ 19 h 19"/>
                  <a:gd name="T4" fmla="*/ 16 w 49"/>
                  <a:gd name="T5" fmla="*/ 19 h 19"/>
                  <a:gd name="T6" fmla="*/ 21 w 49"/>
                  <a:gd name="T7" fmla="*/ 14 h 19"/>
                  <a:gd name="T8" fmla="*/ 26 w 49"/>
                  <a:gd name="T9" fmla="*/ 19 h 19"/>
                  <a:gd name="T10" fmla="*/ 48 w 49"/>
                  <a:gd name="T11" fmla="*/ 19 h 19"/>
                  <a:gd name="T12" fmla="*/ 49 w 49"/>
                  <a:gd name="T13" fmla="*/ 1 h 19"/>
                  <a:gd name="T14" fmla="*/ 3 w 4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9">
                    <a:moveTo>
                      <a:pt x="3" y="0"/>
                    </a:moveTo>
                    <a:cubicBezTo>
                      <a:pt x="1" y="1"/>
                      <a:pt x="0" y="18"/>
                      <a:pt x="2" y="19"/>
                    </a:cubicBezTo>
                    <a:cubicBezTo>
                      <a:pt x="2" y="19"/>
                      <a:pt x="8" y="19"/>
                      <a:pt x="16" y="19"/>
                    </a:cubicBezTo>
                    <a:cubicBezTo>
                      <a:pt x="16" y="16"/>
                      <a:pt x="18" y="14"/>
                      <a:pt x="21" y="14"/>
                    </a:cubicBezTo>
                    <a:cubicBezTo>
                      <a:pt x="24" y="14"/>
                      <a:pt x="26" y="16"/>
                      <a:pt x="26" y="19"/>
                    </a:cubicBezTo>
                    <a:cubicBezTo>
                      <a:pt x="37" y="19"/>
                      <a:pt x="48" y="19"/>
                      <a:pt x="48" y="19"/>
                    </a:cubicBezTo>
                    <a:cubicBezTo>
                      <a:pt x="48" y="18"/>
                      <a:pt x="49" y="1"/>
                      <a:pt x="49" y="1"/>
                    </a:cubicBezTo>
                    <a:cubicBezTo>
                      <a:pt x="49" y="1"/>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8" name="Freeform 226"/>
              <p:cNvSpPr>
                <a:spLocks noEditPoints="1"/>
              </p:cNvSpPr>
              <p:nvPr/>
            </p:nvSpPr>
            <p:spPr bwMode="auto">
              <a:xfrm>
                <a:off x="111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3" y="0"/>
                      <a:pt x="0" y="2"/>
                      <a:pt x="0" y="5"/>
                    </a:cubicBezTo>
                    <a:cubicBezTo>
                      <a:pt x="0" y="7"/>
                      <a:pt x="3"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9" name="Freeform 227"/>
              <p:cNvSpPr>
                <a:spLocks noEditPoints="1"/>
              </p:cNvSpPr>
              <p:nvPr/>
            </p:nvSpPr>
            <p:spPr bwMode="auto">
              <a:xfrm>
                <a:off x="1188" y="1709"/>
                <a:ext cx="15" cy="13"/>
              </a:xfrm>
              <a:custGeom>
                <a:avLst/>
                <a:gdLst>
                  <a:gd name="T0" fmla="*/ 5 w 10"/>
                  <a:gd name="T1" fmla="*/ 0 h 9"/>
                  <a:gd name="T2" fmla="*/ 0 w 10"/>
                  <a:gd name="T3" fmla="*/ 5 h 9"/>
                  <a:gd name="T4" fmla="*/ 5 w 10"/>
                  <a:gd name="T5" fmla="*/ 9 h 9"/>
                  <a:gd name="T6" fmla="*/ 10 w 10"/>
                  <a:gd name="T7" fmla="*/ 5 h 9"/>
                  <a:gd name="T8" fmla="*/ 5 w 10"/>
                  <a:gd name="T9" fmla="*/ 0 h 9"/>
                  <a:gd name="T10" fmla="*/ 5 w 10"/>
                  <a:gd name="T11" fmla="*/ 6 h 9"/>
                  <a:gd name="T12" fmla="*/ 3 w 10"/>
                  <a:gd name="T13" fmla="*/ 5 h 9"/>
                  <a:gd name="T14" fmla="*/ 5 w 10"/>
                  <a:gd name="T15" fmla="*/ 3 h 9"/>
                  <a:gd name="T16" fmla="*/ 7 w 10"/>
                  <a:gd name="T17" fmla="*/ 5 h 9"/>
                  <a:gd name="T18" fmla="*/ 5 w 10"/>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5" y="0"/>
                    </a:moveTo>
                    <a:cubicBezTo>
                      <a:pt x="2" y="0"/>
                      <a:pt x="0" y="2"/>
                      <a:pt x="0" y="5"/>
                    </a:cubicBezTo>
                    <a:cubicBezTo>
                      <a:pt x="0" y="7"/>
                      <a:pt x="2" y="9"/>
                      <a:pt x="5" y="9"/>
                    </a:cubicBezTo>
                    <a:cubicBezTo>
                      <a:pt x="8" y="9"/>
                      <a:pt x="10" y="7"/>
                      <a:pt x="10" y="5"/>
                    </a:cubicBezTo>
                    <a:cubicBezTo>
                      <a:pt x="10" y="2"/>
                      <a:pt x="8" y="0"/>
                      <a:pt x="5" y="0"/>
                    </a:cubicBezTo>
                    <a:close/>
                    <a:moveTo>
                      <a:pt x="5" y="6"/>
                    </a:moveTo>
                    <a:cubicBezTo>
                      <a:pt x="4" y="6"/>
                      <a:pt x="3" y="6"/>
                      <a:pt x="3" y="5"/>
                    </a:cubicBezTo>
                    <a:cubicBezTo>
                      <a:pt x="3" y="4"/>
                      <a:pt x="4" y="3"/>
                      <a:pt x="5" y="3"/>
                    </a:cubicBezTo>
                    <a:cubicBezTo>
                      <a:pt x="6" y="3"/>
                      <a:pt x="7" y="4"/>
                      <a:pt x="7" y="5"/>
                    </a:cubicBezTo>
                    <a:cubicBezTo>
                      <a:pt x="7" y="6"/>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0" name="Freeform 228"/>
              <p:cNvSpPr>
                <a:spLocks noEditPoints="1"/>
              </p:cNvSpPr>
              <p:nvPr/>
            </p:nvSpPr>
            <p:spPr bwMode="auto">
              <a:xfrm>
                <a:off x="1961" y="2001"/>
                <a:ext cx="62" cy="60"/>
              </a:xfrm>
              <a:custGeom>
                <a:avLst/>
                <a:gdLst>
                  <a:gd name="T0" fmla="*/ 42 w 43"/>
                  <a:gd name="T1" fmla="*/ 19 h 41"/>
                  <a:gd name="T2" fmla="*/ 30 w 43"/>
                  <a:gd name="T3" fmla="*/ 13 h 41"/>
                  <a:gd name="T4" fmla="*/ 26 w 43"/>
                  <a:gd name="T5" fmla="*/ 1 h 41"/>
                  <a:gd name="T6" fmla="*/ 2 w 43"/>
                  <a:gd name="T7" fmla="*/ 1 h 41"/>
                  <a:gd name="T8" fmla="*/ 2 w 43"/>
                  <a:gd name="T9" fmla="*/ 39 h 41"/>
                  <a:gd name="T10" fmla="*/ 16 w 43"/>
                  <a:gd name="T11" fmla="*/ 41 h 41"/>
                  <a:gd name="T12" fmla="*/ 22 w 43"/>
                  <a:gd name="T13" fmla="*/ 36 h 41"/>
                  <a:gd name="T14" fmla="*/ 28 w 43"/>
                  <a:gd name="T15" fmla="*/ 41 h 41"/>
                  <a:gd name="T16" fmla="*/ 41 w 43"/>
                  <a:gd name="T17" fmla="*/ 41 h 41"/>
                  <a:gd name="T18" fmla="*/ 42 w 43"/>
                  <a:gd name="T19" fmla="*/ 19 h 41"/>
                  <a:gd name="T20" fmla="*/ 15 w 43"/>
                  <a:gd name="T21" fmla="*/ 22 h 41"/>
                  <a:gd name="T22" fmla="*/ 12 w 43"/>
                  <a:gd name="T23" fmla="*/ 22 h 41"/>
                  <a:gd name="T24" fmla="*/ 11 w 43"/>
                  <a:gd name="T25" fmla="*/ 21 h 41"/>
                  <a:gd name="T26" fmla="*/ 12 w 43"/>
                  <a:gd name="T27" fmla="*/ 20 h 41"/>
                  <a:gd name="T28" fmla="*/ 15 w 43"/>
                  <a:gd name="T29" fmla="*/ 20 h 41"/>
                  <a:gd name="T30" fmla="*/ 16 w 43"/>
                  <a:gd name="T31" fmla="*/ 21 h 41"/>
                  <a:gd name="T32" fmla="*/ 15 w 43"/>
                  <a:gd name="T3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1">
                    <a:moveTo>
                      <a:pt x="42" y="19"/>
                    </a:moveTo>
                    <a:cubicBezTo>
                      <a:pt x="41" y="16"/>
                      <a:pt x="30" y="15"/>
                      <a:pt x="30" y="13"/>
                    </a:cubicBezTo>
                    <a:cubicBezTo>
                      <a:pt x="30" y="11"/>
                      <a:pt x="26" y="1"/>
                      <a:pt x="26" y="1"/>
                    </a:cubicBezTo>
                    <a:cubicBezTo>
                      <a:pt x="26" y="0"/>
                      <a:pt x="2" y="1"/>
                      <a:pt x="2" y="1"/>
                    </a:cubicBezTo>
                    <a:cubicBezTo>
                      <a:pt x="2" y="1"/>
                      <a:pt x="0" y="38"/>
                      <a:pt x="2" y="39"/>
                    </a:cubicBezTo>
                    <a:cubicBezTo>
                      <a:pt x="3" y="40"/>
                      <a:pt x="9" y="41"/>
                      <a:pt x="16" y="41"/>
                    </a:cubicBezTo>
                    <a:cubicBezTo>
                      <a:pt x="16" y="38"/>
                      <a:pt x="19" y="36"/>
                      <a:pt x="22" y="36"/>
                    </a:cubicBezTo>
                    <a:cubicBezTo>
                      <a:pt x="25" y="36"/>
                      <a:pt x="27" y="38"/>
                      <a:pt x="28" y="41"/>
                    </a:cubicBezTo>
                    <a:cubicBezTo>
                      <a:pt x="35" y="41"/>
                      <a:pt x="41" y="41"/>
                      <a:pt x="41" y="41"/>
                    </a:cubicBezTo>
                    <a:cubicBezTo>
                      <a:pt x="43" y="40"/>
                      <a:pt x="42" y="21"/>
                      <a:pt x="42" y="19"/>
                    </a:cubicBezTo>
                    <a:close/>
                    <a:moveTo>
                      <a:pt x="15" y="22"/>
                    </a:moveTo>
                    <a:cubicBezTo>
                      <a:pt x="12" y="22"/>
                      <a:pt x="12" y="22"/>
                      <a:pt x="12" y="22"/>
                    </a:cubicBezTo>
                    <a:cubicBezTo>
                      <a:pt x="11" y="22"/>
                      <a:pt x="11" y="21"/>
                      <a:pt x="11" y="21"/>
                    </a:cubicBezTo>
                    <a:cubicBezTo>
                      <a:pt x="11" y="20"/>
                      <a:pt x="11" y="20"/>
                      <a:pt x="12" y="20"/>
                    </a:cubicBezTo>
                    <a:cubicBezTo>
                      <a:pt x="15" y="20"/>
                      <a:pt x="15" y="20"/>
                      <a:pt x="15" y="20"/>
                    </a:cubicBezTo>
                    <a:cubicBezTo>
                      <a:pt x="15" y="20"/>
                      <a:pt x="16" y="20"/>
                      <a:pt x="16" y="21"/>
                    </a:cubicBezTo>
                    <a:cubicBezTo>
                      <a:pt x="16" y="21"/>
                      <a:pt x="15" y="22"/>
                      <a:pt x="1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1" name="Freeform 229"/>
              <p:cNvSpPr>
                <a:spLocks/>
              </p:cNvSpPr>
              <p:nvPr/>
            </p:nvSpPr>
            <p:spPr bwMode="auto">
              <a:xfrm>
                <a:off x="1881" y="2029"/>
                <a:ext cx="80" cy="32"/>
              </a:xfrm>
              <a:custGeom>
                <a:avLst/>
                <a:gdLst>
                  <a:gd name="T0" fmla="*/ 3 w 55"/>
                  <a:gd name="T1" fmla="*/ 1 h 22"/>
                  <a:gd name="T2" fmla="*/ 2 w 55"/>
                  <a:gd name="T3" fmla="*/ 21 h 22"/>
                  <a:gd name="T4" fmla="*/ 18 w 55"/>
                  <a:gd name="T5" fmla="*/ 22 h 22"/>
                  <a:gd name="T6" fmla="*/ 24 w 55"/>
                  <a:gd name="T7" fmla="*/ 17 h 22"/>
                  <a:gd name="T8" fmla="*/ 30 w 55"/>
                  <a:gd name="T9" fmla="*/ 22 h 22"/>
                  <a:gd name="T10" fmla="*/ 54 w 55"/>
                  <a:gd name="T11" fmla="*/ 21 h 22"/>
                  <a:gd name="T12" fmla="*/ 55 w 55"/>
                  <a:gd name="T13" fmla="*/ 2 h 22"/>
                  <a:gd name="T14" fmla="*/ 3 w 55"/>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2">
                    <a:moveTo>
                      <a:pt x="3" y="1"/>
                    </a:moveTo>
                    <a:cubicBezTo>
                      <a:pt x="2" y="2"/>
                      <a:pt x="0" y="20"/>
                      <a:pt x="2" y="21"/>
                    </a:cubicBezTo>
                    <a:cubicBezTo>
                      <a:pt x="3" y="22"/>
                      <a:pt x="10" y="22"/>
                      <a:pt x="18" y="22"/>
                    </a:cubicBezTo>
                    <a:cubicBezTo>
                      <a:pt x="19" y="19"/>
                      <a:pt x="21" y="17"/>
                      <a:pt x="24" y="17"/>
                    </a:cubicBezTo>
                    <a:cubicBezTo>
                      <a:pt x="27" y="17"/>
                      <a:pt x="29" y="19"/>
                      <a:pt x="30" y="22"/>
                    </a:cubicBezTo>
                    <a:cubicBezTo>
                      <a:pt x="42" y="22"/>
                      <a:pt x="54" y="22"/>
                      <a:pt x="54" y="21"/>
                    </a:cubicBezTo>
                    <a:cubicBezTo>
                      <a:pt x="54" y="21"/>
                      <a:pt x="55" y="2"/>
                      <a:pt x="55" y="2"/>
                    </a:cubicBezTo>
                    <a:cubicBezTo>
                      <a:pt x="55" y="1"/>
                      <a:pt x="5"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2" name="Freeform 230"/>
              <p:cNvSpPr>
                <a:spLocks noEditPoints="1"/>
              </p:cNvSpPr>
              <p:nvPr/>
            </p:nvSpPr>
            <p:spPr bwMode="auto">
              <a:xfrm>
                <a:off x="1908"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3" name="Freeform 231"/>
              <p:cNvSpPr>
                <a:spLocks noEditPoints="1"/>
              </p:cNvSpPr>
              <p:nvPr/>
            </p:nvSpPr>
            <p:spPr bwMode="auto">
              <a:xfrm>
                <a:off x="1985" y="2055"/>
                <a:ext cx="15" cy="16"/>
              </a:xfrm>
              <a:custGeom>
                <a:avLst/>
                <a:gdLst>
                  <a:gd name="T0" fmla="*/ 5 w 10"/>
                  <a:gd name="T1" fmla="*/ 0 h 11"/>
                  <a:gd name="T2" fmla="*/ 0 w 10"/>
                  <a:gd name="T3" fmla="*/ 6 h 11"/>
                  <a:gd name="T4" fmla="*/ 5 w 10"/>
                  <a:gd name="T5" fmla="*/ 11 h 11"/>
                  <a:gd name="T6" fmla="*/ 10 w 10"/>
                  <a:gd name="T7" fmla="*/ 6 h 11"/>
                  <a:gd name="T8" fmla="*/ 5 w 10"/>
                  <a:gd name="T9" fmla="*/ 0 h 11"/>
                  <a:gd name="T10" fmla="*/ 5 w 10"/>
                  <a:gd name="T11" fmla="*/ 8 h 11"/>
                  <a:gd name="T12" fmla="*/ 3 w 10"/>
                  <a:gd name="T13" fmla="*/ 6 h 11"/>
                  <a:gd name="T14" fmla="*/ 5 w 10"/>
                  <a:gd name="T15" fmla="*/ 4 h 11"/>
                  <a:gd name="T16" fmla="*/ 7 w 10"/>
                  <a:gd name="T17" fmla="*/ 6 h 11"/>
                  <a:gd name="T18" fmla="*/ 5 w 10"/>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0"/>
                    </a:moveTo>
                    <a:cubicBezTo>
                      <a:pt x="2" y="0"/>
                      <a:pt x="0" y="3"/>
                      <a:pt x="0" y="6"/>
                    </a:cubicBezTo>
                    <a:cubicBezTo>
                      <a:pt x="0" y="8"/>
                      <a:pt x="2" y="11"/>
                      <a:pt x="5" y="11"/>
                    </a:cubicBezTo>
                    <a:cubicBezTo>
                      <a:pt x="8" y="11"/>
                      <a:pt x="10" y="8"/>
                      <a:pt x="10" y="6"/>
                    </a:cubicBezTo>
                    <a:cubicBezTo>
                      <a:pt x="10" y="3"/>
                      <a:pt x="8" y="0"/>
                      <a:pt x="5" y="0"/>
                    </a:cubicBezTo>
                    <a:close/>
                    <a:moveTo>
                      <a:pt x="5" y="8"/>
                    </a:moveTo>
                    <a:cubicBezTo>
                      <a:pt x="4" y="8"/>
                      <a:pt x="3" y="7"/>
                      <a:pt x="3" y="6"/>
                    </a:cubicBezTo>
                    <a:cubicBezTo>
                      <a:pt x="3" y="4"/>
                      <a:pt x="4" y="4"/>
                      <a:pt x="5" y="4"/>
                    </a:cubicBezTo>
                    <a:cubicBezTo>
                      <a:pt x="6" y="4"/>
                      <a:pt x="7" y="4"/>
                      <a:pt x="7" y="6"/>
                    </a:cubicBezTo>
                    <a:cubicBezTo>
                      <a:pt x="7" y="7"/>
                      <a:pt x="6"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4" name="Rectangle 232"/>
              <p:cNvSpPr>
                <a:spLocks noChangeArrowheads="1"/>
              </p:cNvSpPr>
              <p:nvPr/>
            </p:nvSpPr>
            <p:spPr bwMode="auto">
              <a:xfrm>
                <a:off x="1366" y="2537"/>
                <a:ext cx="226"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5" name="Rectangle 233"/>
              <p:cNvSpPr>
                <a:spLocks noChangeArrowheads="1"/>
              </p:cNvSpPr>
              <p:nvPr/>
            </p:nvSpPr>
            <p:spPr bwMode="auto">
              <a:xfrm>
                <a:off x="1383"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6" name="Rectangle 234"/>
              <p:cNvSpPr>
                <a:spLocks noChangeArrowheads="1"/>
              </p:cNvSpPr>
              <p:nvPr/>
            </p:nvSpPr>
            <p:spPr bwMode="auto">
              <a:xfrm>
                <a:off x="1415" y="2464"/>
                <a:ext cx="20" cy="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7" name="Rectangle 235"/>
              <p:cNvSpPr>
                <a:spLocks noChangeArrowheads="1"/>
              </p:cNvSpPr>
              <p:nvPr/>
            </p:nvSpPr>
            <p:spPr bwMode="auto">
              <a:xfrm>
                <a:off x="1459" y="2502"/>
                <a:ext cx="20" cy="3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8" name="Rectangle 236"/>
              <p:cNvSpPr>
                <a:spLocks noChangeArrowheads="1"/>
              </p:cNvSpPr>
              <p:nvPr/>
            </p:nvSpPr>
            <p:spPr bwMode="auto">
              <a:xfrm>
                <a:off x="1491" y="2521"/>
                <a:ext cx="20" cy="1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9" name="Rectangle 237"/>
              <p:cNvSpPr>
                <a:spLocks noChangeArrowheads="1"/>
              </p:cNvSpPr>
              <p:nvPr/>
            </p:nvSpPr>
            <p:spPr bwMode="auto">
              <a:xfrm>
                <a:off x="1892" y="1612"/>
                <a:ext cx="182"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0" name="Rectangle 238"/>
              <p:cNvSpPr>
                <a:spLocks noChangeArrowheads="1"/>
              </p:cNvSpPr>
              <p:nvPr/>
            </p:nvSpPr>
            <p:spPr bwMode="auto">
              <a:xfrm>
                <a:off x="1905" y="1554"/>
                <a:ext cx="16"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1" name="Rectangle 239"/>
              <p:cNvSpPr>
                <a:spLocks noChangeArrowheads="1"/>
              </p:cNvSpPr>
              <p:nvPr/>
            </p:nvSpPr>
            <p:spPr bwMode="auto">
              <a:xfrm>
                <a:off x="1931" y="1554"/>
                <a:ext cx="18" cy="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2" name="Rectangle 240"/>
              <p:cNvSpPr>
                <a:spLocks noChangeArrowheads="1"/>
              </p:cNvSpPr>
              <p:nvPr/>
            </p:nvSpPr>
            <p:spPr bwMode="auto">
              <a:xfrm>
                <a:off x="1966" y="1583"/>
                <a:ext cx="16"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3" name="Rectangle 241"/>
              <p:cNvSpPr>
                <a:spLocks noChangeArrowheads="1"/>
              </p:cNvSpPr>
              <p:nvPr/>
            </p:nvSpPr>
            <p:spPr bwMode="auto">
              <a:xfrm>
                <a:off x="1990"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4" name="Rectangle 242"/>
              <p:cNvSpPr>
                <a:spLocks noChangeArrowheads="1"/>
              </p:cNvSpPr>
              <p:nvPr/>
            </p:nvSpPr>
            <p:spPr bwMode="auto">
              <a:xfrm>
                <a:off x="2011" y="1583"/>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5" name="Rectangle 243"/>
              <p:cNvSpPr>
                <a:spLocks noChangeArrowheads="1"/>
              </p:cNvSpPr>
              <p:nvPr/>
            </p:nvSpPr>
            <p:spPr bwMode="auto">
              <a:xfrm>
                <a:off x="2035" y="1599"/>
                <a:ext cx="16"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6" name="Rectangle 244"/>
              <p:cNvSpPr>
                <a:spLocks noChangeArrowheads="1"/>
              </p:cNvSpPr>
              <p:nvPr/>
            </p:nvSpPr>
            <p:spPr bwMode="auto">
              <a:xfrm>
                <a:off x="2074" y="1343"/>
                <a:ext cx="86" cy="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7" name="Rectangle 245"/>
              <p:cNvSpPr>
                <a:spLocks noChangeArrowheads="1"/>
              </p:cNvSpPr>
              <p:nvPr/>
            </p:nvSpPr>
            <p:spPr bwMode="auto">
              <a:xfrm>
                <a:off x="2081" y="1315"/>
                <a:ext cx="8"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8" name="Rectangle 246"/>
              <p:cNvSpPr>
                <a:spLocks noChangeArrowheads="1"/>
              </p:cNvSpPr>
              <p:nvPr/>
            </p:nvSpPr>
            <p:spPr bwMode="auto">
              <a:xfrm>
                <a:off x="2093" y="1315"/>
                <a:ext cx="9" cy="2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9" name="Rectangle 247"/>
              <p:cNvSpPr>
                <a:spLocks noChangeArrowheads="1"/>
              </p:cNvSpPr>
              <p:nvPr/>
            </p:nvSpPr>
            <p:spPr bwMode="auto">
              <a:xfrm>
                <a:off x="2109" y="1330"/>
                <a:ext cx="9"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0" name="Rectangle 248"/>
              <p:cNvSpPr>
                <a:spLocks noChangeArrowheads="1"/>
              </p:cNvSpPr>
              <p:nvPr/>
            </p:nvSpPr>
            <p:spPr bwMode="auto">
              <a:xfrm>
                <a:off x="212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1" name="Rectangle 249"/>
              <p:cNvSpPr>
                <a:spLocks noChangeArrowheads="1"/>
              </p:cNvSpPr>
              <p:nvPr/>
            </p:nvSpPr>
            <p:spPr bwMode="auto">
              <a:xfrm>
                <a:off x="2131" y="1330"/>
                <a:ext cx="7" cy="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2" name="Rectangle 250"/>
              <p:cNvSpPr>
                <a:spLocks noChangeArrowheads="1"/>
              </p:cNvSpPr>
              <p:nvPr/>
            </p:nvSpPr>
            <p:spPr bwMode="auto">
              <a:xfrm>
                <a:off x="2141" y="1335"/>
                <a:ext cx="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3" name="Rectangle 251"/>
              <p:cNvSpPr>
                <a:spLocks noChangeArrowheads="1"/>
              </p:cNvSpPr>
              <p:nvPr/>
            </p:nvSpPr>
            <p:spPr bwMode="auto">
              <a:xfrm>
                <a:off x="2333" y="1964"/>
                <a:ext cx="209" cy="6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4" name="Rectangle 252"/>
              <p:cNvSpPr>
                <a:spLocks noChangeArrowheads="1"/>
              </p:cNvSpPr>
              <p:nvPr/>
            </p:nvSpPr>
            <p:spPr bwMode="auto">
              <a:xfrm>
                <a:off x="2349" y="1897"/>
                <a:ext cx="19"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5" name="Rectangle 253"/>
              <p:cNvSpPr>
                <a:spLocks noChangeArrowheads="1"/>
              </p:cNvSpPr>
              <p:nvPr/>
            </p:nvSpPr>
            <p:spPr bwMode="auto">
              <a:xfrm>
                <a:off x="2378" y="1897"/>
                <a:ext cx="20" cy="7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6" name="Rectangle 254"/>
              <p:cNvSpPr>
                <a:spLocks noChangeArrowheads="1"/>
              </p:cNvSpPr>
              <p:nvPr/>
            </p:nvSpPr>
            <p:spPr bwMode="auto">
              <a:xfrm>
                <a:off x="2419"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7" name="Rectangle 255"/>
              <p:cNvSpPr>
                <a:spLocks noChangeArrowheads="1"/>
              </p:cNvSpPr>
              <p:nvPr/>
            </p:nvSpPr>
            <p:spPr bwMode="auto">
              <a:xfrm>
                <a:off x="2445"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8" name="Rectangle 256"/>
              <p:cNvSpPr>
                <a:spLocks noChangeArrowheads="1"/>
              </p:cNvSpPr>
              <p:nvPr/>
            </p:nvSpPr>
            <p:spPr bwMode="auto">
              <a:xfrm>
                <a:off x="2471" y="1932"/>
                <a:ext cx="19" cy="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9" name="Rectangle 257"/>
              <p:cNvSpPr>
                <a:spLocks noChangeArrowheads="1"/>
              </p:cNvSpPr>
              <p:nvPr/>
            </p:nvSpPr>
            <p:spPr bwMode="auto">
              <a:xfrm>
                <a:off x="2497" y="1949"/>
                <a:ext cx="19"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0" name="Freeform 258"/>
              <p:cNvSpPr>
                <a:spLocks/>
              </p:cNvSpPr>
              <p:nvPr/>
            </p:nvSpPr>
            <p:spPr bwMode="auto">
              <a:xfrm>
                <a:off x="2144" y="684"/>
                <a:ext cx="96" cy="83"/>
              </a:xfrm>
              <a:custGeom>
                <a:avLst/>
                <a:gdLst>
                  <a:gd name="T0" fmla="*/ 0 w 96"/>
                  <a:gd name="T1" fmla="*/ 83 h 83"/>
                  <a:gd name="T2" fmla="*/ 48 w 96"/>
                  <a:gd name="T3" fmla="*/ 0 h 83"/>
                  <a:gd name="T4" fmla="*/ 96 w 96"/>
                  <a:gd name="T5" fmla="*/ 83 h 83"/>
                  <a:gd name="T6" fmla="*/ 0 w 96"/>
                  <a:gd name="T7" fmla="*/ 83 h 83"/>
                </a:gdLst>
                <a:ahLst/>
                <a:cxnLst>
                  <a:cxn ang="0">
                    <a:pos x="T0" y="T1"/>
                  </a:cxn>
                  <a:cxn ang="0">
                    <a:pos x="T2" y="T3"/>
                  </a:cxn>
                  <a:cxn ang="0">
                    <a:pos x="T4" y="T5"/>
                  </a:cxn>
                  <a:cxn ang="0">
                    <a:pos x="T6" y="T7"/>
                  </a:cxn>
                </a:cxnLst>
                <a:rect l="0" t="0" r="r" b="b"/>
                <a:pathLst>
                  <a:path w="96" h="83">
                    <a:moveTo>
                      <a:pt x="0" y="83"/>
                    </a:moveTo>
                    <a:lnTo>
                      <a:pt x="48" y="0"/>
                    </a:lnTo>
                    <a:lnTo>
                      <a:pt x="96" y="83"/>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1" name="Freeform 259"/>
              <p:cNvSpPr>
                <a:spLocks/>
              </p:cNvSpPr>
              <p:nvPr/>
            </p:nvSpPr>
            <p:spPr bwMode="auto">
              <a:xfrm>
                <a:off x="2144" y="783"/>
                <a:ext cx="96" cy="83"/>
              </a:xfrm>
              <a:custGeom>
                <a:avLst/>
                <a:gdLst>
                  <a:gd name="T0" fmla="*/ 0 w 96"/>
                  <a:gd name="T1" fmla="*/ 0 h 83"/>
                  <a:gd name="T2" fmla="*/ 48 w 96"/>
                  <a:gd name="T3" fmla="*/ 83 h 83"/>
                  <a:gd name="T4" fmla="*/ 96 w 96"/>
                  <a:gd name="T5" fmla="*/ 0 h 83"/>
                  <a:gd name="T6" fmla="*/ 0 w 96"/>
                  <a:gd name="T7" fmla="*/ 0 h 83"/>
                </a:gdLst>
                <a:ahLst/>
                <a:cxnLst>
                  <a:cxn ang="0">
                    <a:pos x="T0" y="T1"/>
                  </a:cxn>
                  <a:cxn ang="0">
                    <a:pos x="T2" y="T3"/>
                  </a:cxn>
                  <a:cxn ang="0">
                    <a:pos x="T4" y="T5"/>
                  </a:cxn>
                  <a:cxn ang="0">
                    <a:pos x="T6" y="T7"/>
                  </a:cxn>
                </a:cxnLst>
                <a:rect l="0" t="0" r="r" b="b"/>
                <a:pathLst>
                  <a:path w="96" h="83">
                    <a:moveTo>
                      <a:pt x="0" y="0"/>
                    </a:moveTo>
                    <a:lnTo>
                      <a:pt x="48" y="83"/>
                    </a:lnTo>
                    <a:lnTo>
                      <a:pt x="9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2" name="Freeform 260"/>
              <p:cNvSpPr>
                <a:spLocks noEditPoints="1"/>
              </p:cNvSpPr>
              <p:nvPr/>
            </p:nvSpPr>
            <p:spPr bwMode="auto">
              <a:xfrm>
                <a:off x="1725" y="1744"/>
                <a:ext cx="89" cy="87"/>
              </a:xfrm>
              <a:custGeom>
                <a:avLst/>
                <a:gdLst>
                  <a:gd name="T0" fmla="*/ 30 w 61"/>
                  <a:gd name="T1" fmla="*/ 0 h 60"/>
                  <a:gd name="T2" fmla="*/ 0 w 61"/>
                  <a:gd name="T3" fmla="*/ 30 h 60"/>
                  <a:gd name="T4" fmla="*/ 30 w 61"/>
                  <a:gd name="T5" fmla="*/ 60 h 60"/>
                  <a:gd name="T6" fmla="*/ 61 w 61"/>
                  <a:gd name="T7" fmla="*/ 30 h 60"/>
                  <a:gd name="T8" fmla="*/ 30 w 61"/>
                  <a:gd name="T9" fmla="*/ 0 h 60"/>
                  <a:gd name="T10" fmla="*/ 30 w 61"/>
                  <a:gd name="T11" fmla="*/ 51 h 60"/>
                  <a:gd name="T12" fmla="*/ 10 w 61"/>
                  <a:gd name="T13" fmla="*/ 30 h 60"/>
                  <a:gd name="T14" fmla="*/ 30 w 61"/>
                  <a:gd name="T15" fmla="*/ 9 h 60"/>
                  <a:gd name="T16" fmla="*/ 51 w 61"/>
                  <a:gd name="T17" fmla="*/ 30 h 60"/>
                  <a:gd name="T18" fmla="*/ 30 w 61"/>
                  <a:gd name="T19"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30" y="0"/>
                    </a:moveTo>
                    <a:cubicBezTo>
                      <a:pt x="14" y="0"/>
                      <a:pt x="0" y="13"/>
                      <a:pt x="0" y="30"/>
                    </a:cubicBezTo>
                    <a:cubicBezTo>
                      <a:pt x="0" y="47"/>
                      <a:pt x="14" y="60"/>
                      <a:pt x="30" y="60"/>
                    </a:cubicBezTo>
                    <a:cubicBezTo>
                      <a:pt x="47" y="60"/>
                      <a:pt x="61" y="47"/>
                      <a:pt x="61" y="30"/>
                    </a:cubicBezTo>
                    <a:cubicBezTo>
                      <a:pt x="61" y="13"/>
                      <a:pt x="47" y="0"/>
                      <a:pt x="30" y="0"/>
                    </a:cubicBezTo>
                    <a:close/>
                    <a:moveTo>
                      <a:pt x="30" y="51"/>
                    </a:moveTo>
                    <a:cubicBezTo>
                      <a:pt x="19" y="51"/>
                      <a:pt x="10" y="42"/>
                      <a:pt x="10" y="30"/>
                    </a:cubicBezTo>
                    <a:cubicBezTo>
                      <a:pt x="10" y="19"/>
                      <a:pt x="19" y="9"/>
                      <a:pt x="30" y="9"/>
                    </a:cubicBezTo>
                    <a:cubicBezTo>
                      <a:pt x="42" y="9"/>
                      <a:pt x="51" y="19"/>
                      <a:pt x="51" y="30"/>
                    </a:cubicBezTo>
                    <a:cubicBezTo>
                      <a:pt x="51" y="42"/>
                      <a:pt x="42" y="51"/>
                      <a:pt x="30"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3" name="Rectangle 261"/>
              <p:cNvSpPr>
                <a:spLocks noChangeArrowheads="1"/>
              </p:cNvSpPr>
              <p:nvPr/>
            </p:nvSpPr>
            <p:spPr bwMode="auto">
              <a:xfrm>
                <a:off x="1760" y="1826"/>
                <a:ext cx="19" cy="5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4" name="Rectangle 262"/>
              <p:cNvSpPr>
                <a:spLocks noChangeArrowheads="1"/>
              </p:cNvSpPr>
              <p:nvPr/>
            </p:nvSpPr>
            <p:spPr bwMode="auto">
              <a:xfrm>
                <a:off x="1760" y="1766"/>
                <a:ext cx="19" cy="4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5" name="Freeform 263"/>
              <p:cNvSpPr>
                <a:spLocks/>
              </p:cNvSpPr>
              <p:nvPr/>
            </p:nvSpPr>
            <p:spPr bwMode="auto">
              <a:xfrm>
                <a:off x="1697" y="1741"/>
                <a:ext cx="169" cy="112"/>
              </a:xfrm>
              <a:custGeom>
                <a:avLst/>
                <a:gdLst>
                  <a:gd name="T0" fmla="*/ 0 w 169"/>
                  <a:gd name="T1" fmla="*/ 0 h 112"/>
                  <a:gd name="T2" fmla="*/ 0 w 169"/>
                  <a:gd name="T3" fmla="*/ 112 h 112"/>
                  <a:gd name="T4" fmla="*/ 40 w 169"/>
                  <a:gd name="T5" fmla="*/ 112 h 112"/>
                  <a:gd name="T6" fmla="*/ 40 w 169"/>
                  <a:gd name="T7" fmla="*/ 96 h 112"/>
                  <a:gd name="T8" fmla="*/ 117 w 169"/>
                  <a:gd name="T9" fmla="*/ 96 h 112"/>
                  <a:gd name="T10" fmla="*/ 117 w 169"/>
                  <a:gd name="T11" fmla="*/ 112 h 112"/>
                  <a:gd name="T12" fmla="*/ 169 w 169"/>
                  <a:gd name="T13" fmla="*/ 112 h 112"/>
                  <a:gd name="T14" fmla="*/ 169 w 169"/>
                  <a:gd name="T15" fmla="*/ 0 h 112"/>
                  <a:gd name="T16" fmla="*/ 0 w 169"/>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0" y="0"/>
                    </a:moveTo>
                    <a:lnTo>
                      <a:pt x="0" y="112"/>
                    </a:lnTo>
                    <a:lnTo>
                      <a:pt x="40" y="112"/>
                    </a:lnTo>
                    <a:lnTo>
                      <a:pt x="40" y="96"/>
                    </a:lnTo>
                    <a:lnTo>
                      <a:pt x="117" y="96"/>
                    </a:lnTo>
                    <a:lnTo>
                      <a:pt x="117" y="112"/>
                    </a:lnTo>
                    <a:lnTo>
                      <a:pt x="169" y="112"/>
                    </a:lnTo>
                    <a:lnTo>
                      <a:pt x="169" y="0"/>
                    </a:lnTo>
                    <a:lnTo>
                      <a:pt x="0" y="0"/>
                    </a:lnTo>
                    <a:close/>
                  </a:path>
                </a:pathLst>
              </a:cu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6" name="Freeform 264"/>
              <p:cNvSpPr>
                <a:spLocks/>
              </p:cNvSpPr>
              <p:nvPr/>
            </p:nvSpPr>
            <p:spPr bwMode="auto">
              <a:xfrm>
                <a:off x="720" y="1017"/>
                <a:ext cx="122" cy="135"/>
              </a:xfrm>
              <a:custGeom>
                <a:avLst/>
                <a:gdLst>
                  <a:gd name="T0" fmla="*/ 37 w 84"/>
                  <a:gd name="T1" fmla="*/ 0 h 93"/>
                  <a:gd name="T2" fmla="*/ 0 w 84"/>
                  <a:gd name="T3" fmla="*/ 19 h 93"/>
                  <a:gd name="T4" fmla="*/ 27 w 84"/>
                  <a:gd name="T5" fmla="*/ 46 h 93"/>
                  <a:gd name="T6" fmla="*/ 0 w 84"/>
                  <a:gd name="T7" fmla="*/ 74 h 93"/>
                  <a:gd name="T8" fmla="*/ 37 w 84"/>
                  <a:gd name="T9" fmla="*/ 93 h 93"/>
                  <a:gd name="T10" fmla="*/ 84 w 84"/>
                  <a:gd name="T11" fmla="*/ 46 h 93"/>
                  <a:gd name="T12" fmla="*/ 37 w 8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84" h="93">
                    <a:moveTo>
                      <a:pt x="37" y="0"/>
                    </a:moveTo>
                    <a:cubicBezTo>
                      <a:pt x="22" y="0"/>
                      <a:pt x="8" y="7"/>
                      <a:pt x="0" y="19"/>
                    </a:cubicBezTo>
                    <a:cubicBezTo>
                      <a:pt x="15" y="19"/>
                      <a:pt x="27" y="31"/>
                      <a:pt x="27" y="46"/>
                    </a:cubicBezTo>
                    <a:cubicBezTo>
                      <a:pt x="27" y="61"/>
                      <a:pt x="15" y="74"/>
                      <a:pt x="0" y="74"/>
                    </a:cubicBezTo>
                    <a:cubicBezTo>
                      <a:pt x="8" y="85"/>
                      <a:pt x="22" y="93"/>
                      <a:pt x="37" y="93"/>
                    </a:cubicBezTo>
                    <a:cubicBezTo>
                      <a:pt x="63" y="93"/>
                      <a:pt x="84" y="72"/>
                      <a:pt x="84" y="46"/>
                    </a:cubicBezTo>
                    <a:cubicBezTo>
                      <a:pt x="84" y="21"/>
                      <a:pt x="63"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7" name="Oval 265"/>
              <p:cNvSpPr>
                <a:spLocks noChangeArrowheads="1"/>
              </p:cNvSpPr>
              <p:nvPr/>
            </p:nvSpPr>
            <p:spPr bwMode="auto">
              <a:xfrm>
                <a:off x="680" y="1049"/>
                <a:ext cx="70" cy="7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8" name="Rectangle 266"/>
              <p:cNvSpPr>
                <a:spLocks noChangeArrowheads="1"/>
              </p:cNvSpPr>
              <p:nvPr/>
            </p:nvSpPr>
            <p:spPr bwMode="auto">
              <a:xfrm>
                <a:off x="810" y="1064"/>
                <a:ext cx="94" cy="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9" name="Freeform 267"/>
              <p:cNvSpPr>
                <a:spLocks noEditPoints="1"/>
              </p:cNvSpPr>
              <p:nvPr/>
            </p:nvSpPr>
            <p:spPr bwMode="auto">
              <a:xfrm>
                <a:off x="787" y="917"/>
                <a:ext cx="83" cy="84"/>
              </a:xfrm>
              <a:custGeom>
                <a:avLst/>
                <a:gdLst>
                  <a:gd name="T0" fmla="*/ 29 w 57"/>
                  <a:gd name="T1" fmla="*/ 0 h 58"/>
                  <a:gd name="T2" fmla="*/ 0 w 57"/>
                  <a:gd name="T3" fmla="*/ 29 h 58"/>
                  <a:gd name="T4" fmla="*/ 29 w 57"/>
                  <a:gd name="T5" fmla="*/ 58 h 58"/>
                  <a:gd name="T6" fmla="*/ 57 w 57"/>
                  <a:gd name="T7" fmla="*/ 29 h 58"/>
                  <a:gd name="T8" fmla="*/ 29 w 57"/>
                  <a:gd name="T9" fmla="*/ 0 h 58"/>
                  <a:gd name="T10" fmla="*/ 29 w 57"/>
                  <a:gd name="T11" fmla="*/ 41 h 58"/>
                  <a:gd name="T12" fmla="*/ 17 w 57"/>
                  <a:gd name="T13" fmla="*/ 29 h 58"/>
                  <a:gd name="T14" fmla="*/ 29 w 57"/>
                  <a:gd name="T15" fmla="*/ 17 h 58"/>
                  <a:gd name="T16" fmla="*/ 40 w 57"/>
                  <a:gd name="T17" fmla="*/ 29 h 58"/>
                  <a:gd name="T18" fmla="*/ 29 w 57"/>
                  <a:gd name="T19"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8">
                    <a:moveTo>
                      <a:pt x="29" y="0"/>
                    </a:moveTo>
                    <a:cubicBezTo>
                      <a:pt x="13" y="0"/>
                      <a:pt x="0" y="13"/>
                      <a:pt x="0" y="29"/>
                    </a:cubicBezTo>
                    <a:cubicBezTo>
                      <a:pt x="0" y="45"/>
                      <a:pt x="13" y="58"/>
                      <a:pt x="29" y="58"/>
                    </a:cubicBezTo>
                    <a:cubicBezTo>
                      <a:pt x="45" y="58"/>
                      <a:pt x="57" y="45"/>
                      <a:pt x="57" y="29"/>
                    </a:cubicBezTo>
                    <a:cubicBezTo>
                      <a:pt x="57" y="13"/>
                      <a:pt x="45" y="0"/>
                      <a:pt x="29" y="0"/>
                    </a:cubicBezTo>
                    <a:close/>
                    <a:moveTo>
                      <a:pt x="29" y="41"/>
                    </a:moveTo>
                    <a:cubicBezTo>
                      <a:pt x="22" y="41"/>
                      <a:pt x="17" y="36"/>
                      <a:pt x="17" y="29"/>
                    </a:cubicBezTo>
                    <a:cubicBezTo>
                      <a:pt x="17" y="23"/>
                      <a:pt x="22" y="17"/>
                      <a:pt x="29" y="17"/>
                    </a:cubicBezTo>
                    <a:cubicBezTo>
                      <a:pt x="35" y="17"/>
                      <a:pt x="40" y="23"/>
                      <a:pt x="40" y="29"/>
                    </a:cubicBezTo>
                    <a:cubicBezTo>
                      <a:pt x="40" y="36"/>
                      <a:pt x="35" y="41"/>
                      <a:pt x="2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0" name="Freeform 268"/>
              <p:cNvSpPr>
                <a:spLocks noEditPoints="1"/>
              </p:cNvSpPr>
              <p:nvPr/>
            </p:nvSpPr>
            <p:spPr bwMode="auto">
              <a:xfrm>
                <a:off x="1984" y="1014"/>
                <a:ext cx="57" cy="57"/>
              </a:xfrm>
              <a:custGeom>
                <a:avLst/>
                <a:gdLst>
                  <a:gd name="T0" fmla="*/ 20 w 39"/>
                  <a:gd name="T1" fmla="*/ 0 h 39"/>
                  <a:gd name="T2" fmla="*/ 0 w 39"/>
                  <a:gd name="T3" fmla="*/ 19 h 39"/>
                  <a:gd name="T4" fmla="*/ 20 w 39"/>
                  <a:gd name="T5" fmla="*/ 39 h 39"/>
                  <a:gd name="T6" fmla="*/ 39 w 39"/>
                  <a:gd name="T7" fmla="*/ 19 h 39"/>
                  <a:gd name="T8" fmla="*/ 20 w 39"/>
                  <a:gd name="T9" fmla="*/ 0 h 39"/>
                  <a:gd name="T10" fmla="*/ 20 w 39"/>
                  <a:gd name="T11" fmla="*/ 27 h 39"/>
                  <a:gd name="T12" fmla="*/ 12 w 39"/>
                  <a:gd name="T13" fmla="*/ 19 h 39"/>
                  <a:gd name="T14" fmla="*/ 20 w 39"/>
                  <a:gd name="T15" fmla="*/ 11 h 39"/>
                  <a:gd name="T16" fmla="*/ 28 w 39"/>
                  <a:gd name="T17" fmla="*/ 19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8"/>
                      <a:pt x="0" y="19"/>
                    </a:cubicBezTo>
                    <a:cubicBezTo>
                      <a:pt x="0" y="30"/>
                      <a:pt x="9" y="39"/>
                      <a:pt x="20" y="39"/>
                    </a:cubicBezTo>
                    <a:cubicBezTo>
                      <a:pt x="31" y="39"/>
                      <a:pt x="39" y="30"/>
                      <a:pt x="39" y="19"/>
                    </a:cubicBezTo>
                    <a:cubicBezTo>
                      <a:pt x="39" y="8"/>
                      <a:pt x="31" y="0"/>
                      <a:pt x="20" y="0"/>
                    </a:cubicBezTo>
                    <a:close/>
                    <a:moveTo>
                      <a:pt x="20" y="27"/>
                    </a:moveTo>
                    <a:cubicBezTo>
                      <a:pt x="15" y="27"/>
                      <a:pt x="12" y="23"/>
                      <a:pt x="12" y="19"/>
                    </a:cubicBezTo>
                    <a:cubicBezTo>
                      <a:pt x="12" y="15"/>
                      <a:pt x="15" y="11"/>
                      <a:pt x="20" y="11"/>
                    </a:cubicBezTo>
                    <a:cubicBezTo>
                      <a:pt x="24" y="11"/>
                      <a:pt x="28" y="15"/>
                      <a:pt x="28" y="19"/>
                    </a:cubicBezTo>
                    <a:cubicBezTo>
                      <a:pt x="28" y="23"/>
                      <a:pt x="24" y="27"/>
                      <a:pt x="2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1" name="Freeform 269"/>
              <p:cNvSpPr>
                <a:spLocks noEditPoints="1"/>
              </p:cNvSpPr>
              <p:nvPr/>
            </p:nvSpPr>
            <p:spPr bwMode="auto">
              <a:xfrm>
                <a:off x="1822" y="605"/>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7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1"/>
                      <a:pt x="9" y="39"/>
                      <a:pt x="20" y="39"/>
                    </a:cubicBezTo>
                    <a:cubicBezTo>
                      <a:pt x="30" y="39"/>
                      <a:pt x="39" y="31"/>
                      <a:pt x="39" y="20"/>
                    </a:cubicBezTo>
                    <a:cubicBezTo>
                      <a:pt x="39" y="9"/>
                      <a:pt x="30" y="0"/>
                      <a:pt x="20" y="0"/>
                    </a:cubicBezTo>
                    <a:close/>
                    <a:moveTo>
                      <a:pt x="20" y="28"/>
                    </a:moveTo>
                    <a:cubicBezTo>
                      <a:pt x="15" y="28"/>
                      <a:pt x="12" y="24"/>
                      <a:pt x="12" y="20"/>
                    </a:cubicBezTo>
                    <a:cubicBezTo>
                      <a:pt x="12" y="15"/>
                      <a:pt x="15" y="12"/>
                      <a:pt x="20" y="12"/>
                    </a:cubicBezTo>
                    <a:cubicBezTo>
                      <a:pt x="24" y="12"/>
                      <a:pt x="27" y="15"/>
                      <a:pt x="27" y="20"/>
                    </a:cubicBezTo>
                    <a:cubicBezTo>
                      <a:pt x="27" y="24"/>
                      <a:pt x="24" y="28"/>
                      <a:pt x="2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2" name="Freeform 270"/>
              <p:cNvSpPr>
                <a:spLocks noEditPoints="1"/>
              </p:cNvSpPr>
              <p:nvPr/>
            </p:nvSpPr>
            <p:spPr bwMode="auto">
              <a:xfrm>
                <a:off x="2352" y="838"/>
                <a:ext cx="55" cy="57"/>
              </a:xfrm>
              <a:custGeom>
                <a:avLst/>
                <a:gdLst>
                  <a:gd name="T0" fmla="*/ 19 w 38"/>
                  <a:gd name="T1" fmla="*/ 0 h 39"/>
                  <a:gd name="T2" fmla="*/ 0 w 38"/>
                  <a:gd name="T3" fmla="*/ 19 h 39"/>
                  <a:gd name="T4" fmla="*/ 19 w 38"/>
                  <a:gd name="T5" fmla="*/ 39 h 39"/>
                  <a:gd name="T6" fmla="*/ 38 w 38"/>
                  <a:gd name="T7" fmla="*/ 19 h 39"/>
                  <a:gd name="T8" fmla="*/ 19 w 38"/>
                  <a:gd name="T9" fmla="*/ 0 h 39"/>
                  <a:gd name="T10" fmla="*/ 19 w 38"/>
                  <a:gd name="T11" fmla="*/ 27 h 39"/>
                  <a:gd name="T12" fmla="*/ 11 w 38"/>
                  <a:gd name="T13" fmla="*/ 19 h 39"/>
                  <a:gd name="T14" fmla="*/ 19 w 38"/>
                  <a:gd name="T15" fmla="*/ 12 h 39"/>
                  <a:gd name="T16" fmla="*/ 27 w 38"/>
                  <a:gd name="T17" fmla="*/ 19 h 39"/>
                  <a:gd name="T18" fmla="*/ 19 w 38"/>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9" y="0"/>
                    </a:moveTo>
                    <a:cubicBezTo>
                      <a:pt x="8" y="0"/>
                      <a:pt x="0" y="9"/>
                      <a:pt x="0" y="19"/>
                    </a:cubicBezTo>
                    <a:cubicBezTo>
                      <a:pt x="0" y="30"/>
                      <a:pt x="8" y="39"/>
                      <a:pt x="19" y="39"/>
                    </a:cubicBezTo>
                    <a:cubicBezTo>
                      <a:pt x="30" y="39"/>
                      <a:pt x="38" y="30"/>
                      <a:pt x="38" y="19"/>
                    </a:cubicBezTo>
                    <a:cubicBezTo>
                      <a:pt x="38" y="9"/>
                      <a:pt x="30" y="0"/>
                      <a:pt x="19" y="0"/>
                    </a:cubicBezTo>
                    <a:close/>
                    <a:moveTo>
                      <a:pt x="19" y="27"/>
                    </a:moveTo>
                    <a:cubicBezTo>
                      <a:pt x="15" y="27"/>
                      <a:pt x="11" y="24"/>
                      <a:pt x="11" y="19"/>
                    </a:cubicBezTo>
                    <a:cubicBezTo>
                      <a:pt x="11" y="15"/>
                      <a:pt x="15" y="12"/>
                      <a:pt x="19" y="12"/>
                    </a:cubicBezTo>
                    <a:cubicBezTo>
                      <a:pt x="23" y="12"/>
                      <a:pt x="27" y="15"/>
                      <a:pt x="27" y="19"/>
                    </a:cubicBezTo>
                    <a:cubicBezTo>
                      <a:pt x="27" y="24"/>
                      <a:pt x="23" y="27"/>
                      <a:pt x="19"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3" name="Freeform 271"/>
              <p:cNvSpPr>
                <a:spLocks noEditPoints="1"/>
              </p:cNvSpPr>
              <p:nvPr/>
            </p:nvSpPr>
            <p:spPr bwMode="auto">
              <a:xfrm>
                <a:off x="586" y="1369"/>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7 h 39"/>
                  <a:gd name="T12" fmla="*/ 12 w 39"/>
                  <a:gd name="T13" fmla="*/ 20 h 39"/>
                  <a:gd name="T14" fmla="*/ 20 w 39"/>
                  <a:gd name="T15" fmla="*/ 12 h 39"/>
                  <a:gd name="T16" fmla="*/ 28 w 39"/>
                  <a:gd name="T17" fmla="*/ 20 h 39"/>
                  <a:gd name="T18" fmla="*/ 20 w 39"/>
                  <a:gd name="T19"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7"/>
                    </a:moveTo>
                    <a:cubicBezTo>
                      <a:pt x="15" y="27"/>
                      <a:pt x="12" y="24"/>
                      <a:pt x="12" y="20"/>
                    </a:cubicBezTo>
                    <a:cubicBezTo>
                      <a:pt x="12" y="15"/>
                      <a:pt x="15" y="12"/>
                      <a:pt x="20" y="12"/>
                    </a:cubicBezTo>
                    <a:cubicBezTo>
                      <a:pt x="24" y="12"/>
                      <a:pt x="28" y="15"/>
                      <a:pt x="28" y="20"/>
                    </a:cubicBezTo>
                    <a:cubicBezTo>
                      <a:pt x="28" y="24"/>
                      <a:pt x="24" y="27"/>
                      <a:pt x="2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4" name="Freeform 272"/>
              <p:cNvSpPr>
                <a:spLocks noEditPoints="1"/>
              </p:cNvSpPr>
              <p:nvPr/>
            </p:nvSpPr>
            <p:spPr bwMode="auto">
              <a:xfrm>
                <a:off x="871" y="1126"/>
                <a:ext cx="57" cy="57"/>
              </a:xfrm>
              <a:custGeom>
                <a:avLst/>
                <a:gdLst>
                  <a:gd name="T0" fmla="*/ 20 w 39"/>
                  <a:gd name="T1" fmla="*/ 0 h 39"/>
                  <a:gd name="T2" fmla="*/ 0 w 39"/>
                  <a:gd name="T3" fmla="*/ 20 h 39"/>
                  <a:gd name="T4" fmla="*/ 20 w 39"/>
                  <a:gd name="T5" fmla="*/ 39 h 39"/>
                  <a:gd name="T6" fmla="*/ 39 w 39"/>
                  <a:gd name="T7" fmla="*/ 20 h 39"/>
                  <a:gd name="T8" fmla="*/ 20 w 39"/>
                  <a:gd name="T9" fmla="*/ 0 h 39"/>
                  <a:gd name="T10" fmla="*/ 20 w 39"/>
                  <a:gd name="T11" fmla="*/ 28 h 39"/>
                  <a:gd name="T12" fmla="*/ 12 w 39"/>
                  <a:gd name="T13" fmla="*/ 20 h 39"/>
                  <a:gd name="T14" fmla="*/ 20 w 39"/>
                  <a:gd name="T15" fmla="*/ 12 h 39"/>
                  <a:gd name="T16" fmla="*/ 28 w 39"/>
                  <a:gd name="T17" fmla="*/ 20 h 39"/>
                  <a:gd name="T18" fmla="*/ 20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20" y="0"/>
                    </a:moveTo>
                    <a:cubicBezTo>
                      <a:pt x="9" y="0"/>
                      <a:pt x="0" y="9"/>
                      <a:pt x="0" y="20"/>
                    </a:cubicBezTo>
                    <a:cubicBezTo>
                      <a:pt x="0" y="30"/>
                      <a:pt x="9" y="39"/>
                      <a:pt x="20" y="39"/>
                    </a:cubicBezTo>
                    <a:cubicBezTo>
                      <a:pt x="30" y="39"/>
                      <a:pt x="39" y="30"/>
                      <a:pt x="39" y="20"/>
                    </a:cubicBezTo>
                    <a:cubicBezTo>
                      <a:pt x="39" y="9"/>
                      <a:pt x="30" y="0"/>
                      <a:pt x="20" y="0"/>
                    </a:cubicBezTo>
                    <a:close/>
                    <a:moveTo>
                      <a:pt x="20" y="28"/>
                    </a:moveTo>
                    <a:cubicBezTo>
                      <a:pt x="15" y="28"/>
                      <a:pt x="12" y="24"/>
                      <a:pt x="12" y="20"/>
                    </a:cubicBezTo>
                    <a:cubicBezTo>
                      <a:pt x="12" y="15"/>
                      <a:pt x="15" y="12"/>
                      <a:pt x="20" y="12"/>
                    </a:cubicBezTo>
                    <a:cubicBezTo>
                      <a:pt x="24" y="12"/>
                      <a:pt x="28" y="15"/>
                      <a:pt x="28" y="20"/>
                    </a:cubicBezTo>
                    <a:cubicBezTo>
                      <a:pt x="28" y="24"/>
                      <a:pt x="24" y="28"/>
                      <a:pt x="2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5" name="Freeform 273"/>
              <p:cNvSpPr>
                <a:spLocks/>
              </p:cNvSpPr>
              <p:nvPr/>
            </p:nvSpPr>
            <p:spPr bwMode="auto">
              <a:xfrm>
                <a:off x="1597" y="3079"/>
                <a:ext cx="113" cy="103"/>
              </a:xfrm>
              <a:custGeom>
                <a:avLst/>
                <a:gdLst>
                  <a:gd name="T0" fmla="*/ 78 w 78"/>
                  <a:gd name="T1" fmla="*/ 32 h 71"/>
                  <a:gd name="T2" fmla="*/ 62 w 78"/>
                  <a:gd name="T3" fmla="*/ 0 h 71"/>
                  <a:gd name="T4" fmla="*/ 39 w 78"/>
                  <a:gd name="T5" fmla="*/ 23 h 71"/>
                  <a:gd name="T6" fmla="*/ 16 w 78"/>
                  <a:gd name="T7" fmla="*/ 0 h 71"/>
                  <a:gd name="T8" fmla="*/ 0 w 78"/>
                  <a:gd name="T9" fmla="*/ 32 h 71"/>
                  <a:gd name="T10" fmla="*/ 39 w 78"/>
                  <a:gd name="T11" fmla="*/ 71 h 71"/>
                  <a:gd name="T12" fmla="*/ 78 w 78"/>
                  <a:gd name="T13" fmla="*/ 32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78" y="32"/>
                    </a:moveTo>
                    <a:cubicBezTo>
                      <a:pt x="78" y="19"/>
                      <a:pt x="72" y="7"/>
                      <a:pt x="62" y="0"/>
                    </a:cubicBezTo>
                    <a:cubicBezTo>
                      <a:pt x="62" y="13"/>
                      <a:pt x="52" y="23"/>
                      <a:pt x="39" y="23"/>
                    </a:cubicBezTo>
                    <a:cubicBezTo>
                      <a:pt x="26" y="23"/>
                      <a:pt x="16" y="13"/>
                      <a:pt x="16" y="0"/>
                    </a:cubicBezTo>
                    <a:cubicBezTo>
                      <a:pt x="6" y="7"/>
                      <a:pt x="0" y="19"/>
                      <a:pt x="0" y="32"/>
                    </a:cubicBezTo>
                    <a:cubicBezTo>
                      <a:pt x="0" y="53"/>
                      <a:pt x="17" y="71"/>
                      <a:pt x="39" y="71"/>
                    </a:cubicBezTo>
                    <a:cubicBezTo>
                      <a:pt x="61" y="71"/>
                      <a:pt x="78" y="53"/>
                      <a:pt x="7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6" name="Oval 274"/>
              <p:cNvSpPr>
                <a:spLocks noChangeArrowheads="1"/>
              </p:cNvSpPr>
              <p:nvPr/>
            </p:nvSpPr>
            <p:spPr bwMode="auto">
              <a:xfrm>
                <a:off x="1624" y="3047"/>
                <a:ext cx="59" cy="5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7" name="Rectangle 275"/>
              <p:cNvSpPr>
                <a:spLocks noChangeArrowheads="1"/>
              </p:cNvSpPr>
              <p:nvPr/>
            </p:nvSpPr>
            <p:spPr bwMode="auto">
              <a:xfrm>
                <a:off x="1636" y="3156"/>
                <a:ext cx="35" cy="7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8" name="Freeform 276"/>
              <p:cNvSpPr>
                <a:spLocks noEditPoints="1"/>
              </p:cNvSpPr>
              <p:nvPr/>
            </p:nvSpPr>
            <p:spPr bwMode="auto">
              <a:xfrm>
                <a:off x="1882" y="1760"/>
                <a:ext cx="161" cy="221"/>
              </a:xfrm>
              <a:custGeom>
                <a:avLst/>
                <a:gdLst>
                  <a:gd name="T0" fmla="*/ 0 w 161"/>
                  <a:gd name="T1" fmla="*/ 0 h 221"/>
                  <a:gd name="T2" fmla="*/ 0 w 161"/>
                  <a:gd name="T3" fmla="*/ 221 h 221"/>
                  <a:gd name="T4" fmla="*/ 134 w 161"/>
                  <a:gd name="T5" fmla="*/ 221 h 221"/>
                  <a:gd name="T6" fmla="*/ 161 w 161"/>
                  <a:gd name="T7" fmla="*/ 192 h 221"/>
                  <a:gd name="T8" fmla="*/ 161 w 161"/>
                  <a:gd name="T9" fmla="*/ 0 h 221"/>
                  <a:gd name="T10" fmla="*/ 0 w 161"/>
                  <a:gd name="T11" fmla="*/ 0 h 221"/>
                  <a:gd name="T12" fmla="*/ 35 w 161"/>
                  <a:gd name="T13" fmla="*/ 195 h 221"/>
                  <a:gd name="T14" fmla="*/ 20 w 161"/>
                  <a:gd name="T15" fmla="*/ 195 h 221"/>
                  <a:gd name="T16" fmla="*/ 20 w 161"/>
                  <a:gd name="T17" fmla="*/ 167 h 221"/>
                  <a:gd name="T18" fmla="*/ 35 w 161"/>
                  <a:gd name="T19" fmla="*/ 167 h 221"/>
                  <a:gd name="T20" fmla="*/ 35 w 161"/>
                  <a:gd name="T21" fmla="*/ 195 h 221"/>
                  <a:gd name="T22" fmla="*/ 63 w 161"/>
                  <a:gd name="T23" fmla="*/ 195 h 221"/>
                  <a:gd name="T24" fmla="*/ 52 w 161"/>
                  <a:gd name="T25" fmla="*/ 195 h 221"/>
                  <a:gd name="T26" fmla="*/ 52 w 161"/>
                  <a:gd name="T27" fmla="*/ 172 h 221"/>
                  <a:gd name="T28" fmla="*/ 63 w 161"/>
                  <a:gd name="T29" fmla="*/ 172 h 221"/>
                  <a:gd name="T30" fmla="*/ 63 w 161"/>
                  <a:gd name="T31" fmla="*/ 195 h 221"/>
                  <a:gd name="T32" fmla="*/ 92 w 161"/>
                  <a:gd name="T33" fmla="*/ 195 h 221"/>
                  <a:gd name="T34" fmla="*/ 81 w 161"/>
                  <a:gd name="T35" fmla="*/ 195 h 221"/>
                  <a:gd name="T36" fmla="*/ 81 w 161"/>
                  <a:gd name="T37" fmla="*/ 172 h 221"/>
                  <a:gd name="T38" fmla="*/ 92 w 161"/>
                  <a:gd name="T39" fmla="*/ 172 h 221"/>
                  <a:gd name="T40" fmla="*/ 92 w 161"/>
                  <a:gd name="T41" fmla="*/ 195 h 221"/>
                  <a:gd name="T42" fmla="*/ 121 w 161"/>
                  <a:gd name="T43" fmla="*/ 195 h 221"/>
                  <a:gd name="T44" fmla="*/ 111 w 161"/>
                  <a:gd name="T45" fmla="*/ 195 h 221"/>
                  <a:gd name="T46" fmla="*/ 111 w 161"/>
                  <a:gd name="T47" fmla="*/ 172 h 221"/>
                  <a:gd name="T48" fmla="*/ 121 w 161"/>
                  <a:gd name="T49" fmla="*/ 172 h 221"/>
                  <a:gd name="T50" fmla="*/ 121 w 161"/>
                  <a:gd name="T51" fmla="*/ 195 h 221"/>
                  <a:gd name="T52" fmla="*/ 129 w 161"/>
                  <a:gd name="T53" fmla="*/ 54 h 221"/>
                  <a:gd name="T54" fmla="*/ 28 w 161"/>
                  <a:gd name="T55" fmla="*/ 54 h 221"/>
                  <a:gd name="T56" fmla="*/ 28 w 161"/>
                  <a:gd name="T57" fmla="*/ 28 h 221"/>
                  <a:gd name="T58" fmla="*/ 129 w 161"/>
                  <a:gd name="T59" fmla="*/ 28 h 221"/>
                  <a:gd name="T60" fmla="*/ 129 w 161"/>
                  <a:gd name="T61" fmla="*/ 5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221">
                    <a:moveTo>
                      <a:pt x="0" y="0"/>
                    </a:moveTo>
                    <a:lnTo>
                      <a:pt x="0" y="221"/>
                    </a:lnTo>
                    <a:lnTo>
                      <a:pt x="134" y="221"/>
                    </a:lnTo>
                    <a:lnTo>
                      <a:pt x="161" y="192"/>
                    </a:lnTo>
                    <a:lnTo>
                      <a:pt x="161" y="0"/>
                    </a:lnTo>
                    <a:lnTo>
                      <a:pt x="0" y="0"/>
                    </a:lnTo>
                    <a:close/>
                    <a:moveTo>
                      <a:pt x="35" y="195"/>
                    </a:moveTo>
                    <a:lnTo>
                      <a:pt x="20" y="195"/>
                    </a:lnTo>
                    <a:lnTo>
                      <a:pt x="20" y="167"/>
                    </a:lnTo>
                    <a:lnTo>
                      <a:pt x="35" y="167"/>
                    </a:lnTo>
                    <a:lnTo>
                      <a:pt x="35" y="195"/>
                    </a:lnTo>
                    <a:close/>
                    <a:moveTo>
                      <a:pt x="63" y="195"/>
                    </a:moveTo>
                    <a:lnTo>
                      <a:pt x="52" y="195"/>
                    </a:lnTo>
                    <a:lnTo>
                      <a:pt x="52" y="172"/>
                    </a:lnTo>
                    <a:lnTo>
                      <a:pt x="63" y="172"/>
                    </a:lnTo>
                    <a:lnTo>
                      <a:pt x="63" y="195"/>
                    </a:lnTo>
                    <a:close/>
                    <a:moveTo>
                      <a:pt x="92" y="195"/>
                    </a:moveTo>
                    <a:lnTo>
                      <a:pt x="81" y="195"/>
                    </a:lnTo>
                    <a:lnTo>
                      <a:pt x="81" y="172"/>
                    </a:lnTo>
                    <a:lnTo>
                      <a:pt x="92" y="172"/>
                    </a:lnTo>
                    <a:lnTo>
                      <a:pt x="92" y="195"/>
                    </a:lnTo>
                    <a:close/>
                    <a:moveTo>
                      <a:pt x="121" y="195"/>
                    </a:moveTo>
                    <a:lnTo>
                      <a:pt x="111" y="195"/>
                    </a:lnTo>
                    <a:lnTo>
                      <a:pt x="111" y="172"/>
                    </a:lnTo>
                    <a:lnTo>
                      <a:pt x="121" y="172"/>
                    </a:lnTo>
                    <a:lnTo>
                      <a:pt x="121" y="195"/>
                    </a:lnTo>
                    <a:close/>
                    <a:moveTo>
                      <a:pt x="129" y="54"/>
                    </a:moveTo>
                    <a:lnTo>
                      <a:pt x="28" y="54"/>
                    </a:lnTo>
                    <a:lnTo>
                      <a:pt x="28" y="28"/>
                    </a:lnTo>
                    <a:lnTo>
                      <a:pt x="129" y="28"/>
                    </a:lnTo>
                    <a:lnTo>
                      <a:pt x="12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9" name="Freeform 277"/>
              <p:cNvSpPr>
                <a:spLocks noEditPoints="1"/>
              </p:cNvSpPr>
              <p:nvPr/>
            </p:nvSpPr>
            <p:spPr bwMode="auto">
              <a:xfrm>
                <a:off x="2269" y="902"/>
                <a:ext cx="99" cy="137"/>
              </a:xfrm>
              <a:custGeom>
                <a:avLst/>
                <a:gdLst>
                  <a:gd name="T0" fmla="*/ 0 w 99"/>
                  <a:gd name="T1" fmla="*/ 0 h 137"/>
                  <a:gd name="T2" fmla="*/ 0 w 99"/>
                  <a:gd name="T3" fmla="*/ 137 h 137"/>
                  <a:gd name="T4" fmla="*/ 81 w 99"/>
                  <a:gd name="T5" fmla="*/ 137 h 137"/>
                  <a:gd name="T6" fmla="*/ 99 w 99"/>
                  <a:gd name="T7" fmla="*/ 118 h 137"/>
                  <a:gd name="T8" fmla="*/ 99 w 99"/>
                  <a:gd name="T9" fmla="*/ 2 h 137"/>
                  <a:gd name="T10" fmla="*/ 0 w 99"/>
                  <a:gd name="T11" fmla="*/ 0 h 137"/>
                  <a:gd name="T12" fmla="*/ 20 w 99"/>
                  <a:gd name="T13" fmla="*/ 119 h 137"/>
                  <a:gd name="T14" fmla="*/ 12 w 99"/>
                  <a:gd name="T15" fmla="*/ 119 h 137"/>
                  <a:gd name="T16" fmla="*/ 12 w 99"/>
                  <a:gd name="T17" fmla="*/ 103 h 137"/>
                  <a:gd name="T18" fmla="*/ 20 w 99"/>
                  <a:gd name="T19" fmla="*/ 103 h 137"/>
                  <a:gd name="T20" fmla="*/ 20 w 99"/>
                  <a:gd name="T21" fmla="*/ 119 h 137"/>
                  <a:gd name="T22" fmla="*/ 38 w 99"/>
                  <a:gd name="T23" fmla="*/ 119 h 137"/>
                  <a:gd name="T24" fmla="*/ 30 w 99"/>
                  <a:gd name="T25" fmla="*/ 119 h 137"/>
                  <a:gd name="T26" fmla="*/ 30 w 99"/>
                  <a:gd name="T27" fmla="*/ 106 h 137"/>
                  <a:gd name="T28" fmla="*/ 38 w 99"/>
                  <a:gd name="T29" fmla="*/ 106 h 137"/>
                  <a:gd name="T30" fmla="*/ 38 w 99"/>
                  <a:gd name="T31" fmla="*/ 119 h 137"/>
                  <a:gd name="T32" fmla="*/ 55 w 99"/>
                  <a:gd name="T33" fmla="*/ 119 h 137"/>
                  <a:gd name="T34" fmla="*/ 49 w 99"/>
                  <a:gd name="T35" fmla="*/ 119 h 137"/>
                  <a:gd name="T36" fmla="*/ 49 w 99"/>
                  <a:gd name="T37" fmla="*/ 106 h 137"/>
                  <a:gd name="T38" fmla="*/ 55 w 99"/>
                  <a:gd name="T39" fmla="*/ 106 h 137"/>
                  <a:gd name="T40" fmla="*/ 55 w 99"/>
                  <a:gd name="T41" fmla="*/ 119 h 137"/>
                  <a:gd name="T42" fmla="*/ 73 w 99"/>
                  <a:gd name="T43" fmla="*/ 119 h 137"/>
                  <a:gd name="T44" fmla="*/ 67 w 99"/>
                  <a:gd name="T45" fmla="*/ 119 h 137"/>
                  <a:gd name="T46" fmla="*/ 67 w 99"/>
                  <a:gd name="T47" fmla="*/ 106 h 137"/>
                  <a:gd name="T48" fmla="*/ 73 w 99"/>
                  <a:gd name="T49" fmla="*/ 106 h 137"/>
                  <a:gd name="T50" fmla="*/ 73 w 99"/>
                  <a:gd name="T51" fmla="*/ 119 h 137"/>
                  <a:gd name="T52" fmla="*/ 78 w 99"/>
                  <a:gd name="T53" fmla="*/ 34 h 137"/>
                  <a:gd name="T54" fmla="*/ 16 w 99"/>
                  <a:gd name="T55" fmla="*/ 34 h 137"/>
                  <a:gd name="T56" fmla="*/ 16 w 99"/>
                  <a:gd name="T57" fmla="*/ 18 h 137"/>
                  <a:gd name="T58" fmla="*/ 78 w 99"/>
                  <a:gd name="T59" fmla="*/ 18 h 137"/>
                  <a:gd name="T60" fmla="*/ 78 w 99"/>
                  <a:gd name="T61"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 h="137">
                    <a:moveTo>
                      <a:pt x="0" y="0"/>
                    </a:moveTo>
                    <a:lnTo>
                      <a:pt x="0" y="137"/>
                    </a:lnTo>
                    <a:lnTo>
                      <a:pt x="81" y="137"/>
                    </a:lnTo>
                    <a:lnTo>
                      <a:pt x="99" y="118"/>
                    </a:lnTo>
                    <a:lnTo>
                      <a:pt x="99" y="2"/>
                    </a:lnTo>
                    <a:lnTo>
                      <a:pt x="0" y="0"/>
                    </a:lnTo>
                    <a:close/>
                    <a:moveTo>
                      <a:pt x="20" y="119"/>
                    </a:moveTo>
                    <a:lnTo>
                      <a:pt x="12" y="119"/>
                    </a:lnTo>
                    <a:lnTo>
                      <a:pt x="12" y="103"/>
                    </a:lnTo>
                    <a:lnTo>
                      <a:pt x="20" y="103"/>
                    </a:lnTo>
                    <a:lnTo>
                      <a:pt x="20" y="119"/>
                    </a:lnTo>
                    <a:close/>
                    <a:moveTo>
                      <a:pt x="38" y="119"/>
                    </a:moveTo>
                    <a:lnTo>
                      <a:pt x="30" y="119"/>
                    </a:lnTo>
                    <a:lnTo>
                      <a:pt x="30" y="106"/>
                    </a:lnTo>
                    <a:lnTo>
                      <a:pt x="38" y="106"/>
                    </a:lnTo>
                    <a:lnTo>
                      <a:pt x="38" y="119"/>
                    </a:lnTo>
                    <a:close/>
                    <a:moveTo>
                      <a:pt x="55" y="119"/>
                    </a:moveTo>
                    <a:lnTo>
                      <a:pt x="49" y="119"/>
                    </a:lnTo>
                    <a:lnTo>
                      <a:pt x="49" y="106"/>
                    </a:lnTo>
                    <a:lnTo>
                      <a:pt x="55" y="106"/>
                    </a:lnTo>
                    <a:lnTo>
                      <a:pt x="55" y="119"/>
                    </a:lnTo>
                    <a:close/>
                    <a:moveTo>
                      <a:pt x="73" y="119"/>
                    </a:moveTo>
                    <a:lnTo>
                      <a:pt x="67" y="119"/>
                    </a:lnTo>
                    <a:lnTo>
                      <a:pt x="67" y="106"/>
                    </a:lnTo>
                    <a:lnTo>
                      <a:pt x="73" y="106"/>
                    </a:lnTo>
                    <a:lnTo>
                      <a:pt x="73" y="119"/>
                    </a:lnTo>
                    <a:close/>
                    <a:moveTo>
                      <a:pt x="78" y="34"/>
                    </a:moveTo>
                    <a:lnTo>
                      <a:pt x="16" y="34"/>
                    </a:lnTo>
                    <a:lnTo>
                      <a:pt x="16" y="18"/>
                    </a:lnTo>
                    <a:lnTo>
                      <a:pt x="78" y="18"/>
                    </a:lnTo>
                    <a:lnTo>
                      <a:pt x="7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0" name="Freeform 278"/>
              <p:cNvSpPr>
                <a:spLocks noEditPoints="1"/>
              </p:cNvSpPr>
              <p:nvPr/>
            </p:nvSpPr>
            <p:spPr bwMode="auto">
              <a:xfrm>
                <a:off x="1841" y="2317"/>
                <a:ext cx="214" cy="294"/>
              </a:xfrm>
              <a:custGeom>
                <a:avLst/>
                <a:gdLst>
                  <a:gd name="T0" fmla="*/ 0 w 214"/>
                  <a:gd name="T1" fmla="*/ 0 h 294"/>
                  <a:gd name="T2" fmla="*/ 0 w 214"/>
                  <a:gd name="T3" fmla="*/ 294 h 294"/>
                  <a:gd name="T4" fmla="*/ 176 w 214"/>
                  <a:gd name="T5" fmla="*/ 294 h 294"/>
                  <a:gd name="T6" fmla="*/ 214 w 214"/>
                  <a:gd name="T7" fmla="*/ 256 h 294"/>
                  <a:gd name="T8" fmla="*/ 214 w 214"/>
                  <a:gd name="T9" fmla="*/ 2 h 294"/>
                  <a:gd name="T10" fmla="*/ 0 w 214"/>
                  <a:gd name="T11" fmla="*/ 0 h 294"/>
                  <a:gd name="T12" fmla="*/ 47 w 214"/>
                  <a:gd name="T13" fmla="*/ 259 h 294"/>
                  <a:gd name="T14" fmla="*/ 26 w 214"/>
                  <a:gd name="T15" fmla="*/ 259 h 294"/>
                  <a:gd name="T16" fmla="*/ 26 w 214"/>
                  <a:gd name="T17" fmla="*/ 223 h 294"/>
                  <a:gd name="T18" fmla="*/ 47 w 214"/>
                  <a:gd name="T19" fmla="*/ 223 h 294"/>
                  <a:gd name="T20" fmla="*/ 47 w 214"/>
                  <a:gd name="T21" fmla="*/ 259 h 294"/>
                  <a:gd name="T22" fmla="*/ 83 w 214"/>
                  <a:gd name="T23" fmla="*/ 259 h 294"/>
                  <a:gd name="T24" fmla="*/ 69 w 214"/>
                  <a:gd name="T25" fmla="*/ 259 h 294"/>
                  <a:gd name="T26" fmla="*/ 69 w 214"/>
                  <a:gd name="T27" fmla="*/ 228 h 294"/>
                  <a:gd name="T28" fmla="*/ 83 w 214"/>
                  <a:gd name="T29" fmla="*/ 228 h 294"/>
                  <a:gd name="T30" fmla="*/ 83 w 214"/>
                  <a:gd name="T31" fmla="*/ 259 h 294"/>
                  <a:gd name="T32" fmla="*/ 121 w 214"/>
                  <a:gd name="T33" fmla="*/ 259 h 294"/>
                  <a:gd name="T34" fmla="*/ 108 w 214"/>
                  <a:gd name="T35" fmla="*/ 259 h 294"/>
                  <a:gd name="T36" fmla="*/ 108 w 214"/>
                  <a:gd name="T37" fmla="*/ 228 h 294"/>
                  <a:gd name="T38" fmla="*/ 121 w 214"/>
                  <a:gd name="T39" fmla="*/ 228 h 294"/>
                  <a:gd name="T40" fmla="*/ 121 w 214"/>
                  <a:gd name="T41" fmla="*/ 259 h 294"/>
                  <a:gd name="T42" fmla="*/ 160 w 214"/>
                  <a:gd name="T43" fmla="*/ 259 h 294"/>
                  <a:gd name="T44" fmla="*/ 146 w 214"/>
                  <a:gd name="T45" fmla="*/ 259 h 294"/>
                  <a:gd name="T46" fmla="*/ 146 w 214"/>
                  <a:gd name="T47" fmla="*/ 228 h 294"/>
                  <a:gd name="T48" fmla="*/ 160 w 214"/>
                  <a:gd name="T49" fmla="*/ 228 h 294"/>
                  <a:gd name="T50" fmla="*/ 160 w 214"/>
                  <a:gd name="T51" fmla="*/ 259 h 294"/>
                  <a:gd name="T52" fmla="*/ 172 w 214"/>
                  <a:gd name="T53" fmla="*/ 73 h 294"/>
                  <a:gd name="T54" fmla="*/ 37 w 214"/>
                  <a:gd name="T55" fmla="*/ 73 h 294"/>
                  <a:gd name="T56" fmla="*/ 37 w 214"/>
                  <a:gd name="T57" fmla="*/ 36 h 294"/>
                  <a:gd name="T58" fmla="*/ 172 w 214"/>
                  <a:gd name="T59" fmla="*/ 36 h 294"/>
                  <a:gd name="T60" fmla="*/ 172 w 214"/>
                  <a:gd name="T61" fmla="*/ 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294">
                    <a:moveTo>
                      <a:pt x="0" y="0"/>
                    </a:moveTo>
                    <a:lnTo>
                      <a:pt x="0" y="294"/>
                    </a:lnTo>
                    <a:lnTo>
                      <a:pt x="176" y="294"/>
                    </a:lnTo>
                    <a:lnTo>
                      <a:pt x="214" y="256"/>
                    </a:lnTo>
                    <a:lnTo>
                      <a:pt x="214" y="2"/>
                    </a:lnTo>
                    <a:lnTo>
                      <a:pt x="0" y="0"/>
                    </a:lnTo>
                    <a:close/>
                    <a:moveTo>
                      <a:pt x="47" y="259"/>
                    </a:moveTo>
                    <a:lnTo>
                      <a:pt x="26" y="259"/>
                    </a:lnTo>
                    <a:lnTo>
                      <a:pt x="26" y="223"/>
                    </a:lnTo>
                    <a:lnTo>
                      <a:pt x="47" y="223"/>
                    </a:lnTo>
                    <a:lnTo>
                      <a:pt x="47" y="259"/>
                    </a:lnTo>
                    <a:close/>
                    <a:moveTo>
                      <a:pt x="83" y="259"/>
                    </a:moveTo>
                    <a:lnTo>
                      <a:pt x="69" y="259"/>
                    </a:lnTo>
                    <a:lnTo>
                      <a:pt x="69" y="228"/>
                    </a:lnTo>
                    <a:lnTo>
                      <a:pt x="83" y="228"/>
                    </a:lnTo>
                    <a:lnTo>
                      <a:pt x="83" y="259"/>
                    </a:lnTo>
                    <a:close/>
                    <a:moveTo>
                      <a:pt x="121" y="259"/>
                    </a:moveTo>
                    <a:lnTo>
                      <a:pt x="108" y="259"/>
                    </a:lnTo>
                    <a:lnTo>
                      <a:pt x="108" y="228"/>
                    </a:lnTo>
                    <a:lnTo>
                      <a:pt x="121" y="228"/>
                    </a:lnTo>
                    <a:lnTo>
                      <a:pt x="121" y="259"/>
                    </a:lnTo>
                    <a:close/>
                    <a:moveTo>
                      <a:pt x="160" y="259"/>
                    </a:moveTo>
                    <a:lnTo>
                      <a:pt x="146" y="259"/>
                    </a:lnTo>
                    <a:lnTo>
                      <a:pt x="146" y="228"/>
                    </a:lnTo>
                    <a:lnTo>
                      <a:pt x="160" y="228"/>
                    </a:lnTo>
                    <a:lnTo>
                      <a:pt x="160" y="259"/>
                    </a:lnTo>
                    <a:close/>
                    <a:moveTo>
                      <a:pt x="172" y="73"/>
                    </a:moveTo>
                    <a:lnTo>
                      <a:pt x="37" y="73"/>
                    </a:lnTo>
                    <a:lnTo>
                      <a:pt x="37" y="36"/>
                    </a:lnTo>
                    <a:lnTo>
                      <a:pt x="172" y="36"/>
                    </a:lnTo>
                    <a:lnTo>
                      <a:pt x="172"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1" name="Freeform 279"/>
              <p:cNvSpPr>
                <a:spLocks noEditPoints="1"/>
              </p:cNvSpPr>
              <p:nvPr/>
            </p:nvSpPr>
            <p:spPr bwMode="auto">
              <a:xfrm>
                <a:off x="1373" y="2367"/>
                <a:ext cx="55" cy="77"/>
              </a:xfrm>
              <a:custGeom>
                <a:avLst/>
                <a:gdLst>
                  <a:gd name="T0" fmla="*/ 0 w 55"/>
                  <a:gd name="T1" fmla="*/ 0 h 77"/>
                  <a:gd name="T2" fmla="*/ 0 w 55"/>
                  <a:gd name="T3" fmla="*/ 77 h 77"/>
                  <a:gd name="T4" fmla="*/ 45 w 55"/>
                  <a:gd name="T5" fmla="*/ 77 h 77"/>
                  <a:gd name="T6" fmla="*/ 55 w 55"/>
                  <a:gd name="T7" fmla="*/ 66 h 77"/>
                  <a:gd name="T8" fmla="*/ 55 w 55"/>
                  <a:gd name="T9" fmla="*/ 0 h 77"/>
                  <a:gd name="T10" fmla="*/ 0 w 55"/>
                  <a:gd name="T11" fmla="*/ 0 h 77"/>
                  <a:gd name="T12" fmla="*/ 11 w 55"/>
                  <a:gd name="T13" fmla="*/ 66 h 77"/>
                  <a:gd name="T14" fmla="*/ 6 w 55"/>
                  <a:gd name="T15" fmla="*/ 66 h 77"/>
                  <a:gd name="T16" fmla="*/ 6 w 55"/>
                  <a:gd name="T17" fmla="*/ 58 h 77"/>
                  <a:gd name="T18" fmla="*/ 11 w 55"/>
                  <a:gd name="T19" fmla="*/ 58 h 77"/>
                  <a:gd name="T20" fmla="*/ 11 w 55"/>
                  <a:gd name="T21" fmla="*/ 66 h 77"/>
                  <a:gd name="T22" fmla="*/ 20 w 55"/>
                  <a:gd name="T23" fmla="*/ 66 h 77"/>
                  <a:gd name="T24" fmla="*/ 17 w 55"/>
                  <a:gd name="T25" fmla="*/ 66 h 77"/>
                  <a:gd name="T26" fmla="*/ 17 w 55"/>
                  <a:gd name="T27" fmla="*/ 59 h 77"/>
                  <a:gd name="T28" fmla="*/ 20 w 55"/>
                  <a:gd name="T29" fmla="*/ 59 h 77"/>
                  <a:gd name="T30" fmla="*/ 20 w 55"/>
                  <a:gd name="T31" fmla="*/ 66 h 77"/>
                  <a:gd name="T32" fmla="*/ 30 w 55"/>
                  <a:gd name="T33" fmla="*/ 66 h 77"/>
                  <a:gd name="T34" fmla="*/ 27 w 55"/>
                  <a:gd name="T35" fmla="*/ 66 h 77"/>
                  <a:gd name="T36" fmla="*/ 27 w 55"/>
                  <a:gd name="T37" fmla="*/ 59 h 77"/>
                  <a:gd name="T38" fmla="*/ 30 w 55"/>
                  <a:gd name="T39" fmla="*/ 59 h 77"/>
                  <a:gd name="T40" fmla="*/ 30 w 55"/>
                  <a:gd name="T41" fmla="*/ 66 h 77"/>
                  <a:gd name="T42" fmla="*/ 41 w 55"/>
                  <a:gd name="T43" fmla="*/ 66 h 77"/>
                  <a:gd name="T44" fmla="*/ 38 w 55"/>
                  <a:gd name="T45" fmla="*/ 66 h 77"/>
                  <a:gd name="T46" fmla="*/ 38 w 55"/>
                  <a:gd name="T47" fmla="*/ 59 h 77"/>
                  <a:gd name="T48" fmla="*/ 41 w 55"/>
                  <a:gd name="T49" fmla="*/ 59 h 77"/>
                  <a:gd name="T50" fmla="*/ 41 w 55"/>
                  <a:gd name="T51" fmla="*/ 66 h 77"/>
                  <a:gd name="T52" fmla="*/ 43 w 55"/>
                  <a:gd name="T53" fmla="*/ 18 h 77"/>
                  <a:gd name="T54" fmla="*/ 9 w 55"/>
                  <a:gd name="T55" fmla="*/ 18 h 77"/>
                  <a:gd name="T56" fmla="*/ 9 w 55"/>
                  <a:gd name="T57" fmla="*/ 8 h 77"/>
                  <a:gd name="T58" fmla="*/ 43 w 55"/>
                  <a:gd name="T59" fmla="*/ 8 h 77"/>
                  <a:gd name="T60" fmla="*/ 43 w 55"/>
                  <a:gd name="T61" fmla="*/ 1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7">
                    <a:moveTo>
                      <a:pt x="0" y="0"/>
                    </a:moveTo>
                    <a:lnTo>
                      <a:pt x="0" y="77"/>
                    </a:lnTo>
                    <a:lnTo>
                      <a:pt x="45" y="77"/>
                    </a:lnTo>
                    <a:lnTo>
                      <a:pt x="55" y="66"/>
                    </a:lnTo>
                    <a:lnTo>
                      <a:pt x="55" y="0"/>
                    </a:lnTo>
                    <a:lnTo>
                      <a:pt x="0" y="0"/>
                    </a:lnTo>
                    <a:close/>
                    <a:moveTo>
                      <a:pt x="11" y="66"/>
                    </a:moveTo>
                    <a:lnTo>
                      <a:pt x="6" y="66"/>
                    </a:lnTo>
                    <a:lnTo>
                      <a:pt x="6" y="58"/>
                    </a:lnTo>
                    <a:lnTo>
                      <a:pt x="11" y="58"/>
                    </a:lnTo>
                    <a:lnTo>
                      <a:pt x="11" y="66"/>
                    </a:lnTo>
                    <a:close/>
                    <a:moveTo>
                      <a:pt x="20" y="66"/>
                    </a:moveTo>
                    <a:lnTo>
                      <a:pt x="17" y="66"/>
                    </a:lnTo>
                    <a:lnTo>
                      <a:pt x="17" y="59"/>
                    </a:lnTo>
                    <a:lnTo>
                      <a:pt x="20" y="59"/>
                    </a:lnTo>
                    <a:lnTo>
                      <a:pt x="20" y="66"/>
                    </a:lnTo>
                    <a:close/>
                    <a:moveTo>
                      <a:pt x="30" y="66"/>
                    </a:moveTo>
                    <a:lnTo>
                      <a:pt x="27" y="66"/>
                    </a:lnTo>
                    <a:lnTo>
                      <a:pt x="27" y="59"/>
                    </a:lnTo>
                    <a:lnTo>
                      <a:pt x="30" y="59"/>
                    </a:lnTo>
                    <a:lnTo>
                      <a:pt x="30" y="66"/>
                    </a:lnTo>
                    <a:close/>
                    <a:moveTo>
                      <a:pt x="41" y="66"/>
                    </a:moveTo>
                    <a:lnTo>
                      <a:pt x="38" y="66"/>
                    </a:lnTo>
                    <a:lnTo>
                      <a:pt x="38" y="59"/>
                    </a:lnTo>
                    <a:lnTo>
                      <a:pt x="41" y="59"/>
                    </a:lnTo>
                    <a:lnTo>
                      <a:pt x="41" y="66"/>
                    </a:lnTo>
                    <a:close/>
                    <a:moveTo>
                      <a:pt x="43" y="18"/>
                    </a:moveTo>
                    <a:lnTo>
                      <a:pt x="9" y="18"/>
                    </a:lnTo>
                    <a:lnTo>
                      <a:pt x="9" y="8"/>
                    </a:lnTo>
                    <a:lnTo>
                      <a:pt x="43" y="8"/>
                    </a:lnTo>
                    <a:lnTo>
                      <a:pt x="4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2" name="Freeform 280"/>
              <p:cNvSpPr>
                <a:spLocks noEditPoints="1"/>
              </p:cNvSpPr>
              <p:nvPr/>
            </p:nvSpPr>
            <p:spPr bwMode="auto">
              <a:xfrm>
                <a:off x="1095" y="1959"/>
                <a:ext cx="125" cy="201"/>
              </a:xfrm>
              <a:custGeom>
                <a:avLst/>
                <a:gdLst>
                  <a:gd name="T0" fmla="*/ 62 w 86"/>
                  <a:gd name="T1" fmla="*/ 0 h 138"/>
                  <a:gd name="T2" fmla="*/ 24 w 86"/>
                  <a:gd name="T3" fmla="*/ 0 h 138"/>
                  <a:gd name="T4" fmla="*/ 0 w 86"/>
                  <a:gd name="T5" fmla="*/ 24 h 138"/>
                  <a:gd name="T6" fmla="*/ 0 w 86"/>
                  <a:gd name="T7" fmla="*/ 114 h 138"/>
                  <a:gd name="T8" fmla="*/ 24 w 86"/>
                  <a:gd name="T9" fmla="*/ 138 h 138"/>
                  <a:gd name="T10" fmla="*/ 62 w 86"/>
                  <a:gd name="T11" fmla="*/ 138 h 138"/>
                  <a:gd name="T12" fmla="*/ 86 w 86"/>
                  <a:gd name="T13" fmla="*/ 114 h 138"/>
                  <a:gd name="T14" fmla="*/ 86 w 86"/>
                  <a:gd name="T15" fmla="*/ 24 h 138"/>
                  <a:gd name="T16" fmla="*/ 62 w 86"/>
                  <a:gd name="T17" fmla="*/ 0 h 138"/>
                  <a:gd name="T18" fmla="*/ 15 w 86"/>
                  <a:gd name="T19" fmla="*/ 11 h 138"/>
                  <a:gd name="T20" fmla="*/ 70 w 86"/>
                  <a:gd name="T21" fmla="*/ 11 h 138"/>
                  <a:gd name="T22" fmla="*/ 70 w 86"/>
                  <a:gd name="T23" fmla="*/ 22 h 138"/>
                  <a:gd name="T24" fmla="*/ 15 w 86"/>
                  <a:gd name="T25" fmla="*/ 22 h 138"/>
                  <a:gd name="T26" fmla="*/ 15 w 86"/>
                  <a:gd name="T27" fmla="*/ 11 h 138"/>
                  <a:gd name="T28" fmla="*/ 23 w 86"/>
                  <a:gd name="T29" fmla="*/ 120 h 138"/>
                  <a:gd name="T30" fmla="*/ 13 w 86"/>
                  <a:gd name="T31" fmla="*/ 109 h 138"/>
                  <a:gd name="T32" fmla="*/ 23 w 86"/>
                  <a:gd name="T33" fmla="*/ 97 h 138"/>
                  <a:gd name="T34" fmla="*/ 34 w 86"/>
                  <a:gd name="T35" fmla="*/ 109 h 138"/>
                  <a:gd name="T36" fmla="*/ 23 w 86"/>
                  <a:gd name="T37" fmla="*/ 120 h 138"/>
                  <a:gd name="T38" fmla="*/ 62 w 86"/>
                  <a:gd name="T39" fmla="*/ 120 h 138"/>
                  <a:gd name="T40" fmla="*/ 52 w 86"/>
                  <a:gd name="T41" fmla="*/ 109 h 138"/>
                  <a:gd name="T42" fmla="*/ 62 w 86"/>
                  <a:gd name="T43" fmla="*/ 97 h 138"/>
                  <a:gd name="T44" fmla="*/ 73 w 86"/>
                  <a:gd name="T45" fmla="*/ 109 h 138"/>
                  <a:gd name="T46" fmla="*/ 62 w 86"/>
                  <a:gd name="T47" fmla="*/ 12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38">
                    <a:moveTo>
                      <a:pt x="62" y="0"/>
                    </a:moveTo>
                    <a:cubicBezTo>
                      <a:pt x="24" y="0"/>
                      <a:pt x="24" y="0"/>
                      <a:pt x="24" y="0"/>
                    </a:cubicBezTo>
                    <a:cubicBezTo>
                      <a:pt x="11" y="0"/>
                      <a:pt x="0" y="10"/>
                      <a:pt x="0" y="24"/>
                    </a:cubicBezTo>
                    <a:cubicBezTo>
                      <a:pt x="0" y="114"/>
                      <a:pt x="0" y="114"/>
                      <a:pt x="0" y="114"/>
                    </a:cubicBezTo>
                    <a:cubicBezTo>
                      <a:pt x="0" y="127"/>
                      <a:pt x="11" y="138"/>
                      <a:pt x="24" y="138"/>
                    </a:cubicBezTo>
                    <a:cubicBezTo>
                      <a:pt x="62" y="138"/>
                      <a:pt x="62" y="138"/>
                      <a:pt x="62" y="138"/>
                    </a:cubicBezTo>
                    <a:cubicBezTo>
                      <a:pt x="76" y="138"/>
                      <a:pt x="86" y="127"/>
                      <a:pt x="86" y="114"/>
                    </a:cubicBezTo>
                    <a:cubicBezTo>
                      <a:pt x="86" y="24"/>
                      <a:pt x="86" y="24"/>
                      <a:pt x="86" y="24"/>
                    </a:cubicBezTo>
                    <a:cubicBezTo>
                      <a:pt x="86" y="10"/>
                      <a:pt x="76" y="0"/>
                      <a:pt x="62" y="0"/>
                    </a:cubicBezTo>
                    <a:close/>
                    <a:moveTo>
                      <a:pt x="15" y="11"/>
                    </a:moveTo>
                    <a:cubicBezTo>
                      <a:pt x="70" y="11"/>
                      <a:pt x="70" y="11"/>
                      <a:pt x="70" y="11"/>
                    </a:cubicBezTo>
                    <a:cubicBezTo>
                      <a:pt x="70" y="22"/>
                      <a:pt x="70" y="22"/>
                      <a:pt x="70" y="22"/>
                    </a:cubicBezTo>
                    <a:cubicBezTo>
                      <a:pt x="15" y="22"/>
                      <a:pt x="15" y="22"/>
                      <a:pt x="15" y="22"/>
                    </a:cubicBezTo>
                    <a:lnTo>
                      <a:pt x="15" y="11"/>
                    </a:lnTo>
                    <a:close/>
                    <a:moveTo>
                      <a:pt x="23" y="120"/>
                    </a:moveTo>
                    <a:cubicBezTo>
                      <a:pt x="18" y="120"/>
                      <a:pt x="13" y="115"/>
                      <a:pt x="13" y="109"/>
                    </a:cubicBezTo>
                    <a:cubicBezTo>
                      <a:pt x="13" y="102"/>
                      <a:pt x="18" y="97"/>
                      <a:pt x="23" y="97"/>
                    </a:cubicBezTo>
                    <a:cubicBezTo>
                      <a:pt x="29" y="97"/>
                      <a:pt x="34" y="102"/>
                      <a:pt x="34" y="109"/>
                    </a:cubicBezTo>
                    <a:cubicBezTo>
                      <a:pt x="34" y="115"/>
                      <a:pt x="29" y="120"/>
                      <a:pt x="23" y="120"/>
                    </a:cubicBezTo>
                    <a:close/>
                    <a:moveTo>
                      <a:pt x="62" y="120"/>
                    </a:moveTo>
                    <a:cubicBezTo>
                      <a:pt x="56" y="120"/>
                      <a:pt x="52" y="115"/>
                      <a:pt x="52" y="109"/>
                    </a:cubicBezTo>
                    <a:cubicBezTo>
                      <a:pt x="52" y="102"/>
                      <a:pt x="56" y="97"/>
                      <a:pt x="62" y="97"/>
                    </a:cubicBezTo>
                    <a:cubicBezTo>
                      <a:pt x="68" y="97"/>
                      <a:pt x="73" y="102"/>
                      <a:pt x="73" y="109"/>
                    </a:cubicBezTo>
                    <a:cubicBezTo>
                      <a:pt x="73" y="115"/>
                      <a:pt x="68" y="120"/>
                      <a:pt x="62"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3" name="Freeform 281"/>
              <p:cNvSpPr>
                <a:spLocks/>
              </p:cNvSpPr>
              <p:nvPr/>
            </p:nvSpPr>
            <p:spPr bwMode="auto">
              <a:xfrm>
                <a:off x="1907" y="2660"/>
                <a:ext cx="67" cy="58"/>
              </a:xfrm>
              <a:custGeom>
                <a:avLst/>
                <a:gdLst>
                  <a:gd name="T0" fmla="*/ 0 w 67"/>
                  <a:gd name="T1" fmla="*/ 58 h 58"/>
                  <a:gd name="T2" fmla="*/ 33 w 67"/>
                  <a:gd name="T3" fmla="*/ 0 h 58"/>
                  <a:gd name="T4" fmla="*/ 67 w 67"/>
                  <a:gd name="T5" fmla="*/ 58 h 58"/>
                  <a:gd name="T6" fmla="*/ 0 w 67"/>
                  <a:gd name="T7" fmla="*/ 58 h 58"/>
                </a:gdLst>
                <a:ahLst/>
                <a:cxnLst>
                  <a:cxn ang="0">
                    <a:pos x="T0" y="T1"/>
                  </a:cxn>
                  <a:cxn ang="0">
                    <a:pos x="T2" y="T3"/>
                  </a:cxn>
                  <a:cxn ang="0">
                    <a:pos x="T4" y="T5"/>
                  </a:cxn>
                  <a:cxn ang="0">
                    <a:pos x="T6" y="T7"/>
                  </a:cxn>
                </a:cxnLst>
                <a:rect l="0" t="0" r="r" b="b"/>
                <a:pathLst>
                  <a:path w="67" h="58">
                    <a:moveTo>
                      <a:pt x="0" y="58"/>
                    </a:moveTo>
                    <a:lnTo>
                      <a:pt x="33" y="0"/>
                    </a:lnTo>
                    <a:lnTo>
                      <a:pt x="67" y="58"/>
                    </a:lnTo>
                    <a:lnTo>
                      <a:pt x="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4" name="Freeform 282"/>
              <p:cNvSpPr>
                <a:spLocks/>
              </p:cNvSpPr>
              <p:nvPr/>
            </p:nvSpPr>
            <p:spPr bwMode="auto">
              <a:xfrm>
                <a:off x="1907" y="2729"/>
                <a:ext cx="67" cy="58"/>
              </a:xfrm>
              <a:custGeom>
                <a:avLst/>
                <a:gdLst>
                  <a:gd name="T0" fmla="*/ 0 w 67"/>
                  <a:gd name="T1" fmla="*/ 0 h 58"/>
                  <a:gd name="T2" fmla="*/ 33 w 67"/>
                  <a:gd name="T3" fmla="*/ 58 h 58"/>
                  <a:gd name="T4" fmla="*/ 67 w 67"/>
                  <a:gd name="T5" fmla="*/ 0 h 58"/>
                  <a:gd name="T6" fmla="*/ 0 w 67"/>
                  <a:gd name="T7" fmla="*/ 0 h 58"/>
                </a:gdLst>
                <a:ahLst/>
                <a:cxnLst>
                  <a:cxn ang="0">
                    <a:pos x="T0" y="T1"/>
                  </a:cxn>
                  <a:cxn ang="0">
                    <a:pos x="T2" y="T3"/>
                  </a:cxn>
                  <a:cxn ang="0">
                    <a:pos x="T4" y="T5"/>
                  </a:cxn>
                  <a:cxn ang="0">
                    <a:pos x="T6" y="T7"/>
                  </a:cxn>
                </a:cxnLst>
                <a:rect l="0" t="0" r="r" b="b"/>
                <a:pathLst>
                  <a:path w="67" h="58">
                    <a:moveTo>
                      <a:pt x="0" y="0"/>
                    </a:moveTo>
                    <a:lnTo>
                      <a:pt x="33" y="58"/>
                    </a:lnTo>
                    <a:lnTo>
                      <a:pt x="6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5" name="Freeform 283"/>
              <p:cNvSpPr>
                <a:spLocks/>
              </p:cNvSpPr>
              <p:nvPr/>
            </p:nvSpPr>
            <p:spPr bwMode="auto">
              <a:xfrm>
                <a:off x="2233" y="2711"/>
                <a:ext cx="126" cy="22"/>
              </a:xfrm>
              <a:custGeom>
                <a:avLst/>
                <a:gdLst>
                  <a:gd name="T0" fmla="*/ 126 w 126"/>
                  <a:gd name="T1" fmla="*/ 21 h 22"/>
                  <a:gd name="T2" fmla="*/ 91 w 126"/>
                  <a:gd name="T3" fmla="*/ 0 h 22"/>
                  <a:gd name="T4" fmla="*/ 33 w 126"/>
                  <a:gd name="T5" fmla="*/ 0 h 22"/>
                  <a:gd name="T6" fmla="*/ 0 w 126"/>
                  <a:gd name="T7" fmla="*/ 21 h 22"/>
                  <a:gd name="T8" fmla="*/ 0 w 126"/>
                  <a:gd name="T9" fmla="*/ 22 h 22"/>
                  <a:gd name="T10" fmla="*/ 126 w 126"/>
                  <a:gd name="T11" fmla="*/ 22 h 22"/>
                  <a:gd name="T12" fmla="*/ 126 w 126"/>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26" h="22">
                    <a:moveTo>
                      <a:pt x="126" y="21"/>
                    </a:moveTo>
                    <a:lnTo>
                      <a:pt x="91" y="0"/>
                    </a:lnTo>
                    <a:lnTo>
                      <a:pt x="33" y="0"/>
                    </a:lnTo>
                    <a:lnTo>
                      <a:pt x="0" y="21"/>
                    </a:lnTo>
                    <a:lnTo>
                      <a:pt x="0" y="22"/>
                    </a:lnTo>
                    <a:lnTo>
                      <a:pt x="126" y="22"/>
                    </a:lnTo>
                    <a:lnTo>
                      <a:pt x="12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6" name="Rectangle 284"/>
              <p:cNvSpPr>
                <a:spLocks noChangeArrowheads="1"/>
              </p:cNvSpPr>
              <p:nvPr/>
            </p:nvSpPr>
            <p:spPr bwMode="auto">
              <a:xfrm>
                <a:off x="2233" y="2733"/>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7" name="Rectangle 285"/>
              <p:cNvSpPr>
                <a:spLocks noChangeArrowheads="1"/>
              </p:cNvSpPr>
              <p:nvPr/>
            </p:nvSpPr>
            <p:spPr bwMode="auto">
              <a:xfrm>
                <a:off x="2282" y="2694"/>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8" name="Freeform 286"/>
              <p:cNvSpPr>
                <a:spLocks noEditPoints="1"/>
              </p:cNvSpPr>
              <p:nvPr/>
            </p:nvSpPr>
            <p:spPr bwMode="auto">
              <a:xfrm>
                <a:off x="2218" y="2577"/>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9" name="Rectangle 287"/>
              <p:cNvSpPr>
                <a:spLocks noChangeArrowheads="1"/>
              </p:cNvSpPr>
              <p:nvPr/>
            </p:nvSpPr>
            <p:spPr bwMode="auto">
              <a:xfrm>
                <a:off x="2343" y="2688"/>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0" name="Freeform 288"/>
              <p:cNvSpPr>
                <a:spLocks/>
              </p:cNvSpPr>
              <p:nvPr/>
            </p:nvSpPr>
            <p:spPr bwMode="auto">
              <a:xfrm>
                <a:off x="2225" y="2611"/>
                <a:ext cx="117" cy="51"/>
              </a:xfrm>
              <a:custGeom>
                <a:avLst/>
                <a:gdLst>
                  <a:gd name="T0" fmla="*/ 80 w 80"/>
                  <a:gd name="T1" fmla="*/ 0 h 35"/>
                  <a:gd name="T2" fmla="*/ 58 w 80"/>
                  <a:gd name="T3" fmla="*/ 0 h 35"/>
                  <a:gd name="T4" fmla="*/ 63 w 80"/>
                  <a:gd name="T5" fmla="*/ 7 h 35"/>
                  <a:gd name="T6" fmla="*/ 48 w 80"/>
                  <a:gd name="T7" fmla="*/ 20 h 35"/>
                  <a:gd name="T8" fmla="*/ 34 w 80"/>
                  <a:gd name="T9" fmla="*/ 1 h 35"/>
                  <a:gd name="T10" fmla="*/ 30 w 80"/>
                  <a:gd name="T11" fmla="*/ 4 h 35"/>
                  <a:gd name="T12" fmla="*/ 0 w 80"/>
                  <a:gd name="T13" fmla="*/ 28 h 35"/>
                  <a:gd name="T14" fmla="*/ 6 w 80"/>
                  <a:gd name="T15" fmla="*/ 35 h 35"/>
                  <a:gd name="T16" fmla="*/ 32 w 80"/>
                  <a:gd name="T17" fmla="*/ 14 h 35"/>
                  <a:gd name="T18" fmla="*/ 46 w 80"/>
                  <a:gd name="T19" fmla="*/ 33 h 35"/>
                  <a:gd name="T20" fmla="*/ 69 w 80"/>
                  <a:gd name="T21" fmla="*/ 15 h 35"/>
                  <a:gd name="T22" fmla="*/ 74 w 80"/>
                  <a:gd name="T23" fmla="*/ 22 h 35"/>
                  <a:gd name="T24" fmla="*/ 80 w 80"/>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0"/>
                    </a:moveTo>
                    <a:cubicBezTo>
                      <a:pt x="58" y="0"/>
                      <a:pt x="58" y="0"/>
                      <a:pt x="58" y="0"/>
                    </a:cubicBezTo>
                    <a:cubicBezTo>
                      <a:pt x="63" y="7"/>
                      <a:pt x="63" y="7"/>
                      <a:pt x="63" y="7"/>
                    </a:cubicBezTo>
                    <a:cubicBezTo>
                      <a:pt x="59" y="11"/>
                      <a:pt x="51" y="17"/>
                      <a:pt x="48" y="20"/>
                    </a:cubicBezTo>
                    <a:cubicBezTo>
                      <a:pt x="44" y="15"/>
                      <a:pt x="34" y="1"/>
                      <a:pt x="34" y="1"/>
                    </a:cubicBezTo>
                    <a:cubicBezTo>
                      <a:pt x="30" y="4"/>
                      <a:pt x="30" y="4"/>
                      <a:pt x="30" y="4"/>
                    </a:cubicBezTo>
                    <a:cubicBezTo>
                      <a:pt x="0" y="28"/>
                      <a:pt x="0" y="28"/>
                      <a:pt x="0" y="28"/>
                    </a:cubicBezTo>
                    <a:cubicBezTo>
                      <a:pt x="6" y="35"/>
                      <a:pt x="6" y="35"/>
                      <a:pt x="6" y="35"/>
                    </a:cubicBezTo>
                    <a:cubicBezTo>
                      <a:pt x="6" y="35"/>
                      <a:pt x="26" y="19"/>
                      <a:pt x="32" y="14"/>
                    </a:cubicBezTo>
                    <a:cubicBezTo>
                      <a:pt x="36" y="19"/>
                      <a:pt x="46" y="33"/>
                      <a:pt x="46" y="33"/>
                    </a:cubicBezTo>
                    <a:cubicBezTo>
                      <a:pt x="69" y="15"/>
                      <a:pt x="69" y="15"/>
                      <a:pt x="69" y="15"/>
                    </a:cubicBezTo>
                    <a:cubicBezTo>
                      <a:pt x="74" y="22"/>
                      <a:pt x="74" y="22"/>
                      <a:pt x="74" y="22"/>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1" name="Freeform 289"/>
              <p:cNvSpPr>
                <a:spLocks/>
              </p:cNvSpPr>
              <p:nvPr/>
            </p:nvSpPr>
            <p:spPr bwMode="auto">
              <a:xfrm>
                <a:off x="1406" y="3185"/>
                <a:ext cx="125" cy="22"/>
              </a:xfrm>
              <a:custGeom>
                <a:avLst/>
                <a:gdLst>
                  <a:gd name="T0" fmla="*/ 125 w 125"/>
                  <a:gd name="T1" fmla="*/ 22 h 22"/>
                  <a:gd name="T2" fmla="*/ 92 w 125"/>
                  <a:gd name="T3" fmla="*/ 0 h 22"/>
                  <a:gd name="T4" fmla="*/ 34 w 125"/>
                  <a:gd name="T5" fmla="*/ 0 h 22"/>
                  <a:gd name="T6" fmla="*/ 0 w 125"/>
                  <a:gd name="T7" fmla="*/ 22 h 22"/>
                  <a:gd name="T8" fmla="*/ 0 w 125"/>
                  <a:gd name="T9" fmla="*/ 22 h 22"/>
                  <a:gd name="T10" fmla="*/ 125 w 125"/>
                  <a:gd name="T11" fmla="*/ 22 h 22"/>
                  <a:gd name="T12" fmla="*/ 125 w 12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5" h="22">
                    <a:moveTo>
                      <a:pt x="125" y="22"/>
                    </a:moveTo>
                    <a:lnTo>
                      <a:pt x="92" y="0"/>
                    </a:lnTo>
                    <a:lnTo>
                      <a:pt x="34" y="0"/>
                    </a:lnTo>
                    <a:lnTo>
                      <a:pt x="0" y="22"/>
                    </a:lnTo>
                    <a:lnTo>
                      <a:pt x="0" y="22"/>
                    </a:lnTo>
                    <a:lnTo>
                      <a:pt x="125" y="22"/>
                    </a:lnTo>
                    <a:lnTo>
                      <a:pt x="1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2" name="Rectangle 290"/>
              <p:cNvSpPr>
                <a:spLocks noChangeArrowheads="1"/>
              </p:cNvSpPr>
              <p:nvPr/>
            </p:nvSpPr>
            <p:spPr bwMode="auto">
              <a:xfrm>
                <a:off x="1406" y="3207"/>
                <a:ext cx="125"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3" name="Rectangle 291"/>
              <p:cNvSpPr>
                <a:spLocks noChangeArrowheads="1"/>
              </p:cNvSpPr>
              <p:nvPr/>
            </p:nvSpPr>
            <p:spPr bwMode="auto">
              <a:xfrm>
                <a:off x="1456" y="3168"/>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4" name="Freeform 292"/>
              <p:cNvSpPr>
                <a:spLocks noEditPoints="1"/>
              </p:cNvSpPr>
              <p:nvPr/>
            </p:nvSpPr>
            <p:spPr bwMode="auto">
              <a:xfrm>
                <a:off x="1392" y="3051"/>
                <a:ext cx="154" cy="124"/>
              </a:xfrm>
              <a:custGeom>
                <a:avLst/>
                <a:gdLst>
                  <a:gd name="T0" fmla="*/ 0 w 154"/>
                  <a:gd name="T1" fmla="*/ 0 h 124"/>
                  <a:gd name="T2" fmla="*/ 0 w 154"/>
                  <a:gd name="T3" fmla="*/ 124 h 124"/>
                  <a:gd name="T4" fmla="*/ 154 w 154"/>
                  <a:gd name="T5" fmla="*/ 124 h 124"/>
                  <a:gd name="T6" fmla="*/ 154 w 154"/>
                  <a:gd name="T7" fmla="*/ 0 h 124"/>
                  <a:gd name="T8" fmla="*/ 0 w 154"/>
                  <a:gd name="T9" fmla="*/ 0 h 124"/>
                  <a:gd name="T10" fmla="*/ 138 w 154"/>
                  <a:gd name="T11" fmla="*/ 104 h 124"/>
                  <a:gd name="T12" fmla="*/ 16 w 154"/>
                  <a:gd name="T13" fmla="*/ 104 h 124"/>
                  <a:gd name="T14" fmla="*/ 16 w 154"/>
                  <a:gd name="T15" fmla="*/ 15 h 124"/>
                  <a:gd name="T16" fmla="*/ 138 w 154"/>
                  <a:gd name="T17" fmla="*/ 15 h 124"/>
                  <a:gd name="T18" fmla="*/ 138 w 154"/>
                  <a:gd name="T19"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4">
                    <a:moveTo>
                      <a:pt x="0" y="0"/>
                    </a:moveTo>
                    <a:lnTo>
                      <a:pt x="0" y="124"/>
                    </a:lnTo>
                    <a:lnTo>
                      <a:pt x="154" y="124"/>
                    </a:lnTo>
                    <a:lnTo>
                      <a:pt x="154" y="0"/>
                    </a:lnTo>
                    <a:lnTo>
                      <a:pt x="0" y="0"/>
                    </a:lnTo>
                    <a:close/>
                    <a:moveTo>
                      <a:pt x="138" y="104"/>
                    </a:moveTo>
                    <a:lnTo>
                      <a:pt x="16" y="104"/>
                    </a:lnTo>
                    <a:lnTo>
                      <a:pt x="16" y="15"/>
                    </a:lnTo>
                    <a:lnTo>
                      <a:pt x="138" y="15"/>
                    </a:lnTo>
                    <a:lnTo>
                      <a:pt x="138"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5" name="Rectangle 293"/>
              <p:cNvSpPr>
                <a:spLocks noChangeArrowheads="1"/>
              </p:cNvSpPr>
              <p:nvPr/>
            </p:nvSpPr>
            <p:spPr bwMode="auto">
              <a:xfrm>
                <a:off x="1517" y="3162"/>
                <a:ext cx="13" cy="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6" name="Freeform 294"/>
              <p:cNvSpPr>
                <a:spLocks/>
              </p:cNvSpPr>
              <p:nvPr/>
            </p:nvSpPr>
            <p:spPr bwMode="auto">
              <a:xfrm>
                <a:off x="1399" y="3085"/>
                <a:ext cx="116" cy="51"/>
              </a:xfrm>
              <a:custGeom>
                <a:avLst/>
                <a:gdLst>
                  <a:gd name="T0" fmla="*/ 80 w 80"/>
                  <a:gd name="T1" fmla="*/ 1 h 35"/>
                  <a:gd name="T2" fmla="*/ 58 w 80"/>
                  <a:gd name="T3" fmla="*/ 0 h 35"/>
                  <a:gd name="T4" fmla="*/ 63 w 80"/>
                  <a:gd name="T5" fmla="*/ 8 h 35"/>
                  <a:gd name="T6" fmla="*/ 47 w 80"/>
                  <a:gd name="T7" fmla="*/ 20 h 35"/>
                  <a:gd name="T8" fmla="*/ 34 w 80"/>
                  <a:gd name="T9" fmla="*/ 1 h 35"/>
                  <a:gd name="T10" fmla="*/ 30 w 80"/>
                  <a:gd name="T11" fmla="*/ 4 h 35"/>
                  <a:gd name="T12" fmla="*/ 0 w 80"/>
                  <a:gd name="T13" fmla="*/ 28 h 35"/>
                  <a:gd name="T14" fmla="*/ 5 w 80"/>
                  <a:gd name="T15" fmla="*/ 35 h 35"/>
                  <a:gd name="T16" fmla="*/ 32 w 80"/>
                  <a:gd name="T17" fmla="*/ 14 h 35"/>
                  <a:gd name="T18" fmla="*/ 46 w 80"/>
                  <a:gd name="T19" fmla="*/ 33 h 35"/>
                  <a:gd name="T20" fmla="*/ 68 w 80"/>
                  <a:gd name="T21" fmla="*/ 15 h 35"/>
                  <a:gd name="T22" fmla="*/ 73 w 80"/>
                  <a:gd name="T23" fmla="*/ 22 h 35"/>
                  <a:gd name="T24" fmla="*/ 80 w 80"/>
                  <a:gd name="T2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80" y="1"/>
                    </a:moveTo>
                    <a:cubicBezTo>
                      <a:pt x="58" y="0"/>
                      <a:pt x="58" y="0"/>
                      <a:pt x="58" y="0"/>
                    </a:cubicBezTo>
                    <a:cubicBezTo>
                      <a:pt x="63" y="8"/>
                      <a:pt x="63" y="8"/>
                      <a:pt x="63" y="8"/>
                    </a:cubicBezTo>
                    <a:cubicBezTo>
                      <a:pt x="58" y="11"/>
                      <a:pt x="51" y="17"/>
                      <a:pt x="47" y="20"/>
                    </a:cubicBezTo>
                    <a:cubicBezTo>
                      <a:pt x="44" y="15"/>
                      <a:pt x="34" y="1"/>
                      <a:pt x="34" y="1"/>
                    </a:cubicBezTo>
                    <a:cubicBezTo>
                      <a:pt x="30" y="4"/>
                      <a:pt x="30" y="4"/>
                      <a:pt x="30" y="4"/>
                    </a:cubicBezTo>
                    <a:cubicBezTo>
                      <a:pt x="0" y="28"/>
                      <a:pt x="0" y="28"/>
                      <a:pt x="0" y="28"/>
                    </a:cubicBezTo>
                    <a:cubicBezTo>
                      <a:pt x="5" y="35"/>
                      <a:pt x="5" y="35"/>
                      <a:pt x="5" y="35"/>
                    </a:cubicBezTo>
                    <a:cubicBezTo>
                      <a:pt x="5" y="35"/>
                      <a:pt x="26" y="19"/>
                      <a:pt x="32" y="14"/>
                    </a:cubicBezTo>
                    <a:cubicBezTo>
                      <a:pt x="35" y="19"/>
                      <a:pt x="46" y="33"/>
                      <a:pt x="46" y="33"/>
                    </a:cubicBezTo>
                    <a:cubicBezTo>
                      <a:pt x="68" y="15"/>
                      <a:pt x="68" y="15"/>
                      <a:pt x="68" y="15"/>
                    </a:cubicBezTo>
                    <a:cubicBezTo>
                      <a:pt x="73" y="22"/>
                      <a:pt x="73" y="22"/>
                      <a:pt x="73" y="22"/>
                    </a:cubicBezTo>
                    <a:lnTo>
                      <a:pt x="8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7" name="Freeform 295"/>
              <p:cNvSpPr>
                <a:spLocks/>
              </p:cNvSpPr>
              <p:nvPr/>
            </p:nvSpPr>
            <p:spPr bwMode="auto">
              <a:xfrm>
                <a:off x="1069" y="1871"/>
                <a:ext cx="126" cy="21"/>
              </a:xfrm>
              <a:custGeom>
                <a:avLst/>
                <a:gdLst>
                  <a:gd name="T0" fmla="*/ 126 w 126"/>
                  <a:gd name="T1" fmla="*/ 20 h 21"/>
                  <a:gd name="T2" fmla="*/ 93 w 126"/>
                  <a:gd name="T3" fmla="*/ 0 h 21"/>
                  <a:gd name="T4" fmla="*/ 35 w 126"/>
                  <a:gd name="T5" fmla="*/ 0 h 21"/>
                  <a:gd name="T6" fmla="*/ 0 w 126"/>
                  <a:gd name="T7" fmla="*/ 20 h 21"/>
                  <a:gd name="T8" fmla="*/ 0 w 126"/>
                  <a:gd name="T9" fmla="*/ 21 h 21"/>
                  <a:gd name="T10" fmla="*/ 126 w 126"/>
                  <a:gd name="T11" fmla="*/ 21 h 21"/>
                  <a:gd name="T12" fmla="*/ 126 w 126"/>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26" h="21">
                    <a:moveTo>
                      <a:pt x="126" y="20"/>
                    </a:moveTo>
                    <a:lnTo>
                      <a:pt x="93" y="0"/>
                    </a:lnTo>
                    <a:lnTo>
                      <a:pt x="35" y="0"/>
                    </a:lnTo>
                    <a:lnTo>
                      <a:pt x="0" y="20"/>
                    </a:lnTo>
                    <a:lnTo>
                      <a:pt x="0" y="21"/>
                    </a:lnTo>
                    <a:lnTo>
                      <a:pt x="126" y="21"/>
                    </a:lnTo>
                    <a:lnTo>
                      <a:pt x="12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8" name="Rectangle 296"/>
              <p:cNvSpPr>
                <a:spLocks noChangeArrowheads="1"/>
              </p:cNvSpPr>
              <p:nvPr/>
            </p:nvSpPr>
            <p:spPr bwMode="auto">
              <a:xfrm>
                <a:off x="1069" y="1892"/>
                <a:ext cx="126" cy="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9" name="Rectangle 297"/>
              <p:cNvSpPr>
                <a:spLocks noChangeArrowheads="1"/>
              </p:cNvSpPr>
              <p:nvPr/>
            </p:nvSpPr>
            <p:spPr bwMode="auto">
              <a:xfrm>
                <a:off x="1120" y="1852"/>
                <a:ext cx="26" cy="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0" name="Freeform 298"/>
              <p:cNvSpPr>
                <a:spLocks noEditPoints="1"/>
              </p:cNvSpPr>
              <p:nvPr/>
            </p:nvSpPr>
            <p:spPr bwMode="auto">
              <a:xfrm>
                <a:off x="1056" y="1737"/>
                <a:ext cx="154" cy="123"/>
              </a:xfrm>
              <a:custGeom>
                <a:avLst/>
                <a:gdLst>
                  <a:gd name="T0" fmla="*/ 0 w 154"/>
                  <a:gd name="T1" fmla="*/ 0 h 123"/>
                  <a:gd name="T2" fmla="*/ 0 w 154"/>
                  <a:gd name="T3" fmla="*/ 123 h 123"/>
                  <a:gd name="T4" fmla="*/ 154 w 154"/>
                  <a:gd name="T5" fmla="*/ 123 h 123"/>
                  <a:gd name="T6" fmla="*/ 154 w 154"/>
                  <a:gd name="T7" fmla="*/ 0 h 123"/>
                  <a:gd name="T8" fmla="*/ 0 w 154"/>
                  <a:gd name="T9" fmla="*/ 0 h 123"/>
                  <a:gd name="T10" fmla="*/ 138 w 154"/>
                  <a:gd name="T11" fmla="*/ 102 h 123"/>
                  <a:gd name="T12" fmla="*/ 16 w 154"/>
                  <a:gd name="T13" fmla="*/ 102 h 123"/>
                  <a:gd name="T14" fmla="*/ 16 w 154"/>
                  <a:gd name="T15" fmla="*/ 13 h 123"/>
                  <a:gd name="T16" fmla="*/ 138 w 154"/>
                  <a:gd name="T17" fmla="*/ 13 h 123"/>
                  <a:gd name="T18" fmla="*/ 138 w 154"/>
                  <a:gd name="T19"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23">
                    <a:moveTo>
                      <a:pt x="0" y="0"/>
                    </a:moveTo>
                    <a:lnTo>
                      <a:pt x="0" y="123"/>
                    </a:lnTo>
                    <a:lnTo>
                      <a:pt x="154" y="123"/>
                    </a:lnTo>
                    <a:lnTo>
                      <a:pt x="154" y="0"/>
                    </a:lnTo>
                    <a:lnTo>
                      <a:pt x="0" y="0"/>
                    </a:lnTo>
                    <a:close/>
                    <a:moveTo>
                      <a:pt x="138" y="102"/>
                    </a:moveTo>
                    <a:lnTo>
                      <a:pt x="16" y="102"/>
                    </a:lnTo>
                    <a:lnTo>
                      <a:pt x="16" y="13"/>
                    </a:lnTo>
                    <a:lnTo>
                      <a:pt x="138" y="13"/>
                    </a:lnTo>
                    <a:lnTo>
                      <a:pt x="138"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1" name="Rectangle 299"/>
              <p:cNvSpPr>
                <a:spLocks noChangeArrowheads="1"/>
              </p:cNvSpPr>
              <p:nvPr/>
            </p:nvSpPr>
            <p:spPr bwMode="auto">
              <a:xfrm>
                <a:off x="1179" y="1847"/>
                <a:ext cx="15" cy="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2" name="Freeform 300"/>
              <p:cNvSpPr>
                <a:spLocks/>
              </p:cNvSpPr>
              <p:nvPr/>
            </p:nvSpPr>
            <p:spPr bwMode="auto">
              <a:xfrm>
                <a:off x="1062" y="1770"/>
                <a:ext cx="117" cy="51"/>
              </a:xfrm>
              <a:custGeom>
                <a:avLst/>
                <a:gdLst>
                  <a:gd name="T0" fmla="*/ 81 w 81"/>
                  <a:gd name="T1" fmla="*/ 0 h 35"/>
                  <a:gd name="T2" fmla="*/ 58 w 81"/>
                  <a:gd name="T3" fmla="*/ 0 h 35"/>
                  <a:gd name="T4" fmla="*/ 64 w 81"/>
                  <a:gd name="T5" fmla="*/ 7 h 35"/>
                  <a:gd name="T6" fmla="*/ 48 w 81"/>
                  <a:gd name="T7" fmla="*/ 19 h 35"/>
                  <a:gd name="T8" fmla="*/ 34 w 81"/>
                  <a:gd name="T9" fmla="*/ 1 h 35"/>
                  <a:gd name="T10" fmla="*/ 31 w 81"/>
                  <a:gd name="T11" fmla="*/ 4 h 35"/>
                  <a:gd name="T12" fmla="*/ 0 w 81"/>
                  <a:gd name="T13" fmla="*/ 28 h 35"/>
                  <a:gd name="T14" fmla="*/ 6 w 81"/>
                  <a:gd name="T15" fmla="*/ 35 h 35"/>
                  <a:gd name="T16" fmla="*/ 33 w 81"/>
                  <a:gd name="T17" fmla="*/ 14 h 35"/>
                  <a:gd name="T18" fmla="*/ 46 w 81"/>
                  <a:gd name="T19" fmla="*/ 33 h 35"/>
                  <a:gd name="T20" fmla="*/ 69 w 81"/>
                  <a:gd name="T21" fmla="*/ 15 h 35"/>
                  <a:gd name="T22" fmla="*/ 74 w 81"/>
                  <a:gd name="T23" fmla="*/ 21 h 35"/>
                  <a:gd name="T24" fmla="*/ 81 w 81"/>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35">
                    <a:moveTo>
                      <a:pt x="81" y="0"/>
                    </a:moveTo>
                    <a:cubicBezTo>
                      <a:pt x="58" y="0"/>
                      <a:pt x="58" y="0"/>
                      <a:pt x="58" y="0"/>
                    </a:cubicBezTo>
                    <a:cubicBezTo>
                      <a:pt x="64" y="7"/>
                      <a:pt x="64" y="7"/>
                      <a:pt x="64" y="7"/>
                    </a:cubicBezTo>
                    <a:cubicBezTo>
                      <a:pt x="59" y="11"/>
                      <a:pt x="52" y="17"/>
                      <a:pt x="48" y="19"/>
                    </a:cubicBezTo>
                    <a:cubicBezTo>
                      <a:pt x="45" y="14"/>
                      <a:pt x="34" y="1"/>
                      <a:pt x="34" y="1"/>
                    </a:cubicBezTo>
                    <a:cubicBezTo>
                      <a:pt x="31" y="4"/>
                      <a:pt x="31" y="4"/>
                      <a:pt x="31" y="4"/>
                    </a:cubicBezTo>
                    <a:cubicBezTo>
                      <a:pt x="0" y="28"/>
                      <a:pt x="0" y="28"/>
                      <a:pt x="0" y="28"/>
                    </a:cubicBezTo>
                    <a:cubicBezTo>
                      <a:pt x="6" y="35"/>
                      <a:pt x="6" y="35"/>
                      <a:pt x="6" y="35"/>
                    </a:cubicBezTo>
                    <a:cubicBezTo>
                      <a:pt x="6" y="35"/>
                      <a:pt x="27" y="18"/>
                      <a:pt x="33" y="14"/>
                    </a:cubicBezTo>
                    <a:cubicBezTo>
                      <a:pt x="36" y="19"/>
                      <a:pt x="46" y="33"/>
                      <a:pt x="46" y="33"/>
                    </a:cubicBezTo>
                    <a:cubicBezTo>
                      <a:pt x="69" y="15"/>
                      <a:pt x="69" y="15"/>
                      <a:pt x="69" y="15"/>
                    </a:cubicBezTo>
                    <a:cubicBezTo>
                      <a:pt x="74" y="21"/>
                      <a:pt x="74" y="21"/>
                      <a:pt x="74" y="21"/>
                    </a:cubicBez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3" name="Freeform 301"/>
              <p:cNvSpPr>
                <a:spLocks noEditPoints="1"/>
              </p:cNvSpPr>
              <p:nvPr/>
            </p:nvSpPr>
            <p:spPr bwMode="auto">
              <a:xfrm>
                <a:off x="2582" y="1920"/>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4" name="Freeform 302"/>
              <p:cNvSpPr>
                <a:spLocks/>
              </p:cNvSpPr>
              <p:nvPr/>
            </p:nvSpPr>
            <p:spPr bwMode="auto">
              <a:xfrm>
                <a:off x="2614" y="1959"/>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5"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5" name="Rectangle 303"/>
              <p:cNvSpPr>
                <a:spLocks noChangeArrowheads="1"/>
              </p:cNvSpPr>
              <p:nvPr/>
            </p:nvSpPr>
            <p:spPr bwMode="auto">
              <a:xfrm>
                <a:off x="2681" y="1990"/>
                <a:ext cx="21"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6" name="Freeform 304"/>
              <p:cNvSpPr>
                <a:spLocks noEditPoints="1"/>
              </p:cNvSpPr>
              <p:nvPr/>
            </p:nvSpPr>
            <p:spPr bwMode="auto">
              <a:xfrm>
                <a:off x="2000" y="1693"/>
                <a:ext cx="48" cy="47"/>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9 h 32"/>
                  <a:gd name="T12" fmla="*/ 4 w 33"/>
                  <a:gd name="T13" fmla="*/ 16 h 32"/>
                  <a:gd name="T14" fmla="*/ 17 w 33"/>
                  <a:gd name="T15" fmla="*/ 3 h 32"/>
                  <a:gd name="T16" fmla="*/ 30 w 33"/>
                  <a:gd name="T17" fmla="*/ 16 h 32"/>
                  <a:gd name="T18" fmla="*/ 17 w 33"/>
                  <a:gd name="T1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9"/>
                    </a:moveTo>
                    <a:cubicBezTo>
                      <a:pt x="10" y="29"/>
                      <a:pt x="4" y="23"/>
                      <a:pt x="4" y="16"/>
                    </a:cubicBezTo>
                    <a:cubicBezTo>
                      <a:pt x="4" y="9"/>
                      <a:pt x="10" y="3"/>
                      <a:pt x="17" y="3"/>
                    </a:cubicBezTo>
                    <a:cubicBezTo>
                      <a:pt x="24" y="3"/>
                      <a:pt x="30" y="9"/>
                      <a:pt x="30" y="16"/>
                    </a:cubicBezTo>
                    <a:cubicBezTo>
                      <a:pt x="30" y="23"/>
                      <a:pt x="24"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7" name="Freeform 305"/>
              <p:cNvSpPr>
                <a:spLocks/>
              </p:cNvSpPr>
              <p:nvPr/>
            </p:nvSpPr>
            <p:spPr bwMode="auto">
              <a:xfrm>
                <a:off x="2010" y="1705"/>
                <a:ext cx="22" cy="23"/>
              </a:xfrm>
              <a:custGeom>
                <a:avLst/>
                <a:gdLst>
                  <a:gd name="T0" fmla="*/ 7 w 15"/>
                  <a:gd name="T1" fmla="*/ 0 h 16"/>
                  <a:gd name="T2" fmla="*/ 0 w 15"/>
                  <a:gd name="T3" fmla="*/ 3 h 16"/>
                  <a:gd name="T4" fmla="*/ 3 w 15"/>
                  <a:gd name="T5" fmla="*/ 2 h 16"/>
                  <a:gd name="T6" fmla="*/ 9 w 15"/>
                  <a:gd name="T7" fmla="*/ 8 h 16"/>
                  <a:gd name="T8" fmla="*/ 3 w 15"/>
                  <a:gd name="T9" fmla="*/ 14 h 16"/>
                  <a:gd name="T10" fmla="*/ 1 w 15"/>
                  <a:gd name="T11" fmla="*/ 14 h 16"/>
                  <a:gd name="T12" fmla="*/ 7 w 15"/>
                  <a:gd name="T13" fmla="*/ 16 h 16"/>
                  <a:gd name="T14" fmla="*/ 15 w 15"/>
                  <a:gd name="T15" fmla="*/ 8 h 16"/>
                  <a:gd name="T16" fmla="*/ 7 w 1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7" y="0"/>
                    </a:moveTo>
                    <a:cubicBezTo>
                      <a:pt x="4" y="0"/>
                      <a:pt x="2" y="1"/>
                      <a:pt x="0" y="3"/>
                    </a:cubicBezTo>
                    <a:cubicBezTo>
                      <a:pt x="1" y="3"/>
                      <a:pt x="2" y="2"/>
                      <a:pt x="3" y="2"/>
                    </a:cubicBezTo>
                    <a:cubicBezTo>
                      <a:pt x="7" y="2"/>
                      <a:pt x="9" y="5"/>
                      <a:pt x="9" y="8"/>
                    </a:cubicBezTo>
                    <a:cubicBezTo>
                      <a:pt x="9" y="12"/>
                      <a:pt x="7" y="14"/>
                      <a:pt x="3" y="14"/>
                    </a:cubicBezTo>
                    <a:cubicBezTo>
                      <a:pt x="3" y="14"/>
                      <a:pt x="2" y="14"/>
                      <a:pt x="1" y="14"/>
                    </a:cubicBezTo>
                    <a:cubicBezTo>
                      <a:pt x="3" y="15"/>
                      <a:pt x="5" y="16"/>
                      <a:pt x="7" y="16"/>
                    </a:cubicBezTo>
                    <a:cubicBezTo>
                      <a:pt x="11" y="16"/>
                      <a:pt x="15" y="13"/>
                      <a:pt x="15" y="8"/>
                    </a:cubicBezTo>
                    <a:cubicBezTo>
                      <a:pt x="15" y="4"/>
                      <a:pt x="11"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8" name="Rectangle 306"/>
              <p:cNvSpPr>
                <a:spLocks noChangeArrowheads="1"/>
              </p:cNvSpPr>
              <p:nvPr/>
            </p:nvSpPr>
            <p:spPr bwMode="auto">
              <a:xfrm>
                <a:off x="2032" y="1715"/>
                <a:ext cx="7" cy="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9" name="Freeform 307"/>
              <p:cNvSpPr>
                <a:spLocks noEditPoints="1"/>
              </p:cNvSpPr>
              <p:nvPr/>
            </p:nvSpPr>
            <p:spPr bwMode="auto">
              <a:xfrm>
                <a:off x="2366" y="1289"/>
                <a:ext cx="63" cy="62"/>
              </a:xfrm>
              <a:custGeom>
                <a:avLst/>
                <a:gdLst>
                  <a:gd name="T0" fmla="*/ 22 w 43"/>
                  <a:gd name="T1" fmla="*/ 0 h 43"/>
                  <a:gd name="T2" fmla="*/ 0 w 43"/>
                  <a:gd name="T3" fmla="*/ 21 h 43"/>
                  <a:gd name="T4" fmla="*/ 22 w 43"/>
                  <a:gd name="T5" fmla="*/ 43 h 43"/>
                  <a:gd name="T6" fmla="*/ 43 w 43"/>
                  <a:gd name="T7" fmla="*/ 21 h 43"/>
                  <a:gd name="T8" fmla="*/ 22 w 43"/>
                  <a:gd name="T9" fmla="*/ 0 h 43"/>
                  <a:gd name="T10" fmla="*/ 22 w 43"/>
                  <a:gd name="T11" fmla="*/ 38 h 43"/>
                  <a:gd name="T12" fmla="*/ 4 w 43"/>
                  <a:gd name="T13" fmla="*/ 21 h 43"/>
                  <a:gd name="T14" fmla="*/ 22 w 43"/>
                  <a:gd name="T15" fmla="*/ 4 h 43"/>
                  <a:gd name="T16" fmla="*/ 39 w 43"/>
                  <a:gd name="T17" fmla="*/ 21 h 43"/>
                  <a:gd name="T18" fmla="*/ 22 w 43"/>
                  <a:gd name="T1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0"/>
                    </a:moveTo>
                    <a:cubicBezTo>
                      <a:pt x="10" y="0"/>
                      <a:pt x="0" y="9"/>
                      <a:pt x="0" y="21"/>
                    </a:cubicBezTo>
                    <a:cubicBezTo>
                      <a:pt x="0" y="33"/>
                      <a:pt x="10" y="43"/>
                      <a:pt x="22" y="43"/>
                    </a:cubicBezTo>
                    <a:cubicBezTo>
                      <a:pt x="34" y="43"/>
                      <a:pt x="43" y="33"/>
                      <a:pt x="43" y="21"/>
                    </a:cubicBezTo>
                    <a:cubicBezTo>
                      <a:pt x="43" y="9"/>
                      <a:pt x="34" y="0"/>
                      <a:pt x="22" y="0"/>
                    </a:cubicBezTo>
                    <a:close/>
                    <a:moveTo>
                      <a:pt x="22" y="38"/>
                    </a:moveTo>
                    <a:cubicBezTo>
                      <a:pt x="12" y="38"/>
                      <a:pt x="4" y="31"/>
                      <a:pt x="4" y="21"/>
                    </a:cubicBezTo>
                    <a:cubicBezTo>
                      <a:pt x="4" y="12"/>
                      <a:pt x="12" y="4"/>
                      <a:pt x="22" y="4"/>
                    </a:cubicBezTo>
                    <a:cubicBezTo>
                      <a:pt x="31" y="4"/>
                      <a:pt x="39" y="12"/>
                      <a:pt x="39" y="21"/>
                    </a:cubicBezTo>
                    <a:cubicBezTo>
                      <a:pt x="39" y="31"/>
                      <a:pt x="31" y="38"/>
                      <a:pt x="2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0" name="Freeform 308"/>
              <p:cNvSpPr>
                <a:spLocks/>
              </p:cNvSpPr>
              <p:nvPr/>
            </p:nvSpPr>
            <p:spPr bwMode="auto">
              <a:xfrm>
                <a:off x="2379" y="1303"/>
                <a:ext cx="28" cy="32"/>
              </a:xfrm>
              <a:custGeom>
                <a:avLst/>
                <a:gdLst>
                  <a:gd name="T0" fmla="*/ 8 w 19"/>
                  <a:gd name="T1" fmla="*/ 0 h 22"/>
                  <a:gd name="T2" fmla="*/ 0 w 19"/>
                  <a:gd name="T3" fmla="*/ 5 h 22"/>
                  <a:gd name="T4" fmla="*/ 4 w 19"/>
                  <a:gd name="T5" fmla="*/ 4 h 22"/>
                  <a:gd name="T6" fmla="*/ 12 w 19"/>
                  <a:gd name="T7" fmla="*/ 12 h 22"/>
                  <a:gd name="T8" fmla="*/ 4 w 19"/>
                  <a:gd name="T9" fmla="*/ 20 h 22"/>
                  <a:gd name="T10" fmla="*/ 1 w 19"/>
                  <a:gd name="T11" fmla="*/ 19 h 22"/>
                  <a:gd name="T12" fmla="*/ 8 w 19"/>
                  <a:gd name="T13" fmla="*/ 22 h 22"/>
                  <a:gd name="T14" fmla="*/ 19 w 19"/>
                  <a:gd name="T15" fmla="*/ 11 h 22"/>
                  <a:gd name="T16" fmla="*/ 8 w 1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8" y="0"/>
                    </a:moveTo>
                    <a:cubicBezTo>
                      <a:pt x="5" y="0"/>
                      <a:pt x="2" y="2"/>
                      <a:pt x="0" y="5"/>
                    </a:cubicBezTo>
                    <a:cubicBezTo>
                      <a:pt x="1" y="4"/>
                      <a:pt x="3" y="4"/>
                      <a:pt x="4" y="4"/>
                    </a:cubicBezTo>
                    <a:cubicBezTo>
                      <a:pt x="9" y="4"/>
                      <a:pt x="12" y="7"/>
                      <a:pt x="12" y="12"/>
                    </a:cubicBezTo>
                    <a:cubicBezTo>
                      <a:pt x="12" y="16"/>
                      <a:pt x="9" y="20"/>
                      <a:pt x="4" y="20"/>
                    </a:cubicBezTo>
                    <a:cubicBezTo>
                      <a:pt x="3" y="20"/>
                      <a:pt x="2" y="20"/>
                      <a:pt x="1" y="19"/>
                    </a:cubicBezTo>
                    <a:cubicBezTo>
                      <a:pt x="3" y="21"/>
                      <a:pt x="6" y="22"/>
                      <a:pt x="8" y="22"/>
                    </a:cubicBezTo>
                    <a:cubicBezTo>
                      <a:pt x="14" y="22"/>
                      <a:pt x="19" y="17"/>
                      <a:pt x="19" y="11"/>
                    </a:cubicBezTo>
                    <a:cubicBezTo>
                      <a:pt x="19" y="5"/>
                      <a:pt x="1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1" name="Rectangle 309"/>
              <p:cNvSpPr>
                <a:spLocks noChangeArrowheads="1"/>
              </p:cNvSpPr>
              <p:nvPr/>
            </p:nvSpPr>
            <p:spPr bwMode="auto">
              <a:xfrm>
                <a:off x="2407" y="1317"/>
                <a:ext cx="10"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2" name="Freeform 310"/>
              <p:cNvSpPr>
                <a:spLocks noEditPoints="1"/>
              </p:cNvSpPr>
              <p:nvPr/>
            </p:nvSpPr>
            <p:spPr bwMode="auto">
              <a:xfrm>
                <a:off x="2080" y="2304"/>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5"/>
                      <a:pt x="11" y="53"/>
                    </a:cubicBezTo>
                    <a:cubicBezTo>
                      <a:pt x="11" y="30"/>
                      <a:pt x="29" y="11"/>
                      <a:pt x="52" y="11"/>
                    </a:cubicBezTo>
                    <a:cubicBezTo>
                      <a:pt x="75" y="11"/>
                      <a:pt x="93" y="30"/>
                      <a:pt x="93" y="53"/>
                    </a:cubicBezTo>
                    <a:cubicBezTo>
                      <a:pt x="93" y="75"/>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3" name="Freeform 311"/>
              <p:cNvSpPr>
                <a:spLocks/>
              </p:cNvSpPr>
              <p:nvPr/>
            </p:nvSpPr>
            <p:spPr bwMode="auto">
              <a:xfrm>
                <a:off x="2110" y="2342"/>
                <a:ext cx="69" cy="77"/>
              </a:xfrm>
              <a:custGeom>
                <a:avLst/>
                <a:gdLst>
                  <a:gd name="T0" fmla="*/ 21 w 47"/>
                  <a:gd name="T1" fmla="*/ 0 h 53"/>
                  <a:gd name="T2" fmla="*/ 0 w 47"/>
                  <a:gd name="T3" fmla="*/ 10 h 53"/>
                  <a:gd name="T4" fmla="*/ 10 w 47"/>
                  <a:gd name="T5" fmla="*/ 8 h 53"/>
                  <a:gd name="T6" fmla="*/ 30 w 47"/>
                  <a:gd name="T7" fmla="*/ 27 h 53"/>
                  <a:gd name="T8" fmla="*/ 10 w 47"/>
                  <a:gd name="T9" fmla="*/ 47 h 53"/>
                  <a:gd name="T10" fmla="*/ 3 w 47"/>
                  <a:gd name="T11" fmla="*/ 45 h 53"/>
                  <a:gd name="T12" fmla="*/ 21 w 47"/>
                  <a:gd name="T13" fmla="*/ 53 h 53"/>
                  <a:gd name="T14" fmla="*/ 47 w 47"/>
                  <a:gd name="T15" fmla="*/ 27 h 53"/>
                  <a:gd name="T16" fmla="*/ 21 w 47"/>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3">
                    <a:moveTo>
                      <a:pt x="21" y="0"/>
                    </a:moveTo>
                    <a:cubicBezTo>
                      <a:pt x="13" y="0"/>
                      <a:pt x="5" y="4"/>
                      <a:pt x="0" y="10"/>
                    </a:cubicBezTo>
                    <a:cubicBezTo>
                      <a:pt x="3" y="9"/>
                      <a:pt x="7" y="8"/>
                      <a:pt x="10" y="8"/>
                    </a:cubicBezTo>
                    <a:cubicBezTo>
                      <a:pt x="21" y="8"/>
                      <a:pt x="30" y="17"/>
                      <a:pt x="30" y="27"/>
                    </a:cubicBezTo>
                    <a:cubicBezTo>
                      <a:pt x="30" y="38"/>
                      <a:pt x="21" y="47"/>
                      <a:pt x="10" y="47"/>
                    </a:cubicBezTo>
                    <a:cubicBezTo>
                      <a:pt x="8" y="47"/>
                      <a:pt x="5" y="46"/>
                      <a:pt x="3" y="45"/>
                    </a:cubicBezTo>
                    <a:cubicBezTo>
                      <a:pt x="8" y="50"/>
                      <a:pt x="14" y="53"/>
                      <a:pt x="21" y="53"/>
                    </a:cubicBezTo>
                    <a:cubicBezTo>
                      <a:pt x="35" y="53"/>
                      <a:pt x="47" y="41"/>
                      <a:pt x="47" y="27"/>
                    </a:cubicBezTo>
                    <a:cubicBezTo>
                      <a:pt x="47" y="12"/>
                      <a:pt x="35"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4" name="Rectangle 312"/>
              <p:cNvSpPr>
                <a:spLocks noChangeArrowheads="1"/>
              </p:cNvSpPr>
              <p:nvPr/>
            </p:nvSpPr>
            <p:spPr bwMode="auto">
              <a:xfrm>
                <a:off x="2179" y="2374"/>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5" name="Freeform 313"/>
              <p:cNvSpPr>
                <a:spLocks noEditPoints="1"/>
              </p:cNvSpPr>
              <p:nvPr/>
            </p:nvSpPr>
            <p:spPr bwMode="auto">
              <a:xfrm>
                <a:off x="1610" y="1891"/>
                <a:ext cx="151" cy="153"/>
              </a:xfrm>
              <a:custGeom>
                <a:avLst/>
                <a:gdLst>
                  <a:gd name="T0" fmla="*/ 52 w 104"/>
                  <a:gd name="T1" fmla="*/ 0 h 105"/>
                  <a:gd name="T2" fmla="*/ 0 w 104"/>
                  <a:gd name="T3" fmla="*/ 53 h 105"/>
                  <a:gd name="T4" fmla="*/ 52 w 104"/>
                  <a:gd name="T5" fmla="*/ 105 h 105"/>
                  <a:gd name="T6" fmla="*/ 104 w 104"/>
                  <a:gd name="T7" fmla="*/ 53 h 105"/>
                  <a:gd name="T8" fmla="*/ 52 w 104"/>
                  <a:gd name="T9" fmla="*/ 0 h 105"/>
                  <a:gd name="T10" fmla="*/ 52 w 104"/>
                  <a:gd name="T11" fmla="*/ 94 h 105"/>
                  <a:gd name="T12" fmla="*/ 11 w 104"/>
                  <a:gd name="T13" fmla="*/ 53 h 105"/>
                  <a:gd name="T14" fmla="*/ 52 w 104"/>
                  <a:gd name="T15" fmla="*/ 11 h 105"/>
                  <a:gd name="T16" fmla="*/ 93 w 104"/>
                  <a:gd name="T17" fmla="*/ 53 h 105"/>
                  <a:gd name="T18" fmla="*/ 52 w 104"/>
                  <a:gd name="T19"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5">
                    <a:moveTo>
                      <a:pt x="52" y="0"/>
                    </a:moveTo>
                    <a:cubicBezTo>
                      <a:pt x="23" y="0"/>
                      <a:pt x="0" y="24"/>
                      <a:pt x="0" y="53"/>
                    </a:cubicBezTo>
                    <a:cubicBezTo>
                      <a:pt x="0" y="82"/>
                      <a:pt x="23" y="105"/>
                      <a:pt x="52" y="105"/>
                    </a:cubicBezTo>
                    <a:cubicBezTo>
                      <a:pt x="81" y="105"/>
                      <a:pt x="104" y="82"/>
                      <a:pt x="104" y="53"/>
                    </a:cubicBezTo>
                    <a:cubicBezTo>
                      <a:pt x="104" y="24"/>
                      <a:pt x="81" y="0"/>
                      <a:pt x="52" y="0"/>
                    </a:cubicBezTo>
                    <a:close/>
                    <a:moveTo>
                      <a:pt x="52" y="94"/>
                    </a:moveTo>
                    <a:cubicBezTo>
                      <a:pt x="29" y="94"/>
                      <a:pt x="11" y="76"/>
                      <a:pt x="11" y="53"/>
                    </a:cubicBezTo>
                    <a:cubicBezTo>
                      <a:pt x="11" y="30"/>
                      <a:pt x="29" y="11"/>
                      <a:pt x="52" y="11"/>
                    </a:cubicBezTo>
                    <a:cubicBezTo>
                      <a:pt x="75" y="11"/>
                      <a:pt x="93" y="30"/>
                      <a:pt x="93" y="53"/>
                    </a:cubicBezTo>
                    <a:cubicBezTo>
                      <a:pt x="93" y="76"/>
                      <a:pt x="75" y="94"/>
                      <a:pt x="5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6" name="Freeform 314"/>
              <p:cNvSpPr>
                <a:spLocks/>
              </p:cNvSpPr>
              <p:nvPr/>
            </p:nvSpPr>
            <p:spPr bwMode="auto">
              <a:xfrm>
                <a:off x="1642" y="1930"/>
                <a:ext cx="67" cy="76"/>
              </a:xfrm>
              <a:custGeom>
                <a:avLst/>
                <a:gdLst>
                  <a:gd name="T0" fmla="*/ 20 w 46"/>
                  <a:gd name="T1" fmla="*/ 0 h 52"/>
                  <a:gd name="T2" fmla="*/ 0 w 46"/>
                  <a:gd name="T3" fmla="*/ 10 h 52"/>
                  <a:gd name="T4" fmla="*/ 9 w 46"/>
                  <a:gd name="T5" fmla="*/ 7 h 52"/>
                  <a:gd name="T6" fmla="*/ 29 w 46"/>
                  <a:gd name="T7" fmla="*/ 26 h 52"/>
                  <a:gd name="T8" fmla="*/ 9 w 46"/>
                  <a:gd name="T9" fmla="*/ 46 h 52"/>
                  <a:gd name="T10" fmla="*/ 2 w 46"/>
                  <a:gd name="T11" fmla="*/ 45 h 52"/>
                  <a:gd name="T12" fmla="*/ 20 w 46"/>
                  <a:gd name="T13" fmla="*/ 52 h 52"/>
                  <a:gd name="T14" fmla="*/ 46 w 46"/>
                  <a:gd name="T15" fmla="*/ 26 h 52"/>
                  <a:gd name="T16" fmla="*/ 20 w 46"/>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2">
                    <a:moveTo>
                      <a:pt x="20" y="0"/>
                    </a:moveTo>
                    <a:cubicBezTo>
                      <a:pt x="12" y="0"/>
                      <a:pt x="4" y="4"/>
                      <a:pt x="0" y="10"/>
                    </a:cubicBezTo>
                    <a:cubicBezTo>
                      <a:pt x="3" y="8"/>
                      <a:pt x="6" y="7"/>
                      <a:pt x="9" y="7"/>
                    </a:cubicBezTo>
                    <a:cubicBezTo>
                      <a:pt x="20" y="7"/>
                      <a:pt x="29" y="16"/>
                      <a:pt x="29" y="26"/>
                    </a:cubicBezTo>
                    <a:cubicBezTo>
                      <a:pt x="29" y="37"/>
                      <a:pt x="20" y="46"/>
                      <a:pt x="9" y="46"/>
                    </a:cubicBezTo>
                    <a:cubicBezTo>
                      <a:pt x="7" y="46"/>
                      <a:pt x="4" y="46"/>
                      <a:pt x="2" y="45"/>
                    </a:cubicBezTo>
                    <a:cubicBezTo>
                      <a:pt x="7" y="49"/>
                      <a:pt x="13" y="52"/>
                      <a:pt x="20" y="52"/>
                    </a:cubicBezTo>
                    <a:cubicBezTo>
                      <a:pt x="35" y="52"/>
                      <a:pt x="46" y="40"/>
                      <a:pt x="46" y="26"/>
                    </a:cubicBezTo>
                    <a:cubicBezTo>
                      <a:pt x="46" y="11"/>
                      <a:pt x="35"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7" name="Rectangle 315"/>
              <p:cNvSpPr>
                <a:spLocks noChangeArrowheads="1"/>
              </p:cNvSpPr>
              <p:nvPr/>
            </p:nvSpPr>
            <p:spPr bwMode="auto">
              <a:xfrm>
                <a:off x="1709" y="1961"/>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8" name="Oval 316"/>
              <p:cNvSpPr>
                <a:spLocks noChangeArrowheads="1"/>
              </p:cNvSpPr>
              <p:nvPr/>
            </p:nvSpPr>
            <p:spPr bwMode="auto">
              <a:xfrm>
                <a:off x="1499" y="2256"/>
                <a:ext cx="53" cy="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9" name="Freeform 317"/>
              <p:cNvSpPr>
                <a:spLocks/>
              </p:cNvSpPr>
              <p:nvPr/>
            </p:nvSpPr>
            <p:spPr bwMode="auto">
              <a:xfrm>
                <a:off x="1464" y="2323"/>
                <a:ext cx="123" cy="281"/>
              </a:xfrm>
              <a:custGeom>
                <a:avLst/>
                <a:gdLst>
                  <a:gd name="T0" fmla="*/ 42 w 84"/>
                  <a:gd name="T1" fmla="*/ 108 h 193"/>
                  <a:gd name="T2" fmla="*/ 50 w 84"/>
                  <a:gd name="T3" fmla="*/ 193 h 193"/>
                  <a:gd name="T4" fmla="*/ 65 w 84"/>
                  <a:gd name="T5" fmla="*/ 193 h 193"/>
                  <a:gd name="T6" fmla="*/ 65 w 84"/>
                  <a:gd name="T7" fmla="*/ 93 h 193"/>
                  <a:gd name="T8" fmla="*/ 77 w 84"/>
                  <a:gd name="T9" fmla="*/ 93 h 193"/>
                  <a:gd name="T10" fmla="*/ 81 w 84"/>
                  <a:gd name="T11" fmla="*/ 35 h 193"/>
                  <a:gd name="T12" fmla="*/ 65 w 84"/>
                  <a:gd name="T13" fmla="*/ 2 h 193"/>
                  <a:gd name="T14" fmla="*/ 54 w 84"/>
                  <a:gd name="T15" fmla="*/ 0 h 193"/>
                  <a:gd name="T16" fmla="*/ 42 w 84"/>
                  <a:gd name="T17" fmla="*/ 0 h 193"/>
                  <a:gd name="T18" fmla="*/ 30 w 84"/>
                  <a:gd name="T19" fmla="*/ 0 h 193"/>
                  <a:gd name="T20" fmla="*/ 19 w 84"/>
                  <a:gd name="T21" fmla="*/ 2 h 193"/>
                  <a:gd name="T22" fmla="*/ 3 w 84"/>
                  <a:gd name="T23" fmla="*/ 35 h 193"/>
                  <a:gd name="T24" fmla="*/ 7 w 84"/>
                  <a:gd name="T25" fmla="*/ 93 h 193"/>
                  <a:gd name="T26" fmla="*/ 19 w 84"/>
                  <a:gd name="T27" fmla="*/ 93 h 193"/>
                  <a:gd name="T28" fmla="*/ 19 w 84"/>
                  <a:gd name="T29" fmla="*/ 193 h 193"/>
                  <a:gd name="T30" fmla="*/ 34 w 84"/>
                  <a:gd name="T31" fmla="*/ 193 h 193"/>
                  <a:gd name="T32" fmla="*/ 42 w 84"/>
                  <a:gd name="T33" fmla="*/ 10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3">
                    <a:moveTo>
                      <a:pt x="42" y="108"/>
                    </a:moveTo>
                    <a:cubicBezTo>
                      <a:pt x="50" y="193"/>
                      <a:pt x="50" y="193"/>
                      <a:pt x="50" y="193"/>
                    </a:cubicBezTo>
                    <a:cubicBezTo>
                      <a:pt x="65" y="193"/>
                      <a:pt x="65" y="193"/>
                      <a:pt x="65" y="193"/>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3"/>
                      <a:pt x="19" y="193"/>
                      <a:pt x="19" y="193"/>
                    </a:cubicBezTo>
                    <a:cubicBezTo>
                      <a:pt x="34" y="193"/>
                      <a:pt x="34" y="193"/>
                      <a:pt x="34" y="193"/>
                    </a:cubicBezTo>
                    <a:lnTo>
                      <a:pt x="42"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0" name="Oval 318"/>
              <p:cNvSpPr>
                <a:spLocks noChangeArrowheads="1"/>
              </p:cNvSpPr>
              <p:nvPr/>
            </p:nvSpPr>
            <p:spPr bwMode="auto">
              <a:xfrm>
                <a:off x="1024" y="3065"/>
                <a:ext cx="52" cy="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1" name="Freeform 319"/>
              <p:cNvSpPr>
                <a:spLocks/>
              </p:cNvSpPr>
              <p:nvPr/>
            </p:nvSpPr>
            <p:spPr bwMode="auto">
              <a:xfrm>
                <a:off x="989" y="3130"/>
                <a:ext cx="122" cy="282"/>
              </a:xfrm>
              <a:custGeom>
                <a:avLst/>
                <a:gdLst>
                  <a:gd name="T0" fmla="*/ 42 w 84"/>
                  <a:gd name="T1" fmla="*/ 108 h 194"/>
                  <a:gd name="T2" fmla="*/ 50 w 84"/>
                  <a:gd name="T3" fmla="*/ 194 h 194"/>
                  <a:gd name="T4" fmla="*/ 65 w 84"/>
                  <a:gd name="T5" fmla="*/ 194 h 194"/>
                  <a:gd name="T6" fmla="*/ 65 w 84"/>
                  <a:gd name="T7" fmla="*/ 93 h 194"/>
                  <a:gd name="T8" fmla="*/ 77 w 84"/>
                  <a:gd name="T9" fmla="*/ 93 h 194"/>
                  <a:gd name="T10" fmla="*/ 81 w 84"/>
                  <a:gd name="T11" fmla="*/ 35 h 194"/>
                  <a:gd name="T12" fmla="*/ 65 w 84"/>
                  <a:gd name="T13" fmla="*/ 2 h 194"/>
                  <a:gd name="T14" fmla="*/ 54 w 84"/>
                  <a:gd name="T15" fmla="*/ 0 h 194"/>
                  <a:gd name="T16" fmla="*/ 42 w 84"/>
                  <a:gd name="T17" fmla="*/ 0 h 194"/>
                  <a:gd name="T18" fmla="*/ 30 w 84"/>
                  <a:gd name="T19" fmla="*/ 0 h 194"/>
                  <a:gd name="T20" fmla="*/ 19 w 84"/>
                  <a:gd name="T21" fmla="*/ 2 h 194"/>
                  <a:gd name="T22" fmla="*/ 3 w 84"/>
                  <a:gd name="T23" fmla="*/ 35 h 194"/>
                  <a:gd name="T24" fmla="*/ 7 w 84"/>
                  <a:gd name="T25" fmla="*/ 93 h 194"/>
                  <a:gd name="T26" fmla="*/ 19 w 84"/>
                  <a:gd name="T27" fmla="*/ 93 h 194"/>
                  <a:gd name="T28" fmla="*/ 19 w 84"/>
                  <a:gd name="T29" fmla="*/ 194 h 194"/>
                  <a:gd name="T30" fmla="*/ 34 w 84"/>
                  <a:gd name="T31" fmla="*/ 194 h 194"/>
                  <a:gd name="T32" fmla="*/ 42 w 84"/>
                  <a:gd name="T33"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94">
                    <a:moveTo>
                      <a:pt x="42" y="108"/>
                    </a:moveTo>
                    <a:cubicBezTo>
                      <a:pt x="50" y="194"/>
                      <a:pt x="50" y="194"/>
                      <a:pt x="50" y="194"/>
                    </a:cubicBezTo>
                    <a:cubicBezTo>
                      <a:pt x="65" y="194"/>
                      <a:pt x="65" y="194"/>
                      <a:pt x="65" y="194"/>
                    </a:cubicBezTo>
                    <a:cubicBezTo>
                      <a:pt x="65" y="93"/>
                      <a:pt x="65" y="93"/>
                      <a:pt x="65" y="93"/>
                    </a:cubicBezTo>
                    <a:cubicBezTo>
                      <a:pt x="77" y="93"/>
                      <a:pt x="77" y="93"/>
                      <a:pt x="77" y="93"/>
                    </a:cubicBezTo>
                    <a:cubicBezTo>
                      <a:pt x="81" y="35"/>
                      <a:pt x="81" y="35"/>
                      <a:pt x="81" y="35"/>
                    </a:cubicBezTo>
                    <a:cubicBezTo>
                      <a:pt x="81" y="35"/>
                      <a:pt x="84" y="9"/>
                      <a:pt x="65" y="2"/>
                    </a:cubicBezTo>
                    <a:cubicBezTo>
                      <a:pt x="62" y="1"/>
                      <a:pt x="58" y="0"/>
                      <a:pt x="54" y="0"/>
                    </a:cubicBezTo>
                    <a:cubicBezTo>
                      <a:pt x="42" y="0"/>
                      <a:pt x="42" y="0"/>
                      <a:pt x="42" y="0"/>
                    </a:cubicBezTo>
                    <a:cubicBezTo>
                      <a:pt x="30" y="0"/>
                      <a:pt x="30" y="0"/>
                      <a:pt x="30" y="0"/>
                    </a:cubicBezTo>
                    <a:cubicBezTo>
                      <a:pt x="26" y="0"/>
                      <a:pt x="22" y="1"/>
                      <a:pt x="19" y="2"/>
                    </a:cubicBezTo>
                    <a:cubicBezTo>
                      <a:pt x="0" y="9"/>
                      <a:pt x="3" y="35"/>
                      <a:pt x="3" y="35"/>
                    </a:cubicBezTo>
                    <a:cubicBezTo>
                      <a:pt x="7" y="93"/>
                      <a:pt x="7" y="93"/>
                      <a:pt x="7" y="93"/>
                    </a:cubicBezTo>
                    <a:cubicBezTo>
                      <a:pt x="19" y="93"/>
                      <a:pt x="19" y="93"/>
                      <a:pt x="19" y="93"/>
                    </a:cubicBezTo>
                    <a:cubicBezTo>
                      <a:pt x="19" y="194"/>
                      <a:pt x="19" y="194"/>
                      <a:pt x="19" y="194"/>
                    </a:cubicBezTo>
                    <a:cubicBezTo>
                      <a:pt x="34" y="194"/>
                      <a:pt x="34" y="194"/>
                      <a:pt x="34" y="194"/>
                    </a:cubicBezTo>
                    <a:lnTo>
                      <a:pt x="42"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2" name="Rectangle 320"/>
              <p:cNvSpPr>
                <a:spLocks noChangeArrowheads="1"/>
              </p:cNvSpPr>
              <p:nvPr/>
            </p:nvSpPr>
            <p:spPr bwMode="auto">
              <a:xfrm>
                <a:off x="1761"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3" name="Rectangle 321"/>
              <p:cNvSpPr>
                <a:spLocks noChangeArrowheads="1"/>
              </p:cNvSpPr>
              <p:nvPr/>
            </p:nvSpPr>
            <p:spPr bwMode="auto">
              <a:xfrm>
                <a:off x="1738" y="2064"/>
                <a:ext cx="9" cy="20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4" name="Freeform 322"/>
              <p:cNvSpPr>
                <a:spLocks/>
              </p:cNvSpPr>
              <p:nvPr/>
            </p:nvSpPr>
            <p:spPr bwMode="auto">
              <a:xfrm>
                <a:off x="1713" y="2081"/>
                <a:ext cx="80" cy="162"/>
              </a:xfrm>
              <a:custGeom>
                <a:avLst/>
                <a:gdLst>
                  <a:gd name="T0" fmla="*/ 55 w 55"/>
                  <a:gd name="T1" fmla="*/ 80 h 111"/>
                  <a:gd name="T2" fmla="*/ 51 w 55"/>
                  <a:gd name="T3" fmla="*/ 96 h 111"/>
                  <a:gd name="T4" fmla="*/ 27 w 55"/>
                  <a:gd name="T5" fmla="*/ 111 h 111"/>
                  <a:gd name="T6" fmla="*/ 0 w 55"/>
                  <a:gd name="T7" fmla="*/ 79 h 111"/>
                  <a:gd name="T8" fmla="*/ 6 w 55"/>
                  <a:gd name="T9" fmla="*/ 59 h 111"/>
                  <a:gd name="T10" fmla="*/ 25 w 55"/>
                  <a:gd name="T11" fmla="*/ 47 h 111"/>
                  <a:gd name="T12" fmla="*/ 39 w 55"/>
                  <a:gd name="T13" fmla="*/ 41 h 111"/>
                  <a:gd name="T14" fmla="*/ 43 w 55"/>
                  <a:gd name="T15" fmla="*/ 30 h 111"/>
                  <a:gd name="T16" fmla="*/ 28 w 55"/>
                  <a:gd name="T17" fmla="*/ 12 h 111"/>
                  <a:gd name="T18" fmla="*/ 15 w 55"/>
                  <a:gd name="T19" fmla="*/ 20 h 111"/>
                  <a:gd name="T20" fmla="*/ 12 w 55"/>
                  <a:gd name="T21" fmla="*/ 30 h 111"/>
                  <a:gd name="T22" fmla="*/ 3 w 55"/>
                  <a:gd name="T23" fmla="*/ 28 h 111"/>
                  <a:gd name="T24" fmla="*/ 9 w 55"/>
                  <a:gd name="T25" fmla="*/ 10 h 111"/>
                  <a:gd name="T26" fmla="*/ 28 w 55"/>
                  <a:gd name="T27" fmla="*/ 0 h 111"/>
                  <a:gd name="T28" fmla="*/ 47 w 55"/>
                  <a:gd name="T29" fmla="*/ 10 h 111"/>
                  <a:gd name="T30" fmla="*/ 52 w 55"/>
                  <a:gd name="T31" fmla="*/ 30 h 111"/>
                  <a:gd name="T32" fmla="*/ 46 w 55"/>
                  <a:gd name="T33" fmla="*/ 50 h 111"/>
                  <a:gd name="T34" fmla="*/ 28 w 55"/>
                  <a:gd name="T35" fmla="*/ 60 h 111"/>
                  <a:gd name="T36" fmla="*/ 13 w 55"/>
                  <a:gd name="T37" fmla="*/ 68 h 111"/>
                  <a:gd name="T38" fmla="*/ 10 w 55"/>
                  <a:gd name="T39" fmla="*/ 80 h 111"/>
                  <a:gd name="T40" fmla="*/ 27 w 55"/>
                  <a:gd name="T41" fmla="*/ 99 h 111"/>
                  <a:gd name="T42" fmla="*/ 41 w 55"/>
                  <a:gd name="T43" fmla="*/ 92 h 111"/>
                  <a:gd name="T44" fmla="*/ 45 w 55"/>
                  <a:gd name="T45" fmla="*/ 77 h 111"/>
                  <a:gd name="T46" fmla="*/ 55 w 55"/>
                  <a:gd name="T47" fmla="*/ 8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111">
                    <a:moveTo>
                      <a:pt x="55" y="80"/>
                    </a:moveTo>
                    <a:cubicBezTo>
                      <a:pt x="54" y="88"/>
                      <a:pt x="53" y="92"/>
                      <a:pt x="51" y="96"/>
                    </a:cubicBezTo>
                    <a:cubicBezTo>
                      <a:pt x="47" y="106"/>
                      <a:pt x="38" y="111"/>
                      <a:pt x="27" y="111"/>
                    </a:cubicBezTo>
                    <a:cubicBezTo>
                      <a:pt x="11" y="111"/>
                      <a:pt x="0" y="99"/>
                      <a:pt x="0" y="79"/>
                    </a:cubicBezTo>
                    <a:cubicBezTo>
                      <a:pt x="0" y="71"/>
                      <a:pt x="2" y="64"/>
                      <a:pt x="6" y="59"/>
                    </a:cubicBezTo>
                    <a:cubicBezTo>
                      <a:pt x="10" y="54"/>
                      <a:pt x="14" y="52"/>
                      <a:pt x="25" y="47"/>
                    </a:cubicBezTo>
                    <a:cubicBezTo>
                      <a:pt x="33" y="45"/>
                      <a:pt x="36" y="43"/>
                      <a:pt x="39" y="41"/>
                    </a:cubicBezTo>
                    <a:cubicBezTo>
                      <a:pt x="42" y="38"/>
                      <a:pt x="43" y="34"/>
                      <a:pt x="43" y="30"/>
                    </a:cubicBezTo>
                    <a:cubicBezTo>
                      <a:pt x="43" y="19"/>
                      <a:pt x="37" y="12"/>
                      <a:pt x="28" y="12"/>
                    </a:cubicBezTo>
                    <a:cubicBezTo>
                      <a:pt x="22" y="12"/>
                      <a:pt x="18" y="15"/>
                      <a:pt x="15" y="20"/>
                    </a:cubicBezTo>
                    <a:cubicBezTo>
                      <a:pt x="14" y="22"/>
                      <a:pt x="13" y="25"/>
                      <a:pt x="12" y="30"/>
                    </a:cubicBezTo>
                    <a:cubicBezTo>
                      <a:pt x="3" y="28"/>
                      <a:pt x="3" y="28"/>
                      <a:pt x="3" y="28"/>
                    </a:cubicBezTo>
                    <a:cubicBezTo>
                      <a:pt x="4" y="19"/>
                      <a:pt x="6" y="14"/>
                      <a:pt x="9" y="10"/>
                    </a:cubicBezTo>
                    <a:cubicBezTo>
                      <a:pt x="13" y="3"/>
                      <a:pt x="20" y="0"/>
                      <a:pt x="28" y="0"/>
                    </a:cubicBezTo>
                    <a:cubicBezTo>
                      <a:pt x="36" y="0"/>
                      <a:pt x="43" y="4"/>
                      <a:pt x="47" y="10"/>
                    </a:cubicBezTo>
                    <a:cubicBezTo>
                      <a:pt x="50" y="16"/>
                      <a:pt x="52" y="22"/>
                      <a:pt x="52" y="30"/>
                    </a:cubicBezTo>
                    <a:cubicBezTo>
                      <a:pt x="52" y="38"/>
                      <a:pt x="50" y="45"/>
                      <a:pt x="46" y="50"/>
                    </a:cubicBezTo>
                    <a:cubicBezTo>
                      <a:pt x="42" y="55"/>
                      <a:pt x="37" y="57"/>
                      <a:pt x="28" y="60"/>
                    </a:cubicBezTo>
                    <a:cubicBezTo>
                      <a:pt x="19" y="63"/>
                      <a:pt x="16" y="65"/>
                      <a:pt x="13" y="68"/>
                    </a:cubicBezTo>
                    <a:cubicBezTo>
                      <a:pt x="11" y="70"/>
                      <a:pt x="10" y="74"/>
                      <a:pt x="10" y="80"/>
                    </a:cubicBezTo>
                    <a:cubicBezTo>
                      <a:pt x="10" y="91"/>
                      <a:pt x="16" y="99"/>
                      <a:pt x="27" y="99"/>
                    </a:cubicBezTo>
                    <a:cubicBezTo>
                      <a:pt x="33" y="99"/>
                      <a:pt x="38" y="96"/>
                      <a:pt x="41" y="92"/>
                    </a:cubicBezTo>
                    <a:cubicBezTo>
                      <a:pt x="43" y="88"/>
                      <a:pt x="44" y="85"/>
                      <a:pt x="45" y="77"/>
                    </a:cubicBezTo>
                    <a:lnTo>
                      <a:pt x="55"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5" name="Rectangle 323"/>
              <p:cNvSpPr>
                <a:spLocks noChangeArrowheads="1"/>
              </p:cNvSpPr>
              <p:nvPr/>
            </p:nvSpPr>
            <p:spPr bwMode="auto">
              <a:xfrm>
                <a:off x="1214"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6" name="Rectangle 324"/>
              <p:cNvSpPr>
                <a:spLocks noChangeArrowheads="1"/>
              </p:cNvSpPr>
              <p:nvPr/>
            </p:nvSpPr>
            <p:spPr bwMode="auto">
              <a:xfrm>
                <a:off x="1188" y="643"/>
                <a:ext cx="10" cy="2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7" name="Freeform 325"/>
              <p:cNvSpPr>
                <a:spLocks/>
              </p:cNvSpPr>
              <p:nvPr/>
            </p:nvSpPr>
            <p:spPr bwMode="auto">
              <a:xfrm>
                <a:off x="1160" y="664"/>
                <a:ext cx="91" cy="181"/>
              </a:xfrm>
              <a:custGeom>
                <a:avLst/>
                <a:gdLst>
                  <a:gd name="T0" fmla="*/ 62 w 62"/>
                  <a:gd name="T1" fmla="*/ 90 h 125"/>
                  <a:gd name="T2" fmla="*/ 58 w 62"/>
                  <a:gd name="T3" fmla="*/ 108 h 125"/>
                  <a:gd name="T4" fmla="*/ 30 w 62"/>
                  <a:gd name="T5" fmla="*/ 125 h 125"/>
                  <a:gd name="T6" fmla="*/ 0 w 62"/>
                  <a:gd name="T7" fmla="*/ 89 h 125"/>
                  <a:gd name="T8" fmla="*/ 7 w 62"/>
                  <a:gd name="T9" fmla="*/ 66 h 125"/>
                  <a:gd name="T10" fmla="*/ 28 w 62"/>
                  <a:gd name="T11" fmla="*/ 53 h 125"/>
                  <a:gd name="T12" fmla="*/ 44 w 62"/>
                  <a:gd name="T13" fmla="*/ 46 h 125"/>
                  <a:gd name="T14" fmla="*/ 48 w 62"/>
                  <a:gd name="T15" fmla="*/ 33 h 125"/>
                  <a:gd name="T16" fmla="*/ 31 w 62"/>
                  <a:gd name="T17" fmla="*/ 13 h 125"/>
                  <a:gd name="T18" fmla="*/ 17 w 62"/>
                  <a:gd name="T19" fmla="*/ 22 h 125"/>
                  <a:gd name="T20" fmla="*/ 13 w 62"/>
                  <a:gd name="T21" fmla="*/ 34 h 125"/>
                  <a:gd name="T22" fmla="*/ 3 w 62"/>
                  <a:gd name="T23" fmla="*/ 31 h 125"/>
                  <a:gd name="T24" fmla="*/ 10 w 62"/>
                  <a:gd name="T25" fmla="*/ 10 h 125"/>
                  <a:gd name="T26" fmla="*/ 31 w 62"/>
                  <a:gd name="T27" fmla="*/ 0 h 125"/>
                  <a:gd name="T28" fmla="*/ 53 w 62"/>
                  <a:gd name="T29" fmla="*/ 11 h 125"/>
                  <a:gd name="T30" fmla="*/ 59 w 62"/>
                  <a:gd name="T31" fmla="*/ 33 h 125"/>
                  <a:gd name="T32" fmla="*/ 51 w 62"/>
                  <a:gd name="T33" fmla="*/ 56 h 125"/>
                  <a:gd name="T34" fmla="*/ 31 w 62"/>
                  <a:gd name="T35" fmla="*/ 68 h 125"/>
                  <a:gd name="T36" fmla="*/ 15 w 62"/>
                  <a:gd name="T37" fmla="*/ 76 h 125"/>
                  <a:gd name="T38" fmla="*/ 11 w 62"/>
                  <a:gd name="T39" fmla="*/ 90 h 125"/>
                  <a:gd name="T40" fmla="*/ 30 w 62"/>
                  <a:gd name="T41" fmla="*/ 111 h 125"/>
                  <a:gd name="T42" fmla="*/ 46 w 62"/>
                  <a:gd name="T43" fmla="*/ 103 h 125"/>
                  <a:gd name="T44" fmla="*/ 51 w 62"/>
                  <a:gd name="T45" fmla="*/ 87 h 125"/>
                  <a:gd name="T46" fmla="*/ 62 w 62"/>
                  <a:gd name="T47"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5">
                    <a:moveTo>
                      <a:pt x="62" y="90"/>
                    </a:moveTo>
                    <a:cubicBezTo>
                      <a:pt x="61" y="99"/>
                      <a:pt x="60" y="103"/>
                      <a:pt x="58" y="108"/>
                    </a:cubicBezTo>
                    <a:cubicBezTo>
                      <a:pt x="53" y="119"/>
                      <a:pt x="43" y="125"/>
                      <a:pt x="30" y="125"/>
                    </a:cubicBezTo>
                    <a:cubicBezTo>
                      <a:pt x="12" y="125"/>
                      <a:pt x="0" y="111"/>
                      <a:pt x="0" y="89"/>
                    </a:cubicBezTo>
                    <a:cubicBezTo>
                      <a:pt x="0" y="80"/>
                      <a:pt x="2" y="72"/>
                      <a:pt x="7" y="66"/>
                    </a:cubicBezTo>
                    <a:cubicBezTo>
                      <a:pt x="11" y="61"/>
                      <a:pt x="15" y="58"/>
                      <a:pt x="28" y="53"/>
                    </a:cubicBezTo>
                    <a:cubicBezTo>
                      <a:pt x="37" y="50"/>
                      <a:pt x="41" y="49"/>
                      <a:pt x="44" y="46"/>
                    </a:cubicBezTo>
                    <a:cubicBezTo>
                      <a:pt x="47" y="43"/>
                      <a:pt x="48" y="39"/>
                      <a:pt x="48" y="33"/>
                    </a:cubicBezTo>
                    <a:cubicBezTo>
                      <a:pt x="48" y="22"/>
                      <a:pt x="41" y="13"/>
                      <a:pt x="31" y="13"/>
                    </a:cubicBezTo>
                    <a:cubicBezTo>
                      <a:pt x="25" y="13"/>
                      <a:pt x="20" y="16"/>
                      <a:pt x="17" y="22"/>
                    </a:cubicBezTo>
                    <a:cubicBezTo>
                      <a:pt x="15" y="25"/>
                      <a:pt x="14" y="28"/>
                      <a:pt x="13" y="34"/>
                    </a:cubicBezTo>
                    <a:cubicBezTo>
                      <a:pt x="3" y="31"/>
                      <a:pt x="3" y="31"/>
                      <a:pt x="3" y="31"/>
                    </a:cubicBezTo>
                    <a:cubicBezTo>
                      <a:pt x="4" y="20"/>
                      <a:pt x="6" y="15"/>
                      <a:pt x="10" y="10"/>
                    </a:cubicBezTo>
                    <a:cubicBezTo>
                      <a:pt x="15" y="3"/>
                      <a:pt x="22" y="0"/>
                      <a:pt x="31" y="0"/>
                    </a:cubicBezTo>
                    <a:cubicBezTo>
                      <a:pt x="41" y="0"/>
                      <a:pt x="48" y="4"/>
                      <a:pt x="53" y="11"/>
                    </a:cubicBezTo>
                    <a:cubicBezTo>
                      <a:pt x="57" y="17"/>
                      <a:pt x="59" y="25"/>
                      <a:pt x="59" y="33"/>
                    </a:cubicBezTo>
                    <a:cubicBezTo>
                      <a:pt x="59" y="43"/>
                      <a:pt x="56" y="51"/>
                      <a:pt x="51" y="56"/>
                    </a:cubicBezTo>
                    <a:cubicBezTo>
                      <a:pt x="47" y="61"/>
                      <a:pt x="42" y="64"/>
                      <a:pt x="31" y="68"/>
                    </a:cubicBezTo>
                    <a:cubicBezTo>
                      <a:pt x="21" y="71"/>
                      <a:pt x="18" y="73"/>
                      <a:pt x="15" y="76"/>
                    </a:cubicBezTo>
                    <a:cubicBezTo>
                      <a:pt x="12" y="79"/>
                      <a:pt x="11" y="84"/>
                      <a:pt x="11" y="90"/>
                    </a:cubicBezTo>
                    <a:cubicBezTo>
                      <a:pt x="11" y="103"/>
                      <a:pt x="18" y="111"/>
                      <a:pt x="30" y="111"/>
                    </a:cubicBezTo>
                    <a:cubicBezTo>
                      <a:pt x="37" y="111"/>
                      <a:pt x="43" y="109"/>
                      <a:pt x="46" y="103"/>
                    </a:cubicBezTo>
                    <a:cubicBezTo>
                      <a:pt x="49" y="99"/>
                      <a:pt x="50" y="95"/>
                      <a:pt x="51" y="87"/>
                    </a:cubicBezTo>
                    <a:lnTo>
                      <a:pt x="6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8" name="Rectangle 326"/>
              <p:cNvSpPr>
                <a:spLocks noChangeArrowheads="1"/>
              </p:cNvSpPr>
              <p:nvPr/>
            </p:nvSpPr>
            <p:spPr bwMode="auto">
              <a:xfrm>
                <a:off x="2443" y="888"/>
                <a:ext cx="11"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9" name="Rectangle 327"/>
              <p:cNvSpPr>
                <a:spLocks noChangeArrowheads="1"/>
              </p:cNvSpPr>
              <p:nvPr/>
            </p:nvSpPr>
            <p:spPr bwMode="auto">
              <a:xfrm>
                <a:off x="2417" y="888"/>
                <a:ext cx="10" cy="22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0" name="Freeform 328"/>
              <p:cNvSpPr>
                <a:spLocks/>
              </p:cNvSpPr>
              <p:nvPr/>
            </p:nvSpPr>
            <p:spPr bwMode="auto">
              <a:xfrm>
                <a:off x="2390" y="906"/>
                <a:ext cx="90" cy="184"/>
              </a:xfrm>
              <a:custGeom>
                <a:avLst/>
                <a:gdLst>
                  <a:gd name="T0" fmla="*/ 62 w 62"/>
                  <a:gd name="T1" fmla="*/ 91 h 126"/>
                  <a:gd name="T2" fmla="*/ 58 w 62"/>
                  <a:gd name="T3" fmla="*/ 109 h 126"/>
                  <a:gd name="T4" fmla="*/ 31 w 62"/>
                  <a:gd name="T5" fmla="*/ 126 h 126"/>
                  <a:gd name="T6" fmla="*/ 0 w 62"/>
                  <a:gd name="T7" fmla="*/ 90 h 126"/>
                  <a:gd name="T8" fmla="*/ 7 w 62"/>
                  <a:gd name="T9" fmla="*/ 67 h 126"/>
                  <a:gd name="T10" fmla="*/ 28 w 62"/>
                  <a:gd name="T11" fmla="*/ 54 h 126"/>
                  <a:gd name="T12" fmla="*/ 44 w 62"/>
                  <a:gd name="T13" fmla="*/ 46 h 126"/>
                  <a:gd name="T14" fmla="*/ 48 w 62"/>
                  <a:gd name="T15" fmla="*/ 34 h 126"/>
                  <a:gd name="T16" fmla="*/ 31 w 62"/>
                  <a:gd name="T17" fmla="*/ 14 h 126"/>
                  <a:gd name="T18" fmla="*/ 17 w 62"/>
                  <a:gd name="T19" fmla="*/ 23 h 126"/>
                  <a:gd name="T20" fmla="*/ 13 w 62"/>
                  <a:gd name="T21" fmla="*/ 34 h 126"/>
                  <a:gd name="T22" fmla="*/ 3 w 62"/>
                  <a:gd name="T23" fmla="*/ 32 h 126"/>
                  <a:gd name="T24" fmla="*/ 10 w 62"/>
                  <a:gd name="T25" fmla="*/ 11 h 126"/>
                  <a:gd name="T26" fmla="*/ 31 w 62"/>
                  <a:gd name="T27" fmla="*/ 0 h 126"/>
                  <a:gd name="T28" fmla="*/ 53 w 62"/>
                  <a:gd name="T29" fmla="*/ 12 h 126"/>
                  <a:gd name="T30" fmla="*/ 59 w 62"/>
                  <a:gd name="T31" fmla="*/ 34 h 126"/>
                  <a:gd name="T32" fmla="*/ 51 w 62"/>
                  <a:gd name="T33" fmla="*/ 57 h 126"/>
                  <a:gd name="T34" fmla="*/ 31 w 62"/>
                  <a:gd name="T35" fmla="*/ 69 h 126"/>
                  <a:gd name="T36" fmla="*/ 15 w 62"/>
                  <a:gd name="T37" fmla="*/ 77 h 126"/>
                  <a:gd name="T38" fmla="*/ 11 w 62"/>
                  <a:gd name="T39" fmla="*/ 91 h 126"/>
                  <a:gd name="T40" fmla="*/ 30 w 62"/>
                  <a:gd name="T41" fmla="*/ 112 h 126"/>
                  <a:gd name="T42" fmla="*/ 46 w 62"/>
                  <a:gd name="T43" fmla="*/ 104 h 126"/>
                  <a:gd name="T44" fmla="*/ 51 w 62"/>
                  <a:gd name="T45" fmla="*/ 88 h 126"/>
                  <a:gd name="T46" fmla="*/ 62 w 62"/>
                  <a:gd name="T47"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 h="126">
                    <a:moveTo>
                      <a:pt x="62" y="91"/>
                    </a:moveTo>
                    <a:cubicBezTo>
                      <a:pt x="61" y="100"/>
                      <a:pt x="60" y="104"/>
                      <a:pt x="58" y="109"/>
                    </a:cubicBezTo>
                    <a:cubicBezTo>
                      <a:pt x="53" y="120"/>
                      <a:pt x="43" y="126"/>
                      <a:pt x="31" y="126"/>
                    </a:cubicBezTo>
                    <a:cubicBezTo>
                      <a:pt x="12" y="126"/>
                      <a:pt x="0" y="112"/>
                      <a:pt x="0" y="90"/>
                    </a:cubicBezTo>
                    <a:cubicBezTo>
                      <a:pt x="0" y="81"/>
                      <a:pt x="2" y="72"/>
                      <a:pt x="7" y="67"/>
                    </a:cubicBezTo>
                    <a:cubicBezTo>
                      <a:pt x="11" y="62"/>
                      <a:pt x="15" y="59"/>
                      <a:pt x="28" y="54"/>
                    </a:cubicBezTo>
                    <a:cubicBezTo>
                      <a:pt x="37" y="51"/>
                      <a:pt x="41" y="49"/>
                      <a:pt x="44" y="46"/>
                    </a:cubicBezTo>
                    <a:cubicBezTo>
                      <a:pt x="47" y="44"/>
                      <a:pt x="48" y="39"/>
                      <a:pt x="48" y="34"/>
                    </a:cubicBezTo>
                    <a:cubicBezTo>
                      <a:pt x="48" y="22"/>
                      <a:pt x="41" y="14"/>
                      <a:pt x="31" y="14"/>
                    </a:cubicBezTo>
                    <a:cubicBezTo>
                      <a:pt x="25" y="14"/>
                      <a:pt x="20" y="17"/>
                      <a:pt x="17" y="23"/>
                    </a:cubicBezTo>
                    <a:cubicBezTo>
                      <a:pt x="15" y="26"/>
                      <a:pt x="14" y="28"/>
                      <a:pt x="13" y="34"/>
                    </a:cubicBezTo>
                    <a:cubicBezTo>
                      <a:pt x="3" y="32"/>
                      <a:pt x="3" y="32"/>
                      <a:pt x="3" y="32"/>
                    </a:cubicBezTo>
                    <a:cubicBezTo>
                      <a:pt x="4" y="21"/>
                      <a:pt x="6" y="16"/>
                      <a:pt x="10" y="11"/>
                    </a:cubicBezTo>
                    <a:cubicBezTo>
                      <a:pt x="15" y="4"/>
                      <a:pt x="22" y="0"/>
                      <a:pt x="31" y="0"/>
                    </a:cubicBezTo>
                    <a:cubicBezTo>
                      <a:pt x="41" y="0"/>
                      <a:pt x="48" y="5"/>
                      <a:pt x="53" y="12"/>
                    </a:cubicBezTo>
                    <a:cubicBezTo>
                      <a:pt x="57" y="18"/>
                      <a:pt x="59" y="26"/>
                      <a:pt x="59" y="34"/>
                    </a:cubicBezTo>
                    <a:cubicBezTo>
                      <a:pt x="59" y="44"/>
                      <a:pt x="56" y="52"/>
                      <a:pt x="51" y="57"/>
                    </a:cubicBezTo>
                    <a:cubicBezTo>
                      <a:pt x="47" y="62"/>
                      <a:pt x="42" y="65"/>
                      <a:pt x="31" y="69"/>
                    </a:cubicBezTo>
                    <a:cubicBezTo>
                      <a:pt x="21" y="72"/>
                      <a:pt x="18" y="73"/>
                      <a:pt x="15" y="77"/>
                    </a:cubicBezTo>
                    <a:cubicBezTo>
                      <a:pt x="12" y="80"/>
                      <a:pt x="11" y="84"/>
                      <a:pt x="11" y="91"/>
                    </a:cubicBezTo>
                    <a:cubicBezTo>
                      <a:pt x="11" y="104"/>
                      <a:pt x="18" y="112"/>
                      <a:pt x="30" y="112"/>
                    </a:cubicBezTo>
                    <a:cubicBezTo>
                      <a:pt x="37" y="112"/>
                      <a:pt x="43" y="109"/>
                      <a:pt x="46" y="104"/>
                    </a:cubicBezTo>
                    <a:cubicBezTo>
                      <a:pt x="49" y="100"/>
                      <a:pt x="50" y="96"/>
                      <a:pt x="51" y="88"/>
                    </a:cubicBezTo>
                    <a:lnTo>
                      <a:pt x="6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1" name="Rectangle 329"/>
              <p:cNvSpPr>
                <a:spLocks noChangeArrowheads="1"/>
              </p:cNvSpPr>
              <p:nvPr/>
            </p:nvSpPr>
            <p:spPr bwMode="auto">
              <a:xfrm>
                <a:off x="2065" y="1760"/>
                <a:ext cx="37" cy="4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2" name="Freeform 330"/>
              <p:cNvSpPr>
                <a:spLocks/>
              </p:cNvSpPr>
              <p:nvPr/>
            </p:nvSpPr>
            <p:spPr bwMode="auto">
              <a:xfrm>
                <a:off x="1908" y="732"/>
                <a:ext cx="42" cy="28"/>
              </a:xfrm>
              <a:custGeom>
                <a:avLst/>
                <a:gdLst>
                  <a:gd name="T0" fmla="*/ 25 w 29"/>
                  <a:gd name="T1" fmla="*/ 19 h 19"/>
                  <a:gd name="T2" fmla="*/ 25 w 29"/>
                  <a:gd name="T3" fmla="*/ 12 h 19"/>
                  <a:gd name="T4" fmla="*/ 28 w 29"/>
                  <a:gd name="T5" fmla="*/ 4 h 19"/>
                  <a:gd name="T6" fmla="*/ 21 w 29"/>
                  <a:gd name="T7" fmla="*/ 2 h 19"/>
                  <a:gd name="T8" fmla="*/ 14 w 29"/>
                  <a:gd name="T9" fmla="*/ 0 h 19"/>
                  <a:gd name="T10" fmla="*/ 12 w 29"/>
                  <a:gd name="T11" fmla="*/ 3 h 19"/>
                  <a:gd name="T12" fmla="*/ 11 w 29"/>
                  <a:gd name="T13" fmla="*/ 1 h 19"/>
                  <a:gd name="T14" fmla="*/ 8 w 29"/>
                  <a:gd name="T15" fmla="*/ 2 h 19"/>
                  <a:gd name="T16" fmla="*/ 1 w 29"/>
                  <a:gd name="T17" fmla="*/ 13 h 19"/>
                  <a:gd name="T18" fmla="*/ 1 w 29"/>
                  <a:gd name="T19" fmla="*/ 18 h 19"/>
                  <a:gd name="T20" fmla="*/ 7 w 29"/>
                  <a:gd name="T21" fmla="*/ 19 h 19"/>
                  <a:gd name="T22" fmla="*/ 25 w 29"/>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9">
                    <a:moveTo>
                      <a:pt x="25" y="19"/>
                    </a:moveTo>
                    <a:cubicBezTo>
                      <a:pt x="25" y="19"/>
                      <a:pt x="28" y="19"/>
                      <a:pt x="25" y="12"/>
                    </a:cubicBezTo>
                    <a:cubicBezTo>
                      <a:pt x="25" y="12"/>
                      <a:pt x="29" y="9"/>
                      <a:pt x="28" y="4"/>
                    </a:cubicBezTo>
                    <a:cubicBezTo>
                      <a:pt x="28" y="4"/>
                      <a:pt x="24" y="1"/>
                      <a:pt x="21" y="2"/>
                    </a:cubicBezTo>
                    <a:cubicBezTo>
                      <a:pt x="21" y="2"/>
                      <a:pt x="13" y="1"/>
                      <a:pt x="14" y="0"/>
                    </a:cubicBezTo>
                    <a:cubicBezTo>
                      <a:pt x="14" y="0"/>
                      <a:pt x="13" y="1"/>
                      <a:pt x="12" y="3"/>
                    </a:cubicBezTo>
                    <a:cubicBezTo>
                      <a:pt x="11" y="1"/>
                      <a:pt x="11" y="1"/>
                      <a:pt x="11" y="1"/>
                    </a:cubicBezTo>
                    <a:cubicBezTo>
                      <a:pt x="11" y="1"/>
                      <a:pt x="9" y="0"/>
                      <a:pt x="8" y="2"/>
                    </a:cubicBezTo>
                    <a:cubicBezTo>
                      <a:pt x="1" y="13"/>
                      <a:pt x="1" y="13"/>
                      <a:pt x="1" y="13"/>
                    </a:cubicBezTo>
                    <a:cubicBezTo>
                      <a:pt x="1" y="13"/>
                      <a:pt x="0" y="17"/>
                      <a:pt x="1" y="18"/>
                    </a:cubicBezTo>
                    <a:cubicBezTo>
                      <a:pt x="1" y="18"/>
                      <a:pt x="3" y="19"/>
                      <a:pt x="7" y="19"/>
                    </a:cubicBezTo>
                    <a:cubicBezTo>
                      <a:pt x="25" y="19"/>
                      <a:pt x="25" y="19"/>
                      <a:pt x="25"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3" name="Freeform 331"/>
              <p:cNvSpPr>
                <a:spLocks/>
              </p:cNvSpPr>
              <p:nvPr/>
            </p:nvSpPr>
            <p:spPr bwMode="auto">
              <a:xfrm>
                <a:off x="1924" y="733"/>
                <a:ext cx="5" cy="22"/>
              </a:xfrm>
              <a:custGeom>
                <a:avLst/>
                <a:gdLst>
                  <a:gd name="T0" fmla="*/ 1 w 3"/>
                  <a:gd name="T1" fmla="*/ 13 h 15"/>
                  <a:gd name="T2" fmla="*/ 3 w 3"/>
                  <a:gd name="T3" fmla="*/ 0 h 15"/>
                  <a:gd name="T4" fmla="*/ 2 w 3"/>
                  <a:gd name="T5" fmla="*/ 15 h 15"/>
                  <a:gd name="T6" fmla="*/ 1 w 3"/>
                  <a:gd name="T7" fmla="*/ 13 h 15"/>
                </a:gdLst>
                <a:ahLst/>
                <a:cxnLst>
                  <a:cxn ang="0">
                    <a:pos x="T0" y="T1"/>
                  </a:cxn>
                  <a:cxn ang="0">
                    <a:pos x="T2" y="T3"/>
                  </a:cxn>
                  <a:cxn ang="0">
                    <a:pos x="T4" y="T5"/>
                  </a:cxn>
                  <a:cxn ang="0">
                    <a:pos x="T6" y="T7"/>
                  </a:cxn>
                </a:cxnLst>
                <a:rect l="0" t="0" r="r" b="b"/>
                <a:pathLst>
                  <a:path w="3" h="15">
                    <a:moveTo>
                      <a:pt x="1" y="13"/>
                    </a:moveTo>
                    <a:cubicBezTo>
                      <a:pt x="1" y="13"/>
                      <a:pt x="0" y="2"/>
                      <a:pt x="3" y="0"/>
                    </a:cubicBezTo>
                    <a:cubicBezTo>
                      <a:pt x="3" y="0"/>
                      <a:pt x="2" y="12"/>
                      <a:pt x="2" y="15"/>
                    </a:cubicBezTo>
                    <a:cubicBezTo>
                      <a:pt x="1" y="13"/>
                      <a:pt x="1" y="13"/>
                      <a:pt x="1"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4" name="Freeform 332"/>
              <p:cNvSpPr>
                <a:spLocks/>
              </p:cNvSpPr>
              <p:nvPr/>
            </p:nvSpPr>
            <p:spPr bwMode="auto">
              <a:xfrm>
                <a:off x="1946" y="73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5" name="Freeform 333"/>
              <p:cNvSpPr>
                <a:spLocks noEditPoints="1"/>
              </p:cNvSpPr>
              <p:nvPr/>
            </p:nvSpPr>
            <p:spPr bwMode="auto">
              <a:xfrm>
                <a:off x="1934" y="738"/>
                <a:ext cx="15" cy="22"/>
              </a:xfrm>
              <a:custGeom>
                <a:avLst/>
                <a:gdLst>
                  <a:gd name="T0" fmla="*/ 6 w 10"/>
                  <a:gd name="T1" fmla="*/ 8 h 15"/>
                  <a:gd name="T2" fmla="*/ 5 w 10"/>
                  <a:gd name="T3" fmla="*/ 12 h 15"/>
                  <a:gd name="T4" fmla="*/ 7 w 10"/>
                  <a:gd name="T5" fmla="*/ 15 h 15"/>
                  <a:gd name="T6" fmla="*/ 6 w 10"/>
                  <a:gd name="T7" fmla="*/ 8 h 15"/>
                  <a:gd name="T8" fmla="*/ 9 w 10"/>
                  <a:gd name="T9" fmla="*/ 0 h 15"/>
                  <a:gd name="T10" fmla="*/ 7 w 10"/>
                  <a:gd name="T11" fmla="*/ 6 h 15"/>
                  <a:gd name="T12" fmla="*/ 0 w 10"/>
                  <a:gd name="T13" fmla="*/ 10 h 15"/>
                  <a:gd name="T14" fmla="*/ 1 w 10"/>
                  <a:gd name="T15" fmla="*/ 10 h 15"/>
                  <a:gd name="T16" fmla="*/ 2 w 10"/>
                  <a:gd name="T17" fmla="*/ 10 h 15"/>
                  <a:gd name="T18" fmla="*/ 6 w 10"/>
                  <a:gd name="T19" fmla="*/ 8 h 15"/>
                  <a:gd name="T20" fmla="*/ 6 w 10"/>
                  <a:gd name="T21" fmla="*/ 8 h 15"/>
                  <a:gd name="T22" fmla="*/ 9 w 10"/>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5">
                    <a:moveTo>
                      <a:pt x="6" y="8"/>
                    </a:moveTo>
                    <a:cubicBezTo>
                      <a:pt x="6" y="8"/>
                      <a:pt x="10" y="12"/>
                      <a:pt x="5" y="12"/>
                    </a:cubicBezTo>
                    <a:cubicBezTo>
                      <a:pt x="6" y="13"/>
                      <a:pt x="6" y="14"/>
                      <a:pt x="7" y="15"/>
                    </a:cubicBezTo>
                    <a:cubicBezTo>
                      <a:pt x="10" y="13"/>
                      <a:pt x="6" y="8"/>
                      <a:pt x="6" y="8"/>
                    </a:cubicBezTo>
                    <a:moveTo>
                      <a:pt x="9" y="0"/>
                    </a:moveTo>
                    <a:cubicBezTo>
                      <a:pt x="9" y="2"/>
                      <a:pt x="7" y="6"/>
                      <a:pt x="7" y="6"/>
                    </a:cubicBezTo>
                    <a:cubicBezTo>
                      <a:pt x="0" y="10"/>
                      <a:pt x="0" y="10"/>
                      <a:pt x="0" y="10"/>
                    </a:cubicBezTo>
                    <a:cubicBezTo>
                      <a:pt x="1" y="10"/>
                      <a:pt x="1" y="10"/>
                      <a:pt x="1" y="10"/>
                    </a:cubicBezTo>
                    <a:cubicBezTo>
                      <a:pt x="1" y="10"/>
                      <a:pt x="1" y="10"/>
                      <a:pt x="2" y="10"/>
                    </a:cubicBezTo>
                    <a:cubicBezTo>
                      <a:pt x="6" y="8"/>
                      <a:pt x="6" y="8"/>
                      <a:pt x="6" y="8"/>
                    </a:cubicBezTo>
                    <a:cubicBezTo>
                      <a:pt x="6" y="8"/>
                      <a:pt x="6" y="8"/>
                      <a:pt x="6" y="8"/>
                    </a:cubicBezTo>
                    <a:cubicBezTo>
                      <a:pt x="10" y="4"/>
                      <a:pt x="9" y="1"/>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6" name="Freeform 334"/>
              <p:cNvSpPr>
                <a:spLocks noEditPoints="1"/>
              </p:cNvSpPr>
              <p:nvPr/>
            </p:nvSpPr>
            <p:spPr bwMode="auto">
              <a:xfrm>
                <a:off x="1910" y="736"/>
                <a:ext cx="16" cy="19"/>
              </a:xfrm>
              <a:custGeom>
                <a:avLst/>
                <a:gdLst>
                  <a:gd name="T0" fmla="*/ 10 w 11"/>
                  <a:gd name="T1" fmla="*/ 4 h 13"/>
                  <a:gd name="T2" fmla="*/ 11 w 11"/>
                  <a:gd name="T3" fmla="*/ 2 h 13"/>
                  <a:gd name="T4" fmla="*/ 10 w 11"/>
                  <a:gd name="T5" fmla="*/ 4 h 13"/>
                  <a:gd name="T6" fmla="*/ 11 w 11"/>
                  <a:gd name="T7" fmla="*/ 11 h 13"/>
                  <a:gd name="T8" fmla="*/ 8 w 11"/>
                  <a:gd name="T9" fmla="*/ 12 h 13"/>
                  <a:gd name="T10" fmla="*/ 7 w 11"/>
                  <a:gd name="T11" fmla="*/ 10 h 13"/>
                  <a:gd name="T12" fmla="*/ 10 w 11"/>
                  <a:gd name="T13" fmla="*/ 4 h 13"/>
                  <a:gd name="T14" fmla="*/ 11 w 11"/>
                  <a:gd name="T15" fmla="*/ 0 h 13"/>
                  <a:gd name="T16" fmla="*/ 6 w 11"/>
                  <a:gd name="T17" fmla="*/ 8 h 13"/>
                  <a:gd name="T18" fmla="*/ 9 w 11"/>
                  <a:gd name="T19" fmla="*/ 13 h 13"/>
                  <a:gd name="T20" fmla="*/ 11 w 11"/>
                  <a:gd name="T21" fmla="*/ 11 h 13"/>
                  <a:gd name="T22" fmla="*/ 11 w 11"/>
                  <a:gd name="T23" fmla="*/ 0 h 13"/>
                  <a:gd name="T24" fmla="*/ 11 w 1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10" y="4"/>
                    </a:moveTo>
                    <a:cubicBezTo>
                      <a:pt x="10" y="3"/>
                      <a:pt x="11" y="2"/>
                      <a:pt x="11" y="2"/>
                    </a:cubicBezTo>
                    <a:cubicBezTo>
                      <a:pt x="11" y="2"/>
                      <a:pt x="11" y="3"/>
                      <a:pt x="10" y="4"/>
                    </a:cubicBezTo>
                    <a:cubicBezTo>
                      <a:pt x="10" y="6"/>
                      <a:pt x="11" y="11"/>
                      <a:pt x="11" y="11"/>
                    </a:cubicBezTo>
                    <a:cubicBezTo>
                      <a:pt x="9" y="12"/>
                      <a:pt x="8" y="12"/>
                      <a:pt x="8" y="12"/>
                    </a:cubicBezTo>
                    <a:cubicBezTo>
                      <a:pt x="5" y="12"/>
                      <a:pt x="7" y="10"/>
                      <a:pt x="7" y="10"/>
                    </a:cubicBezTo>
                    <a:cubicBezTo>
                      <a:pt x="9" y="8"/>
                      <a:pt x="10" y="5"/>
                      <a:pt x="10" y="4"/>
                    </a:cubicBezTo>
                    <a:moveTo>
                      <a:pt x="11" y="0"/>
                    </a:moveTo>
                    <a:cubicBezTo>
                      <a:pt x="6" y="8"/>
                      <a:pt x="6" y="8"/>
                      <a:pt x="6" y="8"/>
                    </a:cubicBezTo>
                    <a:cubicBezTo>
                      <a:pt x="0" y="11"/>
                      <a:pt x="5" y="12"/>
                      <a:pt x="9" y="13"/>
                    </a:cubicBezTo>
                    <a:cubicBezTo>
                      <a:pt x="9" y="12"/>
                      <a:pt x="10" y="12"/>
                      <a:pt x="11" y="11"/>
                    </a:cubicBezTo>
                    <a:cubicBezTo>
                      <a:pt x="10" y="7"/>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7" name="Freeform 335"/>
              <p:cNvSpPr>
                <a:spLocks noEditPoints="1"/>
              </p:cNvSpPr>
              <p:nvPr/>
            </p:nvSpPr>
            <p:spPr bwMode="auto">
              <a:xfrm>
                <a:off x="1930" y="735"/>
                <a:ext cx="17" cy="17"/>
              </a:xfrm>
              <a:custGeom>
                <a:avLst/>
                <a:gdLst>
                  <a:gd name="T0" fmla="*/ 5 w 12"/>
                  <a:gd name="T1" fmla="*/ 4 h 12"/>
                  <a:gd name="T2" fmla="*/ 5 w 12"/>
                  <a:gd name="T3" fmla="*/ 2 h 12"/>
                  <a:gd name="T4" fmla="*/ 7 w 12"/>
                  <a:gd name="T5" fmla="*/ 2 h 12"/>
                  <a:gd name="T6" fmla="*/ 2 w 12"/>
                  <a:gd name="T7" fmla="*/ 11 h 12"/>
                  <a:gd name="T8" fmla="*/ 5 w 12"/>
                  <a:gd name="T9" fmla="*/ 4 h 12"/>
                  <a:gd name="T10" fmla="*/ 5 w 12"/>
                  <a:gd name="T11" fmla="*/ 4 h 12"/>
                  <a:gd name="T12" fmla="*/ 6 w 12"/>
                  <a:gd name="T13" fmla="*/ 0 h 12"/>
                  <a:gd name="T14" fmla="*/ 4 w 12"/>
                  <a:gd name="T15" fmla="*/ 1 h 12"/>
                  <a:gd name="T16" fmla="*/ 0 w 12"/>
                  <a:gd name="T17" fmla="*/ 12 h 12"/>
                  <a:gd name="T18" fmla="*/ 1 w 12"/>
                  <a:gd name="T19" fmla="*/ 12 h 12"/>
                  <a:gd name="T20" fmla="*/ 2 w 12"/>
                  <a:gd name="T21" fmla="*/ 12 h 12"/>
                  <a:gd name="T22" fmla="*/ 9 w 12"/>
                  <a:gd name="T23" fmla="*/ 4 h 12"/>
                  <a:gd name="T24" fmla="*/ 6 w 1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5" y="4"/>
                    </a:moveTo>
                    <a:cubicBezTo>
                      <a:pt x="2" y="2"/>
                      <a:pt x="3" y="2"/>
                      <a:pt x="5" y="2"/>
                    </a:cubicBezTo>
                    <a:cubicBezTo>
                      <a:pt x="6" y="2"/>
                      <a:pt x="7" y="2"/>
                      <a:pt x="7" y="2"/>
                    </a:cubicBezTo>
                    <a:cubicBezTo>
                      <a:pt x="12" y="3"/>
                      <a:pt x="2" y="11"/>
                      <a:pt x="2" y="11"/>
                    </a:cubicBezTo>
                    <a:cubicBezTo>
                      <a:pt x="8" y="5"/>
                      <a:pt x="6" y="4"/>
                      <a:pt x="5" y="4"/>
                    </a:cubicBezTo>
                    <a:cubicBezTo>
                      <a:pt x="5" y="4"/>
                      <a:pt x="5" y="4"/>
                      <a:pt x="5" y="4"/>
                    </a:cubicBezTo>
                    <a:moveTo>
                      <a:pt x="6" y="0"/>
                    </a:moveTo>
                    <a:cubicBezTo>
                      <a:pt x="5" y="0"/>
                      <a:pt x="4" y="1"/>
                      <a:pt x="4" y="1"/>
                    </a:cubicBezTo>
                    <a:cubicBezTo>
                      <a:pt x="2" y="1"/>
                      <a:pt x="1" y="8"/>
                      <a:pt x="0" y="12"/>
                    </a:cubicBezTo>
                    <a:cubicBezTo>
                      <a:pt x="0" y="12"/>
                      <a:pt x="1" y="12"/>
                      <a:pt x="1" y="12"/>
                    </a:cubicBezTo>
                    <a:cubicBezTo>
                      <a:pt x="1" y="12"/>
                      <a:pt x="2" y="12"/>
                      <a:pt x="2" y="12"/>
                    </a:cubicBezTo>
                    <a:cubicBezTo>
                      <a:pt x="9" y="5"/>
                      <a:pt x="9" y="4"/>
                      <a:pt x="9" y="4"/>
                    </a:cubicBezTo>
                    <a:cubicBezTo>
                      <a:pt x="10" y="1"/>
                      <a:pt x="8"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8" name="Freeform 336"/>
              <p:cNvSpPr>
                <a:spLocks/>
              </p:cNvSpPr>
              <p:nvPr/>
            </p:nvSpPr>
            <p:spPr bwMode="auto">
              <a:xfrm>
                <a:off x="1937" y="749"/>
                <a:ext cx="12" cy="6"/>
              </a:xfrm>
              <a:custGeom>
                <a:avLst/>
                <a:gdLst>
                  <a:gd name="T0" fmla="*/ 4 w 8"/>
                  <a:gd name="T1" fmla="*/ 0 h 4"/>
                  <a:gd name="T2" fmla="*/ 0 w 8"/>
                  <a:gd name="T3" fmla="*/ 2 h 4"/>
                  <a:gd name="T4" fmla="*/ 3 w 8"/>
                  <a:gd name="T5" fmla="*/ 4 h 4"/>
                  <a:gd name="T6" fmla="*/ 4 w 8"/>
                  <a:gd name="T7" fmla="*/ 0 h 4"/>
                  <a:gd name="T8" fmla="*/ 4 w 8"/>
                  <a:gd name="T9" fmla="*/ 0 h 4"/>
                  <a:gd name="T10" fmla="*/ 4 w 8"/>
                  <a:gd name="T11" fmla="*/ 0 h 4"/>
                  <a:gd name="T12" fmla="*/ 4 w 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4" y="0"/>
                    </a:moveTo>
                    <a:cubicBezTo>
                      <a:pt x="0" y="2"/>
                      <a:pt x="0" y="2"/>
                      <a:pt x="0" y="2"/>
                    </a:cubicBezTo>
                    <a:cubicBezTo>
                      <a:pt x="1" y="3"/>
                      <a:pt x="2" y="3"/>
                      <a:pt x="3" y="4"/>
                    </a:cubicBezTo>
                    <a:cubicBezTo>
                      <a:pt x="8" y="4"/>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9" name="Freeform 337"/>
              <p:cNvSpPr>
                <a:spLocks/>
              </p:cNvSpPr>
              <p:nvPr/>
            </p:nvSpPr>
            <p:spPr bwMode="auto">
              <a:xfrm>
                <a:off x="1870" y="749"/>
                <a:ext cx="115" cy="141"/>
              </a:xfrm>
              <a:custGeom>
                <a:avLst/>
                <a:gdLst>
                  <a:gd name="T0" fmla="*/ 34 w 79"/>
                  <a:gd name="T1" fmla="*/ 7 h 97"/>
                  <a:gd name="T2" fmla="*/ 18 w 79"/>
                  <a:gd name="T3" fmla="*/ 27 h 97"/>
                  <a:gd name="T4" fmla="*/ 17 w 79"/>
                  <a:gd name="T5" fmla="*/ 35 h 97"/>
                  <a:gd name="T6" fmla="*/ 18 w 79"/>
                  <a:gd name="T7" fmla="*/ 41 h 97"/>
                  <a:gd name="T8" fmla="*/ 16 w 79"/>
                  <a:gd name="T9" fmla="*/ 48 h 97"/>
                  <a:gd name="T10" fmla="*/ 16 w 79"/>
                  <a:gd name="T11" fmla="*/ 52 h 97"/>
                  <a:gd name="T12" fmla="*/ 16 w 79"/>
                  <a:gd name="T13" fmla="*/ 56 h 97"/>
                  <a:gd name="T14" fmla="*/ 16 w 79"/>
                  <a:gd name="T15" fmla="*/ 59 h 97"/>
                  <a:gd name="T16" fmla="*/ 16 w 79"/>
                  <a:gd name="T17" fmla="*/ 61 h 97"/>
                  <a:gd name="T18" fmla="*/ 15 w 79"/>
                  <a:gd name="T19" fmla="*/ 67 h 97"/>
                  <a:gd name="T20" fmla="*/ 12 w 79"/>
                  <a:gd name="T21" fmla="*/ 83 h 97"/>
                  <a:gd name="T22" fmla="*/ 11 w 79"/>
                  <a:gd name="T23" fmla="*/ 88 h 97"/>
                  <a:gd name="T24" fmla="*/ 5 w 79"/>
                  <a:gd name="T25" fmla="*/ 93 h 97"/>
                  <a:gd name="T26" fmla="*/ 24 w 79"/>
                  <a:gd name="T27" fmla="*/ 96 h 97"/>
                  <a:gd name="T28" fmla="*/ 55 w 79"/>
                  <a:gd name="T29" fmla="*/ 95 h 97"/>
                  <a:gd name="T30" fmla="*/ 68 w 79"/>
                  <a:gd name="T31" fmla="*/ 94 h 97"/>
                  <a:gd name="T32" fmla="*/ 77 w 79"/>
                  <a:gd name="T33" fmla="*/ 91 h 97"/>
                  <a:gd name="T34" fmla="*/ 77 w 79"/>
                  <a:gd name="T35" fmla="*/ 87 h 97"/>
                  <a:gd name="T36" fmla="*/ 72 w 79"/>
                  <a:gd name="T37" fmla="*/ 84 h 97"/>
                  <a:gd name="T38" fmla="*/ 67 w 79"/>
                  <a:gd name="T39" fmla="*/ 84 h 97"/>
                  <a:gd name="T40" fmla="*/ 67 w 79"/>
                  <a:gd name="T41" fmla="*/ 79 h 97"/>
                  <a:gd name="T42" fmla="*/ 65 w 79"/>
                  <a:gd name="T43" fmla="*/ 75 h 97"/>
                  <a:gd name="T44" fmla="*/ 66 w 79"/>
                  <a:gd name="T45" fmla="*/ 61 h 97"/>
                  <a:gd name="T46" fmla="*/ 66 w 79"/>
                  <a:gd name="T47" fmla="*/ 50 h 97"/>
                  <a:gd name="T48" fmla="*/ 66 w 79"/>
                  <a:gd name="T49" fmla="*/ 46 h 97"/>
                  <a:gd name="T50" fmla="*/ 66 w 79"/>
                  <a:gd name="T51" fmla="*/ 39 h 97"/>
                  <a:gd name="T52" fmla="*/ 66 w 79"/>
                  <a:gd name="T53" fmla="*/ 30 h 97"/>
                  <a:gd name="T54" fmla="*/ 60 w 79"/>
                  <a:gd name="T55" fmla="*/ 18 h 97"/>
                  <a:gd name="T56" fmla="*/ 45 w 79"/>
                  <a:gd name="T57" fmla="*/ 2 h 97"/>
                  <a:gd name="T58" fmla="*/ 34 w 79"/>
                  <a:gd name="T5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7">
                    <a:moveTo>
                      <a:pt x="34" y="7"/>
                    </a:moveTo>
                    <a:cubicBezTo>
                      <a:pt x="34" y="7"/>
                      <a:pt x="18" y="9"/>
                      <a:pt x="18" y="27"/>
                    </a:cubicBezTo>
                    <a:cubicBezTo>
                      <a:pt x="17" y="35"/>
                      <a:pt x="17" y="35"/>
                      <a:pt x="17" y="35"/>
                    </a:cubicBezTo>
                    <a:cubicBezTo>
                      <a:pt x="17" y="35"/>
                      <a:pt x="17" y="39"/>
                      <a:pt x="18" y="41"/>
                    </a:cubicBezTo>
                    <a:cubicBezTo>
                      <a:pt x="18" y="41"/>
                      <a:pt x="18" y="42"/>
                      <a:pt x="16" y="48"/>
                    </a:cubicBezTo>
                    <a:cubicBezTo>
                      <a:pt x="16" y="48"/>
                      <a:pt x="16" y="49"/>
                      <a:pt x="16" y="52"/>
                    </a:cubicBezTo>
                    <a:cubicBezTo>
                      <a:pt x="16" y="56"/>
                      <a:pt x="16" y="56"/>
                      <a:pt x="16" y="56"/>
                    </a:cubicBezTo>
                    <a:cubicBezTo>
                      <a:pt x="16" y="56"/>
                      <a:pt x="16" y="57"/>
                      <a:pt x="16" y="59"/>
                    </a:cubicBezTo>
                    <a:cubicBezTo>
                      <a:pt x="16" y="59"/>
                      <a:pt x="18" y="60"/>
                      <a:pt x="16" y="61"/>
                    </a:cubicBezTo>
                    <a:cubicBezTo>
                      <a:pt x="16" y="61"/>
                      <a:pt x="15" y="61"/>
                      <a:pt x="15" y="67"/>
                    </a:cubicBezTo>
                    <a:cubicBezTo>
                      <a:pt x="15" y="67"/>
                      <a:pt x="14" y="81"/>
                      <a:pt x="12" y="83"/>
                    </a:cubicBezTo>
                    <a:cubicBezTo>
                      <a:pt x="12" y="83"/>
                      <a:pt x="11" y="85"/>
                      <a:pt x="11" y="88"/>
                    </a:cubicBezTo>
                    <a:cubicBezTo>
                      <a:pt x="11" y="88"/>
                      <a:pt x="0" y="88"/>
                      <a:pt x="5" y="93"/>
                    </a:cubicBezTo>
                    <a:cubicBezTo>
                      <a:pt x="5" y="93"/>
                      <a:pt x="18" y="97"/>
                      <a:pt x="24" y="96"/>
                    </a:cubicBezTo>
                    <a:cubicBezTo>
                      <a:pt x="24" y="96"/>
                      <a:pt x="51" y="94"/>
                      <a:pt x="55" y="95"/>
                    </a:cubicBezTo>
                    <a:cubicBezTo>
                      <a:pt x="68" y="94"/>
                      <a:pt x="68" y="94"/>
                      <a:pt x="68" y="94"/>
                    </a:cubicBezTo>
                    <a:cubicBezTo>
                      <a:pt x="68" y="94"/>
                      <a:pt x="75" y="90"/>
                      <a:pt x="77" y="91"/>
                    </a:cubicBezTo>
                    <a:cubicBezTo>
                      <a:pt x="77" y="91"/>
                      <a:pt x="79" y="87"/>
                      <a:pt x="77" y="87"/>
                    </a:cubicBezTo>
                    <a:cubicBezTo>
                      <a:pt x="77" y="87"/>
                      <a:pt x="72" y="85"/>
                      <a:pt x="72" y="84"/>
                    </a:cubicBezTo>
                    <a:cubicBezTo>
                      <a:pt x="72" y="84"/>
                      <a:pt x="69" y="83"/>
                      <a:pt x="67" y="84"/>
                    </a:cubicBezTo>
                    <a:cubicBezTo>
                      <a:pt x="67" y="84"/>
                      <a:pt x="66" y="82"/>
                      <a:pt x="67" y="79"/>
                    </a:cubicBezTo>
                    <a:cubicBezTo>
                      <a:pt x="65" y="75"/>
                      <a:pt x="65" y="75"/>
                      <a:pt x="65" y="75"/>
                    </a:cubicBezTo>
                    <a:cubicBezTo>
                      <a:pt x="65" y="75"/>
                      <a:pt x="64" y="67"/>
                      <a:pt x="66" y="61"/>
                    </a:cubicBezTo>
                    <a:cubicBezTo>
                      <a:pt x="66" y="61"/>
                      <a:pt x="67" y="52"/>
                      <a:pt x="66" y="50"/>
                    </a:cubicBezTo>
                    <a:cubicBezTo>
                      <a:pt x="66" y="50"/>
                      <a:pt x="64" y="47"/>
                      <a:pt x="66" y="46"/>
                    </a:cubicBezTo>
                    <a:cubicBezTo>
                      <a:pt x="66" y="46"/>
                      <a:pt x="67" y="46"/>
                      <a:pt x="66" y="39"/>
                    </a:cubicBezTo>
                    <a:cubicBezTo>
                      <a:pt x="66" y="39"/>
                      <a:pt x="65" y="30"/>
                      <a:pt x="66" y="30"/>
                    </a:cubicBezTo>
                    <a:cubicBezTo>
                      <a:pt x="66" y="30"/>
                      <a:pt x="67" y="24"/>
                      <a:pt x="60" y="18"/>
                    </a:cubicBezTo>
                    <a:cubicBezTo>
                      <a:pt x="60" y="18"/>
                      <a:pt x="50" y="3"/>
                      <a:pt x="45" y="2"/>
                    </a:cubicBezTo>
                    <a:cubicBezTo>
                      <a:pt x="45" y="2"/>
                      <a:pt x="36" y="0"/>
                      <a:pt x="3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0" name="Freeform 338"/>
              <p:cNvSpPr>
                <a:spLocks/>
              </p:cNvSpPr>
              <p:nvPr/>
            </p:nvSpPr>
            <p:spPr bwMode="auto">
              <a:xfrm>
                <a:off x="1898" y="760"/>
                <a:ext cx="20" cy="16"/>
              </a:xfrm>
              <a:custGeom>
                <a:avLst/>
                <a:gdLst>
                  <a:gd name="T0" fmla="*/ 14 w 14"/>
                  <a:gd name="T1" fmla="*/ 0 h 11"/>
                  <a:gd name="T2" fmla="*/ 14 w 14"/>
                  <a:gd name="T3" fmla="*/ 0 h 11"/>
                  <a:gd name="T4" fmla="*/ 5 w 14"/>
                  <a:gd name="T5" fmla="*/ 6 h 11"/>
                  <a:gd name="T6" fmla="*/ 2 w 14"/>
                  <a:gd name="T7" fmla="*/ 11 h 11"/>
                  <a:gd name="T8" fmla="*/ 14 w 14"/>
                  <a:gd name="T9" fmla="*/ 0 h 11"/>
                </a:gdLst>
                <a:ahLst/>
                <a:cxnLst>
                  <a:cxn ang="0">
                    <a:pos x="T0" y="T1"/>
                  </a:cxn>
                  <a:cxn ang="0">
                    <a:pos x="T2" y="T3"/>
                  </a:cxn>
                  <a:cxn ang="0">
                    <a:pos x="T4" y="T5"/>
                  </a:cxn>
                  <a:cxn ang="0">
                    <a:pos x="T6" y="T7"/>
                  </a:cxn>
                  <a:cxn ang="0">
                    <a:pos x="T8" y="T9"/>
                  </a:cxn>
                </a:cxnLst>
                <a:rect l="0" t="0" r="r" b="b"/>
                <a:pathLst>
                  <a:path w="14" h="11">
                    <a:moveTo>
                      <a:pt x="14" y="0"/>
                    </a:moveTo>
                    <a:cubicBezTo>
                      <a:pt x="14" y="0"/>
                      <a:pt x="14" y="0"/>
                      <a:pt x="14" y="0"/>
                    </a:cubicBezTo>
                    <a:cubicBezTo>
                      <a:pt x="9" y="2"/>
                      <a:pt x="5" y="6"/>
                      <a:pt x="5" y="6"/>
                    </a:cubicBezTo>
                    <a:cubicBezTo>
                      <a:pt x="0" y="11"/>
                      <a:pt x="2" y="11"/>
                      <a:pt x="2" y="11"/>
                    </a:cubicBezTo>
                    <a:cubicBezTo>
                      <a:pt x="6" y="10"/>
                      <a:pt x="14"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1" name="Freeform 339"/>
              <p:cNvSpPr>
                <a:spLocks/>
              </p:cNvSpPr>
              <p:nvPr/>
            </p:nvSpPr>
            <p:spPr bwMode="auto">
              <a:xfrm>
                <a:off x="1911" y="79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2" name="Freeform 340"/>
              <p:cNvSpPr>
                <a:spLocks/>
              </p:cNvSpPr>
              <p:nvPr/>
            </p:nvSpPr>
            <p:spPr bwMode="auto">
              <a:xfrm>
                <a:off x="1936" y="856"/>
                <a:ext cx="3" cy="5"/>
              </a:xfrm>
              <a:custGeom>
                <a:avLst/>
                <a:gdLst>
                  <a:gd name="T0" fmla="*/ 0 w 2"/>
                  <a:gd name="T1" fmla="*/ 4 h 4"/>
                  <a:gd name="T2" fmla="*/ 2 w 2"/>
                  <a:gd name="T3" fmla="*/ 4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2" y="2"/>
                      <a:pt x="2" y="1"/>
                      <a:pt x="2" y="0"/>
                    </a:cubicBezTo>
                    <a:cubicBezTo>
                      <a:pt x="1" y="0"/>
                      <a:pt x="1" y="0"/>
                      <a:pt x="1" y="0"/>
                    </a:cubicBezTo>
                    <a:cubicBezTo>
                      <a:pt x="0" y="1"/>
                      <a:pt x="0" y="2"/>
                      <a:pt x="0"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3" name="Freeform 341"/>
              <p:cNvSpPr>
                <a:spLocks/>
              </p:cNvSpPr>
              <p:nvPr/>
            </p:nvSpPr>
            <p:spPr bwMode="auto">
              <a:xfrm>
                <a:off x="1910" y="761"/>
                <a:ext cx="17" cy="19"/>
              </a:xfrm>
              <a:custGeom>
                <a:avLst/>
                <a:gdLst>
                  <a:gd name="T0" fmla="*/ 9 w 12"/>
                  <a:gd name="T1" fmla="*/ 0 h 13"/>
                  <a:gd name="T2" fmla="*/ 3 w 12"/>
                  <a:gd name="T3" fmla="*/ 8 h 13"/>
                  <a:gd name="T4" fmla="*/ 6 w 12"/>
                  <a:gd name="T5" fmla="*/ 8 h 13"/>
                  <a:gd name="T6" fmla="*/ 9 w 12"/>
                  <a:gd name="T7" fmla="*/ 0 h 13"/>
                </a:gdLst>
                <a:ahLst/>
                <a:cxnLst>
                  <a:cxn ang="0">
                    <a:pos x="T0" y="T1"/>
                  </a:cxn>
                  <a:cxn ang="0">
                    <a:pos x="T2" y="T3"/>
                  </a:cxn>
                  <a:cxn ang="0">
                    <a:pos x="T4" y="T5"/>
                  </a:cxn>
                  <a:cxn ang="0">
                    <a:pos x="T6" y="T7"/>
                  </a:cxn>
                </a:cxnLst>
                <a:rect l="0" t="0" r="r" b="b"/>
                <a:pathLst>
                  <a:path w="12" h="13">
                    <a:moveTo>
                      <a:pt x="9" y="0"/>
                    </a:moveTo>
                    <a:cubicBezTo>
                      <a:pt x="9" y="0"/>
                      <a:pt x="12" y="13"/>
                      <a:pt x="3" y="8"/>
                    </a:cubicBezTo>
                    <a:cubicBezTo>
                      <a:pt x="3" y="8"/>
                      <a:pt x="0" y="5"/>
                      <a:pt x="6" y="8"/>
                    </a:cubicBezTo>
                    <a:cubicBezTo>
                      <a:pt x="6" y="8"/>
                      <a:pt x="10" y="9"/>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24" name="Picture 34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23" y="752"/>
                <a:ext cx="19"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5" name="Freeform 343"/>
              <p:cNvSpPr>
                <a:spLocks/>
              </p:cNvSpPr>
              <p:nvPr/>
            </p:nvSpPr>
            <p:spPr bwMode="auto">
              <a:xfrm>
                <a:off x="1923" y="752"/>
                <a:ext cx="33" cy="15"/>
              </a:xfrm>
              <a:custGeom>
                <a:avLst/>
                <a:gdLst>
                  <a:gd name="T0" fmla="*/ 6 w 23"/>
                  <a:gd name="T1" fmla="*/ 0 h 10"/>
                  <a:gd name="T2" fmla="*/ 9 w 23"/>
                  <a:gd name="T3" fmla="*/ 7 h 10"/>
                  <a:gd name="T4" fmla="*/ 0 w 23"/>
                  <a:gd name="T5" fmla="*/ 5 h 10"/>
                  <a:gd name="T6" fmla="*/ 6 w 23"/>
                  <a:gd name="T7" fmla="*/ 0 h 10"/>
                </a:gdLst>
                <a:ahLst/>
                <a:cxnLst>
                  <a:cxn ang="0">
                    <a:pos x="T0" y="T1"/>
                  </a:cxn>
                  <a:cxn ang="0">
                    <a:pos x="T2" y="T3"/>
                  </a:cxn>
                  <a:cxn ang="0">
                    <a:pos x="T4" y="T5"/>
                  </a:cxn>
                  <a:cxn ang="0">
                    <a:pos x="T6" y="T7"/>
                  </a:cxn>
                </a:cxnLst>
                <a:rect l="0" t="0" r="r" b="b"/>
                <a:pathLst>
                  <a:path w="23" h="10">
                    <a:moveTo>
                      <a:pt x="6" y="0"/>
                    </a:moveTo>
                    <a:cubicBezTo>
                      <a:pt x="6" y="0"/>
                      <a:pt x="21" y="7"/>
                      <a:pt x="9" y="7"/>
                    </a:cubicBezTo>
                    <a:cubicBezTo>
                      <a:pt x="0" y="5"/>
                      <a:pt x="0" y="5"/>
                      <a:pt x="0" y="5"/>
                    </a:cubicBezTo>
                    <a:cubicBezTo>
                      <a:pt x="0" y="5"/>
                      <a:pt x="23" y="1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6" name="Freeform 344"/>
              <p:cNvSpPr>
                <a:spLocks/>
              </p:cNvSpPr>
              <p:nvPr/>
            </p:nvSpPr>
            <p:spPr bwMode="auto">
              <a:xfrm>
                <a:off x="1933" y="738"/>
                <a:ext cx="14" cy="13"/>
              </a:xfrm>
              <a:custGeom>
                <a:avLst/>
                <a:gdLst>
                  <a:gd name="T0" fmla="*/ 3 w 10"/>
                  <a:gd name="T1" fmla="*/ 0 h 9"/>
                  <a:gd name="T2" fmla="*/ 3 w 10"/>
                  <a:gd name="T3" fmla="*/ 2 h 9"/>
                  <a:gd name="T4" fmla="*/ 3 w 10"/>
                  <a:gd name="T5" fmla="*/ 2 h 9"/>
                  <a:gd name="T6" fmla="*/ 0 w 10"/>
                  <a:gd name="T7" fmla="*/ 9 h 9"/>
                  <a:gd name="T8" fmla="*/ 5 w 10"/>
                  <a:gd name="T9" fmla="*/ 0 h 9"/>
                  <a:gd name="T10" fmla="*/ 3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3" y="0"/>
                    </a:moveTo>
                    <a:cubicBezTo>
                      <a:pt x="1" y="0"/>
                      <a:pt x="0" y="0"/>
                      <a:pt x="3" y="2"/>
                    </a:cubicBezTo>
                    <a:cubicBezTo>
                      <a:pt x="3" y="2"/>
                      <a:pt x="3" y="2"/>
                      <a:pt x="3" y="2"/>
                    </a:cubicBezTo>
                    <a:cubicBezTo>
                      <a:pt x="4" y="2"/>
                      <a:pt x="6" y="3"/>
                      <a:pt x="0" y="9"/>
                    </a:cubicBezTo>
                    <a:cubicBezTo>
                      <a:pt x="0" y="9"/>
                      <a:pt x="10"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7" name="Freeform 345"/>
              <p:cNvSpPr>
                <a:spLocks noEditPoints="1"/>
              </p:cNvSpPr>
              <p:nvPr/>
            </p:nvSpPr>
            <p:spPr bwMode="auto">
              <a:xfrm>
                <a:off x="1917" y="739"/>
                <a:ext cx="9" cy="15"/>
              </a:xfrm>
              <a:custGeom>
                <a:avLst/>
                <a:gdLst>
                  <a:gd name="T0" fmla="*/ 5 w 6"/>
                  <a:gd name="T1" fmla="*/ 2 h 10"/>
                  <a:gd name="T2" fmla="*/ 2 w 6"/>
                  <a:gd name="T3" fmla="*/ 8 h 10"/>
                  <a:gd name="T4" fmla="*/ 3 w 6"/>
                  <a:gd name="T5" fmla="*/ 10 h 10"/>
                  <a:gd name="T6" fmla="*/ 6 w 6"/>
                  <a:gd name="T7" fmla="*/ 9 h 10"/>
                  <a:gd name="T8" fmla="*/ 5 w 6"/>
                  <a:gd name="T9" fmla="*/ 2 h 10"/>
                  <a:gd name="T10" fmla="*/ 6 w 6"/>
                  <a:gd name="T11" fmla="*/ 0 h 10"/>
                  <a:gd name="T12" fmla="*/ 5 w 6"/>
                  <a:gd name="T13" fmla="*/ 2 h 10"/>
                  <a:gd name="T14" fmla="*/ 6 w 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5" y="2"/>
                    </a:moveTo>
                    <a:cubicBezTo>
                      <a:pt x="5" y="3"/>
                      <a:pt x="4" y="6"/>
                      <a:pt x="2" y="8"/>
                    </a:cubicBezTo>
                    <a:cubicBezTo>
                      <a:pt x="2" y="8"/>
                      <a:pt x="0" y="10"/>
                      <a:pt x="3" y="10"/>
                    </a:cubicBezTo>
                    <a:cubicBezTo>
                      <a:pt x="3" y="10"/>
                      <a:pt x="4" y="10"/>
                      <a:pt x="6" y="9"/>
                    </a:cubicBezTo>
                    <a:cubicBezTo>
                      <a:pt x="6" y="9"/>
                      <a:pt x="5" y="4"/>
                      <a:pt x="5" y="2"/>
                    </a:cubicBezTo>
                    <a:moveTo>
                      <a:pt x="6" y="0"/>
                    </a:moveTo>
                    <a:cubicBezTo>
                      <a:pt x="6" y="0"/>
                      <a:pt x="5" y="1"/>
                      <a:pt x="5"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8" name="Freeform 346"/>
              <p:cNvSpPr>
                <a:spLocks/>
              </p:cNvSpPr>
              <p:nvPr/>
            </p:nvSpPr>
            <p:spPr bwMode="auto">
              <a:xfrm>
                <a:off x="1905" y="744"/>
                <a:ext cx="13" cy="13"/>
              </a:xfrm>
              <a:custGeom>
                <a:avLst/>
                <a:gdLst>
                  <a:gd name="T0" fmla="*/ 9 w 9"/>
                  <a:gd name="T1" fmla="*/ 0 h 9"/>
                  <a:gd name="T2" fmla="*/ 4 w 9"/>
                  <a:gd name="T3" fmla="*/ 8 h 9"/>
                  <a:gd name="T4" fmla="*/ 9 w 9"/>
                  <a:gd name="T5" fmla="*/ 8 h 9"/>
                  <a:gd name="T6" fmla="*/ 9 w 9"/>
                  <a:gd name="T7" fmla="*/ 0 h 9"/>
                </a:gdLst>
                <a:ahLst/>
                <a:cxnLst>
                  <a:cxn ang="0">
                    <a:pos x="T0" y="T1"/>
                  </a:cxn>
                  <a:cxn ang="0">
                    <a:pos x="T2" y="T3"/>
                  </a:cxn>
                  <a:cxn ang="0">
                    <a:pos x="T4" y="T5"/>
                  </a:cxn>
                  <a:cxn ang="0">
                    <a:pos x="T6" y="T7"/>
                  </a:cxn>
                </a:cxnLst>
                <a:rect l="0" t="0" r="r" b="b"/>
                <a:pathLst>
                  <a:path w="9" h="9">
                    <a:moveTo>
                      <a:pt x="9" y="0"/>
                    </a:moveTo>
                    <a:cubicBezTo>
                      <a:pt x="9" y="0"/>
                      <a:pt x="3" y="4"/>
                      <a:pt x="4" y="8"/>
                    </a:cubicBezTo>
                    <a:cubicBezTo>
                      <a:pt x="4" y="8"/>
                      <a:pt x="4" y="8"/>
                      <a:pt x="9" y="8"/>
                    </a:cubicBezTo>
                    <a:cubicBezTo>
                      <a:pt x="9" y="8"/>
                      <a:pt x="0" y="9"/>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9" name="Freeform 347"/>
              <p:cNvSpPr>
                <a:spLocks/>
              </p:cNvSpPr>
              <p:nvPr/>
            </p:nvSpPr>
            <p:spPr bwMode="auto">
              <a:xfrm>
                <a:off x="1872" y="773"/>
                <a:ext cx="67" cy="113"/>
              </a:xfrm>
              <a:custGeom>
                <a:avLst/>
                <a:gdLst>
                  <a:gd name="T0" fmla="*/ 26 w 46"/>
                  <a:gd name="T1" fmla="*/ 0 h 78"/>
                  <a:gd name="T2" fmla="*/ 20 w 46"/>
                  <a:gd name="T3" fmla="*/ 10 h 78"/>
                  <a:gd name="T4" fmla="*/ 32 w 46"/>
                  <a:gd name="T5" fmla="*/ 18 h 78"/>
                  <a:gd name="T6" fmla="*/ 20 w 46"/>
                  <a:gd name="T7" fmla="*/ 20 h 78"/>
                  <a:gd name="T8" fmla="*/ 20 w 46"/>
                  <a:gd name="T9" fmla="*/ 26 h 78"/>
                  <a:gd name="T10" fmla="*/ 18 w 46"/>
                  <a:gd name="T11" fmla="*/ 43 h 78"/>
                  <a:gd name="T12" fmla="*/ 22 w 46"/>
                  <a:gd name="T13" fmla="*/ 47 h 78"/>
                  <a:gd name="T14" fmla="*/ 14 w 46"/>
                  <a:gd name="T15" fmla="*/ 70 h 78"/>
                  <a:gd name="T16" fmla="*/ 11 w 46"/>
                  <a:gd name="T17" fmla="*/ 73 h 78"/>
                  <a:gd name="T18" fmla="*/ 4 w 46"/>
                  <a:gd name="T19" fmla="*/ 76 h 78"/>
                  <a:gd name="T20" fmla="*/ 12 w 46"/>
                  <a:gd name="T21" fmla="*/ 72 h 78"/>
                  <a:gd name="T22" fmla="*/ 12 w 46"/>
                  <a:gd name="T23" fmla="*/ 68 h 78"/>
                  <a:gd name="T24" fmla="*/ 15 w 46"/>
                  <a:gd name="T25" fmla="*/ 46 h 78"/>
                  <a:gd name="T26" fmla="*/ 15 w 46"/>
                  <a:gd name="T27" fmla="*/ 42 h 78"/>
                  <a:gd name="T28" fmla="*/ 15 w 46"/>
                  <a:gd name="T29" fmla="*/ 32 h 78"/>
                  <a:gd name="T30" fmla="*/ 18 w 46"/>
                  <a:gd name="T31" fmla="*/ 25 h 78"/>
                  <a:gd name="T32" fmla="*/ 26 w 46"/>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78">
                    <a:moveTo>
                      <a:pt x="26" y="0"/>
                    </a:moveTo>
                    <a:cubicBezTo>
                      <a:pt x="20" y="10"/>
                      <a:pt x="20" y="10"/>
                      <a:pt x="20" y="10"/>
                    </a:cubicBezTo>
                    <a:cubicBezTo>
                      <a:pt x="20" y="10"/>
                      <a:pt x="21" y="12"/>
                      <a:pt x="32" y="18"/>
                    </a:cubicBezTo>
                    <a:cubicBezTo>
                      <a:pt x="32" y="18"/>
                      <a:pt x="36" y="21"/>
                      <a:pt x="20" y="20"/>
                    </a:cubicBezTo>
                    <a:cubicBezTo>
                      <a:pt x="20" y="20"/>
                      <a:pt x="18" y="21"/>
                      <a:pt x="20" y="26"/>
                    </a:cubicBezTo>
                    <a:cubicBezTo>
                      <a:pt x="18" y="43"/>
                      <a:pt x="18" y="43"/>
                      <a:pt x="18" y="43"/>
                    </a:cubicBezTo>
                    <a:cubicBezTo>
                      <a:pt x="18" y="43"/>
                      <a:pt x="46" y="49"/>
                      <a:pt x="22" y="47"/>
                    </a:cubicBezTo>
                    <a:cubicBezTo>
                      <a:pt x="22" y="47"/>
                      <a:pt x="20" y="43"/>
                      <a:pt x="14" y="70"/>
                    </a:cubicBezTo>
                    <a:cubicBezTo>
                      <a:pt x="14" y="70"/>
                      <a:pt x="30" y="78"/>
                      <a:pt x="11" y="73"/>
                    </a:cubicBezTo>
                    <a:cubicBezTo>
                      <a:pt x="11" y="73"/>
                      <a:pt x="5" y="75"/>
                      <a:pt x="4" y="76"/>
                    </a:cubicBezTo>
                    <a:cubicBezTo>
                      <a:pt x="4" y="76"/>
                      <a:pt x="0" y="74"/>
                      <a:pt x="12" y="72"/>
                    </a:cubicBezTo>
                    <a:cubicBezTo>
                      <a:pt x="12" y="72"/>
                      <a:pt x="10" y="71"/>
                      <a:pt x="12" y="68"/>
                    </a:cubicBezTo>
                    <a:cubicBezTo>
                      <a:pt x="12" y="68"/>
                      <a:pt x="15" y="47"/>
                      <a:pt x="15" y="46"/>
                    </a:cubicBezTo>
                    <a:cubicBezTo>
                      <a:pt x="15" y="46"/>
                      <a:pt x="21" y="46"/>
                      <a:pt x="15" y="42"/>
                    </a:cubicBezTo>
                    <a:cubicBezTo>
                      <a:pt x="15" y="42"/>
                      <a:pt x="17" y="34"/>
                      <a:pt x="15" y="32"/>
                    </a:cubicBezTo>
                    <a:cubicBezTo>
                      <a:pt x="18" y="25"/>
                      <a:pt x="18" y="25"/>
                      <a:pt x="18" y="25"/>
                    </a:cubicBezTo>
                    <a:cubicBezTo>
                      <a:pt x="18" y="25"/>
                      <a:pt x="13" y="15"/>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0" name="Freeform 348"/>
              <p:cNvSpPr>
                <a:spLocks/>
              </p:cNvSpPr>
              <p:nvPr/>
            </p:nvSpPr>
            <p:spPr bwMode="auto">
              <a:xfrm>
                <a:off x="1897" y="786"/>
                <a:ext cx="8" cy="27"/>
              </a:xfrm>
              <a:custGeom>
                <a:avLst/>
                <a:gdLst>
                  <a:gd name="T0" fmla="*/ 3 w 6"/>
                  <a:gd name="T1" fmla="*/ 7 h 19"/>
                  <a:gd name="T2" fmla="*/ 4 w 6"/>
                  <a:gd name="T3" fmla="*/ 7 h 19"/>
                  <a:gd name="T4" fmla="*/ 3 w 6"/>
                  <a:gd name="T5" fmla="*/ 3 h 19"/>
                  <a:gd name="T6" fmla="*/ 2 w 6"/>
                  <a:gd name="T7" fmla="*/ 3 h 19"/>
                  <a:gd name="T8" fmla="*/ 1 w 6"/>
                  <a:gd name="T9" fmla="*/ 6 h 19"/>
                  <a:gd name="T10" fmla="*/ 1 w 6"/>
                  <a:gd name="T11" fmla="*/ 10 h 19"/>
                  <a:gd name="T12" fmla="*/ 1 w 6"/>
                  <a:gd name="T13" fmla="*/ 15 h 19"/>
                  <a:gd name="T14" fmla="*/ 1 w 6"/>
                  <a:gd name="T15" fmla="*/ 13 h 19"/>
                  <a:gd name="T16" fmla="*/ 1 w 6"/>
                  <a:gd name="T17" fmla="*/ 14 h 19"/>
                  <a:gd name="T18" fmla="*/ 2 w 6"/>
                  <a:gd name="T19" fmla="*/ 18 h 19"/>
                  <a:gd name="T20" fmla="*/ 2 w 6"/>
                  <a:gd name="T21" fmla="*/ 17 h 19"/>
                  <a:gd name="T22" fmla="*/ 4 w 6"/>
                  <a:gd name="T23" fmla="*/ 12 h 19"/>
                  <a:gd name="T24" fmla="*/ 1 w 6"/>
                  <a:gd name="T25" fmla="*/ 7 h 19"/>
                  <a:gd name="T26" fmla="*/ 3 w 6"/>
                  <a:gd name="T27"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9">
                    <a:moveTo>
                      <a:pt x="3" y="7"/>
                    </a:moveTo>
                    <a:cubicBezTo>
                      <a:pt x="4" y="7"/>
                      <a:pt x="4" y="7"/>
                      <a:pt x="4" y="7"/>
                    </a:cubicBezTo>
                    <a:cubicBezTo>
                      <a:pt x="4" y="7"/>
                      <a:pt x="6" y="3"/>
                      <a:pt x="3" y="3"/>
                    </a:cubicBezTo>
                    <a:cubicBezTo>
                      <a:pt x="3" y="3"/>
                      <a:pt x="3" y="0"/>
                      <a:pt x="2" y="3"/>
                    </a:cubicBezTo>
                    <a:cubicBezTo>
                      <a:pt x="2" y="3"/>
                      <a:pt x="1" y="3"/>
                      <a:pt x="1" y="6"/>
                    </a:cubicBezTo>
                    <a:cubicBezTo>
                      <a:pt x="1" y="6"/>
                      <a:pt x="0" y="9"/>
                      <a:pt x="1" y="10"/>
                    </a:cubicBezTo>
                    <a:cubicBezTo>
                      <a:pt x="1" y="10"/>
                      <a:pt x="5" y="15"/>
                      <a:pt x="1" y="15"/>
                    </a:cubicBezTo>
                    <a:cubicBezTo>
                      <a:pt x="1" y="13"/>
                      <a:pt x="1" y="13"/>
                      <a:pt x="1" y="13"/>
                    </a:cubicBezTo>
                    <a:cubicBezTo>
                      <a:pt x="1" y="13"/>
                      <a:pt x="0" y="12"/>
                      <a:pt x="1" y="14"/>
                    </a:cubicBezTo>
                    <a:cubicBezTo>
                      <a:pt x="2" y="18"/>
                      <a:pt x="2" y="18"/>
                      <a:pt x="2" y="18"/>
                    </a:cubicBezTo>
                    <a:cubicBezTo>
                      <a:pt x="2" y="18"/>
                      <a:pt x="2" y="19"/>
                      <a:pt x="2" y="17"/>
                    </a:cubicBezTo>
                    <a:cubicBezTo>
                      <a:pt x="2" y="17"/>
                      <a:pt x="6" y="16"/>
                      <a:pt x="4" y="12"/>
                    </a:cubicBezTo>
                    <a:cubicBezTo>
                      <a:pt x="4" y="12"/>
                      <a:pt x="1" y="8"/>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1" name="Freeform 349"/>
              <p:cNvSpPr>
                <a:spLocks/>
              </p:cNvSpPr>
              <p:nvPr/>
            </p:nvSpPr>
            <p:spPr bwMode="auto">
              <a:xfrm>
                <a:off x="1905" y="790"/>
                <a:ext cx="6" cy="20"/>
              </a:xfrm>
              <a:custGeom>
                <a:avLst/>
                <a:gdLst>
                  <a:gd name="T0" fmla="*/ 0 w 4"/>
                  <a:gd name="T1" fmla="*/ 2 h 14"/>
                  <a:gd name="T2" fmla="*/ 0 w 4"/>
                  <a:gd name="T3" fmla="*/ 3 h 14"/>
                  <a:gd name="T4" fmla="*/ 2 w 4"/>
                  <a:gd name="T5" fmla="*/ 2 h 14"/>
                  <a:gd name="T6" fmla="*/ 1 w 4"/>
                  <a:gd name="T7" fmla="*/ 10 h 14"/>
                  <a:gd name="T8" fmla="*/ 1 w 4"/>
                  <a:gd name="T9" fmla="*/ 13 h 14"/>
                  <a:gd name="T10" fmla="*/ 1 w 4"/>
                  <a:gd name="T11" fmla="*/ 14 h 14"/>
                  <a:gd name="T12" fmla="*/ 3 w 4"/>
                  <a:gd name="T13" fmla="*/ 14 h 14"/>
                  <a:gd name="T14" fmla="*/ 4 w 4"/>
                  <a:gd name="T15" fmla="*/ 0 h 14"/>
                  <a:gd name="T16" fmla="*/ 3 w 4"/>
                  <a:gd name="T17" fmla="*/ 0 h 14"/>
                  <a:gd name="T18" fmla="*/ 0 w 4"/>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4">
                    <a:moveTo>
                      <a:pt x="0" y="2"/>
                    </a:moveTo>
                    <a:cubicBezTo>
                      <a:pt x="0" y="3"/>
                      <a:pt x="0" y="3"/>
                      <a:pt x="0" y="3"/>
                    </a:cubicBezTo>
                    <a:cubicBezTo>
                      <a:pt x="2" y="2"/>
                      <a:pt x="2" y="2"/>
                      <a:pt x="2" y="2"/>
                    </a:cubicBezTo>
                    <a:cubicBezTo>
                      <a:pt x="2" y="2"/>
                      <a:pt x="1" y="8"/>
                      <a:pt x="1" y="10"/>
                    </a:cubicBezTo>
                    <a:cubicBezTo>
                      <a:pt x="1" y="13"/>
                      <a:pt x="1" y="13"/>
                      <a:pt x="1" y="13"/>
                    </a:cubicBezTo>
                    <a:cubicBezTo>
                      <a:pt x="1" y="14"/>
                      <a:pt x="1" y="14"/>
                      <a:pt x="1" y="14"/>
                    </a:cubicBezTo>
                    <a:cubicBezTo>
                      <a:pt x="3" y="14"/>
                      <a:pt x="3" y="14"/>
                      <a:pt x="3" y="14"/>
                    </a:cubicBezTo>
                    <a:cubicBezTo>
                      <a:pt x="3" y="14"/>
                      <a:pt x="4" y="4"/>
                      <a:pt x="4" y="0"/>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2" name="Freeform 350"/>
              <p:cNvSpPr>
                <a:spLocks/>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3" name="Freeform 351"/>
              <p:cNvSpPr>
                <a:spLocks/>
              </p:cNvSpPr>
              <p:nvPr/>
            </p:nvSpPr>
            <p:spPr bwMode="auto">
              <a:xfrm>
                <a:off x="1934" y="808"/>
                <a:ext cx="5" cy="4"/>
              </a:xfrm>
              <a:custGeom>
                <a:avLst/>
                <a:gdLst>
                  <a:gd name="T0" fmla="*/ 2 w 5"/>
                  <a:gd name="T1" fmla="*/ 0 h 4"/>
                  <a:gd name="T2" fmla="*/ 0 w 5"/>
                  <a:gd name="T3" fmla="*/ 4 h 4"/>
                  <a:gd name="T4" fmla="*/ 3 w 5"/>
                  <a:gd name="T5" fmla="*/ 4 h 4"/>
                  <a:gd name="T6" fmla="*/ 5 w 5"/>
                  <a:gd name="T7" fmla="*/ 0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lnTo>
                      <a:pt x="0" y="4"/>
                    </a:lnTo>
                    <a:lnTo>
                      <a:pt x="3" y="4"/>
                    </a:lnTo>
                    <a:lnTo>
                      <a:pt x="5" y="0"/>
                    </a:lnTo>
                    <a:lnTo>
                      <a:pt x="2"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Freeform 352"/>
              <p:cNvSpPr>
                <a:spLocks noEditPoints="1"/>
              </p:cNvSpPr>
              <p:nvPr/>
            </p:nvSpPr>
            <p:spPr bwMode="auto">
              <a:xfrm>
                <a:off x="1911" y="790"/>
                <a:ext cx="13" cy="20"/>
              </a:xfrm>
              <a:custGeom>
                <a:avLst/>
                <a:gdLst>
                  <a:gd name="T0" fmla="*/ 5 w 9"/>
                  <a:gd name="T1" fmla="*/ 0 h 14"/>
                  <a:gd name="T2" fmla="*/ 1 w 9"/>
                  <a:gd name="T3" fmla="*/ 4 h 14"/>
                  <a:gd name="T4" fmla="*/ 0 w 9"/>
                  <a:gd name="T5" fmla="*/ 11 h 14"/>
                  <a:gd name="T6" fmla="*/ 3 w 9"/>
                  <a:gd name="T7" fmla="*/ 14 h 14"/>
                  <a:gd name="T8" fmla="*/ 5 w 9"/>
                  <a:gd name="T9" fmla="*/ 14 h 14"/>
                  <a:gd name="T10" fmla="*/ 8 w 9"/>
                  <a:gd name="T11" fmla="*/ 11 h 14"/>
                  <a:gd name="T12" fmla="*/ 9 w 9"/>
                  <a:gd name="T13" fmla="*/ 3 h 14"/>
                  <a:gd name="T14" fmla="*/ 5 w 9"/>
                  <a:gd name="T15" fmla="*/ 0 h 14"/>
                  <a:gd name="T16" fmla="*/ 5 w 9"/>
                  <a:gd name="T17" fmla="*/ 11 h 14"/>
                  <a:gd name="T18" fmla="*/ 3 w 9"/>
                  <a:gd name="T19" fmla="*/ 10 h 14"/>
                  <a:gd name="T20" fmla="*/ 4 w 9"/>
                  <a:gd name="T21" fmla="*/ 3 h 14"/>
                  <a:gd name="T22" fmla="*/ 6 w 9"/>
                  <a:gd name="T23" fmla="*/ 3 h 14"/>
                  <a:gd name="T24" fmla="*/ 5 w 9"/>
                  <a:gd name="T2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5" y="0"/>
                    </a:moveTo>
                    <a:cubicBezTo>
                      <a:pt x="1" y="0"/>
                      <a:pt x="1" y="4"/>
                      <a:pt x="1" y="4"/>
                    </a:cubicBezTo>
                    <a:cubicBezTo>
                      <a:pt x="0" y="11"/>
                      <a:pt x="0" y="11"/>
                      <a:pt x="0" y="11"/>
                    </a:cubicBezTo>
                    <a:cubicBezTo>
                      <a:pt x="0" y="13"/>
                      <a:pt x="3" y="14"/>
                      <a:pt x="3" y="14"/>
                    </a:cubicBezTo>
                    <a:cubicBezTo>
                      <a:pt x="5" y="14"/>
                      <a:pt x="5" y="14"/>
                      <a:pt x="5" y="14"/>
                    </a:cubicBezTo>
                    <a:cubicBezTo>
                      <a:pt x="8" y="14"/>
                      <a:pt x="8" y="11"/>
                      <a:pt x="8" y="11"/>
                    </a:cubicBezTo>
                    <a:cubicBezTo>
                      <a:pt x="8" y="9"/>
                      <a:pt x="9" y="3"/>
                      <a:pt x="9" y="3"/>
                    </a:cubicBezTo>
                    <a:cubicBezTo>
                      <a:pt x="9" y="0"/>
                      <a:pt x="5" y="0"/>
                      <a:pt x="5" y="0"/>
                    </a:cubicBezTo>
                    <a:moveTo>
                      <a:pt x="5" y="11"/>
                    </a:moveTo>
                    <a:cubicBezTo>
                      <a:pt x="5" y="11"/>
                      <a:pt x="3" y="14"/>
                      <a:pt x="3" y="10"/>
                    </a:cubicBezTo>
                    <a:cubicBezTo>
                      <a:pt x="4" y="3"/>
                      <a:pt x="4" y="3"/>
                      <a:pt x="4" y="3"/>
                    </a:cubicBezTo>
                    <a:cubicBezTo>
                      <a:pt x="4" y="3"/>
                      <a:pt x="5" y="0"/>
                      <a:pt x="6" y="3"/>
                    </a:cubicBezTo>
                    <a:cubicBezTo>
                      <a:pt x="6" y="3"/>
                      <a:pt x="5" y="10"/>
                      <a:pt x="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5" name="Freeform 353"/>
              <p:cNvSpPr>
                <a:spLocks noEditPoints="1"/>
              </p:cNvSpPr>
              <p:nvPr/>
            </p:nvSpPr>
            <p:spPr bwMode="auto">
              <a:xfrm>
                <a:off x="1923" y="790"/>
                <a:ext cx="13" cy="22"/>
              </a:xfrm>
              <a:custGeom>
                <a:avLst/>
                <a:gdLst>
                  <a:gd name="T0" fmla="*/ 9 w 9"/>
                  <a:gd name="T1" fmla="*/ 2 h 15"/>
                  <a:gd name="T2" fmla="*/ 7 w 9"/>
                  <a:gd name="T3" fmla="*/ 0 h 15"/>
                  <a:gd name="T4" fmla="*/ 2 w 9"/>
                  <a:gd name="T5" fmla="*/ 4 h 15"/>
                  <a:gd name="T6" fmla="*/ 4 w 9"/>
                  <a:gd name="T7" fmla="*/ 14 h 15"/>
                  <a:gd name="T8" fmla="*/ 9 w 9"/>
                  <a:gd name="T9" fmla="*/ 10 h 15"/>
                  <a:gd name="T10" fmla="*/ 9 w 9"/>
                  <a:gd name="T11" fmla="*/ 2 h 15"/>
                  <a:gd name="T12" fmla="*/ 5 w 9"/>
                  <a:gd name="T13" fmla="*/ 12 h 15"/>
                  <a:gd name="T14" fmla="*/ 4 w 9"/>
                  <a:gd name="T15" fmla="*/ 6 h 15"/>
                  <a:gd name="T16" fmla="*/ 6 w 9"/>
                  <a:gd name="T17" fmla="*/ 1 h 15"/>
                  <a:gd name="T18" fmla="*/ 6 w 9"/>
                  <a:gd name="T19" fmla="*/ 5 h 15"/>
                  <a:gd name="T20" fmla="*/ 5 w 9"/>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9" y="2"/>
                    </a:moveTo>
                    <a:cubicBezTo>
                      <a:pt x="9" y="2"/>
                      <a:pt x="9" y="0"/>
                      <a:pt x="7" y="0"/>
                    </a:cubicBezTo>
                    <a:cubicBezTo>
                      <a:pt x="7" y="0"/>
                      <a:pt x="2" y="0"/>
                      <a:pt x="2" y="4"/>
                    </a:cubicBezTo>
                    <a:cubicBezTo>
                      <a:pt x="2" y="4"/>
                      <a:pt x="0" y="15"/>
                      <a:pt x="4" y="14"/>
                    </a:cubicBezTo>
                    <a:cubicBezTo>
                      <a:pt x="4" y="14"/>
                      <a:pt x="9" y="15"/>
                      <a:pt x="9" y="10"/>
                    </a:cubicBezTo>
                    <a:cubicBezTo>
                      <a:pt x="9" y="2"/>
                      <a:pt x="9" y="2"/>
                      <a:pt x="9" y="2"/>
                    </a:cubicBezTo>
                    <a:moveTo>
                      <a:pt x="5" y="12"/>
                    </a:moveTo>
                    <a:cubicBezTo>
                      <a:pt x="5" y="12"/>
                      <a:pt x="3" y="13"/>
                      <a:pt x="4" y="6"/>
                    </a:cubicBezTo>
                    <a:cubicBezTo>
                      <a:pt x="4" y="6"/>
                      <a:pt x="3" y="1"/>
                      <a:pt x="6" y="1"/>
                    </a:cubicBezTo>
                    <a:cubicBezTo>
                      <a:pt x="6" y="1"/>
                      <a:pt x="7" y="1"/>
                      <a:pt x="6" y="5"/>
                    </a:cubicBezTo>
                    <a:cubicBezTo>
                      <a:pt x="6" y="5"/>
                      <a:pt x="7" y="13"/>
                      <a:pt x="5"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6" name="Freeform 354"/>
              <p:cNvSpPr>
                <a:spLocks noEditPoints="1"/>
              </p:cNvSpPr>
              <p:nvPr/>
            </p:nvSpPr>
            <p:spPr bwMode="auto">
              <a:xfrm>
                <a:off x="1940" y="789"/>
                <a:ext cx="12" cy="23"/>
              </a:xfrm>
              <a:custGeom>
                <a:avLst/>
                <a:gdLst>
                  <a:gd name="T0" fmla="*/ 6 w 8"/>
                  <a:gd name="T1" fmla="*/ 1 h 16"/>
                  <a:gd name="T2" fmla="*/ 2 w 8"/>
                  <a:gd name="T3" fmla="*/ 1 h 16"/>
                  <a:gd name="T4" fmla="*/ 0 w 8"/>
                  <a:gd name="T5" fmla="*/ 4 h 16"/>
                  <a:gd name="T6" fmla="*/ 0 w 8"/>
                  <a:gd name="T7" fmla="*/ 12 h 16"/>
                  <a:gd name="T8" fmla="*/ 2 w 8"/>
                  <a:gd name="T9" fmla="*/ 15 h 16"/>
                  <a:gd name="T10" fmla="*/ 6 w 8"/>
                  <a:gd name="T11" fmla="*/ 13 h 16"/>
                  <a:gd name="T12" fmla="*/ 6 w 8"/>
                  <a:gd name="T13" fmla="*/ 1 h 16"/>
                  <a:gd name="T14" fmla="*/ 3 w 8"/>
                  <a:gd name="T15" fmla="*/ 14 h 16"/>
                  <a:gd name="T16" fmla="*/ 2 w 8"/>
                  <a:gd name="T17" fmla="*/ 10 h 16"/>
                  <a:gd name="T18" fmla="*/ 2 w 8"/>
                  <a:gd name="T19" fmla="*/ 2 h 16"/>
                  <a:gd name="T20" fmla="*/ 5 w 8"/>
                  <a:gd name="T21" fmla="*/ 4 h 16"/>
                  <a:gd name="T22" fmla="*/ 3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6" y="1"/>
                    </a:moveTo>
                    <a:cubicBezTo>
                      <a:pt x="6" y="1"/>
                      <a:pt x="4" y="0"/>
                      <a:pt x="2" y="1"/>
                    </a:cubicBezTo>
                    <a:cubicBezTo>
                      <a:pt x="2" y="1"/>
                      <a:pt x="0" y="0"/>
                      <a:pt x="0" y="4"/>
                    </a:cubicBezTo>
                    <a:cubicBezTo>
                      <a:pt x="0" y="4"/>
                      <a:pt x="1" y="8"/>
                      <a:pt x="0" y="12"/>
                    </a:cubicBezTo>
                    <a:cubicBezTo>
                      <a:pt x="0" y="12"/>
                      <a:pt x="0" y="16"/>
                      <a:pt x="2" y="15"/>
                    </a:cubicBezTo>
                    <a:cubicBezTo>
                      <a:pt x="2" y="15"/>
                      <a:pt x="6" y="16"/>
                      <a:pt x="6" y="13"/>
                    </a:cubicBezTo>
                    <a:cubicBezTo>
                      <a:pt x="6" y="13"/>
                      <a:pt x="8" y="2"/>
                      <a:pt x="6" y="1"/>
                    </a:cubicBezTo>
                    <a:moveTo>
                      <a:pt x="3" y="14"/>
                    </a:moveTo>
                    <a:cubicBezTo>
                      <a:pt x="3" y="14"/>
                      <a:pt x="1" y="13"/>
                      <a:pt x="2" y="10"/>
                    </a:cubicBezTo>
                    <a:cubicBezTo>
                      <a:pt x="2" y="10"/>
                      <a:pt x="2" y="3"/>
                      <a:pt x="2" y="2"/>
                    </a:cubicBezTo>
                    <a:cubicBezTo>
                      <a:pt x="2" y="2"/>
                      <a:pt x="4" y="1"/>
                      <a:pt x="5" y="4"/>
                    </a:cubicBezTo>
                    <a:cubicBezTo>
                      <a:pt x="5" y="4"/>
                      <a:pt x="6" y="15"/>
                      <a:pt x="3"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7" name="Freeform 355"/>
              <p:cNvSpPr>
                <a:spLocks noEditPoints="1"/>
              </p:cNvSpPr>
              <p:nvPr/>
            </p:nvSpPr>
            <p:spPr bwMode="auto">
              <a:xfrm>
                <a:off x="1950" y="787"/>
                <a:ext cx="11" cy="25"/>
              </a:xfrm>
              <a:custGeom>
                <a:avLst/>
                <a:gdLst>
                  <a:gd name="T0" fmla="*/ 6 w 7"/>
                  <a:gd name="T1" fmla="*/ 3 h 17"/>
                  <a:gd name="T2" fmla="*/ 1 w 7"/>
                  <a:gd name="T3" fmla="*/ 3 h 17"/>
                  <a:gd name="T4" fmla="*/ 1 w 7"/>
                  <a:gd name="T5" fmla="*/ 13 h 17"/>
                  <a:gd name="T6" fmla="*/ 4 w 7"/>
                  <a:gd name="T7" fmla="*/ 17 h 17"/>
                  <a:gd name="T8" fmla="*/ 6 w 7"/>
                  <a:gd name="T9" fmla="*/ 12 h 17"/>
                  <a:gd name="T10" fmla="*/ 6 w 7"/>
                  <a:gd name="T11" fmla="*/ 3 h 17"/>
                  <a:gd name="T12" fmla="*/ 4 w 7"/>
                  <a:gd name="T13" fmla="*/ 15 h 17"/>
                  <a:gd name="T14" fmla="*/ 3 w 7"/>
                  <a:gd name="T15" fmla="*/ 9 h 17"/>
                  <a:gd name="T16" fmla="*/ 4 w 7"/>
                  <a:gd name="T17" fmla="*/ 3 h 17"/>
                  <a:gd name="T18" fmla="*/ 5 w 7"/>
                  <a:gd name="T19" fmla="*/ 7 h 17"/>
                  <a:gd name="T20" fmla="*/ 4 w 7"/>
                  <a:gd name="T2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7">
                    <a:moveTo>
                      <a:pt x="6" y="3"/>
                    </a:moveTo>
                    <a:cubicBezTo>
                      <a:pt x="2" y="0"/>
                      <a:pt x="1" y="3"/>
                      <a:pt x="1" y="3"/>
                    </a:cubicBezTo>
                    <a:cubicBezTo>
                      <a:pt x="2" y="4"/>
                      <a:pt x="1" y="13"/>
                      <a:pt x="1" y="13"/>
                    </a:cubicBezTo>
                    <a:cubicBezTo>
                      <a:pt x="0" y="17"/>
                      <a:pt x="4" y="17"/>
                      <a:pt x="4" y="17"/>
                    </a:cubicBezTo>
                    <a:cubicBezTo>
                      <a:pt x="6" y="17"/>
                      <a:pt x="6" y="12"/>
                      <a:pt x="6" y="12"/>
                    </a:cubicBezTo>
                    <a:cubicBezTo>
                      <a:pt x="7" y="3"/>
                      <a:pt x="6" y="3"/>
                      <a:pt x="6" y="3"/>
                    </a:cubicBezTo>
                    <a:moveTo>
                      <a:pt x="4" y="15"/>
                    </a:moveTo>
                    <a:cubicBezTo>
                      <a:pt x="4" y="15"/>
                      <a:pt x="2" y="15"/>
                      <a:pt x="3" y="9"/>
                    </a:cubicBezTo>
                    <a:cubicBezTo>
                      <a:pt x="3" y="9"/>
                      <a:pt x="2" y="3"/>
                      <a:pt x="4" y="3"/>
                    </a:cubicBezTo>
                    <a:cubicBezTo>
                      <a:pt x="4" y="3"/>
                      <a:pt x="5" y="3"/>
                      <a:pt x="5" y="7"/>
                    </a:cubicBezTo>
                    <a:cubicBezTo>
                      <a:pt x="5" y="7"/>
                      <a:pt x="6" y="15"/>
                      <a:pt x="4"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8" name="Freeform 356"/>
              <p:cNvSpPr>
                <a:spLocks noEditPoints="1"/>
              </p:cNvSpPr>
              <p:nvPr/>
            </p:nvSpPr>
            <p:spPr bwMode="auto">
              <a:xfrm>
                <a:off x="1961" y="790"/>
                <a:ext cx="5" cy="25"/>
              </a:xfrm>
              <a:custGeom>
                <a:avLst/>
                <a:gdLst>
                  <a:gd name="T0" fmla="*/ 3 w 4"/>
                  <a:gd name="T1" fmla="*/ 5 h 17"/>
                  <a:gd name="T2" fmla="*/ 2 w 4"/>
                  <a:gd name="T3" fmla="*/ 1 h 17"/>
                  <a:gd name="T4" fmla="*/ 0 w 4"/>
                  <a:gd name="T5" fmla="*/ 3 h 17"/>
                  <a:gd name="T6" fmla="*/ 0 w 4"/>
                  <a:gd name="T7" fmla="*/ 13 h 17"/>
                  <a:gd name="T8" fmla="*/ 2 w 4"/>
                  <a:gd name="T9" fmla="*/ 15 h 17"/>
                  <a:gd name="T10" fmla="*/ 3 w 4"/>
                  <a:gd name="T11" fmla="*/ 10 h 17"/>
                  <a:gd name="T12" fmla="*/ 3 w 4"/>
                  <a:gd name="T13" fmla="*/ 5 h 17"/>
                  <a:gd name="T14" fmla="*/ 1 w 4"/>
                  <a:gd name="T15" fmla="*/ 14 h 17"/>
                  <a:gd name="T16" fmla="*/ 1 w 4"/>
                  <a:gd name="T17" fmla="*/ 7 h 17"/>
                  <a:gd name="T18" fmla="*/ 1 w 4"/>
                  <a:gd name="T19" fmla="*/ 3 h 17"/>
                  <a:gd name="T20" fmla="*/ 2 w 4"/>
                  <a:gd name="T21" fmla="*/ 4 h 17"/>
                  <a:gd name="T22" fmla="*/ 1 w 4"/>
                  <a:gd name="T2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3" y="5"/>
                    </a:moveTo>
                    <a:cubicBezTo>
                      <a:pt x="3" y="5"/>
                      <a:pt x="3" y="1"/>
                      <a:pt x="2" y="1"/>
                    </a:cubicBezTo>
                    <a:cubicBezTo>
                      <a:pt x="2" y="1"/>
                      <a:pt x="0" y="0"/>
                      <a:pt x="0" y="3"/>
                    </a:cubicBezTo>
                    <a:cubicBezTo>
                      <a:pt x="0" y="3"/>
                      <a:pt x="0" y="6"/>
                      <a:pt x="0" y="13"/>
                    </a:cubicBezTo>
                    <a:cubicBezTo>
                      <a:pt x="0" y="13"/>
                      <a:pt x="0" y="17"/>
                      <a:pt x="2" y="15"/>
                    </a:cubicBezTo>
                    <a:cubicBezTo>
                      <a:pt x="2" y="15"/>
                      <a:pt x="4" y="14"/>
                      <a:pt x="3" y="10"/>
                    </a:cubicBezTo>
                    <a:cubicBezTo>
                      <a:pt x="3" y="10"/>
                      <a:pt x="3" y="5"/>
                      <a:pt x="3" y="5"/>
                    </a:cubicBezTo>
                    <a:moveTo>
                      <a:pt x="1" y="14"/>
                    </a:moveTo>
                    <a:cubicBezTo>
                      <a:pt x="1" y="14"/>
                      <a:pt x="0" y="13"/>
                      <a:pt x="1" y="7"/>
                    </a:cubicBezTo>
                    <a:cubicBezTo>
                      <a:pt x="1" y="7"/>
                      <a:pt x="0" y="4"/>
                      <a:pt x="1" y="3"/>
                    </a:cubicBezTo>
                    <a:cubicBezTo>
                      <a:pt x="1" y="3"/>
                      <a:pt x="2" y="2"/>
                      <a:pt x="2" y="4"/>
                    </a:cubicBezTo>
                    <a:cubicBezTo>
                      <a:pt x="2" y="4"/>
                      <a:pt x="2" y="14"/>
                      <a:pt x="1"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9" name="Freeform 357"/>
              <p:cNvSpPr>
                <a:spLocks/>
              </p:cNvSpPr>
              <p:nvPr/>
            </p:nvSpPr>
            <p:spPr bwMode="auto">
              <a:xfrm>
                <a:off x="1937" y="854"/>
                <a:ext cx="18" cy="22"/>
              </a:xfrm>
              <a:custGeom>
                <a:avLst/>
                <a:gdLst>
                  <a:gd name="T0" fmla="*/ 10 w 12"/>
                  <a:gd name="T1" fmla="*/ 6 h 15"/>
                  <a:gd name="T2" fmla="*/ 1 w 12"/>
                  <a:gd name="T3" fmla="*/ 5 h 15"/>
                  <a:gd name="T4" fmla="*/ 3 w 12"/>
                  <a:gd name="T5" fmla="*/ 15 h 15"/>
                  <a:gd name="T6" fmla="*/ 10 w 12"/>
                  <a:gd name="T7" fmla="*/ 6 h 15"/>
                </a:gdLst>
                <a:ahLst/>
                <a:cxnLst>
                  <a:cxn ang="0">
                    <a:pos x="T0" y="T1"/>
                  </a:cxn>
                  <a:cxn ang="0">
                    <a:pos x="T2" y="T3"/>
                  </a:cxn>
                  <a:cxn ang="0">
                    <a:pos x="T4" y="T5"/>
                  </a:cxn>
                  <a:cxn ang="0">
                    <a:pos x="T6" y="T7"/>
                  </a:cxn>
                </a:cxnLst>
                <a:rect l="0" t="0" r="r" b="b"/>
                <a:pathLst>
                  <a:path w="12" h="15">
                    <a:moveTo>
                      <a:pt x="10" y="6"/>
                    </a:moveTo>
                    <a:cubicBezTo>
                      <a:pt x="12" y="0"/>
                      <a:pt x="5" y="3"/>
                      <a:pt x="1" y="5"/>
                    </a:cubicBezTo>
                    <a:cubicBezTo>
                      <a:pt x="0" y="8"/>
                      <a:pt x="2" y="13"/>
                      <a:pt x="3" y="15"/>
                    </a:cubicBezTo>
                    <a:cubicBezTo>
                      <a:pt x="5" y="11"/>
                      <a:pt x="9" y="10"/>
                      <a:pt x="10"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0" name="Freeform 358"/>
              <p:cNvSpPr>
                <a:spLocks noEditPoints="1"/>
              </p:cNvSpPr>
              <p:nvPr/>
            </p:nvSpPr>
            <p:spPr bwMode="auto">
              <a:xfrm>
                <a:off x="1962" y="816"/>
                <a:ext cx="6" cy="57"/>
              </a:xfrm>
              <a:custGeom>
                <a:avLst/>
                <a:gdLst>
                  <a:gd name="T0" fmla="*/ 2 w 4"/>
                  <a:gd name="T1" fmla="*/ 31 h 39"/>
                  <a:gd name="T2" fmla="*/ 2 w 4"/>
                  <a:gd name="T3" fmla="*/ 36 h 39"/>
                  <a:gd name="T4" fmla="*/ 3 w 4"/>
                  <a:gd name="T5" fmla="*/ 39 h 39"/>
                  <a:gd name="T6" fmla="*/ 4 w 4"/>
                  <a:gd name="T7" fmla="*/ 39 h 39"/>
                  <a:gd name="T8" fmla="*/ 2 w 4"/>
                  <a:gd name="T9" fmla="*/ 31 h 39"/>
                  <a:gd name="T10" fmla="*/ 2 w 4"/>
                  <a:gd name="T11" fmla="*/ 31 h 39"/>
                  <a:gd name="T12" fmla="*/ 2 w 4"/>
                  <a:gd name="T13" fmla="*/ 31 h 39"/>
                  <a:gd name="T14" fmla="*/ 2 w 4"/>
                  <a:gd name="T15" fmla="*/ 0 h 39"/>
                  <a:gd name="T16" fmla="*/ 1 w 4"/>
                  <a:gd name="T17" fmla="*/ 2 h 39"/>
                  <a:gd name="T18" fmla="*/ 1 w 4"/>
                  <a:gd name="T19" fmla="*/ 1 h 39"/>
                  <a:gd name="T20" fmla="*/ 1 w 4"/>
                  <a:gd name="T21" fmla="*/ 15 h 39"/>
                  <a:gd name="T22" fmla="*/ 1 w 4"/>
                  <a:gd name="T23" fmla="*/ 24 h 39"/>
                  <a:gd name="T24" fmla="*/ 1 w 4"/>
                  <a:gd name="T25" fmla="*/ 16 h 39"/>
                  <a:gd name="T26" fmla="*/ 2 w 4"/>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9">
                    <a:moveTo>
                      <a:pt x="2" y="31"/>
                    </a:moveTo>
                    <a:cubicBezTo>
                      <a:pt x="2" y="34"/>
                      <a:pt x="2" y="36"/>
                      <a:pt x="2" y="36"/>
                    </a:cubicBezTo>
                    <a:cubicBezTo>
                      <a:pt x="2" y="38"/>
                      <a:pt x="2" y="39"/>
                      <a:pt x="3" y="39"/>
                    </a:cubicBezTo>
                    <a:cubicBezTo>
                      <a:pt x="3" y="39"/>
                      <a:pt x="4" y="39"/>
                      <a:pt x="4" y="39"/>
                    </a:cubicBezTo>
                    <a:cubicBezTo>
                      <a:pt x="2" y="31"/>
                      <a:pt x="2" y="31"/>
                      <a:pt x="2" y="31"/>
                    </a:cubicBezTo>
                    <a:cubicBezTo>
                      <a:pt x="2" y="31"/>
                      <a:pt x="2" y="31"/>
                      <a:pt x="2" y="31"/>
                    </a:cubicBezTo>
                    <a:cubicBezTo>
                      <a:pt x="2" y="31"/>
                      <a:pt x="2" y="31"/>
                      <a:pt x="2" y="31"/>
                    </a:cubicBezTo>
                    <a:moveTo>
                      <a:pt x="2" y="0"/>
                    </a:moveTo>
                    <a:cubicBezTo>
                      <a:pt x="1" y="1"/>
                      <a:pt x="1" y="2"/>
                      <a:pt x="1" y="2"/>
                    </a:cubicBezTo>
                    <a:cubicBezTo>
                      <a:pt x="1" y="2"/>
                      <a:pt x="1" y="1"/>
                      <a:pt x="1" y="1"/>
                    </a:cubicBezTo>
                    <a:cubicBezTo>
                      <a:pt x="3" y="1"/>
                      <a:pt x="1" y="15"/>
                      <a:pt x="1" y="15"/>
                    </a:cubicBezTo>
                    <a:cubicBezTo>
                      <a:pt x="0" y="16"/>
                      <a:pt x="0" y="21"/>
                      <a:pt x="1" y="24"/>
                    </a:cubicBezTo>
                    <a:cubicBezTo>
                      <a:pt x="1" y="20"/>
                      <a:pt x="1" y="16"/>
                      <a:pt x="1" y="16"/>
                    </a:cubicBezTo>
                    <a:cubicBezTo>
                      <a:pt x="3" y="12"/>
                      <a:pt x="2" y="2"/>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1" name="Freeform 359"/>
              <p:cNvSpPr>
                <a:spLocks/>
              </p:cNvSpPr>
              <p:nvPr/>
            </p:nvSpPr>
            <p:spPr bwMode="auto">
              <a:xfrm>
                <a:off x="1975" y="870"/>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360"/>
              <p:cNvSpPr>
                <a:spLocks noEditPoints="1"/>
              </p:cNvSpPr>
              <p:nvPr/>
            </p:nvSpPr>
            <p:spPr bwMode="auto">
              <a:xfrm>
                <a:off x="1968" y="872"/>
                <a:ext cx="14" cy="7"/>
              </a:xfrm>
              <a:custGeom>
                <a:avLst/>
                <a:gdLst>
                  <a:gd name="T0" fmla="*/ 5 w 10"/>
                  <a:gd name="T1" fmla="*/ 0 h 5"/>
                  <a:gd name="T2" fmla="*/ 5 w 10"/>
                  <a:gd name="T3" fmla="*/ 0 h 5"/>
                  <a:gd name="T4" fmla="*/ 5 w 10"/>
                  <a:gd name="T5" fmla="*/ 1 h 5"/>
                  <a:gd name="T6" fmla="*/ 7 w 10"/>
                  <a:gd name="T7" fmla="*/ 2 h 5"/>
                  <a:gd name="T8" fmla="*/ 8 w 10"/>
                  <a:gd name="T9" fmla="*/ 3 h 5"/>
                  <a:gd name="T10" fmla="*/ 10 w 10"/>
                  <a:gd name="T11" fmla="*/ 4 h 5"/>
                  <a:gd name="T12" fmla="*/ 10 w 10"/>
                  <a:gd name="T13" fmla="*/ 5 h 5"/>
                  <a:gd name="T14" fmla="*/ 10 w 10"/>
                  <a:gd name="T15" fmla="*/ 5 h 5"/>
                  <a:gd name="T16" fmla="*/ 6 w 10"/>
                  <a:gd name="T17" fmla="*/ 1 h 5"/>
                  <a:gd name="T18" fmla="*/ 5 w 10"/>
                  <a:gd name="T19" fmla="*/ 0 h 5"/>
                  <a:gd name="T20" fmla="*/ 5 w 10"/>
                  <a:gd name="T21" fmla="*/ 0 h 5"/>
                  <a:gd name="T22" fmla="*/ 5 w 10"/>
                  <a:gd name="T23" fmla="*/ 0 h 5"/>
                  <a:gd name="T24" fmla="*/ 5 w 10"/>
                  <a:gd name="T25" fmla="*/ 0 h 5"/>
                  <a:gd name="T26" fmla="*/ 3 w 10"/>
                  <a:gd name="T27" fmla="*/ 0 h 5"/>
                  <a:gd name="T28" fmla="*/ 0 w 10"/>
                  <a:gd name="T29" fmla="*/ 1 h 5"/>
                  <a:gd name="T30" fmla="*/ 3 w 10"/>
                  <a:gd name="T31" fmla="*/ 0 h 5"/>
                  <a:gd name="T32" fmla="*/ 3 w 10"/>
                  <a:gd name="T33" fmla="*/ 0 h 5"/>
                  <a:gd name="T34" fmla="*/ 5 w 10"/>
                  <a:gd name="T35" fmla="*/ 0 h 5"/>
                  <a:gd name="T36" fmla="*/ 4 w 10"/>
                  <a:gd name="T37" fmla="*/ 0 h 5"/>
                  <a:gd name="T38" fmla="*/ 4 w 10"/>
                  <a:gd name="T39" fmla="*/ 0 h 5"/>
                  <a:gd name="T40" fmla="*/ 4 w 10"/>
                  <a:gd name="T41" fmla="*/ 0 h 5"/>
                  <a:gd name="T42" fmla="*/ 5 w 10"/>
                  <a:gd name="T43" fmla="*/ 0 h 5"/>
                  <a:gd name="T44" fmla="*/ 5 w 10"/>
                  <a:gd name="T45" fmla="*/ 0 h 5"/>
                  <a:gd name="T46" fmla="*/ 4 w 10"/>
                  <a:gd name="T47" fmla="*/ 0 h 5"/>
                  <a:gd name="T48" fmla="*/ 5 w 10"/>
                  <a:gd name="T49" fmla="*/ 0 h 5"/>
                  <a:gd name="T50" fmla="*/ 5 w 10"/>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5">
                    <a:moveTo>
                      <a:pt x="5" y="0"/>
                    </a:moveTo>
                    <a:cubicBezTo>
                      <a:pt x="5" y="0"/>
                      <a:pt x="5" y="0"/>
                      <a:pt x="5" y="0"/>
                    </a:cubicBezTo>
                    <a:cubicBezTo>
                      <a:pt x="5" y="1"/>
                      <a:pt x="5" y="1"/>
                      <a:pt x="5" y="1"/>
                    </a:cubicBezTo>
                    <a:cubicBezTo>
                      <a:pt x="7" y="2"/>
                      <a:pt x="7" y="2"/>
                      <a:pt x="7" y="2"/>
                    </a:cubicBezTo>
                    <a:cubicBezTo>
                      <a:pt x="8" y="2"/>
                      <a:pt x="8" y="2"/>
                      <a:pt x="8" y="3"/>
                    </a:cubicBezTo>
                    <a:cubicBezTo>
                      <a:pt x="10" y="4"/>
                      <a:pt x="10" y="4"/>
                      <a:pt x="10" y="4"/>
                    </a:cubicBezTo>
                    <a:cubicBezTo>
                      <a:pt x="10" y="5"/>
                      <a:pt x="10" y="5"/>
                      <a:pt x="10" y="5"/>
                    </a:cubicBezTo>
                    <a:cubicBezTo>
                      <a:pt x="10" y="5"/>
                      <a:pt x="10" y="5"/>
                      <a:pt x="10" y="5"/>
                    </a:cubicBezTo>
                    <a:cubicBezTo>
                      <a:pt x="10" y="5"/>
                      <a:pt x="9" y="2"/>
                      <a:pt x="6" y="1"/>
                    </a:cubicBezTo>
                    <a:cubicBezTo>
                      <a:pt x="6" y="1"/>
                      <a:pt x="6" y="1"/>
                      <a:pt x="5" y="0"/>
                    </a:cubicBezTo>
                    <a:moveTo>
                      <a:pt x="5" y="0"/>
                    </a:moveTo>
                    <a:cubicBezTo>
                      <a:pt x="5" y="0"/>
                      <a:pt x="5" y="0"/>
                      <a:pt x="5" y="0"/>
                    </a:cubicBezTo>
                    <a:cubicBezTo>
                      <a:pt x="5" y="0"/>
                      <a:pt x="5" y="0"/>
                      <a:pt x="5" y="0"/>
                    </a:cubicBezTo>
                    <a:moveTo>
                      <a:pt x="3" y="0"/>
                    </a:moveTo>
                    <a:cubicBezTo>
                      <a:pt x="2" y="0"/>
                      <a:pt x="1" y="0"/>
                      <a:pt x="0" y="1"/>
                    </a:cubicBezTo>
                    <a:cubicBezTo>
                      <a:pt x="1" y="1"/>
                      <a:pt x="3" y="0"/>
                      <a:pt x="3" y="0"/>
                    </a:cubicBezTo>
                    <a:cubicBezTo>
                      <a:pt x="3" y="0"/>
                      <a:pt x="3" y="0"/>
                      <a:pt x="3" y="0"/>
                    </a:cubicBezTo>
                    <a:moveTo>
                      <a:pt x="5" y="0"/>
                    </a:move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4" y="0"/>
                      <a:pt x="4" y="0"/>
                      <a:pt x="4" y="0"/>
                    </a:cubicBezTo>
                    <a:cubicBezTo>
                      <a:pt x="4"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361"/>
              <p:cNvSpPr>
                <a:spLocks noEditPoints="1"/>
              </p:cNvSpPr>
              <p:nvPr/>
            </p:nvSpPr>
            <p:spPr bwMode="auto">
              <a:xfrm>
                <a:off x="1961" y="781"/>
                <a:ext cx="4" cy="16"/>
              </a:xfrm>
              <a:custGeom>
                <a:avLst/>
                <a:gdLst>
                  <a:gd name="T0" fmla="*/ 3 w 3"/>
                  <a:gd name="T1" fmla="*/ 11 h 11"/>
                  <a:gd name="T2" fmla="*/ 3 w 3"/>
                  <a:gd name="T3" fmla="*/ 11 h 11"/>
                  <a:gd name="T4" fmla="*/ 3 w 3"/>
                  <a:gd name="T5" fmla="*/ 11 h 11"/>
                  <a:gd name="T6" fmla="*/ 3 w 3"/>
                  <a:gd name="T7" fmla="*/ 11 h 11"/>
                  <a:gd name="T8" fmla="*/ 0 w 3"/>
                  <a:gd name="T9" fmla="*/ 0 h 11"/>
                  <a:gd name="T10" fmla="*/ 2 w 3"/>
                  <a:gd name="T11" fmla="*/ 8 h 11"/>
                  <a:gd name="T12" fmla="*/ 3 w 3"/>
                  <a:gd name="T13" fmla="*/ 10 h 11"/>
                  <a:gd name="T14" fmla="*/ 3 w 3"/>
                  <a:gd name="T15" fmla="*/ 6 h 11"/>
                  <a:gd name="T16" fmla="*/ 0 w 3"/>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1">
                    <a:moveTo>
                      <a:pt x="3" y="11"/>
                    </a:moveTo>
                    <a:cubicBezTo>
                      <a:pt x="3" y="11"/>
                      <a:pt x="3" y="11"/>
                      <a:pt x="3" y="11"/>
                    </a:cubicBezTo>
                    <a:cubicBezTo>
                      <a:pt x="3" y="11"/>
                      <a:pt x="3" y="11"/>
                      <a:pt x="3" y="11"/>
                    </a:cubicBezTo>
                    <a:cubicBezTo>
                      <a:pt x="3" y="11"/>
                      <a:pt x="3" y="11"/>
                      <a:pt x="3" y="11"/>
                    </a:cubicBezTo>
                    <a:moveTo>
                      <a:pt x="0" y="0"/>
                    </a:moveTo>
                    <a:cubicBezTo>
                      <a:pt x="1" y="3"/>
                      <a:pt x="2" y="5"/>
                      <a:pt x="2" y="8"/>
                    </a:cubicBezTo>
                    <a:cubicBezTo>
                      <a:pt x="3" y="8"/>
                      <a:pt x="3" y="9"/>
                      <a:pt x="3" y="10"/>
                    </a:cubicBezTo>
                    <a:cubicBezTo>
                      <a:pt x="3" y="8"/>
                      <a:pt x="3" y="6"/>
                      <a:pt x="3" y="6"/>
                    </a:cubicBezTo>
                    <a:cubicBezTo>
                      <a:pt x="3" y="4"/>
                      <a:pt x="2"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362"/>
              <p:cNvSpPr>
                <a:spLocks/>
              </p:cNvSpPr>
              <p:nvPr/>
            </p:nvSpPr>
            <p:spPr bwMode="auto">
              <a:xfrm>
                <a:off x="1963" y="793"/>
                <a:ext cx="2" cy="4"/>
              </a:xfrm>
              <a:custGeom>
                <a:avLst/>
                <a:gdLst>
                  <a:gd name="T0" fmla="*/ 0 w 1"/>
                  <a:gd name="T1" fmla="*/ 0 h 3"/>
                  <a:gd name="T2" fmla="*/ 1 w 1"/>
                  <a:gd name="T3" fmla="*/ 3 h 3"/>
                  <a:gd name="T4" fmla="*/ 1 w 1"/>
                  <a:gd name="T5" fmla="*/ 3 h 3"/>
                  <a:gd name="T6" fmla="*/ 1 w 1"/>
                  <a:gd name="T7" fmla="*/ 2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1" y="1"/>
                      <a:pt x="1" y="2"/>
                      <a:pt x="1" y="3"/>
                    </a:cubicBezTo>
                    <a:cubicBezTo>
                      <a:pt x="1" y="3"/>
                      <a:pt x="1" y="3"/>
                      <a:pt x="1" y="3"/>
                    </a:cubicBezTo>
                    <a:cubicBezTo>
                      <a:pt x="1" y="2"/>
                      <a:pt x="1" y="2"/>
                      <a:pt x="1" y="2"/>
                    </a:cubicBezTo>
                    <a:cubicBezTo>
                      <a:pt x="1" y="1"/>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363"/>
              <p:cNvSpPr>
                <a:spLocks/>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364"/>
              <p:cNvSpPr>
                <a:spLocks/>
              </p:cNvSpPr>
              <p:nvPr/>
            </p:nvSpPr>
            <p:spPr bwMode="auto">
              <a:xfrm>
                <a:off x="1943" y="760"/>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365"/>
              <p:cNvSpPr>
                <a:spLocks/>
              </p:cNvSpPr>
              <p:nvPr/>
            </p:nvSpPr>
            <p:spPr bwMode="auto">
              <a:xfrm>
                <a:off x="1870" y="880"/>
                <a:ext cx="121" cy="12"/>
              </a:xfrm>
              <a:custGeom>
                <a:avLst/>
                <a:gdLst>
                  <a:gd name="T0" fmla="*/ 78 w 83"/>
                  <a:gd name="T1" fmla="*/ 0 h 8"/>
                  <a:gd name="T2" fmla="*/ 77 w 83"/>
                  <a:gd name="T3" fmla="*/ 1 h 8"/>
                  <a:gd name="T4" fmla="*/ 77 w 83"/>
                  <a:gd name="T5" fmla="*/ 1 h 8"/>
                  <a:gd name="T6" fmla="*/ 68 w 83"/>
                  <a:gd name="T7" fmla="*/ 4 h 8"/>
                  <a:gd name="T8" fmla="*/ 55 w 83"/>
                  <a:gd name="T9" fmla="*/ 5 h 8"/>
                  <a:gd name="T10" fmla="*/ 50 w 83"/>
                  <a:gd name="T11" fmla="*/ 5 h 8"/>
                  <a:gd name="T12" fmla="*/ 24 w 83"/>
                  <a:gd name="T13" fmla="*/ 6 h 8"/>
                  <a:gd name="T14" fmla="*/ 21 w 83"/>
                  <a:gd name="T15" fmla="*/ 6 h 8"/>
                  <a:gd name="T16" fmla="*/ 5 w 83"/>
                  <a:gd name="T17" fmla="*/ 3 h 8"/>
                  <a:gd name="T18" fmla="*/ 4 w 83"/>
                  <a:gd name="T19" fmla="*/ 2 h 8"/>
                  <a:gd name="T20" fmla="*/ 4 w 83"/>
                  <a:gd name="T21" fmla="*/ 2 h 8"/>
                  <a:gd name="T22" fmla="*/ 7 w 83"/>
                  <a:gd name="T23" fmla="*/ 5 h 8"/>
                  <a:gd name="T24" fmla="*/ 21 w 83"/>
                  <a:gd name="T25" fmla="*/ 8 h 8"/>
                  <a:gd name="T26" fmla="*/ 25 w 83"/>
                  <a:gd name="T27" fmla="*/ 7 h 8"/>
                  <a:gd name="T28" fmla="*/ 56 w 83"/>
                  <a:gd name="T29" fmla="*/ 6 h 8"/>
                  <a:gd name="T30" fmla="*/ 71 w 83"/>
                  <a:gd name="T31" fmla="*/ 4 h 8"/>
                  <a:gd name="T32" fmla="*/ 80 w 83"/>
                  <a:gd name="T33" fmla="*/ 0 h 8"/>
                  <a:gd name="T34" fmla="*/ 78 w 83"/>
                  <a:gd name="T35" fmla="*/ 0 h 8"/>
                  <a:gd name="T36" fmla="*/ 78 w 83"/>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8">
                    <a:moveTo>
                      <a:pt x="78" y="0"/>
                    </a:moveTo>
                    <a:cubicBezTo>
                      <a:pt x="78" y="0"/>
                      <a:pt x="77" y="1"/>
                      <a:pt x="77" y="1"/>
                    </a:cubicBezTo>
                    <a:cubicBezTo>
                      <a:pt x="77" y="1"/>
                      <a:pt x="77" y="1"/>
                      <a:pt x="77" y="1"/>
                    </a:cubicBezTo>
                    <a:cubicBezTo>
                      <a:pt x="74" y="1"/>
                      <a:pt x="68" y="4"/>
                      <a:pt x="68" y="4"/>
                    </a:cubicBezTo>
                    <a:cubicBezTo>
                      <a:pt x="55" y="5"/>
                      <a:pt x="55" y="5"/>
                      <a:pt x="55" y="5"/>
                    </a:cubicBezTo>
                    <a:cubicBezTo>
                      <a:pt x="54" y="5"/>
                      <a:pt x="52" y="5"/>
                      <a:pt x="50" y="5"/>
                    </a:cubicBezTo>
                    <a:cubicBezTo>
                      <a:pt x="41" y="5"/>
                      <a:pt x="24" y="6"/>
                      <a:pt x="24" y="6"/>
                    </a:cubicBezTo>
                    <a:cubicBezTo>
                      <a:pt x="23" y="6"/>
                      <a:pt x="22" y="6"/>
                      <a:pt x="21" y="6"/>
                    </a:cubicBezTo>
                    <a:cubicBezTo>
                      <a:pt x="15" y="6"/>
                      <a:pt x="5" y="3"/>
                      <a:pt x="5" y="3"/>
                    </a:cubicBezTo>
                    <a:cubicBezTo>
                      <a:pt x="4" y="2"/>
                      <a:pt x="4" y="2"/>
                      <a:pt x="4" y="2"/>
                    </a:cubicBezTo>
                    <a:cubicBezTo>
                      <a:pt x="4" y="2"/>
                      <a:pt x="4" y="2"/>
                      <a:pt x="4" y="2"/>
                    </a:cubicBezTo>
                    <a:cubicBezTo>
                      <a:pt x="4" y="2"/>
                      <a:pt x="0" y="2"/>
                      <a:pt x="7" y="5"/>
                    </a:cubicBezTo>
                    <a:cubicBezTo>
                      <a:pt x="7" y="5"/>
                      <a:pt x="14" y="8"/>
                      <a:pt x="21" y="8"/>
                    </a:cubicBezTo>
                    <a:cubicBezTo>
                      <a:pt x="22" y="8"/>
                      <a:pt x="24" y="7"/>
                      <a:pt x="25" y="7"/>
                    </a:cubicBezTo>
                    <a:cubicBezTo>
                      <a:pt x="25" y="7"/>
                      <a:pt x="52" y="6"/>
                      <a:pt x="56" y="6"/>
                    </a:cubicBezTo>
                    <a:cubicBezTo>
                      <a:pt x="56" y="6"/>
                      <a:pt x="66" y="6"/>
                      <a:pt x="71" y="4"/>
                    </a:cubicBezTo>
                    <a:cubicBezTo>
                      <a:pt x="71" y="4"/>
                      <a:pt x="83" y="0"/>
                      <a:pt x="80" y="0"/>
                    </a:cubicBezTo>
                    <a:cubicBezTo>
                      <a:pt x="79" y="0"/>
                      <a:pt x="79" y="0"/>
                      <a:pt x="78" y="0"/>
                    </a:cubicBezTo>
                    <a:cubicBezTo>
                      <a:pt x="78" y="0"/>
                      <a:pt x="78" y="0"/>
                      <a:pt x="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366"/>
              <p:cNvSpPr>
                <a:spLocks noEditPoints="1"/>
              </p:cNvSpPr>
              <p:nvPr/>
            </p:nvSpPr>
            <p:spPr bwMode="auto">
              <a:xfrm>
                <a:off x="1876" y="760"/>
                <a:ext cx="108" cy="129"/>
              </a:xfrm>
              <a:custGeom>
                <a:avLst/>
                <a:gdLst>
                  <a:gd name="T0" fmla="*/ 43 w 74"/>
                  <a:gd name="T1" fmla="*/ 69 h 89"/>
                  <a:gd name="T2" fmla="*/ 47 w 74"/>
                  <a:gd name="T3" fmla="*/ 34 h 89"/>
                  <a:gd name="T4" fmla="*/ 50 w 74"/>
                  <a:gd name="T5" fmla="*/ 33 h 89"/>
                  <a:gd name="T6" fmla="*/ 50 w 74"/>
                  <a:gd name="T7" fmla="*/ 35 h 89"/>
                  <a:gd name="T8" fmla="*/ 36 w 74"/>
                  <a:gd name="T9" fmla="*/ 68 h 89"/>
                  <a:gd name="T10" fmla="*/ 40 w 74"/>
                  <a:gd name="T11" fmla="*/ 79 h 89"/>
                  <a:gd name="T12" fmla="*/ 32 w 74"/>
                  <a:gd name="T13" fmla="*/ 82 h 89"/>
                  <a:gd name="T14" fmla="*/ 13 w 74"/>
                  <a:gd name="T15" fmla="*/ 88 h 89"/>
                  <a:gd name="T16" fmla="*/ 20 w 74"/>
                  <a:gd name="T17" fmla="*/ 89 h 89"/>
                  <a:gd name="T18" fmla="*/ 73 w 74"/>
                  <a:gd name="T19" fmla="*/ 84 h 89"/>
                  <a:gd name="T20" fmla="*/ 72 w 74"/>
                  <a:gd name="T21" fmla="*/ 83 h 89"/>
                  <a:gd name="T22" fmla="*/ 70 w 74"/>
                  <a:gd name="T23" fmla="*/ 79 h 89"/>
                  <a:gd name="T24" fmla="*/ 67 w 74"/>
                  <a:gd name="T25" fmla="*/ 77 h 89"/>
                  <a:gd name="T26" fmla="*/ 53 w 74"/>
                  <a:gd name="T27" fmla="*/ 84 h 89"/>
                  <a:gd name="T28" fmla="*/ 45 w 74"/>
                  <a:gd name="T29" fmla="*/ 80 h 89"/>
                  <a:gd name="T30" fmla="*/ 42 w 74"/>
                  <a:gd name="T31" fmla="*/ 66 h 89"/>
                  <a:gd name="T32" fmla="*/ 46 w 74"/>
                  <a:gd name="T33" fmla="*/ 65 h 89"/>
                  <a:gd name="T34" fmla="*/ 52 w 74"/>
                  <a:gd name="T35" fmla="*/ 59 h 89"/>
                  <a:gd name="T36" fmla="*/ 57 w 74"/>
                  <a:gd name="T37" fmla="*/ 47 h 89"/>
                  <a:gd name="T38" fmla="*/ 58 w 74"/>
                  <a:gd name="T39" fmla="*/ 37 h 89"/>
                  <a:gd name="T40" fmla="*/ 57 w 74"/>
                  <a:gd name="T41" fmla="*/ 30 h 89"/>
                  <a:gd name="T42" fmla="*/ 55 w 74"/>
                  <a:gd name="T43" fmla="*/ 36 h 89"/>
                  <a:gd name="T44" fmla="*/ 54 w 74"/>
                  <a:gd name="T45" fmla="*/ 30 h 89"/>
                  <a:gd name="T46" fmla="*/ 56 w 74"/>
                  <a:gd name="T47" fmla="*/ 30 h 89"/>
                  <a:gd name="T48" fmla="*/ 39 w 74"/>
                  <a:gd name="T49" fmla="*/ 34 h 89"/>
                  <a:gd name="T50" fmla="*/ 43 w 74"/>
                  <a:gd name="T51" fmla="*/ 33 h 89"/>
                  <a:gd name="T52" fmla="*/ 43 w 74"/>
                  <a:gd name="T53" fmla="*/ 33 h 89"/>
                  <a:gd name="T54" fmla="*/ 46 w 74"/>
                  <a:gd name="T55" fmla="*/ 27 h 89"/>
                  <a:gd name="T56" fmla="*/ 44 w 74"/>
                  <a:gd name="T57" fmla="*/ 23 h 89"/>
                  <a:gd name="T58" fmla="*/ 44 w 74"/>
                  <a:gd name="T59" fmla="*/ 24 h 89"/>
                  <a:gd name="T60" fmla="*/ 55 w 74"/>
                  <a:gd name="T61" fmla="*/ 22 h 89"/>
                  <a:gd name="T62" fmla="*/ 55 w 74"/>
                  <a:gd name="T63" fmla="*/ 22 h 89"/>
                  <a:gd name="T64" fmla="*/ 48 w 74"/>
                  <a:gd name="T65" fmla="*/ 25 h 89"/>
                  <a:gd name="T66" fmla="*/ 24 w 74"/>
                  <a:gd name="T67" fmla="*/ 21 h 89"/>
                  <a:gd name="T68" fmla="*/ 53 w 74"/>
                  <a:gd name="T69" fmla="*/ 21 h 89"/>
                  <a:gd name="T70" fmla="*/ 51 w 74"/>
                  <a:gd name="T71" fmla="*/ 24 h 89"/>
                  <a:gd name="T72" fmla="*/ 53 w 74"/>
                  <a:gd name="T73" fmla="*/ 21 h 89"/>
                  <a:gd name="T74" fmla="*/ 48 w 74"/>
                  <a:gd name="T75" fmla="*/ 16 h 89"/>
                  <a:gd name="T76" fmla="*/ 31 w 74"/>
                  <a:gd name="T77" fmla="*/ 11 h 89"/>
                  <a:gd name="T78" fmla="*/ 32 w 74"/>
                  <a:gd name="T79" fmla="*/ 0 h 89"/>
                  <a:gd name="T80" fmla="*/ 18 w 74"/>
                  <a:gd name="T81" fmla="*/ 19 h 89"/>
                  <a:gd name="T82" fmla="*/ 21 w 74"/>
                  <a:gd name="T83" fmla="*/ 19 h 89"/>
                  <a:gd name="T84" fmla="*/ 25 w 74"/>
                  <a:gd name="T85" fmla="*/ 22 h 89"/>
                  <a:gd name="T86" fmla="*/ 29 w 74"/>
                  <a:gd name="T87" fmla="*/ 21 h 89"/>
                  <a:gd name="T88" fmla="*/ 47 w 74"/>
                  <a:gd name="T89" fmla="*/ 18 h 89"/>
                  <a:gd name="T90" fmla="*/ 48 w 74"/>
                  <a:gd name="T91" fmla="*/ 20 h 89"/>
                  <a:gd name="T92" fmla="*/ 46 w 74"/>
                  <a:gd name="T93" fmla="*/ 8 h 89"/>
                  <a:gd name="T94" fmla="*/ 43 w 74"/>
                  <a:gd name="T95" fmla="*/ 3 h 89"/>
                  <a:gd name="T96" fmla="*/ 32 w 74"/>
                  <a:gd name="T9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89">
                    <a:moveTo>
                      <a:pt x="43" y="69"/>
                    </a:moveTo>
                    <a:cubicBezTo>
                      <a:pt x="43" y="69"/>
                      <a:pt x="43" y="69"/>
                      <a:pt x="43" y="70"/>
                    </a:cubicBezTo>
                    <a:cubicBezTo>
                      <a:pt x="43" y="70"/>
                      <a:pt x="43" y="70"/>
                      <a:pt x="43" y="70"/>
                    </a:cubicBezTo>
                    <a:cubicBezTo>
                      <a:pt x="43" y="69"/>
                      <a:pt x="43" y="69"/>
                      <a:pt x="43" y="69"/>
                    </a:cubicBezTo>
                    <a:moveTo>
                      <a:pt x="49" y="31"/>
                    </a:moveTo>
                    <a:cubicBezTo>
                      <a:pt x="48" y="31"/>
                      <a:pt x="47" y="31"/>
                      <a:pt x="46" y="32"/>
                    </a:cubicBezTo>
                    <a:cubicBezTo>
                      <a:pt x="46" y="34"/>
                      <a:pt x="47" y="34"/>
                      <a:pt x="47" y="34"/>
                    </a:cubicBezTo>
                    <a:cubicBezTo>
                      <a:pt x="47" y="34"/>
                      <a:pt x="47" y="34"/>
                      <a:pt x="47" y="34"/>
                    </a:cubicBezTo>
                    <a:cubicBezTo>
                      <a:pt x="48" y="34"/>
                      <a:pt x="49" y="32"/>
                      <a:pt x="49" y="31"/>
                    </a:cubicBezTo>
                    <a:moveTo>
                      <a:pt x="52" y="30"/>
                    </a:moveTo>
                    <a:cubicBezTo>
                      <a:pt x="52" y="30"/>
                      <a:pt x="51" y="30"/>
                      <a:pt x="51" y="30"/>
                    </a:cubicBezTo>
                    <a:cubicBezTo>
                      <a:pt x="51" y="32"/>
                      <a:pt x="50" y="33"/>
                      <a:pt x="50" y="33"/>
                    </a:cubicBezTo>
                    <a:cubicBezTo>
                      <a:pt x="50" y="33"/>
                      <a:pt x="50" y="34"/>
                      <a:pt x="50" y="34"/>
                    </a:cubicBezTo>
                    <a:cubicBezTo>
                      <a:pt x="52" y="34"/>
                      <a:pt x="52" y="34"/>
                      <a:pt x="52" y="34"/>
                    </a:cubicBezTo>
                    <a:cubicBezTo>
                      <a:pt x="51" y="35"/>
                      <a:pt x="51" y="35"/>
                      <a:pt x="51" y="35"/>
                    </a:cubicBezTo>
                    <a:cubicBezTo>
                      <a:pt x="51" y="35"/>
                      <a:pt x="51" y="35"/>
                      <a:pt x="50" y="35"/>
                    </a:cubicBezTo>
                    <a:cubicBezTo>
                      <a:pt x="50" y="35"/>
                      <a:pt x="48" y="36"/>
                      <a:pt x="45" y="40"/>
                    </a:cubicBezTo>
                    <a:cubicBezTo>
                      <a:pt x="43" y="41"/>
                      <a:pt x="25" y="48"/>
                      <a:pt x="34" y="54"/>
                    </a:cubicBezTo>
                    <a:cubicBezTo>
                      <a:pt x="34" y="54"/>
                      <a:pt x="34" y="54"/>
                      <a:pt x="34" y="54"/>
                    </a:cubicBezTo>
                    <a:cubicBezTo>
                      <a:pt x="35" y="54"/>
                      <a:pt x="47" y="55"/>
                      <a:pt x="36" y="68"/>
                    </a:cubicBezTo>
                    <a:cubicBezTo>
                      <a:pt x="36" y="68"/>
                      <a:pt x="24" y="80"/>
                      <a:pt x="33" y="80"/>
                    </a:cubicBezTo>
                    <a:cubicBezTo>
                      <a:pt x="34" y="80"/>
                      <a:pt x="36" y="80"/>
                      <a:pt x="39" y="79"/>
                    </a:cubicBezTo>
                    <a:cubicBezTo>
                      <a:pt x="39" y="79"/>
                      <a:pt x="39" y="79"/>
                      <a:pt x="40" y="79"/>
                    </a:cubicBezTo>
                    <a:cubicBezTo>
                      <a:pt x="40" y="79"/>
                      <a:pt x="40" y="79"/>
                      <a:pt x="40" y="79"/>
                    </a:cubicBezTo>
                    <a:cubicBezTo>
                      <a:pt x="40" y="80"/>
                      <a:pt x="40" y="80"/>
                      <a:pt x="40" y="80"/>
                    </a:cubicBezTo>
                    <a:cubicBezTo>
                      <a:pt x="40" y="80"/>
                      <a:pt x="40" y="80"/>
                      <a:pt x="40" y="80"/>
                    </a:cubicBezTo>
                    <a:cubicBezTo>
                      <a:pt x="40" y="80"/>
                      <a:pt x="36" y="82"/>
                      <a:pt x="33" y="82"/>
                    </a:cubicBezTo>
                    <a:cubicBezTo>
                      <a:pt x="32" y="82"/>
                      <a:pt x="32" y="82"/>
                      <a:pt x="32" y="82"/>
                    </a:cubicBezTo>
                    <a:cubicBezTo>
                      <a:pt x="32" y="82"/>
                      <a:pt x="32" y="82"/>
                      <a:pt x="31" y="82"/>
                    </a:cubicBezTo>
                    <a:cubicBezTo>
                      <a:pt x="30" y="82"/>
                      <a:pt x="23" y="83"/>
                      <a:pt x="21" y="87"/>
                    </a:cubicBezTo>
                    <a:cubicBezTo>
                      <a:pt x="21" y="87"/>
                      <a:pt x="20" y="89"/>
                      <a:pt x="16" y="89"/>
                    </a:cubicBezTo>
                    <a:cubicBezTo>
                      <a:pt x="16" y="89"/>
                      <a:pt x="14" y="89"/>
                      <a:pt x="13" y="88"/>
                    </a:cubicBezTo>
                    <a:cubicBezTo>
                      <a:pt x="0" y="85"/>
                      <a:pt x="0" y="85"/>
                      <a:pt x="0" y="85"/>
                    </a:cubicBezTo>
                    <a:cubicBezTo>
                      <a:pt x="0" y="85"/>
                      <a:pt x="0" y="85"/>
                      <a:pt x="1" y="86"/>
                    </a:cubicBezTo>
                    <a:cubicBezTo>
                      <a:pt x="1" y="86"/>
                      <a:pt x="11" y="89"/>
                      <a:pt x="17" y="89"/>
                    </a:cubicBezTo>
                    <a:cubicBezTo>
                      <a:pt x="18" y="89"/>
                      <a:pt x="19" y="89"/>
                      <a:pt x="20" y="89"/>
                    </a:cubicBezTo>
                    <a:cubicBezTo>
                      <a:pt x="20" y="89"/>
                      <a:pt x="37" y="88"/>
                      <a:pt x="46" y="88"/>
                    </a:cubicBezTo>
                    <a:cubicBezTo>
                      <a:pt x="48" y="88"/>
                      <a:pt x="50" y="88"/>
                      <a:pt x="51" y="88"/>
                    </a:cubicBezTo>
                    <a:cubicBezTo>
                      <a:pt x="64" y="87"/>
                      <a:pt x="64" y="87"/>
                      <a:pt x="64" y="87"/>
                    </a:cubicBezTo>
                    <a:cubicBezTo>
                      <a:pt x="64" y="87"/>
                      <a:pt x="70" y="84"/>
                      <a:pt x="73" y="84"/>
                    </a:cubicBezTo>
                    <a:cubicBezTo>
                      <a:pt x="73" y="84"/>
                      <a:pt x="73" y="84"/>
                      <a:pt x="73" y="84"/>
                    </a:cubicBezTo>
                    <a:cubicBezTo>
                      <a:pt x="73" y="84"/>
                      <a:pt x="74" y="83"/>
                      <a:pt x="74" y="83"/>
                    </a:cubicBezTo>
                    <a:cubicBezTo>
                      <a:pt x="73" y="82"/>
                      <a:pt x="73" y="82"/>
                      <a:pt x="73" y="82"/>
                    </a:cubicBezTo>
                    <a:cubicBezTo>
                      <a:pt x="73" y="83"/>
                      <a:pt x="72" y="83"/>
                      <a:pt x="72" y="83"/>
                    </a:cubicBezTo>
                    <a:cubicBezTo>
                      <a:pt x="71" y="83"/>
                      <a:pt x="71" y="83"/>
                      <a:pt x="71" y="83"/>
                    </a:cubicBezTo>
                    <a:cubicBezTo>
                      <a:pt x="72" y="81"/>
                      <a:pt x="72" y="80"/>
                      <a:pt x="71" y="80"/>
                    </a:cubicBezTo>
                    <a:cubicBezTo>
                      <a:pt x="70" y="79"/>
                      <a:pt x="70" y="79"/>
                      <a:pt x="70" y="79"/>
                    </a:cubicBezTo>
                    <a:cubicBezTo>
                      <a:pt x="70" y="79"/>
                      <a:pt x="70" y="79"/>
                      <a:pt x="70" y="79"/>
                    </a:cubicBezTo>
                    <a:cubicBezTo>
                      <a:pt x="68" y="81"/>
                      <a:pt x="64" y="85"/>
                      <a:pt x="64" y="85"/>
                    </a:cubicBezTo>
                    <a:cubicBezTo>
                      <a:pt x="63" y="84"/>
                      <a:pt x="68" y="78"/>
                      <a:pt x="68" y="78"/>
                    </a:cubicBezTo>
                    <a:cubicBezTo>
                      <a:pt x="68" y="78"/>
                      <a:pt x="68" y="78"/>
                      <a:pt x="68" y="78"/>
                    </a:cubicBezTo>
                    <a:cubicBezTo>
                      <a:pt x="67" y="77"/>
                      <a:pt x="67" y="77"/>
                      <a:pt x="67" y="77"/>
                    </a:cubicBezTo>
                    <a:cubicBezTo>
                      <a:pt x="67" y="77"/>
                      <a:pt x="67" y="77"/>
                      <a:pt x="67" y="77"/>
                    </a:cubicBezTo>
                    <a:cubicBezTo>
                      <a:pt x="66" y="78"/>
                      <a:pt x="66" y="78"/>
                      <a:pt x="64" y="79"/>
                    </a:cubicBezTo>
                    <a:cubicBezTo>
                      <a:pt x="59" y="84"/>
                      <a:pt x="56" y="85"/>
                      <a:pt x="54" y="85"/>
                    </a:cubicBezTo>
                    <a:cubicBezTo>
                      <a:pt x="53" y="85"/>
                      <a:pt x="53" y="84"/>
                      <a:pt x="53" y="84"/>
                    </a:cubicBezTo>
                    <a:cubicBezTo>
                      <a:pt x="55" y="80"/>
                      <a:pt x="63" y="78"/>
                      <a:pt x="63" y="78"/>
                    </a:cubicBezTo>
                    <a:cubicBezTo>
                      <a:pt x="63" y="78"/>
                      <a:pt x="59" y="78"/>
                      <a:pt x="55" y="78"/>
                    </a:cubicBezTo>
                    <a:cubicBezTo>
                      <a:pt x="51" y="78"/>
                      <a:pt x="47" y="78"/>
                      <a:pt x="45" y="80"/>
                    </a:cubicBezTo>
                    <a:cubicBezTo>
                      <a:pt x="45" y="80"/>
                      <a:pt x="45" y="80"/>
                      <a:pt x="45" y="80"/>
                    </a:cubicBezTo>
                    <a:cubicBezTo>
                      <a:pt x="45" y="80"/>
                      <a:pt x="45" y="80"/>
                      <a:pt x="45" y="80"/>
                    </a:cubicBezTo>
                    <a:cubicBezTo>
                      <a:pt x="44" y="78"/>
                      <a:pt x="42" y="73"/>
                      <a:pt x="43" y="70"/>
                    </a:cubicBezTo>
                    <a:cubicBezTo>
                      <a:pt x="42" y="70"/>
                      <a:pt x="42" y="70"/>
                      <a:pt x="41" y="70"/>
                    </a:cubicBezTo>
                    <a:cubicBezTo>
                      <a:pt x="41" y="68"/>
                      <a:pt x="41" y="67"/>
                      <a:pt x="42" y="66"/>
                    </a:cubicBezTo>
                    <a:cubicBezTo>
                      <a:pt x="43" y="66"/>
                      <a:pt x="43" y="66"/>
                      <a:pt x="43" y="66"/>
                    </a:cubicBezTo>
                    <a:cubicBezTo>
                      <a:pt x="43" y="66"/>
                      <a:pt x="43" y="66"/>
                      <a:pt x="43" y="66"/>
                    </a:cubicBezTo>
                    <a:cubicBezTo>
                      <a:pt x="42" y="66"/>
                      <a:pt x="42" y="66"/>
                      <a:pt x="42" y="66"/>
                    </a:cubicBezTo>
                    <a:cubicBezTo>
                      <a:pt x="43" y="66"/>
                      <a:pt x="45" y="65"/>
                      <a:pt x="46" y="65"/>
                    </a:cubicBezTo>
                    <a:cubicBezTo>
                      <a:pt x="46" y="65"/>
                      <a:pt x="46" y="65"/>
                      <a:pt x="46" y="65"/>
                    </a:cubicBezTo>
                    <a:cubicBezTo>
                      <a:pt x="48" y="63"/>
                      <a:pt x="50" y="62"/>
                      <a:pt x="52" y="62"/>
                    </a:cubicBezTo>
                    <a:cubicBezTo>
                      <a:pt x="54" y="62"/>
                      <a:pt x="56" y="62"/>
                      <a:pt x="57" y="64"/>
                    </a:cubicBezTo>
                    <a:cubicBezTo>
                      <a:pt x="57" y="64"/>
                      <a:pt x="56" y="59"/>
                      <a:pt x="52" y="59"/>
                    </a:cubicBezTo>
                    <a:cubicBezTo>
                      <a:pt x="51" y="59"/>
                      <a:pt x="51" y="59"/>
                      <a:pt x="50" y="59"/>
                    </a:cubicBezTo>
                    <a:cubicBezTo>
                      <a:pt x="50" y="59"/>
                      <a:pt x="40" y="58"/>
                      <a:pt x="55" y="55"/>
                    </a:cubicBezTo>
                    <a:cubicBezTo>
                      <a:pt x="55" y="55"/>
                      <a:pt x="62" y="54"/>
                      <a:pt x="54" y="54"/>
                    </a:cubicBezTo>
                    <a:cubicBezTo>
                      <a:pt x="54" y="54"/>
                      <a:pt x="47" y="51"/>
                      <a:pt x="57" y="47"/>
                    </a:cubicBezTo>
                    <a:cubicBezTo>
                      <a:pt x="57" y="47"/>
                      <a:pt x="65" y="42"/>
                      <a:pt x="55" y="42"/>
                    </a:cubicBezTo>
                    <a:cubicBezTo>
                      <a:pt x="55" y="42"/>
                      <a:pt x="54" y="42"/>
                      <a:pt x="53" y="42"/>
                    </a:cubicBezTo>
                    <a:cubicBezTo>
                      <a:pt x="53" y="42"/>
                      <a:pt x="53" y="42"/>
                      <a:pt x="52" y="42"/>
                    </a:cubicBezTo>
                    <a:cubicBezTo>
                      <a:pt x="49" y="42"/>
                      <a:pt x="42" y="41"/>
                      <a:pt x="58" y="37"/>
                    </a:cubicBezTo>
                    <a:cubicBezTo>
                      <a:pt x="58" y="37"/>
                      <a:pt x="58" y="37"/>
                      <a:pt x="59" y="36"/>
                    </a:cubicBezTo>
                    <a:cubicBezTo>
                      <a:pt x="58" y="36"/>
                      <a:pt x="58" y="34"/>
                      <a:pt x="58" y="34"/>
                    </a:cubicBezTo>
                    <a:cubicBezTo>
                      <a:pt x="58" y="33"/>
                      <a:pt x="58" y="32"/>
                      <a:pt x="58" y="31"/>
                    </a:cubicBezTo>
                    <a:cubicBezTo>
                      <a:pt x="58" y="31"/>
                      <a:pt x="57" y="30"/>
                      <a:pt x="57" y="30"/>
                    </a:cubicBezTo>
                    <a:cubicBezTo>
                      <a:pt x="57" y="30"/>
                      <a:pt x="57" y="31"/>
                      <a:pt x="57" y="31"/>
                    </a:cubicBezTo>
                    <a:cubicBezTo>
                      <a:pt x="57" y="31"/>
                      <a:pt x="57" y="36"/>
                      <a:pt x="56" y="36"/>
                    </a:cubicBezTo>
                    <a:cubicBezTo>
                      <a:pt x="56" y="36"/>
                      <a:pt x="55" y="36"/>
                      <a:pt x="55" y="36"/>
                    </a:cubicBezTo>
                    <a:cubicBezTo>
                      <a:pt x="55" y="36"/>
                      <a:pt x="55" y="36"/>
                      <a:pt x="55" y="36"/>
                    </a:cubicBezTo>
                    <a:cubicBezTo>
                      <a:pt x="54" y="36"/>
                      <a:pt x="51" y="35"/>
                      <a:pt x="52" y="32"/>
                    </a:cubicBezTo>
                    <a:cubicBezTo>
                      <a:pt x="52" y="32"/>
                      <a:pt x="52" y="31"/>
                      <a:pt x="52" y="30"/>
                    </a:cubicBezTo>
                    <a:moveTo>
                      <a:pt x="54" y="30"/>
                    </a:moveTo>
                    <a:cubicBezTo>
                      <a:pt x="54" y="30"/>
                      <a:pt x="54" y="30"/>
                      <a:pt x="54" y="30"/>
                    </a:cubicBezTo>
                    <a:cubicBezTo>
                      <a:pt x="54" y="34"/>
                      <a:pt x="55" y="34"/>
                      <a:pt x="55" y="34"/>
                    </a:cubicBezTo>
                    <a:cubicBezTo>
                      <a:pt x="55" y="34"/>
                      <a:pt x="55" y="34"/>
                      <a:pt x="55" y="34"/>
                    </a:cubicBezTo>
                    <a:cubicBezTo>
                      <a:pt x="55" y="34"/>
                      <a:pt x="55" y="34"/>
                      <a:pt x="55" y="34"/>
                    </a:cubicBezTo>
                    <a:cubicBezTo>
                      <a:pt x="56" y="34"/>
                      <a:pt x="56" y="32"/>
                      <a:pt x="56" y="30"/>
                    </a:cubicBezTo>
                    <a:cubicBezTo>
                      <a:pt x="55" y="30"/>
                      <a:pt x="55" y="30"/>
                      <a:pt x="54" y="30"/>
                    </a:cubicBezTo>
                    <a:moveTo>
                      <a:pt x="44" y="29"/>
                    </a:moveTo>
                    <a:cubicBezTo>
                      <a:pt x="43" y="30"/>
                      <a:pt x="42" y="32"/>
                      <a:pt x="40" y="33"/>
                    </a:cubicBezTo>
                    <a:cubicBezTo>
                      <a:pt x="40" y="34"/>
                      <a:pt x="40" y="34"/>
                      <a:pt x="39" y="34"/>
                    </a:cubicBezTo>
                    <a:cubicBezTo>
                      <a:pt x="39" y="35"/>
                      <a:pt x="38" y="37"/>
                      <a:pt x="38" y="38"/>
                    </a:cubicBezTo>
                    <a:cubicBezTo>
                      <a:pt x="46" y="35"/>
                      <a:pt x="46" y="35"/>
                      <a:pt x="46" y="35"/>
                    </a:cubicBezTo>
                    <a:cubicBezTo>
                      <a:pt x="44" y="35"/>
                      <a:pt x="44" y="33"/>
                      <a:pt x="44" y="32"/>
                    </a:cubicBezTo>
                    <a:cubicBezTo>
                      <a:pt x="44" y="33"/>
                      <a:pt x="44" y="33"/>
                      <a:pt x="43" y="33"/>
                    </a:cubicBezTo>
                    <a:cubicBezTo>
                      <a:pt x="42" y="36"/>
                      <a:pt x="42" y="36"/>
                      <a:pt x="42" y="36"/>
                    </a:cubicBezTo>
                    <a:cubicBezTo>
                      <a:pt x="40" y="36"/>
                      <a:pt x="40" y="36"/>
                      <a:pt x="40" y="36"/>
                    </a:cubicBezTo>
                    <a:cubicBezTo>
                      <a:pt x="41" y="33"/>
                      <a:pt x="41" y="33"/>
                      <a:pt x="41" y="33"/>
                    </a:cubicBezTo>
                    <a:cubicBezTo>
                      <a:pt x="43" y="33"/>
                      <a:pt x="43" y="33"/>
                      <a:pt x="43" y="33"/>
                    </a:cubicBezTo>
                    <a:cubicBezTo>
                      <a:pt x="42" y="32"/>
                      <a:pt x="42" y="32"/>
                      <a:pt x="44" y="30"/>
                    </a:cubicBezTo>
                    <a:cubicBezTo>
                      <a:pt x="44" y="29"/>
                      <a:pt x="44" y="29"/>
                      <a:pt x="44" y="29"/>
                    </a:cubicBezTo>
                    <a:moveTo>
                      <a:pt x="49" y="25"/>
                    </a:moveTo>
                    <a:cubicBezTo>
                      <a:pt x="48" y="26"/>
                      <a:pt x="47" y="27"/>
                      <a:pt x="46" y="27"/>
                    </a:cubicBezTo>
                    <a:cubicBezTo>
                      <a:pt x="46" y="28"/>
                      <a:pt x="46" y="28"/>
                      <a:pt x="46" y="28"/>
                    </a:cubicBezTo>
                    <a:cubicBezTo>
                      <a:pt x="47" y="28"/>
                      <a:pt x="48" y="27"/>
                      <a:pt x="49" y="26"/>
                    </a:cubicBezTo>
                    <a:cubicBezTo>
                      <a:pt x="49" y="26"/>
                      <a:pt x="49" y="26"/>
                      <a:pt x="49" y="25"/>
                    </a:cubicBezTo>
                    <a:moveTo>
                      <a:pt x="44" y="23"/>
                    </a:moveTo>
                    <a:cubicBezTo>
                      <a:pt x="43" y="24"/>
                      <a:pt x="43" y="24"/>
                      <a:pt x="42" y="25"/>
                    </a:cubicBezTo>
                    <a:cubicBezTo>
                      <a:pt x="42" y="25"/>
                      <a:pt x="41" y="26"/>
                      <a:pt x="43" y="26"/>
                    </a:cubicBezTo>
                    <a:cubicBezTo>
                      <a:pt x="43" y="26"/>
                      <a:pt x="44" y="26"/>
                      <a:pt x="44" y="26"/>
                    </a:cubicBezTo>
                    <a:cubicBezTo>
                      <a:pt x="44" y="25"/>
                      <a:pt x="44" y="24"/>
                      <a:pt x="44" y="24"/>
                    </a:cubicBezTo>
                    <a:cubicBezTo>
                      <a:pt x="44" y="24"/>
                      <a:pt x="44" y="23"/>
                      <a:pt x="44" y="23"/>
                    </a:cubicBezTo>
                    <a:moveTo>
                      <a:pt x="55" y="22"/>
                    </a:moveTo>
                    <a:cubicBezTo>
                      <a:pt x="55" y="22"/>
                      <a:pt x="55" y="22"/>
                      <a:pt x="55" y="22"/>
                    </a:cubicBezTo>
                    <a:cubicBezTo>
                      <a:pt x="55" y="22"/>
                      <a:pt x="55" y="22"/>
                      <a:pt x="55" y="22"/>
                    </a:cubicBezTo>
                    <a:cubicBezTo>
                      <a:pt x="54" y="22"/>
                      <a:pt x="54" y="23"/>
                      <a:pt x="54" y="24"/>
                    </a:cubicBezTo>
                    <a:cubicBezTo>
                      <a:pt x="54" y="24"/>
                      <a:pt x="54" y="24"/>
                      <a:pt x="54" y="24"/>
                    </a:cubicBezTo>
                    <a:cubicBezTo>
                      <a:pt x="54" y="24"/>
                      <a:pt x="55" y="23"/>
                      <a:pt x="55" y="22"/>
                    </a:cubicBezTo>
                    <a:cubicBezTo>
                      <a:pt x="55" y="22"/>
                      <a:pt x="55" y="22"/>
                      <a:pt x="55" y="22"/>
                    </a:cubicBezTo>
                    <a:moveTo>
                      <a:pt x="47" y="22"/>
                    </a:moveTo>
                    <a:cubicBezTo>
                      <a:pt x="47" y="22"/>
                      <a:pt x="46" y="22"/>
                      <a:pt x="46" y="22"/>
                    </a:cubicBezTo>
                    <a:cubicBezTo>
                      <a:pt x="46" y="23"/>
                      <a:pt x="46" y="24"/>
                      <a:pt x="46" y="26"/>
                    </a:cubicBezTo>
                    <a:cubicBezTo>
                      <a:pt x="47" y="25"/>
                      <a:pt x="47" y="25"/>
                      <a:pt x="48" y="25"/>
                    </a:cubicBezTo>
                    <a:cubicBezTo>
                      <a:pt x="49" y="25"/>
                      <a:pt x="49" y="25"/>
                      <a:pt x="49" y="25"/>
                    </a:cubicBezTo>
                    <a:cubicBezTo>
                      <a:pt x="49" y="24"/>
                      <a:pt x="49" y="24"/>
                      <a:pt x="49" y="24"/>
                    </a:cubicBezTo>
                    <a:cubicBezTo>
                      <a:pt x="49" y="22"/>
                      <a:pt x="48" y="22"/>
                      <a:pt x="47" y="22"/>
                    </a:cubicBezTo>
                    <a:moveTo>
                      <a:pt x="24" y="21"/>
                    </a:moveTo>
                    <a:cubicBezTo>
                      <a:pt x="24" y="21"/>
                      <a:pt x="24" y="22"/>
                      <a:pt x="24" y="22"/>
                    </a:cubicBezTo>
                    <a:cubicBezTo>
                      <a:pt x="24" y="22"/>
                      <a:pt x="24" y="22"/>
                      <a:pt x="24" y="22"/>
                    </a:cubicBezTo>
                    <a:cubicBezTo>
                      <a:pt x="24" y="22"/>
                      <a:pt x="24" y="21"/>
                      <a:pt x="24" y="21"/>
                    </a:cubicBezTo>
                    <a:moveTo>
                      <a:pt x="53" y="21"/>
                    </a:moveTo>
                    <a:cubicBezTo>
                      <a:pt x="52" y="21"/>
                      <a:pt x="51" y="21"/>
                      <a:pt x="50" y="22"/>
                    </a:cubicBezTo>
                    <a:cubicBezTo>
                      <a:pt x="51" y="22"/>
                      <a:pt x="51" y="23"/>
                      <a:pt x="51" y="24"/>
                    </a:cubicBezTo>
                    <a:cubicBezTo>
                      <a:pt x="51" y="24"/>
                      <a:pt x="51" y="24"/>
                      <a:pt x="51" y="24"/>
                    </a:cubicBezTo>
                    <a:cubicBezTo>
                      <a:pt x="51" y="24"/>
                      <a:pt x="51" y="24"/>
                      <a:pt x="51" y="24"/>
                    </a:cubicBezTo>
                    <a:cubicBezTo>
                      <a:pt x="51" y="24"/>
                      <a:pt x="51" y="25"/>
                      <a:pt x="51" y="25"/>
                    </a:cubicBezTo>
                    <a:cubicBezTo>
                      <a:pt x="52" y="25"/>
                      <a:pt x="52" y="25"/>
                      <a:pt x="52" y="25"/>
                    </a:cubicBezTo>
                    <a:cubicBezTo>
                      <a:pt x="52" y="23"/>
                      <a:pt x="52" y="22"/>
                      <a:pt x="52" y="22"/>
                    </a:cubicBezTo>
                    <a:cubicBezTo>
                      <a:pt x="52" y="22"/>
                      <a:pt x="52" y="22"/>
                      <a:pt x="53" y="21"/>
                    </a:cubicBezTo>
                    <a:moveTo>
                      <a:pt x="31" y="11"/>
                    </a:moveTo>
                    <a:cubicBezTo>
                      <a:pt x="31" y="11"/>
                      <a:pt x="33" y="11"/>
                      <a:pt x="33" y="6"/>
                    </a:cubicBezTo>
                    <a:cubicBezTo>
                      <a:pt x="39" y="17"/>
                      <a:pt x="39" y="17"/>
                      <a:pt x="39" y="17"/>
                    </a:cubicBezTo>
                    <a:cubicBezTo>
                      <a:pt x="39" y="17"/>
                      <a:pt x="45" y="16"/>
                      <a:pt x="48" y="16"/>
                    </a:cubicBezTo>
                    <a:cubicBezTo>
                      <a:pt x="50" y="16"/>
                      <a:pt x="51" y="17"/>
                      <a:pt x="46" y="18"/>
                    </a:cubicBezTo>
                    <a:cubicBezTo>
                      <a:pt x="46" y="18"/>
                      <a:pt x="46" y="18"/>
                      <a:pt x="45" y="18"/>
                    </a:cubicBezTo>
                    <a:cubicBezTo>
                      <a:pt x="44" y="18"/>
                      <a:pt x="39" y="18"/>
                      <a:pt x="34" y="23"/>
                    </a:cubicBezTo>
                    <a:cubicBezTo>
                      <a:pt x="34" y="23"/>
                      <a:pt x="34" y="11"/>
                      <a:pt x="31" y="11"/>
                    </a:cubicBezTo>
                    <a:cubicBezTo>
                      <a:pt x="31" y="11"/>
                      <a:pt x="31" y="11"/>
                      <a:pt x="31" y="11"/>
                    </a:cubicBezTo>
                    <a:cubicBezTo>
                      <a:pt x="31" y="11"/>
                      <a:pt x="31" y="11"/>
                      <a:pt x="31" y="11"/>
                    </a:cubicBezTo>
                    <a:cubicBezTo>
                      <a:pt x="31" y="11"/>
                      <a:pt x="31" y="11"/>
                      <a:pt x="31" y="11"/>
                    </a:cubicBezTo>
                    <a:moveTo>
                      <a:pt x="32" y="0"/>
                    </a:moveTo>
                    <a:cubicBezTo>
                      <a:pt x="32" y="0"/>
                      <a:pt x="35" y="11"/>
                      <a:pt x="30" y="11"/>
                    </a:cubicBezTo>
                    <a:cubicBezTo>
                      <a:pt x="29" y="11"/>
                      <a:pt x="27" y="10"/>
                      <a:pt x="25" y="9"/>
                    </a:cubicBezTo>
                    <a:cubicBezTo>
                      <a:pt x="25" y="9"/>
                      <a:pt x="25" y="9"/>
                      <a:pt x="25" y="9"/>
                    </a:cubicBezTo>
                    <a:cubicBezTo>
                      <a:pt x="24" y="9"/>
                      <a:pt x="22" y="10"/>
                      <a:pt x="18" y="19"/>
                    </a:cubicBezTo>
                    <a:cubicBezTo>
                      <a:pt x="18" y="19"/>
                      <a:pt x="20" y="20"/>
                      <a:pt x="22" y="21"/>
                    </a:cubicBezTo>
                    <a:cubicBezTo>
                      <a:pt x="23" y="21"/>
                      <a:pt x="23" y="21"/>
                      <a:pt x="23" y="21"/>
                    </a:cubicBezTo>
                    <a:cubicBezTo>
                      <a:pt x="24" y="21"/>
                      <a:pt x="24" y="21"/>
                      <a:pt x="24" y="21"/>
                    </a:cubicBezTo>
                    <a:cubicBezTo>
                      <a:pt x="24" y="20"/>
                      <a:pt x="23" y="19"/>
                      <a:pt x="21" y="19"/>
                    </a:cubicBezTo>
                    <a:cubicBezTo>
                      <a:pt x="21" y="19"/>
                      <a:pt x="20" y="19"/>
                      <a:pt x="19" y="19"/>
                    </a:cubicBezTo>
                    <a:cubicBezTo>
                      <a:pt x="19" y="19"/>
                      <a:pt x="23" y="9"/>
                      <a:pt x="24" y="9"/>
                    </a:cubicBezTo>
                    <a:cubicBezTo>
                      <a:pt x="24" y="9"/>
                      <a:pt x="24" y="9"/>
                      <a:pt x="24" y="9"/>
                    </a:cubicBezTo>
                    <a:cubicBezTo>
                      <a:pt x="25" y="22"/>
                      <a:pt x="25" y="22"/>
                      <a:pt x="25" y="22"/>
                    </a:cubicBezTo>
                    <a:cubicBezTo>
                      <a:pt x="25" y="22"/>
                      <a:pt x="26" y="22"/>
                      <a:pt x="26" y="22"/>
                    </a:cubicBezTo>
                    <a:cubicBezTo>
                      <a:pt x="27" y="22"/>
                      <a:pt x="27" y="21"/>
                      <a:pt x="28" y="21"/>
                    </a:cubicBezTo>
                    <a:cubicBezTo>
                      <a:pt x="28" y="21"/>
                      <a:pt x="29" y="21"/>
                      <a:pt x="29" y="21"/>
                    </a:cubicBezTo>
                    <a:cubicBezTo>
                      <a:pt x="29" y="21"/>
                      <a:pt x="29" y="21"/>
                      <a:pt x="29" y="21"/>
                    </a:cubicBezTo>
                    <a:cubicBezTo>
                      <a:pt x="30" y="21"/>
                      <a:pt x="32" y="22"/>
                      <a:pt x="33" y="23"/>
                    </a:cubicBezTo>
                    <a:cubicBezTo>
                      <a:pt x="33" y="24"/>
                      <a:pt x="34" y="24"/>
                      <a:pt x="34" y="24"/>
                    </a:cubicBezTo>
                    <a:cubicBezTo>
                      <a:pt x="35" y="22"/>
                      <a:pt x="37" y="21"/>
                      <a:pt x="38" y="21"/>
                    </a:cubicBezTo>
                    <a:cubicBezTo>
                      <a:pt x="41" y="20"/>
                      <a:pt x="44" y="18"/>
                      <a:pt x="47" y="18"/>
                    </a:cubicBezTo>
                    <a:cubicBezTo>
                      <a:pt x="47" y="18"/>
                      <a:pt x="48" y="18"/>
                      <a:pt x="48" y="18"/>
                    </a:cubicBezTo>
                    <a:cubicBezTo>
                      <a:pt x="48" y="18"/>
                      <a:pt x="48" y="18"/>
                      <a:pt x="49" y="18"/>
                    </a:cubicBezTo>
                    <a:cubicBezTo>
                      <a:pt x="49" y="18"/>
                      <a:pt x="49" y="18"/>
                      <a:pt x="47" y="20"/>
                    </a:cubicBezTo>
                    <a:cubicBezTo>
                      <a:pt x="48" y="20"/>
                      <a:pt x="48" y="20"/>
                      <a:pt x="48" y="20"/>
                    </a:cubicBezTo>
                    <a:cubicBezTo>
                      <a:pt x="49" y="20"/>
                      <a:pt x="50" y="19"/>
                      <a:pt x="53" y="17"/>
                    </a:cubicBezTo>
                    <a:cubicBezTo>
                      <a:pt x="53" y="17"/>
                      <a:pt x="49" y="17"/>
                      <a:pt x="50" y="15"/>
                    </a:cubicBezTo>
                    <a:cubicBezTo>
                      <a:pt x="50" y="15"/>
                      <a:pt x="40" y="7"/>
                      <a:pt x="45" y="7"/>
                    </a:cubicBezTo>
                    <a:cubicBezTo>
                      <a:pt x="45" y="7"/>
                      <a:pt x="46" y="7"/>
                      <a:pt x="46" y="8"/>
                    </a:cubicBezTo>
                    <a:cubicBezTo>
                      <a:pt x="46" y="8"/>
                      <a:pt x="54" y="8"/>
                      <a:pt x="58" y="15"/>
                    </a:cubicBezTo>
                    <a:cubicBezTo>
                      <a:pt x="58" y="14"/>
                      <a:pt x="58" y="13"/>
                      <a:pt x="58" y="12"/>
                    </a:cubicBezTo>
                    <a:cubicBezTo>
                      <a:pt x="58" y="12"/>
                      <a:pt x="50" y="4"/>
                      <a:pt x="47" y="1"/>
                    </a:cubicBezTo>
                    <a:cubicBezTo>
                      <a:pt x="46" y="1"/>
                      <a:pt x="46" y="3"/>
                      <a:pt x="43" y="3"/>
                    </a:cubicBezTo>
                    <a:cubicBezTo>
                      <a:pt x="42" y="3"/>
                      <a:pt x="40" y="3"/>
                      <a:pt x="38" y="2"/>
                    </a:cubicBezTo>
                    <a:cubicBezTo>
                      <a:pt x="38" y="2"/>
                      <a:pt x="36" y="1"/>
                      <a:pt x="33" y="1"/>
                    </a:cubicBezTo>
                    <a:cubicBezTo>
                      <a:pt x="33" y="1"/>
                      <a:pt x="33" y="1"/>
                      <a:pt x="32" y="0"/>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9" name="Freeform 367"/>
              <p:cNvSpPr>
                <a:spLocks/>
              </p:cNvSpPr>
              <p:nvPr/>
            </p:nvSpPr>
            <p:spPr bwMode="auto">
              <a:xfrm>
                <a:off x="1904" y="773"/>
                <a:ext cx="9" cy="19"/>
              </a:xfrm>
              <a:custGeom>
                <a:avLst/>
                <a:gdLst>
                  <a:gd name="T0" fmla="*/ 5 w 6"/>
                  <a:gd name="T1" fmla="*/ 0 h 13"/>
                  <a:gd name="T2" fmla="*/ 0 w 6"/>
                  <a:gd name="T3" fmla="*/ 10 h 13"/>
                  <a:gd name="T4" fmla="*/ 2 w 6"/>
                  <a:gd name="T5" fmla="*/ 10 h 13"/>
                  <a:gd name="T6" fmla="*/ 5 w 6"/>
                  <a:gd name="T7" fmla="*/ 12 h 13"/>
                  <a:gd name="T8" fmla="*/ 5 w 6"/>
                  <a:gd name="T9" fmla="*/ 12 h 13"/>
                  <a:gd name="T10" fmla="*/ 5 w 6"/>
                  <a:gd name="T11" fmla="*/ 12 h 13"/>
                  <a:gd name="T12" fmla="*/ 5 w 6"/>
                  <a:gd name="T13" fmla="*/ 13 h 13"/>
                  <a:gd name="T14" fmla="*/ 6 w 6"/>
                  <a:gd name="T15" fmla="*/ 13 h 13"/>
                  <a:gd name="T16" fmla="*/ 5 w 6"/>
                  <a:gd name="T17" fmla="*/ 0 h 13"/>
                  <a:gd name="T18" fmla="*/ 5 w 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3">
                    <a:moveTo>
                      <a:pt x="5" y="0"/>
                    </a:moveTo>
                    <a:cubicBezTo>
                      <a:pt x="4" y="0"/>
                      <a:pt x="0" y="10"/>
                      <a:pt x="0" y="10"/>
                    </a:cubicBezTo>
                    <a:cubicBezTo>
                      <a:pt x="1" y="10"/>
                      <a:pt x="2" y="10"/>
                      <a:pt x="2" y="10"/>
                    </a:cubicBezTo>
                    <a:cubicBezTo>
                      <a:pt x="4" y="10"/>
                      <a:pt x="5" y="11"/>
                      <a:pt x="5" y="12"/>
                    </a:cubicBezTo>
                    <a:cubicBezTo>
                      <a:pt x="5" y="12"/>
                      <a:pt x="5" y="12"/>
                      <a:pt x="5" y="12"/>
                    </a:cubicBezTo>
                    <a:cubicBezTo>
                      <a:pt x="5" y="12"/>
                      <a:pt x="5" y="12"/>
                      <a:pt x="5" y="12"/>
                    </a:cubicBezTo>
                    <a:cubicBezTo>
                      <a:pt x="5" y="12"/>
                      <a:pt x="5" y="13"/>
                      <a:pt x="5" y="13"/>
                    </a:cubicBezTo>
                    <a:cubicBezTo>
                      <a:pt x="5" y="13"/>
                      <a:pt x="6" y="13"/>
                      <a:pt x="6" y="13"/>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Freeform 368"/>
              <p:cNvSpPr>
                <a:spLocks noEditPoints="1"/>
              </p:cNvSpPr>
              <p:nvPr/>
            </p:nvSpPr>
            <p:spPr bwMode="auto">
              <a:xfrm>
                <a:off x="1921" y="768"/>
                <a:ext cx="29" cy="25"/>
              </a:xfrm>
              <a:custGeom>
                <a:avLst/>
                <a:gdLst>
                  <a:gd name="T0" fmla="*/ 0 w 20"/>
                  <a:gd name="T1" fmla="*/ 5 h 17"/>
                  <a:gd name="T2" fmla="*/ 0 w 20"/>
                  <a:gd name="T3" fmla="*/ 5 h 17"/>
                  <a:gd name="T4" fmla="*/ 0 w 20"/>
                  <a:gd name="T5" fmla="*/ 5 h 17"/>
                  <a:gd name="T6" fmla="*/ 2 w 20"/>
                  <a:gd name="T7" fmla="*/ 0 h 17"/>
                  <a:gd name="T8" fmla="*/ 0 w 20"/>
                  <a:gd name="T9" fmla="*/ 5 h 17"/>
                  <a:gd name="T10" fmla="*/ 0 w 20"/>
                  <a:gd name="T11" fmla="*/ 5 h 17"/>
                  <a:gd name="T12" fmla="*/ 3 w 20"/>
                  <a:gd name="T13" fmla="*/ 17 h 17"/>
                  <a:gd name="T14" fmla="*/ 14 w 20"/>
                  <a:gd name="T15" fmla="*/ 12 h 17"/>
                  <a:gd name="T16" fmla="*/ 15 w 20"/>
                  <a:gd name="T17" fmla="*/ 12 h 17"/>
                  <a:gd name="T18" fmla="*/ 17 w 20"/>
                  <a:gd name="T19" fmla="*/ 10 h 17"/>
                  <a:gd name="T20" fmla="*/ 8 w 20"/>
                  <a:gd name="T21" fmla="*/ 11 h 17"/>
                  <a:gd name="T22" fmla="*/ 2 w 20"/>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5"/>
                    </a:moveTo>
                    <a:cubicBezTo>
                      <a:pt x="0" y="5"/>
                      <a:pt x="0" y="5"/>
                      <a:pt x="0" y="5"/>
                    </a:cubicBezTo>
                    <a:cubicBezTo>
                      <a:pt x="0" y="5"/>
                      <a:pt x="0" y="5"/>
                      <a:pt x="0" y="5"/>
                    </a:cubicBezTo>
                    <a:moveTo>
                      <a:pt x="2" y="0"/>
                    </a:moveTo>
                    <a:cubicBezTo>
                      <a:pt x="2" y="5"/>
                      <a:pt x="0" y="5"/>
                      <a:pt x="0" y="5"/>
                    </a:cubicBezTo>
                    <a:cubicBezTo>
                      <a:pt x="0" y="5"/>
                      <a:pt x="0" y="5"/>
                      <a:pt x="0" y="5"/>
                    </a:cubicBezTo>
                    <a:cubicBezTo>
                      <a:pt x="3" y="5"/>
                      <a:pt x="3" y="17"/>
                      <a:pt x="3" y="17"/>
                    </a:cubicBezTo>
                    <a:cubicBezTo>
                      <a:pt x="8" y="12"/>
                      <a:pt x="13" y="12"/>
                      <a:pt x="14" y="12"/>
                    </a:cubicBezTo>
                    <a:cubicBezTo>
                      <a:pt x="15" y="12"/>
                      <a:pt x="15" y="12"/>
                      <a:pt x="15" y="12"/>
                    </a:cubicBezTo>
                    <a:cubicBezTo>
                      <a:pt x="20" y="11"/>
                      <a:pt x="19" y="10"/>
                      <a:pt x="17" y="10"/>
                    </a:cubicBezTo>
                    <a:cubicBezTo>
                      <a:pt x="14" y="10"/>
                      <a:pt x="8" y="11"/>
                      <a:pt x="8" y="1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369"/>
              <p:cNvSpPr>
                <a:spLocks/>
              </p:cNvSpPr>
              <p:nvPr/>
            </p:nvSpPr>
            <p:spPr bwMode="auto">
              <a:xfrm>
                <a:off x="1936" y="856"/>
                <a:ext cx="3" cy="5"/>
              </a:xfrm>
              <a:custGeom>
                <a:avLst/>
                <a:gdLst>
                  <a:gd name="T0" fmla="*/ 1 w 2"/>
                  <a:gd name="T1" fmla="*/ 0 h 4"/>
                  <a:gd name="T2" fmla="*/ 0 w 2"/>
                  <a:gd name="T3" fmla="*/ 4 h 4"/>
                  <a:gd name="T4" fmla="*/ 2 w 2"/>
                  <a:gd name="T5" fmla="*/ 4 h 4"/>
                  <a:gd name="T6" fmla="*/ 2 w 2"/>
                  <a:gd name="T7" fmla="*/ 4 h 4"/>
                  <a:gd name="T8" fmla="*/ 2 w 2"/>
                  <a:gd name="T9" fmla="*/ 4 h 4"/>
                  <a:gd name="T10" fmla="*/ 2 w 2"/>
                  <a:gd name="T11" fmla="*/ 4 h 4"/>
                  <a:gd name="T12" fmla="*/ 2 w 2"/>
                  <a:gd name="T13" fmla="*/ 4 h 4"/>
                  <a:gd name="T14" fmla="*/ 2 w 2"/>
                  <a:gd name="T15" fmla="*/ 0 h 4"/>
                  <a:gd name="T16" fmla="*/ 1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0"/>
                    </a:moveTo>
                    <a:cubicBezTo>
                      <a:pt x="0" y="1"/>
                      <a:pt x="0" y="2"/>
                      <a:pt x="0" y="4"/>
                    </a:cubicBezTo>
                    <a:cubicBezTo>
                      <a:pt x="1" y="4"/>
                      <a:pt x="1" y="4"/>
                      <a:pt x="2" y="4"/>
                    </a:cubicBezTo>
                    <a:cubicBezTo>
                      <a:pt x="2" y="4"/>
                      <a:pt x="2" y="4"/>
                      <a:pt x="2" y="4"/>
                    </a:cubicBezTo>
                    <a:cubicBezTo>
                      <a:pt x="2" y="4"/>
                      <a:pt x="2" y="4"/>
                      <a:pt x="2" y="4"/>
                    </a:cubicBezTo>
                    <a:cubicBezTo>
                      <a:pt x="2" y="4"/>
                      <a:pt x="2" y="4"/>
                      <a:pt x="2" y="4"/>
                    </a:cubicBezTo>
                    <a:cubicBezTo>
                      <a:pt x="2" y="4"/>
                      <a:pt x="2" y="4"/>
                      <a:pt x="2" y="4"/>
                    </a:cubicBezTo>
                    <a:cubicBezTo>
                      <a:pt x="2" y="2"/>
                      <a:pt x="2"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52" name="Picture 37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18" y="754"/>
                <a:ext cx="11"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53" name="Freeform 371"/>
              <p:cNvSpPr>
                <a:spLocks/>
              </p:cNvSpPr>
              <p:nvPr/>
            </p:nvSpPr>
            <p:spPr bwMode="auto">
              <a:xfrm>
                <a:off x="1923" y="760"/>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372"/>
              <p:cNvSpPr>
                <a:spLocks/>
              </p:cNvSpPr>
              <p:nvPr/>
            </p:nvSpPr>
            <p:spPr bwMode="auto">
              <a:xfrm>
                <a:off x="1908" y="790"/>
                <a:ext cx="3" cy="2"/>
              </a:xfrm>
              <a:custGeom>
                <a:avLst/>
                <a:gdLst>
                  <a:gd name="T0" fmla="*/ 1 w 2"/>
                  <a:gd name="T1" fmla="*/ 0 h 1"/>
                  <a:gd name="T2" fmla="*/ 0 w 2"/>
                  <a:gd name="T3" fmla="*/ 0 h 1"/>
                  <a:gd name="T4" fmla="*/ 2 w 2"/>
                  <a:gd name="T5" fmla="*/ 1 h 1"/>
                  <a:gd name="T6" fmla="*/ 2 w 2"/>
                  <a:gd name="T7" fmla="*/ 0 h 1"/>
                  <a:gd name="T8" fmla="*/ 2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1" y="0"/>
                      <a:pt x="1" y="0"/>
                      <a:pt x="2" y="1"/>
                    </a:cubicBezTo>
                    <a:cubicBezTo>
                      <a:pt x="2" y="1"/>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373"/>
              <p:cNvSpPr>
                <a:spLocks/>
              </p:cNvSpPr>
              <p:nvPr/>
            </p:nvSpPr>
            <p:spPr bwMode="auto">
              <a:xfrm>
                <a:off x="1934" y="808"/>
                <a:ext cx="5" cy="4"/>
              </a:xfrm>
              <a:custGeom>
                <a:avLst/>
                <a:gdLst>
                  <a:gd name="T0" fmla="*/ 1 w 3"/>
                  <a:gd name="T1" fmla="*/ 0 h 3"/>
                  <a:gd name="T2" fmla="*/ 0 w 3"/>
                  <a:gd name="T3" fmla="*/ 3 h 3"/>
                  <a:gd name="T4" fmla="*/ 2 w 3"/>
                  <a:gd name="T5" fmla="*/ 3 h 3"/>
                  <a:gd name="T6" fmla="*/ 3 w 3"/>
                  <a:gd name="T7" fmla="*/ 0 h 3"/>
                  <a:gd name="T8" fmla="*/ 3 w 3"/>
                  <a:gd name="T9" fmla="*/ 0 h 3"/>
                  <a:gd name="T10" fmla="*/ 3 w 3"/>
                  <a:gd name="T11" fmla="*/ 0 h 3"/>
                  <a:gd name="T12" fmla="*/ 3 w 3"/>
                  <a:gd name="T13" fmla="*/ 0 h 3"/>
                  <a:gd name="T14" fmla="*/ 1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1" y="0"/>
                    </a:moveTo>
                    <a:cubicBezTo>
                      <a:pt x="0" y="3"/>
                      <a:pt x="0" y="3"/>
                      <a:pt x="0" y="3"/>
                    </a:cubicBezTo>
                    <a:cubicBezTo>
                      <a:pt x="2" y="3"/>
                      <a:pt x="2" y="3"/>
                      <a:pt x="2" y="3"/>
                    </a:cubicBezTo>
                    <a:cubicBezTo>
                      <a:pt x="3" y="0"/>
                      <a:pt x="3" y="0"/>
                      <a:pt x="3" y="0"/>
                    </a:cubicBezTo>
                    <a:cubicBezTo>
                      <a:pt x="3" y="0"/>
                      <a:pt x="3" y="0"/>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374"/>
              <p:cNvSpPr>
                <a:spLocks/>
              </p:cNvSpPr>
              <p:nvPr/>
            </p:nvSpPr>
            <p:spPr bwMode="auto">
              <a:xfrm>
                <a:off x="1914" y="790"/>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3" y="0"/>
                      <a:pt x="2" y="0"/>
                      <a:pt x="2" y="0"/>
                    </a:cubicBezTo>
                    <a:cubicBezTo>
                      <a:pt x="1" y="0"/>
                      <a:pt x="1" y="1"/>
                      <a:pt x="0" y="1"/>
                    </a:cubicBezTo>
                    <a:cubicBezTo>
                      <a:pt x="2" y="2"/>
                      <a:pt x="4" y="2"/>
                      <a:pt x="7" y="2"/>
                    </a:cubicBezTo>
                    <a:cubicBezTo>
                      <a:pt x="6"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375"/>
              <p:cNvSpPr>
                <a:spLocks noEditPoints="1"/>
              </p:cNvSpPr>
              <p:nvPr/>
            </p:nvSpPr>
            <p:spPr bwMode="auto">
              <a:xfrm>
                <a:off x="1926" y="790"/>
                <a:ext cx="8" cy="19"/>
              </a:xfrm>
              <a:custGeom>
                <a:avLst/>
                <a:gdLst>
                  <a:gd name="T0" fmla="*/ 6 w 6"/>
                  <a:gd name="T1" fmla="*/ 12 h 13"/>
                  <a:gd name="T2" fmla="*/ 5 w 6"/>
                  <a:gd name="T3" fmla="*/ 13 h 13"/>
                  <a:gd name="T4" fmla="*/ 6 w 6"/>
                  <a:gd name="T5" fmla="*/ 12 h 13"/>
                  <a:gd name="T6" fmla="*/ 4 w 6"/>
                  <a:gd name="T7" fmla="*/ 0 h 13"/>
                  <a:gd name="T8" fmla="*/ 0 w 6"/>
                  <a:gd name="T9" fmla="*/ 3 h 13"/>
                  <a:gd name="T10" fmla="*/ 0 w 6"/>
                  <a:gd name="T11" fmla="*/ 3 h 13"/>
                  <a:gd name="T12" fmla="*/ 4 w 6"/>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6" y="12"/>
                    </a:moveTo>
                    <a:cubicBezTo>
                      <a:pt x="6" y="12"/>
                      <a:pt x="6" y="13"/>
                      <a:pt x="5" y="13"/>
                    </a:cubicBezTo>
                    <a:cubicBezTo>
                      <a:pt x="6" y="13"/>
                      <a:pt x="6" y="13"/>
                      <a:pt x="6" y="12"/>
                    </a:cubicBezTo>
                    <a:moveTo>
                      <a:pt x="4" y="0"/>
                    </a:moveTo>
                    <a:cubicBezTo>
                      <a:pt x="3" y="0"/>
                      <a:pt x="1" y="1"/>
                      <a:pt x="0" y="3"/>
                    </a:cubicBezTo>
                    <a:cubicBezTo>
                      <a:pt x="0" y="3"/>
                      <a:pt x="0" y="3"/>
                      <a:pt x="0" y="3"/>
                    </a:cubicBezTo>
                    <a:cubicBezTo>
                      <a:pt x="0" y="3"/>
                      <a:pt x="2"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Freeform 376"/>
              <p:cNvSpPr>
                <a:spLocks noEditPoints="1"/>
              </p:cNvSpPr>
              <p:nvPr/>
            </p:nvSpPr>
            <p:spPr bwMode="auto">
              <a:xfrm>
                <a:off x="1940" y="789"/>
                <a:ext cx="10" cy="21"/>
              </a:xfrm>
              <a:custGeom>
                <a:avLst/>
                <a:gdLst>
                  <a:gd name="T0" fmla="*/ 7 w 7"/>
                  <a:gd name="T1" fmla="*/ 10 h 15"/>
                  <a:gd name="T2" fmla="*/ 5 w 7"/>
                  <a:gd name="T3" fmla="*/ 11 h 15"/>
                  <a:gd name="T4" fmla="*/ 3 w 7"/>
                  <a:gd name="T5" fmla="*/ 14 h 15"/>
                  <a:gd name="T6" fmla="*/ 3 w 7"/>
                  <a:gd name="T7" fmla="*/ 14 h 15"/>
                  <a:gd name="T8" fmla="*/ 2 w 7"/>
                  <a:gd name="T9" fmla="*/ 12 h 15"/>
                  <a:gd name="T10" fmla="*/ 0 w 7"/>
                  <a:gd name="T11" fmla="*/ 12 h 15"/>
                  <a:gd name="T12" fmla="*/ 2 w 7"/>
                  <a:gd name="T13" fmla="*/ 15 h 15"/>
                  <a:gd name="T14" fmla="*/ 6 w 7"/>
                  <a:gd name="T15" fmla="*/ 14 h 15"/>
                  <a:gd name="T16" fmla="*/ 6 w 7"/>
                  <a:gd name="T17" fmla="*/ 13 h 15"/>
                  <a:gd name="T18" fmla="*/ 7 w 7"/>
                  <a:gd name="T19" fmla="*/ 10 h 15"/>
                  <a:gd name="T20" fmla="*/ 2 w 7"/>
                  <a:gd name="T21" fmla="*/ 7 h 15"/>
                  <a:gd name="T22" fmla="*/ 0 w 7"/>
                  <a:gd name="T23" fmla="*/ 9 h 15"/>
                  <a:gd name="T24" fmla="*/ 0 w 7"/>
                  <a:gd name="T25" fmla="*/ 10 h 15"/>
                  <a:gd name="T26" fmla="*/ 2 w 7"/>
                  <a:gd name="T27" fmla="*/ 8 h 15"/>
                  <a:gd name="T28" fmla="*/ 2 w 7"/>
                  <a:gd name="T29" fmla="*/ 7 h 15"/>
                  <a:gd name="T30" fmla="*/ 7 w 7"/>
                  <a:gd name="T31" fmla="*/ 4 h 15"/>
                  <a:gd name="T32" fmla="*/ 5 w 7"/>
                  <a:gd name="T33" fmla="*/ 5 h 15"/>
                  <a:gd name="T34" fmla="*/ 5 w 7"/>
                  <a:gd name="T35" fmla="*/ 6 h 15"/>
                  <a:gd name="T36" fmla="*/ 7 w 7"/>
                  <a:gd name="T37" fmla="*/ 5 h 15"/>
                  <a:gd name="T38" fmla="*/ 7 w 7"/>
                  <a:gd name="T39" fmla="*/ 4 h 15"/>
                  <a:gd name="T40" fmla="*/ 3 w 7"/>
                  <a:gd name="T41" fmla="*/ 0 h 15"/>
                  <a:gd name="T42" fmla="*/ 0 w 7"/>
                  <a:gd name="T43" fmla="*/ 3 h 15"/>
                  <a:gd name="T44" fmla="*/ 0 w 7"/>
                  <a:gd name="T45" fmla="*/ 4 h 15"/>
                  <a:gd name="T46" fmla="*/ 0 w 7"/>
                  <a:gd name="T47" fmla="*/ 6 h 15"/>
                  <a:gd name="T48" fmla="*/ 2 w 7"/>
                  <a:gd name="T49" fmla="*/ 6 h 15"/>
                  <a:gd name="T50" fmla="*/ 2 w 7"/>
                  <a:gd name="T51" fmla="*/ 2 h 15"/>
                  <a:gd name="T52" fmla="*/ 3 w 7"/>
                  <a:gd name="T53" fmla="*/ 2 h 15"/>
                  <a:gd name="T54" fmla="*/ 5 w 7"/>
                  <a:gd name="T55" fmla="*/ 4 h 15"/>
                  <a:gd name="T56" fmla="*/ 5 w 7"/>
                  <a:gd name="T57" fmla="*/ 5 h 15"/>
                  <a:gd name="T58" fmla="*/ 7 w 7"/>
                  <a:gd name="T59" fmla="*/ 4 h 15"/>
                  <a:gd name="T60" fmla="*/ 6 w 7"/>
                  <a:gd name="T61" fmla="*/ 2 h 15"/>
                  <a:gd name="T62" fmla="*/ 6 w 7"/>
                  <a:gd name="T63" fmla="*/ 2 h 15"/>
                  <a:gd name="T64" fmla="*/ 4 w 7"/>
                  <a:gd name="T65" fmla="*/ 2 h 15"/>
                  <a:gd name="T66" fmla="*/ 4 w 7"/>
                  <a:gd name="T67" fmla="*/ 0 h 15"/>
                  <a:gd name="T68" fmla="*/ 3 w 7"/>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5">
                    <a:moveTo>
                      <a:pt x="7" y="10"/>
                    </a:moveTo>
                    <a:cubicBezTo>
                      <a:pt x="6" y="10"/>
                      <a:pt x="6" y="10"/>
                      <a:pt x="5" y="11"/>
                    </a:cubicBezTo>
                    <a:cubicBezTo>
                      <a:pt x="5" y="12"/>
                      <a:pt x="4" y="14"/>
                      <a:pt x="3" y="14"/>
                    </a:cubicBezTo>
                    <a:cubicBezTo>
                      <a:pt x="3" y="14"/>
                      <a:pt x="3" y="14"/>
                      <a:pt x="3" y="14"/>
                    </a:cubicBezTo>
                    <a:cubicBezTo>
                      <a:pt x="3" y="14"/>
                      <a:pt x="2" y="14"/>
                      <a:pt x="2" y="12"/>
                    </a:cubicBezTo>
                    <a:cubicBezTo>
                      <a:pt x="1" y="12"/>
                      <a:pt x="1" y="12"/>
                      <a:pt x="0" y="12"/>
                    </a:cubicBezTo>
                    <a:cubicBezTo>
                      <a:pt x="0" y="13"/>
                      <a:pt x="0" y="15"/>
                      <a:pt x="2" y="15"/>
                    </a:cubicBezTo>
                    <a:cubicBezTo>
                      <a:pt x="6" y="14"/>
                      <a:pt x="6" y="14"/>
                      <a:pt x="6" y="14"/>
                    </a:cubicBezTo>
                    <a:cubicBezTo>
                      <a:pt x="6" y="14"/>
                      <a:pt x="6" y="13"/>
                      <a:pt x="6" y="13"/>
                    </a:cubicBezTo>
                    <a:cubicBezTo>
                      <a:pt x="6" y="13"/>
                      <a:pt x="7" y="12"/>
                      <a:pt x="7" y="10"/>
                    </a:cubicBezTo>
                    <a:moveTo>
                      <a:pt x="2" y="7"/>
                    </a:moveTo>
                    <a:cubicBezTo>
                      <a:pt x="2" y="8"/>
                      <a:pt x="1" y="8"/>
                      <a:pt x="0" y="9"/>
                    </a:cubicBezTo>
                    <a:cubicBezTo>
                      <a:pt x="0" y="9"/>
                      <a:pt x="0" y="9"/>
                      <a:pt x="0" y="10"/>
                    </a:cubicBezTo>
                    <a:cubicBezTo>
                      <a:pt x="1" y="9"/>
                      <a:pt x="2" y="9"/>
                      <a:pt x="2" y="8"/>
                    </a:cubicBezTo>
                    <a:cubicBezTo>
                      <a:pt x="2" y="8"/>
                      <a:pt x="2" y="8"/>
                      <a:pt x="2" y="7"/>
                    </a:cubicBezTo>
                    <a:moveTo>
                      <a:pt x="7" y="4"/>
                    </a:moveTo>
                    <a:cubicBezTo>
                      <a:pt x="7" y="4"/>
                      <a:pt x="6" y="5"/>
                      <a:pt x="5" y="5"/>
                    </a:cubicBezTo>
                    <a:cubicBezTo>
                      <a:pt x="5" y="6"/>
                      <a:pt x="5" y="6"/>
                      <a:pt x="5" y="6"/>
                    </a:cubicBezTo>
                    <a:cubicBezTo>
                      <a:pt x="6" y="6"/>
                      <a:pt x="6" y="6"/>
                      <a:pt x="7" y="5"/>
                    </a:cubicBezTo>
                    <a:cubicBezTo>
                      <a:pt x="7" y="5"/>
                      <a:pt x="7" y="4"/>
                      <a:pt x="7" y="4"/>
                    </a:cubicBezTo>
                    <a:moveTo>
                      <a:pt x="3" y="0"/>
                    </a:moveTo>
                    <a:cubicBezTo>
                      <a:pt x="3" y="1"/>
                      <a:pt x="2" y="2"/>
                      <a:pt x="0" y="3"/>
                    </a:cubicBezTo>
                    <a:cubicBezTo>
                      <a:pt x="0" y="3"/>
                      <a:pt x="0" y="4"/>
                      <a:pt x="0" y="4"/>
                    </a:cubicBezTo>
                    <a:cubicBezTo>
                      <a:pt x="0" y="4"/>
                      <a:pt x="0" y="5"/>
                      <a:pt x="0" y="6"/>
                    </a:cubicBezTo>
                    <a:cubicBezTo>
                      <a:pt x="1" y="6"/>
                      <a:pt x="2" y="6"/>
                      <a:pt x="2" y="6"/>
                    </a:cubicBezTo>
                    <a:cubicBezTo>
                      <a:pt x="2" y="4"/>
                      <a:pt x="2" y="3"/>
                      <a:pt x="2" y="2"/>
                    </a:cubicBezTo>
                    <a:cubicBezTo>
                      <a:pt x="2" y="2"/>
                      <a:pt x="3" y="2"/>
                      <a:pt x="3" y="2"/>
                    </a:cubicBezTo>
                    <a:cubicBezTo>
                      <a:pt x="4" y="2"/>
                      <a:pt x="5" y="2"/>
                      <a:pt x="5" y="4"/>
                    </a:cubicBezTo>
                    <a:cubicBezTo>
                      <a:pt x="5" y="4"/>
                      <a:pt x="5" y="4"/>
                      <a:pt x="5" y="5"/>
                    </a:cubicBezTo>
                    <a:cubicBezTo>
                      <a:pt x="7" y="4"/>
                      <a:pt x="7" y="4"/>
                      <a:pt x="7" y="4"/>
                    </a:cubicBezTo>
                    <a:cubicBezTo>
                      <a:pt x="7" y="3"/>
                      <a:pt x="7" y="2"/>
                      <a:pt x="6" y="2"/>
                    </a:cubicBezTo>
                    <a:cubicBezTo>
                      <a:pt x="6" y="2"/>
                      <a:pt x="6" y="2"/>
                      <a:pt x="6" y="2"/>
                    </a:cubicBezTo>
                    <a:cubicBezTo>
                      <a:pt x="6" y="2"/>
                      <a:pt x="5" y="2"/>
                      <a:pt x="4" y="2"/>
                    </a:cubicBezTo>
                    <a:cubicBezTo>
                      <a:pt x="3" y="2"/>
                      <a:pt x="3" y="2"/>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377"/>
              <p:cNvSpPr>
                <a:spLocks noEditPoints="1"/>
              </p:cNvSpPr>
              <p:nvPr/>
            </p:nvSpPr>
            <p:spPr bwMode="auto">
              <a:xfrm>
                <a:off x="1950" y="790"/>
                <a:ext cx="9" cy="22"/>
              </a:xfrm>
              <a:custGeom>
                <a:avLst/>
                <a:gdLst>
                  <a:gd name="T0" fmla="*/ 3 w 6"/>
                  <a:gd name="T1" fmla="*/ 9 h 15"/>
                  <a:gd name="T2" fmla="*/ 1 w 6"/>
                  <a:gd name="T3" fmla="*/ 9 h 15"/>
                  <a:gd name="T4" fmla="*/ 1 w 6"/>
                  <a:gd name="T5" fmla="*/ 11 h 15"/>
                  <a:gd name="T6" fmla="*/ 4 w 6"/>
                  <a:gd name="T7" fmla="*/ 15 h 15"/>
                  <a:gd name="T8" fmla="*/ 4 w 6"/>
                  <a:gd name="T9" fmla="*/ 15 h 15"/>
                  <a:gd name="T10" fmla="*/ 5 w 6"/>
                  <a:gd name="T11" fmla="*/ 15 h 15"/>
                  <a:gd name="T12" fmla="*/ 6 w 6"/>
                  <a:gd name="T13" fmla="*/ 10 h 15"/>
                  <a:gd name="T14" fmla="*/ 6 w 6"/>
                  <a:gd name="T15" fmla="*/ 9 h 15"/>
                  <a:gd name="T16" fmla="*/ 5 w 6"/>
                  <a:gd name="T17" fmla="*/ 9 h 15"/>
                  <a:gd name="T18" fmla="*/ 4 w 6"/>
                  <a:gd name="T19" fmla="*/ 13 h 15"/>
                  <a:gd name="T20" fmla="*/ 4 w 6"/>
                  <a:gd name="T21" fmla="*/ 13 h 15"/>
                  <a:gd name="T22" fmla="*/ 4 w 6"/>
                  <a:gd name="T23" fmla="*/ 13 h 15"/>
                  <a:gd name="T24" fmla="*/ 3 w 6"/>
                  <a:gd name="T25" fmla="*/ 9 h 15"/>
                  <a:gd name="T26" fmla="*/ 2 w 6"/>
                  <a:gd name="T27" fmla="*/ 0 h 15"/>
                  <a:gd name="T28" fmla="*/ 2 w 6"/>
                  <a:gd name="T29" fmla="*/ 0 h 15"/>
                  <a:gd name="T30" fmla="*/ 1 w 6"/>
                  <a:gd name="T31" fmla="*/ 1 h 15"/>
                  <a:gd name="T32" fmla="*/ 1 w 6"/>
                  <a:gd name="T33" fmla="*/ 4 h 15"/>
                  <a:gd name="T34" fmla="*/ 3 w 6"/>
                  <a:gd name="T35" fmla="*/ 3 h 15"/>
                  <a:gd name="T36" fmla="*/ 4 w 6"/>
                  <a:gd name="T37" fmla="*/ 1 h 15"/>
                  <a:gd name="T38" fmla="*/ 4 w 6"/>
                  <a:gd name="T39" fmla="*/ 1 h 15"/>
                  <a:gd name="T40" fmla="*/ 4 w 6"/>
                  <a:gd name="T41" fmla="*/ 1 h 15"/>
                  <a:gd name="T42" fmla="*/ 4 w 6"/>
                  <a:gd name="T43" fmla="*/ 1 h 15"/>
                  <a:gd name="T44" fmla="*/ 2 w 6"/>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5">
                    <a:moveTo>
                      <a:pt x="3" y="9"/>
                    </a:moveTo>
                    <a:cubicBezTo>
                      <a:pt x="2" y="9"/>
                      <a:pt x="2" y="9"/>
                      <a:pt x="1" y="9"/>
                    </a:cubicBezTo>
                    <a:cubicBezTo>
                      <a:pt x="1" y="10"/>
                      <a:pt x="1" y="11"/>
                      <a:pt x="1" y="11"/>
                    </a:cubicBezTo>
                    <a:cubicBezTo>
                      <a:pt x="0" y="14"/>
                      <a:pt x="3" y="15"/>
                      <a:pt x="4" y="15"/>
                    </a:cubicBezTo>
                    <a:cubicBezTo>
                      <a:pt x="4" y="15"/>
                      <a:pt x="4" y="15"/>
                      <a:pt x="4" y="15"/>
                    </a:cubicBezTo>
                    <a:cubicBezTo>
                      <a:pt x="4" y="15"/>
                      <a:pt x="5" y="15"/>
                      <a:pt x="5" y="15"/>
                    </a:cubicBezTo>
                    <a:cubicBezTo>
                      <a:pt x="6" y="15"/>
                      <a:pt x="6" y="10"/>
                      <a:pt x="6" y="10"/>
                    </a:cubicBezTo>
                    <a:cubicBezTo>
                      <a:pt x="6" y="10"/>
                      <a:pt x="6" y="9"/>
                      <a:pt x="6" y="9"/>
                    </a:cubicBezTo>
                    <a:cubicBezTo>
                      <a:pt x="6" y="9"/>
                      <a:pt x="5" y="9"/>
                      <a:pt x="5" y="9"/>
                    </a:cubicBezTo>
                    <a:cubicBezTo>
                      <a:pt x="5" y="11"/>
                      <a:pt x="5" y="13"/>
                      <a:pt x="4" y="13"/>
                    </a:cubicBezTo>
                    <a:cubicBezTo>
                      <a:pt x="4" y="13"/>
                      <a:pt x="4" y="13"/>
                      <a:pt x="4" y="13"/>
                    </a:cubicBezTo>
                    <a:cubicBezTo>
                      <a:pt x="4" y="13"/>
                      <a:pt x="4" y="13"/>
                      <a:pt x="4" y="13"/>
                    </a:cubicBezTo>
                    <a:cubicBezTo>
                      <a:pt x="4" y="13"/>
                      <a:pt x="3" y="13"/>
                      <a:pt x="3" y="9"/>
                    </a:cubicBezTo>
                    <a:moveTo>
                      <a:pt x="2" y="0"/>
                    </a:moveTo>
                    <a:cubicBezTo>
                      <a:pt x="2" y="0"/>
                      <a:pt x="2" y="0"/>
                      <a:pt x="2" y="0"/>
                    </a:cubicBezTo>
                    <a:cubicBezTo>
                      <a:pt x="1" y="1"/>
                      <a:pt x="1" y="1"/>
                      <a:pt x="1" y="1"/>
                    </a:cubicBezTo>
                    <a:cubicBezTo>
                      <a:pt x="1" y="1"/>
                      <a:pt x="1" y="2"/>
                      <a:pt x="1" y="4"/>
                    </a:cubicBezTo>
                    <a:cubicBezTo>
                      <a:pt x="2" y="3"/>
                      <a:pt x="2" y="3"/>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Freeform 378"/>
              <p:cNvSpPr>
                <a:spLocks noEditPoints="1"/>
              </p:cNvSpPr>
              <p:nvPr/>
            </p:nvSpPr>
            <p:spPr bwMode="auto">
              <a:xfrm>
                <a:off x="1961" y="797"/>
                <a:ext cx="5" cy="19"/>
              </a:xfrm>
              <a:custGeom>
                <a:avLst/>
                <a:gdLst>
                  <a:gd name="T0" fmla="*/ 1 w 4"/>
                  <a:gd name="T1" fmla="*/ 5 h 13"/>
                  <a:gd name="T2" fmla="*/ 1 w 4"/>
                  <a:gd name="T3" fmla="*/ 9 h 13"/>
                  <a:gd name="T4" fmla="*/ 2 w 4"/>
                  <a:gd name="T5" fmla="*/ 6 h 13"/>
                  <a:gd name="T6" fmla="*/ 2 w 4"/>
                  <a:gd name="T7" fmla="*/ 7 h 13"/>
                  <a:gd name="T8" fmla="*/ 1 w 4"/>
                  <a:gd name="T9" fmla="*/ 7 h 13"/>
                  <a:gd name="T10" fmla="*/ 1 w 4"/>
                  <a:gd name="T11" fmla="*/ 5 h 13"/>
                  <a:gd name="T12" fmla="*/ 3 w 4"/>
                  <a:gd name="T13" fmla="*/ 0 h 13"/>
                  <a:gd name="T14" fmla="*/ 3 w 4"/>
                  <a:gd name="T15" fmla="*/ 5 h 13"/>
                  <a:gd name="T16" fmla="*/ 3 w 4"/>
                  <a:gd name="T17" fmla="*/ 5 h 13"/>
                  <a:gd name="T18" fmla="*/ 3 w 4"/>
                  <a:gd name="T19" fmla="*/ 8 h 13"/>
                  <a:gd name="T20" fmla="*/ 3 w 4"/>
                  <a:gd name="T21" fmla="*/ 13 h 13"/>
                  <a:gd name="T22" fmla="*/ 3 w 4"/>
                  <a:gd name="T23" fmla="*/ 13 h 13"/>
                  <a:gd name="T24" fmla="*/ 3 w 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3">
                    <a:moveTo>
                      <a:pt x="1" y="5"/>
                    </a:moveTo>
                    <a:cubicBezTo>
                      <a:pt x="0" y="9"/>
                      <a:pt x="1" y="9"/>
                      <a:pt x="1" y="9"/>
                    </a:cubicBezTo>
                    <a:cubicBezTo>
                      <a:pt x="1" y="9"/>
                      <a:pt x="2" y="8"/>
                      <a:pt x="2" y="6"/>
                    </a:cubicBezTo>
                    <a:cubicBezTo>
                      <a:pt x="2" y="7"/>
                      <a:pt x="2" y="7"/>
                      <a:pt x="2" y="7"/>
                    </a:cubicBezTo>
                    <a:cubicBezTo>
                      <a:pt x="1" y="7"/>
                      <a:pt x="1" y="7"/>
                      <a:pt x="1" y="7"/>
                    </a:cubicBezTo>
                    <a:cubicBezTo>
                      <a:pt x="1" y="7"/>
                      <a:pt x="1" y="6"/>
                      <a:pt x="1" y="5"/>
                    </a:cubicBezTo>
                    <a:moveTo>
                      <a:pt x="3" y="0"/>
                    </a:moveTo>
                    <a:cubicBezTo>
                      <a:pt x="3" y="2"/>
                      <a:pt x="3" y="4"/>
                      <a:pt x="3" y="5"/>
                    </a:cubicBezTo>
                    <a:cubicBezTo>
                      <a:pt x="3" y="5"/>
                      <a:pt x="3" y="5"/>
                      <a:pt x="3" y="5"/>
                    </a:cubicBezTo>
                    <a:cubicBezTo>
                      <a:pt x="3" y="6"/>
                      <a:pt x="3" y="7"/>
                      <a:pt x="3" y="8"/>
                    </a:cubicBezTo>
                    <a:cubicBezTo>
                      <a:pt x="3" y="8"/>
                      <a:pt x="4" y="9"/>
                      <a:pt x="3" y="13"/>
                    </a:cubicBezTo>
                    <a:cubicBezTo>
                      <a:pt x="3" y="13"/>
                      <a:pt x="3" y="13"/>
                      <a:pt x="3" y="13"/>
                    </a:cubicBezTo>
                    <a:cubicBezTo>
                      <a:pt x="4" y="12"/>
                      <a:pt x="4" y="8"/>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Freeform 379"/>
              <p:cNvSpPr>
                <a:spLocks noEditPoints="1"/>
              </p:cNvSpPr>
              <p:nvPr/>
            </p:nvSpPr>
            <p:spPr bwMode="auto">
              <a:xfrm>
                <a:off x="1939" y="851"/>
                <a:ext cx="29" cy="22"/>
              </a:xfrm>
              <a:custGeom>
                <a:avLst/>
                <a:gdLst>
                  <a:gd name="T0" fmla="*/ 20 w 20"/>
                  <a:gd name="T1" fmla="*/ 15 h 15"/>
                  <a:gd name="T2" fmla="*/ 20 w 20"/>
                  <a:gd name="T3" fmla="*/ 15 h 15"/>
                  <a:gd name="T4" fmla="*/ 20 w 20"/>
                  <a:gd name="T5" fmla="*/ 15 h 15"/>
                  <a:gd name="T6" fmla="*/ 20 w 20"/>
                  <a:gd name="T7" fmla="*/ 15 h 15"/>
                  <a:gd name="T8" fmla="*/ 20 w 20"/>
                  <a:gd name="T9" fmla="*/ 15 h 15"/>
                  <a:gd name="T10" fmla="*/ 9 w 20"/>
                  <a:gd name="T11" fmla="*/ 8 h 15"/>
                  <a:gd name="T12" fmla="*/ 9 w 20"/>
                  <a:gd name="T13" fmla="*/ 8 h 15"/>
                  <a:gd name="T14" fmla="*/ 9 w 20"/>
                  <a:gd name="T15" fmla="*/ 8 h 15"/>
                  <a:gd name="T16" fmla="*/ 9 w 20"/>
                  <a:gd name="T17" fmla="*/ 8 h 15"/>
                  <a:gd name="T18" fmla="*/ 9 w 20"/>
                  <a:gd name="T19" fmla="*/ 8 h 15"/>
                  <a:gd name="T20" fmla="*/ 9 w 20"/>
                  <a:gd name="T21" fmla="*/ 8 h 15"/>
                  <a:gd name="T22" fmla="*/ 0 w 20"/>
                  <a:gd name="T23" fmla="*/ 6 h 15"/>
                  <a:gd name="T24" fmla="*/ 0 w 20"/>
                  <a:gd name="T25" fmla="*/ 6 h 15"/>
                  <a:gd name="T26" fmla="*/ 0 w 20"/>
                  <a:gd name="T27" fmla="*/ 6 h 15"/>
                  <a:gd name="T28" fmla="*/ 5 w 20"/>
                  <a:gd name="T29" fmla="*/ 5 h 15"/>
                  <a:gd name="T30" fmla="*/ 0 w 20"/>
                  <a:gd name="T31" fmla="*/ 6 h 15"/>
                  <a:gd name="T32" fmla="*/ 5 w 20"/>
                  <a:gd name="T33" fmla="*/ 5 h 15"/>
                  <a:gd name="T34" fmla="*/ 5 w 20"/>
                  <a:gd name="T35" fmla="*/ 5 h 15"/>
                  <a:gd name="T36" fmla="*/ 5 w 20"/>
                  <a:gd name="T37" fmla="*/ 5 h 15"/>
                  <a:gd name="T38" fmla="*/ 5 w 20"/>
                  <a:gd name="T39" fmla="*/ 5 h 15"/>
                  <a:gd name="T40" fmla="*/ 7 w 20"/>
                  <a:gd name="T41" fmla="*/ 5 h 15"/>
                  <a:gd name="T42" fmla="*/ 9 w 20"/>
                  <a:gd name="T43" fmla="*/ 8 h 15"/>
                  <a:gd name="T44" fmla="*/ 7 w 20"/>
                  <a:gd name="T45" fmla="*/ 5 h 15"/>
                  <a:gd name="T46" fmla="*/ 7 w 20"/>
                  <a:gd name="T47" fmla="*/ 5 h 15"/>
                  <a:gd name="T48" fmla="*/ 7 w 20"/>
                  <a:gd name="T49" fmla="*/ 5 h 15"/>
                  <a:gd name="T50" fmla="*/ 7 w 20"/>
                  <a:gd name="T51" fmla="*/ 5 h 15"/>
                  <a:gd name="T52" fmla="*/ 7 w 20"/>
                  <a:gd name="T53" fmla="*/ 5 h 15"/>
                  <a:gd name="T54" fmla="*/ 17 w 20"/>
                  <a:gd name="T55" fmla="*/ 0 h 15"/>
                  <a:gd name="T56" fmla="*/ 18 w 20"/>
                  <a:gd name="T57" fmla="*/ 7 h 15"/>
                  <a:gd name="T58" fmla="*/ 18 w 20"/>
                  <a:gd name="T59" fmla="*/ 6 h 15"/>
                  <a:gd name="T60" fmla="*/ 18 w 20"/>
                  <a:gd name="T61" fmla="*/ 5 h 15"/>
                  <a:gd name="T62" fmla="*/ 18 w 20"/>
                  <a:gd name="T63" fmla="*/ 5 h 15"/>
                  <a:gd name="T64" fmla="*/ 17 w 20"/>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5">
                    <a:moveTo>
                      <a:pt x="20" y="15"/>
                    </a:moveTo>
                    <a:cubicBezTo>
                      <a:pt x="20" y="15"/>
                      <a:pt x="20" y="15"/>
                      <a:pt x="20" y="15"/>
                    </a:cubicBezTo>
                    <a:cubicBezTo>
                      <a:pt x="20" y="15"/>
                      <a:pt x="20" y="15"/>
                      <a:pt x="20" y="15"/>
                    </a:cubicBezTo>
                    <a:cubicBezTo>
                      <a:pt x="20" y="15"/>
                      <a:pt x="20" y="15"/>
                      <a:pt x="20" y="15"/>
                    </a:cubicBezTo>
                    <a:cubicBezTo>
                      <a:pt x="20" y="15"/>
                      <a:pt x="20" y="15"/>
                      <a:pt x="20" y="15"/>
                    </a:cubicBezTo>
                    <a:moveTo>
                      <a:pt x="9" y="8"/>
                    </a:moveTo>
                    <a:cubicBezTo>
                      <a:pt x="9" y="8"/>
                      <a:pt x="9" y="8"/>
                      <a:pt x="9" y="8"/>
                    </a:cubicBezTo>
                    <a:cubicBezTo>
                      <a:pt x="9" y="8"/>
                      <a:pt x="9" y="8"/>
                      <a:pt x="9" y="8"/>
                    </a:cubicBezTo>
                    <a:moveTo>
                      <a:pt x="9" y="8"/>
                    </a:moveTo>
                    <a:cubicBezTo>
                      <a:pt x="9" y="8"/>
                      <a:pt x="9" y="8"/>
                      <a:pt x="9" y="8"/>
                    </a:cubicBezTo>
                    <a:cubicBezTo>
                      <a:pt x="9" y="8"/>
                      <a:pt x="9" y="8"/>
                      <a:pt x="9" y="8"/>
                    </a:cubicBezTo>
                    <a:moveTo>
                      <a:pt x="0" y="6"/>
                    </a:moveTo>
                    <a:cubicBezTo>
                      <a:pt x="0" y="6"/>
                      <a:pt x="0" y="6"/>
                      <a:pt x="0" y="6"/>
                    </a:cubicBezTo>
                    <a:cubicBezTo>
                      <a:pt x="0" y="6"/>
                      <a:pt x="0" y="6"/>
                      <a:pt x="0" y="6"/>
                    </a:cubicBezTo>
                    <a:moveTo>
                      <a:pt x="5" y="5"/>
                    </a:moveTo>
                    <a:cubicBezTo>
                      <a:pt x="3" y="5"/>
                      <a:pt x="2" y="6"/>
                      <a:pt x="0" y="6"/>
                    </a:cubicBezTo>
                    <a:cubicBezTo>
                      <a:pt x="2" y="6"/>
                      <a:pt x="3" y="5"/>
                      <a:pt x="5" y="5"/>
                    </a:cubicBezTo>
                    <a:moveTo>
                      <a:pt x="5" y="5"/>
                    </a:moveTo>
                    <a:cubicBezTo>
                      <a:pt x="5" y="5"/>
                      <a:pt x="5" y="5"/>
                      <a:pt x="5" y="5"/>
                    </a:cubicBezTo>
                    <a:cubicBezTo>
                      <a:pt x="5" y="5"/>
                      <a:pt x="5" y="5"/>
                      <a:pt x="5" y="5"/>
                    </a:cubicBezTo>
                    <a:moveTo>
                      <a:pt x="7" y="5"/>
                    </a:moveTo>
                    <a:cubicBezTo>
                      <a:pt x="9" y="5"/>
                      <a:pt x="10" y="5"/>
                      <a:pt x="9" y="8"/>
                    </a:cubicBezTo>
                    <a:cubicBezTo>
                      <a:pt x="10" y="5"/>
                      <a:pt x="9" y="5"/>
                      <a:pt x="7" y="5"/>
                    </a:cubicBezTo>
                    <a:moveTo>
                      <a:pt x="7" y="5"/>
                    </a:moveTo>
                    <a:cubicBezTo>
                      <a:pt x="7" y="5"/>
                      <a:pt x="7" y="5"/>
                      <a:pt x="7" y="5"/>
                    </a:cubicBezTo>
                    <a:cubicBezTo>
                      <a:pt x="7" y="5"/>
                      <a:pt x="7" y="5"/>
                      <a:pt x="7" y="5"/>
                    </a:cubicBezTo>
                    <a:cubicBezTo>
                      <a:pt x="7" y="5"/>
                      <a:pt x="7" y="5"/>
                      <a:pt x="7" y="5"/>
                    </a:cubicBezTo>
                    <a:moveTo>
                      <a:pt x="17" y="0"/>
                    </a:moveTo>
                    <a:cubicBezTo>
                      <a:pt x="17" y="3"/>
                      <a:pt x="17" y="6"/>
                      <a:pt x="18" y="7"/>
                    </a:cubicBezTo>
                    <a:cubicBezTo>
                      <a:pt x="18" y="7"/>
                      <a:pt x="18" y="6"/>
                      <a:pt x="18" y="6"/>
                    </a:cubicBezTo>
                    <a:cubicBezTo>
                      <a:pt x="18" y="5"/>
                      <a:pt x="18" y="5"/>
                      <a:pt x="18" y="5"/>
                    </a:cubicBezTo>
                    <a:cubicBezTo>
                      <a:pt x="18" y="5"/>
                      <a:pt x="18" y="5"/>
                      <a:pt x="18" y="5"/>
                    </a:cubicBezTo>
                    <a:cubicBezTo>
                      <a:pt x="18" y="5"/>
                      <a:pt x="17" y="3"/>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380"/>
              <p:cNvSpPr>
                <a:spLocks/>
              </p:cNvSpPr>
              <p:nvPr/>
            </p:nvSpPr>
            <p:spPr bwMode="auto">
              <a:xfrm>
                <a:off x="1961" y="805"/>
                <a:ext cx="4" cy="7"/>
              </a:xfrm>
              <a:custGeom>
                <a:avLst/>
                <a:gdLst>
                  <a:gd name="T0" fmla="*/ 0 w 3"/>
                  <a:gd name="T1" fmla="*/ 0 h 5"/>
                  <a:gd name="T2" fmla="*/ 0 w 3"/>
                  <a:gd name="T3" fmla="*/ 3 h 5"/>
                  <a:gd name="T4" fmla="*/ 1 w 3"/>
                  <a:gd name="T5" fmla="*/ 5 h 5"/>
                  <a:gd name="T6" fmla="*/ 2 w 3"/>
                  <a:gd name="T7" fmla="*/ 3 h 5"/>
                  <a:gd name="T8" fmla="*/ 3 w 3"/>
                  <a:gd name="T9" fmla="*/ 3 h 5"/>
                  <a:gd name="T10" fmla="*/ 3 w 3"/>
                  <a:gd name="T11" fmla="*/ 3 h 5"/>
                  <a:gd name="T12" fmla="*/ 3 w 3"/>
                  <a:gd name="T13" fmla="*/ 0 h 5"/>
                  <a:gd name="T14" fmla="*/ 3 w 3"/>
                  <a:gd name="T15" fmla="*/ 0 h 5"/>
                  <a:gd name="T16" fmla="*/ 2 w 3"/>
                  <a:gd name="T17" fmla="*/ 1 h 5"/>
                  <a:gd name="T18" fmla="*/ 1 w 3"/>
                  <a:gd name="T19" fmla="*/ 4 h 5"/>
                  <a:gd name="T20" fmla="*/ 1 w 3"/>
                  <a:gd name="T21" fmla="*/ 0 h 5"/>
                  <a:gd name="T22" fmla="*/ 0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0" y="0"/>
                    </a:moveTo>
                    <a:cubicBezTo>
                      <a:pt x="0" y="1"/>
                      <a:pt x="0" y="2"/>
                      <a:pt x="0" y="3"/>
                    </a:cubicBezTo>
                    <a:cubicBezTo>
                      <a:pt x="0" y="3"/>
                      <a:pt x="0" y="5"/>
                      <a:pt x="1" y="5"/>
                    </a:cubicBezTo>
                    <a:cubicBezTo>
                      <a:pt x="2" y="5"/>
                      <a:pt x="2" y="3"/>
                      <a:pt x="2" y="3"/>
                    </a:cubicBezTo>
                    <a:cubicBezTo>
                      <a:pt x="2" y="3"/>
                      <a:pt x="2" y="3"/>
                      <a:pt x="3" y="3"/>
                    </a:cubicBezTo>
                    <a:cubicBezTo>
                      <a:pt x="3" y="3"/>
                      <a:pt x="3" y="3"/>
                      <a:pt x="3" y="3"/>
                    </a:cubicBezTo>
                    <a:cubicBezTo>
                      <a:pt x="3" y="2"/>
                      <a:pt x="3" y="1"/>
                      <a:pt x="3" y="0"/>
                    </a:cubicBezTo>
                    <a:cubicBezTo>
                      <a:pt x="3" y="0"/>
                      <a:pt x="3" y="0"/>
                      <a:pt x="3" y="0"/>
                    </a:cubicBezTo>
                    <a:cubicBezTo>
                      <a:pt x="2" y="1"/>
                      <a:pt x="2" y="1"/>
                      <a:pt x="2" y="1"/>
                    </a:cubicBezTo>
                    <a:cubicBezTo>
                      <a:pt x="2" y="3"/>
                      <a:pt x="1" y="4"/>
                      <a:pt x="1" y="4"/>
                    </a:cubicBezTo>
                    <a:cubicBezTo>
                      <a:pt x="1" y="4"/>
                      <a:pt x="0" y="4"/>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381"/>
              <p:cNvSpPr>
                <a:spLocks/>
              </p:cNvSpPr>
              <p:nvPr/>
            </p:nvSpPr>
            <p:spPr bwMode="auto">
              <a:xfrm>
                <a:off x="1937" y="858"/>
                <a:ext cx="16" cy="18"/>
              </a:xfrm>
              <a:custGeom>
                <a:avLst/>
                <a:gdLst>
                  <a:gd name="T0" fmla="*/ 8 w 11"/>
                  <a:gd name="T1" fmla="*/ 0 h 12"/>
                  <a:gd name="T2" fmla="*/ 8 w 11"/>
                  <a:gd name="T3" fmla="*/ 0 h 12"/>
                  <a:gd name="T4" fmla="*/ 6 w 11"/>
                  <a:gd name="T5" fmla="*/ 0 h 12"/>
                  <a:gd name="T6" fmla="*/ 6 w 11"/>
                  <a:gd name="T7" fmla="*/ 0 h 12"/>
                  <a:gd name="T8" fmla="*/ 6 w 11"/>
                  <a:gd name="T9" fmla="*/ 0 h 12"/>
                  <a:gd name="T10" fmla="*/ 1 w 11"/>
                  <a:gd name="T11" fmla="*/ 1 h 12"/>
                  <a:gd name="T12" fmla="*/ 1 w 11"/>
                  <a:gd name="T13" fmla="*/ 1 h 12"/>
                  <a:gd name="T14" fmla="*/ 1 w 11"/>
                  <a:gd name="T15" fmla="*/ 1 h 12"/>
                  <a:gd name="T16" fmla="*/ 1 w 11"/>
                  <a:gd name="T17" fmla="*/ 1 h 12"/>
                  <a:gd name="T18" fmla="*/ 1 w 11"/>
                  <a:gd name="T19" fmla="*/ 2 h 12"/>
                  <a:gd name="T20" fmla="*/ 1 w 11"/>
                  <a:gd name="T21" fmla="*/ 2 h 12"/>
                  <a:gd name="T22" fmla="*/ 1 w 11"/>
                  <a:gd name="T23" fmla="*/ 2 h 12"/>
                  <a:gd name="T24" fmla="*/ 3 w 11"/>
                  <a:gd name="T25" fmla="*/ 12 h 12"/>
                  <a:gd name="T26" fmla="*/ 3 w 11"/>
                  <a:gd name="T27" fmla="*/ 12 h 12"/>
                  <a:gd name="T28" fmla="*/ 10 w 11"/>
                  <a:gd name="T29" fmla="*/ 3 h 12"/>
                  <a:gd name="T30" fmla="*/ 10 w 11"/>
                  <a:gd name="T31" fmla="*/ 3 h 12"/>
                  <a:gd name="T32" fmla="*/ 10 w 11"/>
                  <a:gd name="T33" fmla="*/ 3 h 12"/>
                  <a:gd name="T34" fmla="*/ 10 w 11"/>
                  <a:gd name="T35" fmla="*/ 3 h 12"/>
                  <a:gd name="T36" fmla="*/ 10 w 11"/>
                  <a:gd name="T37" fmla="*/ 3 h 12"/>
                  <a:gd name="T38" fmla="*/ 10 w 11"/>
                  <a:gd name="T39" fmla="*/ 3 h 12"/>
                  <a:gd name="T40" fmla="*/ 8 w 11"/>
                  <a:gd name="T41" fmla="*/ 0 h 12"/>
                  <a:gd name="T42" fmla="*/ 8 w 11"/>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2">
                    <a:moveTo>
                      <a:pt x="8" y="0"/>
                    </a:moveTo>
                    <a:cubicBezTo>
                      <a:pt x="8" y="0"/>
                      <a:pt x="8" y="0"/>
                      <a:pt x="8" y="0"/>
                    </a:cubicBezTo>
                    <a:cubicBezTo>
                      <a:pt x="8" y="0"/>
                      <a:pt x="7" y="0"/>
                      <a:pt x="6" y="0"/>
                    </a:cubicBezTo>
                    <a:cubicBezTo>
                      <a:pt x="6" y="0"/>
                      <a:pt x="6" y="0"/>
                      <a:pt x="6" y="0"/>
                    </a:cubicBezTo>
                    <a:cubicBezTo>
                      <a:pt x="6" y="0"/>
                      <a:pt x="6" y="0"/>
                      <a:pt x="6" y="0"/>
                    </a:cubicBezTo>
                    <a:cubicBezTo>
                      <a:pt x="4" y="0"/>
                      <a:pt x="3"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0" y="5"/>
                      <a:pt x="2" y="10"/>
                      <a:pt x="3" y="12"/>
                    </a:cubicBezTo>
                    <a:cubicBezTo>
                      <a:pt x="3" y="12"/>
                      <a:pt x="3" y="12"/>
                      <a:pt x="3" y="12"/>
                    </a:cubicBezTo>
                    <a:cubicBezTo>
                      <a:pt x="5" y="8"/>
                      <a:pt x="9" y="7"/>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0"/>
                      <a:pt x="10"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382"/>
              <p:cNvSpPr>
                <a:spLocks/>
              </p:cNvSpPr>
              <p:nvPr/>
            </p:nvSpPr>
            <p:spPr bwMode="auto">
              <a:xfrm>
                <a:off x="1934" y="809"/>
                <a:ext cx="37" cy="67"/>
              </a:xfrm>
              <a:custGeom>
                <a:avLst/>
                <a:gdLst>
                  <a:gd name="T0" fmla="*/ 21 w 25"/>
                  <a:gd name="T1" fmla="*/ 0 h 46"/>
                  <a:gd name="T2" fmla="*/ 20 w 25"/>
                  <a:gd name="T3" fmla="*/ 2 h 46"/>
                  <a:gd name="T4" fmla="*/ 19 w 25"/>
                  <a:gd name="T5" fmla="*/ 2 h 46"/>
                  <a:gd name="T6" fmla="*/ 19 w 25"/>
                  <a:gd name="T7" fmla="*/ 2 h 46"/>
                  <a:gd name="T8" fmla="*/ 18 w 25"/>
                  <a:gd name="T9" fmla="*/ 3 h 46"/>
                  <a:gd name="T10" fmla="*/ 12 w 25"/>
                  <a:gd name="T11" fmla="*/ 8 h 46"/>
                  <a:gd name="T12" fmla="*/ 13 w 25"/>
                  <a:gd name="T13" fmla="*/ 8 h 46"/>
                  <a:gd name="T14" fmla="*/ 15 w 25"/>
                  <a:gd name="T15" fmla="*/ 8 h 46"/>
                  <a:gd name="T16" fmla="*/ 17 w 25"/>
                  <a:gd name="T17" fmla="*/ 13 h 46"/>
                  <a:gd name="T18" fmla="*/ 14 w 25"/>
                  <a:gd name="T19" fmla="*/ 20 h 46"/>
                  <a:gd name="T20" fmla="*/ 15 w 25"/>
                  <a:gd name="T21" fmla="*/ 21 h 46"/>
                  <a:gd name="T22" fmla="*/ 10 w 25"/>
                  <a:gd name="T23" fmla="*/ 25 h 46"/>
                  <a:gd name="T24" fmla="*/ 12 w 25"/>
                  <a:gd name="T25" fmla="*/ 25 h 46"/>
                  <a:gd name="T26" fmla="*/ 17 w 25"/>
                  <a:gd name="T27" fmla="*/ 30 h 46"/>
                  <a:gd name="T28" fmla="*/ 12 w 25"/>
                  <a:gd name="T29" fmla="*/ 28 h 46"/>
                  <a:gd name="T30" fmla="*/ 6 w 25"/>
                  <a:gd name="T31" fmla="*/ 31 h 46"/>
                  <a:gd name="T32" fmla="*/ 6 w 25"/>
                  <a:gd name="T33" fmla="*/ 31 h 46"/>
                  <a:gd name="T34" fmla="*/ 2 w 25"/>
                  <a:gd name="T35" fmla="*/ 32 h 46"/>
                  <a:gd name="T36" fmla="*/ 3 w 25"/>
                  <a:gd name="T37" fmla="*/ 32 h 46"/>
                  <a:gd name="T38" fmla="*/ 3 w 25"/>
                  <a:gd name="T39" fmla="*/ 32 h 46"/>
                  <a:gd name="T40" fmla="*/ 3 w 25"/>
                  <a:gd name="T41" fmla="*/ 36 h 46"/>
                  <a:gd name="T42" fmla="*/ 3 w 25"/>
                  <a:gd name="T43" fmla="*/ 35 h 46"/>
                  <a:gd name="T44" fmla="*/ 3 w 25"/>
                  <a:gd name="T45" fmla="*/ 35 h 46"/>
                  <a:gd name="T46" fmla="*/ 3 w 25"/>
                  <a:gd name="T47" fmla="*/ 35 h 46"/>
                  <a:gd name="T48" fmla="*/ 3 w 25"/>
                  <a:gd name="T49" fmla="*/ 35 h 46"/>
                  <a:gd name="T50" fmla="*/ 8 w 25"/>
                  <a:gd name="T51" fmla="*/ 34 h 46"/>
                  <a:gd name="T52" fmla="*/ 8 w 25"/>
                  <a:gd name="T53" fmla="*/ 34 h 46"/>
                  <a:gd name="T54" fmla="*/ 8 w 25"/>
                  <a:gd name="T55" fmla="*/ 34 h 46"/>
                  <a:gd name="T56" fmla="*/ 10 w 25"/>
                  <a:gd name="T57" fmla="*/ 34 h 46"/>
                  <a:gd name="T58" fmla="*/ 10 w 25"/>
                  <a:gd name="T59" fmla="*/ 34 h 46"/>
                  <a:gd name="T60" fmla="*/ 10 w 25"/>
                  <a:gd name="T61" fmla="*/ 34 h 46"/>
                  <a:gd name="T62" fmla="*/ 10 w 25"/>
                  <a:gd name="T63" fmla="*/ 34 h 46"/>
                  <a:gd name="T64" fmla="*/ 10 w 25"/>
                  <a:gd name="T65" fmla="*/ 34 h 46"/>
                  <a:gd name="T66" fmla="*/ 12 w 25"/>
                  <a:gd name="T67" fmla="*/ 37 h 46"/>
                  <a:gd name="T68" fmla="*/ 12 w 25"/>
                  <a:gd name="T69" fmla="*/ 37 h 46"/>
                  <a:gd name="T70" fmla="*/ 12 w 25"/>
                  <a:gd name="T71" fmla="*/ 37 h 46"/>
                  <a:gd name="T72" fmla="*/ 12 w 25"/>
                  <a:gd name="T73" fmla="*/ 37 h 46"/>
                  <a:gd name="T74" fmla="*/ 12 w 25"/>
                  <a:gd name="T75" fmla="*/ 37 h 46"/>
                  <a:gd name="T76" fmla="*/ 12 w 25"/>
                  <a:gd name="T77" fmla="*/ 37 h 46"/>
                  <a:gd name="T78" fmla="*/ 5 w 25"/>
                  <a:gd name="T79" fmla="*/ 46 h 46"/>
                  <a:gd name="T80" fmla="*/ 5 w 25"/>
                  <a:gd name="T81" fmla="*/ 46 h 46"/>
                  <a:gd name="T82" fmla="*/ 15 w 25"/>
                  <a:gd name="T83" fmla="*/ 44 h 46"/>
                  <a:gd name="T84" fmla="*/ 23 w 25"/>
                  <a:gd name="T85" fmla="*/ 44 h 46"/>
                  <a:gd name="T86" fmla="*/ 23 w 25"/>
                  <a:gd name="T87" fmla="*/ 44 h 46"/>
                  <a:gd name="T88" fmla="*/ 23 w 25"/>
                  <a:gd name="T89" fmla="*/ 44 h 46"/>
                  <a:gd name="T90" fmla="*/ 22 w 25"/>
                  <a:gd name="T91" fmla="*/ 44 h 46"/>
                  <a:gd name="T92" fmla="*/ 21 w 25"/>
                  <a:gd name="T93" fmla="*/ 41 h 46"/>
                  <a:gd name="T94" fmla="*/ 21 w 25"/>
                  <a:gd name="T95" fmla="*/ 36 h 46"/>
                  <a:gd name="T96" fmla="*/ 20 w 25"/>
                  <a:gd name="T97" fmla="*/ 29 h 46"/>
                  <a:gd name="T98" fmla="*/ 20 w 25"/>
                  <a:gd name="T99" fmla="*/ 20 h 46"/>
                  <a:gd name="T100" fmla="*/ 20 w 25"/>
                  <a:gd name="T101" fmla="*/ 6 h 46"/>
                  <a:gd name="T102" fmla="*/ 20 w 25"/>
                  <a:gd name="T103" fmla="*/ 7 h 46"/>
                  <a:gd name="T104" fmla="*/ 21 w 25"/>
                  <a:gd name="T105" fmla="*/ 5 h 46"/>
                  <a:gd name="T106" fmla="*/ 21 w 25"/>
                  <a:gd name="T107" fmla="*/ 5 h 46"/>
                  <a:gd name="T108" fmla="*/ 21 w 25"/>
                  <a:gd name="T10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46">
                    <a:moveTo>
                      <a:pt x="21" y="0"/>
                    </a:moveTo>
                    <a:cubicBezTo>
                      <a:pt x="21" y="2"/>
                      <a:pt x="20" y="2"/>
                      <a:pt x="20" y="2"/>
                    </a:cubicBezTo>
                    <a:cubicBezTo>
                      <a:pt x="20" y="2"/>
                      <a:pt x="19" y="2"/>
                      <a:pt x="19" y="2"/>
                    </a:cubicBezTo>
                    <a:cubicBezTo>
                      <a:pt x="19" y="2"/>
                      <a:pt x="19" y="2"/>
                      <a:pt x="19" y="2"/>
                    </a:cubicBezTo>
                    <a:cubicBezTo>
                      <a:pt x="18" y="3"/>
                      <a:pt x="18" y="3"/>
                      <a:pt x="18" y="3"/>
                    </a:cubicBezTo>
                    <a:cubicBezTo>
                      <a:pt x="2" y="7"/>
                      <a:pt x="9" y="8"/>
                      <a:pt x="12" y="8"/>
                    </a:cubicBezTo>
                    <a:cubicBezTo>
                      <a:pt x="13" y="8"/>
                      <a:pt x="13" y="8"/>
                      <a:pt x="13" y="8"/>
                    </a:cubicBezTo>
                    <a:cubicBezTo>
                      <a:pt x="14" y="8"/>
                      <a:pt x="15" y="8"/>
                      <a:pt x="15" y="8"/>
                    </a:cubicBezTo>
                    <a:cubicBezTo>
                      <a:pt x="25" y="8"/>
                      <a:pt x="17" y="13"/>
                      <a:pt x="17" y="13"/>
                    </a:cubicBezTo>
                    <a:cubicBezTo>
                      <a:pt x="7" y="17"/>
                      <a:pt x="14" y="20"/>
                      <a:pt x="14" y="20"/>
                    </a:cubicBezTo>
                    <a:cubicBezTo>
                      <a:pt x="22" y="20"/>
                      <a:pt x="15" y="21"/>
                      <a:pt x="15" y="21"/>
                    </a:cubicBezTo>
                    <a:cubicBezTo>
                      <a:pt x="0" y="24"/>
                      <a:pt x="10" y="25"/>
                      <a:pt x="10" y="25"/>
                    </a:cubicBezTo>
                    <a:cubicBezTo>
                      <a:pt x="11" y="25"/>
                      <a:pt x="11" y="25"/>
                      <a:pt x="12" y="25"/>
                    </a:cubicBezTo>
                    <a:cubicBezTo>
                      <a:pt x="16" y="25"/>
                      <a:pt x="17" y="30"/>
                      <a:pt x="17" y="30"/>
                    </a:cubicBezTo>
                    <a:cubicBezTo>
                      <a:pt x="16" y="28"/>
                      <a:pt x="14" y="28"/>
                      <a:pt x="12" y="28"/>
                    </a:cubicBezTo>
                    <a:cubicBezTo>
                      <a:pt x="10" y="28"/>
                      <a:pt x="8" y="29"/>
                      <a:pt x="6" y="31"/>
                    </a:cubicBezTo>
                    <a:cubicBezTo>
                      <a:pt x="6" y="31"/>
                      <a:pt x="6" y="31"/>
                      <a:pt x="6" y="31"/>
                    </a:cubicBezTo>
                    <a:cubicBezTo>
                      <a:pt x="5" y="31"/>
                      <a:pt x="3" y="32"/>
                      <a:pt x="2" y="32"/>
                    </a:cubicBezTo>
                    <a:cubicBezTo>
                      <a:pt x="3" y="32"/>
                      <a:pt x="3" y="32"/>
                      <a:pt x="3" y="32"/>
                    </a:cubicBezTo>
                    <a:cubicBezTo>
                      <a:pt x="3" y="32"/>
                      <a:pt x="3" y="32"/>
                      <a:pt x="3" y="32"/>
                    </a:cubicBezTo>
                    <a:cubicBezTo>
                      <a:pt x="3" y="33"/>
                      <a:pt x="3" y="34"/>
                      <a:pt x="3" y="36"/>
                    </a:cubicBezTo>
                    <a:cubicBezTo>
                      <a:pt x="3" y="35"/>
                      <a:pt x="3" y="35"/>
                      <a:pt x="3" y="35"/>
                    </a:cubicBezTo>
                    <a:cubicBezTo>
                      <a:pt x="3" y="35"/>
                      <a:pt x="3" y="35"/>
                      <a:pt x="3" y="35"/>
                    </a:cubicBezTo>
                    <a:cubicBezTo>
                      <a:pt x="3" y="35"/>
                      <a:pt x="3" y="35"/>
                      <a:pt x="3" y="35"/>
                    </a:cubicBezTo>
                    <a:cubicBezTo>
                      <a:pt x="3" y="35"/>
                      <a:pt x="3" y="35"/>
                      <a:pt x="3" y="35"/>
                    </a:cubicBezTo>
                    <a:cubicBezTo>
                      <a:pt x="5" y="35"/>
                      <a:pt x="6" y="34"/>
                      <a:pt x="8" y="34"/>
                    </a:cubicBezTo>
                    <a:cubicBezTo>
                      <a:pt x="8" y="34"/>
                      <a:pt x="8" y="34"/>
                      <a:pt x="8" y="34"/>
                    </a:cubicBezTo>
                    <a:cubicBezTo>
                      <a:pt x="8" y="34"/>
                      <a:pt x="8" y="34"/>
                      <a:pt x="8" y="34"/>
                    </a:cubicBezTo>
                    <a:cubicBezTo>
                      <a:pt x="9"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2" y="34"/>
                      <a:pt x="13" y="34"/>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1" y="41"/>
                      <a:pt x="7" y="42"/>
                      <a:pt x="5" y="46"/>
                    </a:cubicBezTo>
                    <a:cubicBezTo>
                      <a:pt x="5" y="46"/>
                      <a:pt x="5" y="46"/>
                      <a:pt x="5" y="46"/>
                    </a:cubicBezTo>
                    <a:cubicBezTo>
                      <a:pt x="7" y="44"/>
                      <a:pt x="11" y="44"/>
                      <a:pt x="15" y="44"/>
                    </a:cubicBezTo>
                    <a:cubicBezTo>
                      <a:pt x="19" y="44"/>
                      <a:pt x="23" y="44"/>
                      <a:pt x="23" y="44"/>
                    </a:cubicBezTo>
                    <a:cubicBezTo>
                      <a:pt x="23" y="44"/>
                      <a:pt x="23" y="44"/>
                      <a:pt x="23" y="44"/>
                    </a:cubicBezTo>
                    <a:cubicBezTo>
                      <a:pt x="23" y="44"/>
                      <a:pt x="23" y="44"/>
                      <a:pt x="23" y="44"/>
                    </a:cubicBezTo>
                    <a:cubicBezTo>
                      <a:pt x="23" y="44"/>
                      <a:pt x="22" y="44"/>
                      <a:pt x="22" y="44"/>
                    </a:cubicBezTo>
                    <a:cubicBezTo>
                      <a:pt x="21" y="44"/>
                      <a:pt x="21" y="43"/>
                      <a:pt x="21" y="41"/>
                    </a:cubicBezTo>
                    <a:cubicBezTo>
                      <a:pt x="21" y="41"/>
                      <a:pt x="21" y="39"/>
                      <a:pt x="21" y="36"/>
                    </a:cubicBezTo>
                    <a:cubicBezTo>
                      <a:pt x="20" y="35"/>
                      <a:pt x="20" y="32"/>
                      <a:pt x="20" y="29"/>
                    </a:cubicBezTo>
                    <a:cubicBezTo>
                      <a:pt x="19" y="26"/>
                      <a:pt x="19" y="21"/>
                      <a:pt x="20" y="20"/>
                    </a:cubicBezTo>
                    <a:cubicBezTo>
                      <a:pt x="20" y="20"/>
                      <a:pt x="22" y="6"/>
                      <a:pt x="20" y="6"/>
                    </a:cubicBezTo>
                    <a:cubicBezTo>
                      <a:pt x="20" y="6"/>
                      <a:pt x="20" y="7"/>
                      <a:pt x="20" y="7"/>
                    </a:cubicBezTo>
                    <a:cubicBezTo>
                      <a:pt x="20" y="7"/>
                      <a:pt x="20" y="6"/>
                      <a:pt x="21" y="5"/>
                    </a:cubicBezTo>
                    <a:cubicBezTo>
                      <a:pt x="21" y="5"/>
                      <a:pt x="21" y="5"/>
                      <a:pt x="21" y="5"/>
                    </a:cubicBezTo>
                    <a:cubicBezTo>
                      <a:pt x="22" y="1"/>
                      <a:pt x="21" y="0"/>
                      <a:pt x="2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383"/>
              <p:cNvSpPr>
                <a:spLocks/>
              </p:cNvSpPr>
              <p:nvPr/>
            </p:nvSpPr>
            <p:spPr bwMode="auto">
              <a:xfrm>
                <a:off x="1962" y="809"/>
                <a:ext cx="3" cy="3"/>
              </a:xfrm>
              <a:custGeom>
                <a:avLst/>
                <a:gdLst>
                  <a:gd name="T0" fmla="*/ 2 w 2"/>
                  <a:gd name="T1" fmla="*/ 0 h 2"/>
                  <a:gd name="T2" fmla="*/ 1 w 2"/>
                  <a:gd name="T3" fmla="*/ 0 h 2"/>
                  <a:gd name="T4" fmla="*/ 0 w 2"/>
                  <a:gd name="T5" fmla="*/ 2 h 2"/>
                  <a:gd name="T6" fmla="*/ 0 w 2"/>
                  <a:gd name="T7" fmla="*/ 2 h 2"/>
                  <a:gd name="T8" fmla="*/ 1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0"/>
                      <a:pt x="1" y="0"/>
                    </a:cubicBezTo>
                    <a:cubicBezTo>
                      <a:pt x="1" y="0"/>
                      <a:pt x="1" y="2"/>
                      <a:pt x="0" y="2"/>
                    </a:cubicBezTo>
                    <a:cubicBezTo>
                      <a:pt x="0" y="2"/>
                      <a:pt x="0" y="2"/>
                      <a:pt x="0" y="2"/>
                    </a:cubicBezTo>
                    <a:cubicBezTo>
                      <a:pt x="0" y="2"/>
                      <a:pt x="1" y="2"/>
                      <a:pt x="1" y="2"/>
                    </a:cubicBezTo>
                    <a:cubicBezTo>
                      <a:pt x="1"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384"/>
              <p:cNvSpPr>
                <a:spLocks noEditPoints="1"/>
              </p:cNvSpPr>
              <p:nvPr/>
            </p:nvSpPr>
            <p:spPr bwMode="auto">
              <a:xfrm>
                <a:off x="1939" y="858"/>
                <a:ext cx="13" cy="18"/>
              </a:xfrm>
              <a:custGeom>
                <a:avLst/>
                <a:gdLst>
                  <a:gd name="T0" fmla="*/ 9 w 9"/>
                  <a:gd name="T1" fmla="*/ 3 h 12"/>
                  <a:gd name="T2" fmla="*/ 9 w 9"/>
                  <a:gd name="T3" fmla="*/ 3 h 12"/>
                  <a:gd name="T4" fmla="*/ 2 w 9"/>
                  <a:gd name="T5" fmla="*/ 12 h 12"/>
                  <a:gd name="T6" fmla="*/ 2 w 9"/>
                  <a:gd name="T7" fmla="*/ 12 h 12"/>
                  <a:gd name="T8" fmla="*/ 9 w 9"/>
                  <a:gd name="T9" fmla="*/ 3 h 12"/>
                  <a:gd name="T10" fmla="*/ 9 w 9"/>
                  <a:gd name="T11" fmla="*/ 3 h 12"/>
                  <a:gd name="T12" fmla="*/ 9 w 9"/>
                  <a:gd name="T13" fmla="*/ 3 h 12"/>
                  <a:gd name="T14" fmla="*/ 9 w 9"/>
                  <a:gd name="T15" fmla="*/ 3 h 12"/>
                  <a:gd name="T16" fmla="*/ 9 w 9"/>
                  <a:gd name="T17" fmla="*/ 3 h 12"/>
                  <a:gd name="T18" fmla="*/ 9 w 9"/>
                  <a:gd name="T19" fmla="*/ 3 h 12"/>
                  <a:gd name="T20" fmla="*/ 9 w 9"/>
                  <a:gd name="T21" fmla="*/ 3 h 12"/>
                  <a:gd name="T22" fmla="*/ 9 w 9"/>
                  <a:gd name="T23" fmla="*/ 3 h 12"/>
                  <a:gd name="T24" fmla="*/ 0 w 9"/>
                  <a:gd name="T25" fmla="*/ 1 h 12"/>
                  <a:gd name="T26" fmla="*/ 0 w 9"/>
                  <a:gd name="T27" fmla="*/ 1 h 12"/>
                  <a:gd name="T28" fmla="*/ 0 w 9"/>
                  <a:gd name="T29" fmla="*/ 1 h 12"/>
                  <a:gd name="T30" fmla="*/ 0 w 9"/>
                  <a:gd name="T31" fmla="*/ 1 h 12"/>
                  <a:gd name="T32" fmla="*/ 0 w 9"/>
                  <a:gd name="T33" fmla="*/ 1 h 12"/>
                  <a:gd name="T34" fmla="*/ 0 w 9"/>
                  <a:gd name="T35" fmla="*/ 1 h 12"/>
                  <a:gd name="T36" fmla="*/ 5 w 9"/>
                  <a:gd name="T37" fmla="*/ 0 h 12"/>
                  <a:gd name="T38" fmla="*/ 5 w 9"/>
                  <a:gd name="T39" fmla="*/ 0 h 12"/>
                  <a:gd name="T40" fmla="*/ 5 w 9"/>
                  <a:gd name="T41" fmla="*/ 0 h 12"/>
                  <a:gd name="T42" fmla="*/ 7 w 9"/>
                  <a:gd name="T43" fmla="*/ 0 h 12"/>
                  <a:gd name="T44" fmla="*/ 5 w 9"/>
                  <a:gd name="T45" fmla="*/ 0 h 12"/>
                  <a:gd name="T46" fmla="*/ 7 w 9"/>
                  <a:gd name="T47" fmla="*/ 0 h 12"/>
                  <a:gd name="T48" fmla="*/ 7 w 9"/>
                  <a:gd name="T49" fmla="*/ 0 h 12"/>
                  <a:gd name="T50" fmla="*/ 7 w 9"/>
                  <a:gd name="T51" fmla="*/ 0 h 12"/>
                  <a:gd name="T52" fmla="*/ 7 w 9"/>
                  <a:gd name="T53" fmla="*/ 0 h 12"/>
                  <a:gd name="T54" fmla="*/ 7 w 9"/>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12">
                    <a:moveTo>
                      <a:pt x="9" y="3"/>
                    </a:moveTo>
                    <a:cubicBezTo>
                      <a:pt x="9" y="3"/>
                      <a:pt x="9" y="3"/>
                      <a:pt x="9" y="3"/>
                    </a:cubicBezTo>
                    <a:cubicBezTo>
                      <a:pt x="8" y="7"/>
                      <a:pt x="4" y="8"/>
                      <a:pt x="2" y="12"/>
                    </a:cubicBezTo>
                    <a:cubicBezTo>
                      <a:pt x="2" y="12"/>
                      <a:pt x="2" y="12"/>
                      <a:pt x="2" y="12"/>
                    </a:cubicBezTo>
                    <a:cubicBezTo>
                      <a:pt x="4" y="8"/>
                      <a:pt x="8" y="7"/>
                      <a:pt x="9" y="3"/>
                    </a:cubicBezTo>
                    <a:cubicBezTo>
                      <a:pt x="9" y="3"/>
                      <a:pt x="9" y="3"/>
                      <a:pt x="9" y="3"/>
                    </a:cubicBezTo>
                    <a:moveTo>
                      <a:pt x="9" y="3"/>
                    </a:moveTo>
                    <a:cubicBezTo>
                      <a:pt x="9" y="3"/>
                      <a:pt x="9" y="3"/>
                      <a:pt x="9" y="3"/>
                    </a:cubicBezTo>
                    <a:cubicBezTo>
                      <a:pt x="9" y="3"/>
                      <a:pt x="9" y="3"/>
                      <a:pt x="9" y="3"/>
                    </a:cubicBezTo>
                    <a:moveTo>
                      <a:pt x="9" y="3"/>
                    </a:moveTo>
                    <a:cubicBezTo>
                      <a:pt x="9" y="3"/>
                      <a:pt x="9" y="3"/>
                      <a:pt x="9" y="3"/>
                    </a:cubicBezTo>
                    <a:cubicBezTo>
                      <a:pt x="9" y="3"/>
                      <a:pt x="9" y="3"/>
                      <a:pt x="9"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7" y="0"/>
                    </a:moveTo>
                    <a:cubicBezTo>
                      <a:pt x="7" y="0"/>
                      <a:pt x="6" y="0"/>
                      <a:pt x="5" y="0"/>
                    </a:cubicBezTo>
                    <a:cubicBezTo>
                      <a:pt x="6" y="0"/>
                      <a:pt x="7" y="0"/>
                      <a:pt x="7" y="0"/>
                    </a:cubicBezTo>
                    <a:moveTo>
                      <a:pt x="7" y="0"/>
                    </a:move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385"/>
              <p:cNvSpPr>
                <a:spLocks noEditPoints="1"/>
              </p:cNvSpPr>
              <p:nvPr/>
            </p:nvSpPr>
            <p:spPr bwMode="auto">
              <a:xfrm>
                <a:off x="1971" y="872"/>
                <a:ext cx="3" cy="2"/>
              </a:xfrm>
              <a:custGeom>
                <a:avLst/>
                <a:gdLst>
                  <a:gd name="T0" fmla="*/ 1 w 2"/>
                  <a:gd name="T1" fmla="*/ 1 h 2"/>
                  <a:gd name="T2" fmla="*/ 0 w 2"/>
                  <a:gd name="T3" fmla="*/ 2 h 2"/>
                  <a:gd name="T4" fmla="*/ 1 w 2"/>
                  <a:gd name="T5" fmla="*/ 1 h 2"/>
                  <a:gd name="T6" fmla="*/ 2 w 2"/>
                  <a:gd name="T7" fmla="*/ 0 h 2"/>
                  <a:gd name="T8" fmla="*/ 1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0" y="2"/>
                      <a:pt x="0" y="2"/>
                    </a:cubicBezTo>
                    <a:cubicBezTo>
                      <a:pt x="0" y="2"/>
                      <a:pt x="0" y="1"/>
                      <a:pt x="1" y="1"/>
                    </a:cubicBezTo>
                    <a:moveTo>
                      <a:pt x="2" y="0"/>
                    </a:moveTo>
                    <a:cubicBezTo>
                      <a:pt x="2" y="0"/>
                      <a:pt x="1" y="0"/>
                      <a:pt x="1" y="0"/>
                    </a:cubicBezTo>
                    <a:cubicBezTo>
                      <a:pt x="1"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386"/>
              <p:cNvSpPr>
                <a:spLocks noEditPoints="1"/>
              </p:cNvSpPr>
              <p:nvPr/>
            </p:nvSpPr>
            <p:spPr bwMode="auto">
              <a:xfrm>
                <a:off x="1953" y="872"/>
                <a:ext cx="21" cy="11"/>
              </a:xfrm>
              <a:custGeom>
                <a:avLst/>
                <a:gdLst>
                  <a:gd name="T0" fmla="*/ 12 w 14"/>
                  <a:gd name="T1" fmla="*/ 2 h 8"/>
                  <a:gd name="T2" fmla="*/ 13 w 14"/>
                  <a:gd name="T3" fmla="*/ 1 h 8"/>
                  <a:gd name="T4" fmla="*/ 12 w 14"/>
                  <a:gd name="T5" fmla="*/ 2 h 8"/>
                  <a:gd name="T6" fmla="*/ 13 w 14"/>
                  <a:gd name="T7" fmla="*/ 0 h 8"/>
                  <a:gd name="T8" fmla="*/ 10 w 14"/>
                  <a:gd name="T9" fmla="*/ 1 h 8"/>
                  <a:gd name="T10" fmla="*/ 10 w 14"/>
                  <a:gd name="T11" fmla="*/ 1 h 8"/>
                  <a:gd name="T12" fmla="*/ 10 w 14"/>
                  <a:gd name="T13" fmla="*/ 1 h 8"/>
                  <a:gd name="T14" fmla="*/ 10 w 14"/>
                  <a:gd name="T15" fmla="*/ 1 h 8"/>
                  <a:gd name="T16" fmla="*/ 10 w 14"/>
                  <a:gd name="T17" fmla="*/ 1 h 8"/>
                  <a:gd name="T18" fmla="*/ 0 w 14"/>
                  <a:gd name="T19" fmla="*/ 7 h 8"/>
                  <a:gd name="T20" fmla="*/ 1 w 14"/>
                  <a:gd name="T21" fmla="*/ 8 h 8"/>
                  <a:gd name="T22" fmla="*/ 11 w 14"/>
                  <a:gd name="T23" fmla="*/ 2 h 8"/>
                  <a:gd name="T24" fmla="*/ 14 w 14"/>
                  <a:gd name="T25" fmla="*/ 0 h 8"/>
                  <a:gd name="T26" fmla="*/ 14 w 14"/>
                  <a:gd name="T27" fmla="*/ 0 h 8"/>
                  <a:gd name="T28" fmla="*/ 14 w 14"/>
                  <a:gd name="T29" fmla="*/ 0 h 8"/>
                  <a:gd name="T30" fmla="*/ 13 w 14"/>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8">
                    <a:moveTo>
                      <a:pt x="12" y="2"/>
                    </a:moveTo>
                    <a:cubicBezTo>
                      <a:pt x="12" y="2"/>
                      <a:pt x="13" y="1"/>
                      <a:pt x="13" y="1"/>
                    </a:cubicBezTo>
                    <a:cubicBezTo>
                      <a:pt x="12" y="1"/>
                      <a:pt x="12" y="2"/>
                      <a:pt x="12" y="2"/>
                    </a:cubicBezTo>
                    <a:moveTo>
                      <a:pt x="13" y="0"/>
                    </a:moveTo>
                    <a:cubicBezTo>
                      <a:pt x="13" y="0"/>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2" y="3"/>
                      <a:pt x="0" y="7"/>
                    </a:cubicBezTo>
                    <a:cubicBezTo>
                      <a:pt x="0" y="7"/>
                      <a:pt x="0" y="8"/>
                      <a:pt x="1" y="8"/>
                    </a:cubicBezTo>
                    <a:cubicBezTo>
                      <a:pt x="3" y="8"/>
                      <a:pt x="6" y="7"/>
                      <a:pt x="11" y="2"/>
                    </a:cubicBezTo>
                    <a:cubicBezTo>
                      <a:pt x="13" y="1"/>
                      <a:pt x="13" y="1"/>
                      <a:pt x="14" y="0"/>
                    </a:cubicBezTo>
                    <a:cubicBezTo>
                      <a:pt x="14" y="0"/>
                      <a:pt x="14" y="0"/>
                      <a:pt x="14" y="0"/>
                    </a:cubicBezTo>
                    <a:cubicBezTo>
                      <a:pt x="14" y="0"/>
                      <a:pt x="14"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387"/>
              <p:cNvSpPr>
                <a:spLocks noEditPoints="1"/>
              </p:cNvSpPr>
              <p:nvPr/>
            </p:nvSpPr>
            <p:spPr bwMode="auto">
              <a:xfrm>
                <a:off x="1968" y="873"/>
                <a:ext cx="14" cy="10"/>
              </a:xfrm>
              <a:custGeom>
                <a:avLst/>
                <a:gdLst>
                  <a:gd name="T0" fmla="*/ 8 w 10"/>
                  <a:gd name="T1" fmla="*/ 2 h 7"/>
                  <a:gd name="T2" fmla="*/ 8 w 10"/>
                  <a:gd name="T3" fmla="*/ 5 h 7"/>
                  <a:gd name="T4" fmla="*/ 9 w 10"/>
                  <a:gd name="T5" fmla="*/ 5 h 7"/>
                  <a:gd name="T6" fmla="*/ 10 w 10"/>
                  <a:gd name="T7" fmla="*/ 4 h 7"/>
                  <a:gd name="T8" fmla="*/ 10 w 10"/>
                  <a:gd name="T9" fmla="*/ 3 h 7"/>
                  <a:gd name="T10" fmla="*/ 8 w 10"/>
                  <a:gd name="T11" fmla="*/ 2 h 7"/>
                  <a:gd name="T12" fmla="*/ 5 w 10"/>
                  <a:gd name="T13" fmla="*/ 0 h 7"/>
                  <a:gd name="T14" fmla="*/ 5 w 10"/>
                  <a:gd name="T15" fmla="*/ 0 h 7"/>
                  <a:gd name="T16" fmla="*/ 1 w 10"/>
                  <a:gd name="T17" fmla="*/ 7 h 7"/>
                  <a:gd name="T18" fmla="*/ 7 w 10"/>
                  <a:gd name="T19" fmla="*/ 1 h 7"/>
                  <a:gd name="T20" fmla="*/ 7 w 10"/>
                  <a:gd name="T21" fmla="*/ 1 h 7"/>
                  <a:gd name="T22" fmla="*/ 5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8" y="2"/>
                    </a:moveTo>
                    <a:cubicBezTo>
                      <a:pt x="9" y="2"/>
                      <a:pt x="9" y="3"/>
                      <a:pt x="8" y="5"/>
                    </a:cubicBezTo>
                    <a:cubicBezTo>
                      <a:pt x="8" y="5"/>
                      <a:pt x="8" y="5"/>
                      <a:pt x="9" y="5"/>
                    </a:cubicBezTo>
                    <a:cubicBezTo>
                      <a:pt x="9" y="5"/>
                      <a:pt x="10" y="5"/>
                      <a:pt x="10" y="4"/>
                    </a:cubicBezTo>
                    <a:cubicBezTo>
                      <a:pt x="10" y="3"/>
                      <a:pt x="10" y="3"/>
                      <a:pt x="10" y="3"/>
                    </a:cubicBezTo>
                    <a:cubicBezTo>
                      <a:pt x="8" y="2"/>
                      <a:pt x="8" y="2"/>
                      <a:pt x="8" y="2"/>
                    </a:cubicBezTo>
                    <a:moveTo>
                      <a:pt x="5" y="0"/>
                    </a:moveTo>
                    <a:cubicBezTo>
                      <a:pt x="5" y="0"/>
                      <a:pt x="5" y="0"/>
                      <a:pt x="5" y="0"/>
                    </a:cubicBezTo>
                    <a:cubicBezTo>
                      <a:pt x="5" y="0"/>
                      <a:pt x="0" y="6"/>
                      <a:pt x="1" y="7"/>
                    </a:cubicBezTo>
                    <a:cubicBezTo>
                      <a:pt x="1" y="7"/>
                      <a:pt x="5" y="3"/>
                      <a:pt x="7" y="1"/>
                    </a:cubicBezTo>
                    <a:cubicBezTo>
                      <a:pt x="7" y="1"/>
                      <a:pt x="7" y="1"/>
                      <a:pt x="7"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388"/>
              <p:cNvSpPr>
                <a:spLocks noEditPoints="1"/>
              </p:cNvSpPr>
              <p:nvPr/>
            </p:nvSpPr>
            <p:spPr bwMode="auto">
              <a:xfrm>
                <a:off x="1934" y="770"/>
                <a:ext cx="29" cy="38"/>
              </a:xfrm>
              <a:custGeom>
                <a:avLst/>
                <a:gdLst>
                  <a:gd name="T0" fmla="*/ 4 w 20"/>
                  <a:gd name="T1" fmla="*/ 23 h 26"/>
                  <a:gd name="T2" fmla="*/ 3 w 20"/>
                  <a:gd name="T3" fmla="*/ 26 h 26"/>
                  <a:gd name="T4" fmla="*/ 3 w 20"/>
                  <a:gd name="T5" fmla="*/ 26 h 26"/>
                  <a:gd name="T6" fmla="*/ 3 w 20"/>
                  <a:gd name="T7" fmla="*/ 26 h 26"/>
                  <a:gd name="T8" fmla="*/ 4 w 20"/>
                  <a:gd name="T9" fmla="*/ 25 h 26"/>
                  <a:gd name="T10" fmla="*/ 4 w 20"/>
                  <a:gd name="T11" fmla="*/ 25 h 26"/>
                  <a:gd name="T12" fmla="*/ 4 w 20"/>
                  <a:gd name="T13" fmla="*/ 23 h 26"/>
                  <a:gd name="T14" fmla="*/ 9 w 20"/>
                  <a:gd name="T15" fmla="*/ 19 h 26"/>
                  <a:gd name="T16" fmla="*/ 6 w 20"/>
                  <a:gd name="T17" fmla="*/ 21 h 26"/>
                  <a:gd name="T18" fmla="*/ 6 w 20"/>
                  <a:gd name="T19" fmla="*/ 23 h 26"/>
                  <a:gd name="T20" fmla="*/ 6 w 20"/>
                  <a:gd name="T21" fmla="*/ 25 h 26"/>
                  <a:gd name="T22" fmla="*/ 9 w 20"/>
                  <a:gd name="T23" fmla="*/ 24 h 26"/>
                  <a:gd name="T24" fmla="*/ 9 w 20"/>
                  <a:gd name="T25" fmla="*/ 19 h 26"/>
                  <a:gd name="T26" fmla="*/ 12 w 20"/>
                  <a:gd name="T27" fmla="*/ 18 h 26"/>
                  <a:gd name="T28" fmla="*/ 11 w 20"/>
                  <a:gd name="T29" fmla="*/ 18 h 26"/>
                  <a:gd name="T30" fmla="*/ 11 w 20"/>
                  <a:gd name="T31" fmla="*/ 23 h 26"/>
                  <a:gd name="T32" fmla="*/ 12 w 20"/>
                  <a:gd name="T33" fmla="*/ 23 h 26"/>
                  <a:gd name="T34" fmla="*/ 12 w 20"/>
                  <a:gd name="T35" fmla="*/ 18 h 26"/>
                  <a:gd name="T36" fmla="*/ 15 w 20"/>
                  <a:gd name="T37" fmla="*/ 15 h 26"/>
                  <a:gd name="T38" fmla="*/ 14 w 20"/>
                  <a:gd name="T39" fmla="*/ 17 h 26"/>
                  <a:gd name="T40" fmla="*/ 14 w 20"/>
                  <a:gd name="T41" fmla="*/ 17 h 26"/>
                  <a:gd name="T42" fmla="*/ 14 w 20"/>
                  <a:gd name="T43" fmla="*/ 21 h 26"/>
                  <a:gd name="T44" fmla="*/ 14 w 20"/>
                  <a:gd name="T45" fmla="*/ 23 h 26"/>
                  <a:gd name="T46" fmla="*/ 14 w 20"/>
                  <a:gd name="T47" fmla="*/ 23 h 26"/>
                  <a:gd name="T48" fmla="*/ 16 w 20"/>
                  <a:gd name="T49" fmla="*/ 23 h 26"/>
                  <a:gd name="T50" fmla="*/ 16 w 20"/>
                  <a:gd name="T51" fmla="*/ 19 h 26"/>
                  <a:gd name="T52" fmla="*/ 15 w 20"/>
                  <a:gd name="T53" fmla="*/ 15 h 26"/>
                  <a:gd name="T54" fmla="*/ 5 w 20"/>
                  <a:gd name="T55" fmla="*/ 0 h 26"/>
                  <a:gd name="T56" fmla="*/ 10 w 20"/>
                  <a:gd name="T57" fmla="*/ 8 h 26"/>
                  <a:gd name="T58" fmla="*/ 13 w 20"/>
                  <a:gd name="T59" fmla="*/ 10 h 26"/>
                  <a:gd name="T60" fmla="*/ 8 w 20"/>
                  <a:gd name="T61" fmla="*/ 13 h 26"/>
                  <a:gd name="T62" fmla="*/ 10 w 20"/>
                  <a:gd name="T63" fmla="*/ 14 h 26"/>
                  <a:gd name="T64" fmla="*/ 10 w 20"/>
                  <a:gd name="T65" fmla="*/ 15 h 26"/>
                  <a:gd name="T66" fmla="*/ 13 w 20"/>
                  <a:gd name="T67" fmla="*/ 14 h 26"/>
                  <a:gd name="T68" fmla="*/ 14 w 20"/>
                  <a:gd name="T69" fmla="*/ 14 h 26"/>
                  <a:gd name="T70" fmla="*/ 17 w 20"/>
                  <a:gd name="T71" fmla="*/ 15 h 26"/>
                  <a:gd name="T72" fmla="*/ 17 w 20"/>
                  <a:gd name="T73" fmla="*/ 23 h 26"/>
                  <a:gd name="T74" fmla="*/ 18 w 20"/>
                  <a:gd name="T75" fmla="*/ 24 h 26"/>
                  <a:gd name="T76" fmla="*/ 18 w 20"/>
                  <a:gd name="T77" fmla="*/ 17 h 26"/>
                  <a:gd name="T78" fmla="*/ 19 w 20"/>
                  <a:gd name="T79" fmla="*/ 15 h 26"/>
                  <a:gd name="T80" fmla="*/ 20 w 20"/>
                  <a:gd name="T81" fmla="*/ 15 h 26"/>
                  <a:gd name="T82" fmla="*/ 20 w 20"/>
                  <a:gd name="T83" fmla="*/ 15 h 26"/>
                  <a:gd name="T84" fmla="*/ 20 w 20"/>
                  <a:gd name="T85" fmla="*/ 16 h 26"/>
                  <a:gd name="T86" fmla="*/ 18 w 20"/>
                  <a:gd name="T87" fmla="*/ 8 h 26"/>
                  <a:gd name="T88" fmla="*/ 6 w 20"/>
                  <a:gd name="T89" fmla="*/ 1 h 26"/>
                  <a:gd name="T90" fmla="*/ 5 w 20"/>
                  <a:gd name="T9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 h="26">
                    <a:moveTo>
                      <a:pt x="4" y="23"/>
                    </a:moveTo>
                    <a:cubicBezTo>
                      <a:pt x="2" y="25"/>
                      <a:pt x="2" y="25"/>
                      <a:pt x="3" y="26"/>
                    </a:cubicBezTo>
                    <a:cubicBezTo>
                      <a:pt x="3" y="26"/>
                      <a:pt x="3" y="26"/>
                      <a:pt x="3" y="26"/>
                    </a:cubicBezTo>
                    <a:cubicBezTo>
                      <a:pt x="3" y="26"/>
                      <a:pt x="3" y="26"/>
                      <a:pt x="3" y="26"/>
                    </a:cubicBezTo>
                    <a:cubicBezTo>
                      <a:pt x="4" y="26"/>
                      <a:pt x="4" y="26"/>
                      <a:pt x="4" y="25"/>
                    </a:cubicBezTo>
                    <a:cubicBezTo>
                      <a:pt x="4" y="25"/>
                      <a:pt x="4" y="25"/>
                      <a:pt x="4" y="25"/>
                    </a:cubicBezTo>
                    <a:cubicBezTo>
                      <a:pt x="4" y="24"/>
                      <a:pt x="4" y="23"/>
                      <a:pt x="4" y="23"/>
                    </a:cubicBezTo>
                    <a:moveTo>
                      <a:pt x="9" y="19"/>
                    </a:moveTo>
                    <a:cubicBezTo>
                      <a:pt x="8" y="20"/>
                      <a:pt x="7" y="21"/>
                      <a:pt x="6" y="21"/>
                    </a:cubicBezTo>
                    <a:cubicBezTo>
                      <a:pt x="6" y="22"/>
                      <a:pt x="6" y="23"/>
                      <a:pt x="6" y="23"/>
                    </a:cubicBezTo>
                    <a:cubicBezTo>
                      <a:pt x="6" y="24"/>
                      <a:pt x="6" y="24"/>
                      <a:pt x="6" y="25"/>
                    </a:cubicBezTo>
                    <a:cubicBezTo>
                      <a:pt x="7" y="24"/>
                      <a:pt x="8" y="24"/>
                      <a:pt x="9" y="24"/>
                    </a:cubicBezTo>
                    <a:cubicBezTo>
                      <a:pt x="9" y="22"/>
                      <a:pt x="9" y="21"/>
                      <a:pt x="9" y="19"/>
                    </a:cubicBezTo>
                    <a:moveTo>
                      <a:pt x="12" y="18"/>
                    </a:moveTo>
                    <a:cubicBezTo>
                      <a:pt x="12" y="18"/>
                      <a:pt x="12" y="18"/>
                      <a:pt x="11" y="18"/>
                    </a:cubicBezTo>
                    <a:cubicBezTo>
                      <a:pt x="11" y="20"/>
                      <a:pt x="11" y="22"/>
                      <a:pt x="11" y="23"/>
                    </a:cubicBezTo>
                    <a:cubicBezTo>
                      <a:pt x="11" y="23"/>
                      <a:pt x="12" y="23"/>
                      <a:pt x="12" y="23"/>
                    </a:cubicBezTo>
                    <a:cubicBezTo>
                      <a:pt x="12" y="21"/>
                      <a:pt x="12" y="19"/>
                      <a:pt x="12" y="18"/>
                    </a:cubicBezTo>
                    <a:moveTo>
                      <a:pt x="15" y="15"/>
                    </a:moveTo>
                    <a:cubicBezTo>
                      <a:pt x="15" y="16"/>
                      <a:pt x="14" y="17"/>
                      <a:pt x="14" y="17"/>
                    </a:cubicBezTo>
                    <a:cubicBezTo>
                      <a:pt x="14" y="17"/>
                      <a:pt x="14" y="17"/>
                      <a:pt x="14" y="17"/>
                    </a:cubicBezTo>
                    <a:cubicBezTo>
                      <a:pt x="14" y="19"/>
                      <a:pt x="14" y="21"/>
                      <a:pt x="14" y="21"/>
                    </a:cubicBezTo>
                    <a:cubicBezTo>
                      <a:pt x="14" y="22"/>
                      <a:pt x="14" y="22"/>
                      <a:pt x="14" y="23"/>
                    </a:cubicBezTo>
                    <a:cubicBezTo>
                      <a:pt x="14" y="23"/>
                      <a:pt x="14" y="23"/>
                      <a:pt x="14" y="23"/>
                    </a:cubicBezTo>
                    <a:cubicBezTo>
                      <a:pt x="15" y="23"/>
                      <a:pt x="15" y="23"/>
                      <a:pt x="16" y="23"/>
                    </a:cubicBezTo>
                    <a:cubicBezTo>
                      <a:pt x="16" y="21"/>
                      <a:pt x="16" y="19"/>
                      <a:pt x="16" y="19"/>
                    </a:cubicBezTo>
                    <a:cubicBezTo>
                      <a:pt x="16" y="16"/>
                      <a:pt x="15" y="15"/>
                      <a:pt x="15" y="15"/>
                    </a:cubicBezTo>
                    <a:moveTo>
                      <a:pt x="5" y="0"/>
                    </a:moveTo>
                    <a:cubicBezTo>
                      <a:pt x="0" y="0"/>
                      <a:pt x="10" y="8"/>
                      <a:pt x="10" y="8"/>
                    </a:cubicBezTo>
                    <a:cubicBezTo>
                      <a:pt x="9" y="10"/>
                      <a:pt x="13" y="10"/>
                      <a:pt x="13" y="10"/>
                    </a:cubicBezTo>
                    <a:cubicBezTo>
                      <a:pt x="10" y="12"/>
                      <a:pt x="9" y="13"/>
                      <a:pt x="8" y="13"/>
                    </a:cubicBezTo>
                    <a:cubicBezTo>
                      <a:pt x="9" y="14"/>
                      <a:pt x="10" y="14"/>
                      <a:pt x="10" y="14"/>
                    </a:cubicBezTo>
                    <a:cubicBezTo>
                      <a:pt x="10" y="14"/>
                      <a:pt x="10" y="15"/>
                      <a:pt x="10" y="15"/>
                    </a:cubicBezTo>
                    <a:cubicBezTo>
                      <a:pt x="11" y="14"/>
                      <a:pt x="12" y="14"/>
                      <a:pt x="13" y="14"/>
                    </a:cubicBezTo>
                    <a:cubicBezTo>
                      <a:pt x="13" y="14"/>
                      <a:pt x="13" y="14"/>
                      <a:pt x="14" y="14"/>
                    </a:cubicBezTo>
                    <a:cubicBezTo>
                      <a:pt x="15" y="14"/>
                      <a:pt x="16" y="14"/>
                      <a:pt x="17" y="15"/>
                    </a:cubicBezTo>
                    <a:cubicBezTo>
                      <a:pt x="17" y="15"/>
                      <a:pt x="18" y="15"/>
                      <a:pt x="17" y="23"/>
                    </a:cubicBezTo>
                    <a:cubicBezTo>
                      <a:pt x="17" y="23"/>
                      <a:pt x="18" y="24"/>
                      <a:pt x="18" y="24"/>
                    </a:cubicBezTo>
                    <a:cubicBezTo>
                      <a:pt x="18" y="19"/>
                      <a:pt x="18" y="17"/>
                      <a:pt x="18" y="17"/>
                    </a:cubicBezTo>
                    <a:cubicBezTo>
                      <a:pt x="18" y="15"/>
                      <a:pt x="18" y="15"/>
                      <a:pt x="19" y="15"/>
                    </a:cubicBezTo>
                    <a:cubicBezTo>
                      <a:pt x="19" y="15"/>
                      <a:pt x="20" y="15"/>
                      <a:pt x="20" y="15"/>
                    </a:cubicBezTo>
                    <a:cubicBezTo>
                      <a:pt x="20" y="15"/>
                      <a:pt x="20" y="15"/>
                      <a:pt x="20" y="15"/>
                    </a:cubicBezTo>
                    <a:cubicBezTo>
                      <a:pt x="20" y="15"/>
                      <a:pt x="20" y="15"/>
                      <a:pt x="20" y="16"/>
                    </a:cubicBezTo>
                    <a:cubicBezTo>
                      <a:pt x="20" y="13"/>
                      <a:pt x="19" y="11"/>
                      <a:pt x="18" y="8"/>
                    </a:cubicBezTo>
                    <a:cubicBezTo>
                      <a:pt x="14" y="1"/>
                      <a:pt x="6" y="1"/>
                      <a:pt x="6" y="1"/>
                    </a:cubicBezTo>
                    <a:cubicBezTo>
                      <a:pt x="6"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389"/>
              <p:cNvSpPr>
                <a:spLocks/>
              </p:cNvSpPr>
              <p:nvPr/>
            </p:nvSpPr>
            <p:spPr bwMode="auto">
              <a:xfrm>
                <a:off x="1939" y="80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390"/>
              <p:cNvSpPr>
                <a:spLocks noEditPoints="1"/>
              </p:cNvSpPr>
              <p:nvPr/>
            </p:nvSpPr>
            <p:spPr bwMode="auto">
              <a:xfrm>
                <a:off x="1940" y="789"/>
                <a:ext cx="10" cy="17"/>
              </a:xfrm>
              <a:custGeom>
                <a:avLst/>
                <a:gdLst>
                  <a:gd name="T0" fmla="*/ 2 w 7"/>
                  <a:gd name="T1" fmla="*/ 8 h 12"/>
                  <a:gd name="T2" fmla="*/ 0 w 7"/>
                  <a:gd name="T3" fmla="*/ 10 h 12"/>
                  <a:gd name="T4" fmla="*/ 0 w 7"/>
                  <a:gd name="T5" fmla="*/ 12 h 12"/>
                  <a:gd name="T6" fmla="*/ 0 w 7"/>
                  <a:gd name="T7" fmla="*/ 12 h 12"/>
                  <a:gd name="T8" fmla="*/ 2 w 7"/>
                  <a:gd name="T9" fmla="*/ 12 h 12"/>
                  <a:gd name="T10" fmla="*/ 2 w 7"/>
                  <a:gd name="T11" fmla="*/ 10 h 12"/>
                  <a:gd name="T12" fmla="*/ 2 w 7"/>
                  <a:gd name="T13" fmla="*/ 8 h 12"/>
                  <a:gd name="T14" fmla="*/ 7 w 7"/>
                  <a:gd name="T15" fmla="*/ 5 h 12"/>
                  <a:gd name="T16" fmla="*/ 5 w 7"/>
                  <a:gd name="T17" fmla="*/ 6 h 12"/>
                  <a:gd name="T18" fmla="*/ 5 w 7"/>
                  <a:gd name="T19" fmla="*/ 11 h 12"/>
                  <a:gd name="T20" fmla="*/ 7 w 7"/>
                  <a:gd name="T21" fmla="*/ 10 h 12"/>
                  <a:gd name="T22" fmla="*/ 7 w 7"/>
                  <a:gd name="T23" fmla="*/ 5 h 12"/>
                  <a:gd name="T24" fmla="*/ 4 w 7"/>
                  <a:gd name="T25" fmla="*/ 0 h 12"/>
                  <a:gd name="T26" fmla="*/ 4 w 7"/>
                  <a:gd name="T27" fmla="*/ 2 h 12"/>
                  <a:gd name="T28" fmla="*/ 6 w 7"/>
                  <a:gd name="T29" fmla="*/ 2 h 12"/>
                  <a:gd name="T30" fmla="*/ 6 w 7"/>
                  <a:gd name="T31" fmla="*/ 2 h 12"/>
                  <a:gd name="T32" fmla="*/ 6 w 7"/>
                  <a:gd name="T33" fmla="*/ 1 h 12"/>
                  <a:gd name="T34" fmla="*/ 4 w 7"/>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2">
                    <a:moveTo>
                      <a:pt x="2" y="8"/>
                    </a:moveTo>
                    <a:cubicBezTo>
                      <a:pt x="2" y="9"/>
                      <a:pt x="1" y="9"/>
                      <a:pt x="0" y="10"/>
                    </a:cubicBezTo>
                    <a:cubicBezTo>
                      <a:pt x="0" y="10"/>
                      <a:pt x="0" y="11"/>
                      <a:pt x="0" y="12"/>
                    </a:cubicBezTo>
                    <a:cubicBezTo>
                      <a:pt x="0" y="12"/>
                      <a:pt x="0" y="12"/>
                      <a:pt x="0" y="12"/>
                    </a:cubicBezTo>
                    <a:cubicBezTo>
                      <a:pt x="1" y="12"/>
                      <a:pt x="1" y="12"/>
                      <a:pt x="2" y="12"/>
                    </a:cubicBezTo>
                    <a:cubicBezTo>
                      <a:pt x="2" y="11"/>
                      <a:pt x="2" y="11"/>
                      <a:pt x="2" y="10"/>
                    </a:cubicBezTo>
                    <a:cubicBezTo>
                      <a:pt x="2" y="10"/>
                      <a:pt x="2" y="9"/>
                      <a:pt x="2" y="8"/>
                    </a:cubicBezTo>
                    <a:moveTo>
                      <a:pt x="7" y="5"/>
                    </a:moveTo>
                    <a:cubicBezTo>
                      <a:pt x="6" y="6"/>
                      <a:pt x="6" y="6"/>
                      <a:pt x="5" y="6"/>
                    </a:cubicBezTo>
                    <a:cubicBezTo>
                      <a:pt x="5" y="8"/>
                      <a:pt x="5" y="9"/>
                      <a:pt x="5" y="11"/>
                    </a:cubicBezTo>
                    <a:cubicBezTo>
                      <a:pt x="6" y="10"/>
                      <a:pt x="6" y="10"/>
                      <a:pt x="7" y="10"/>
                    </a:cubicBezTo>
                    <a:cubicBezTo>
                      <a:pt x="7" y="9"/>
                      <a:pt x="7" y="7"/>
                      <a:pt x="7" y="5"/>
                    </a:cubicBezTo>
                    <a:moveTo>
                      <a:pt x="4" y="0"/>
                    </a:moveTo>
                    <a:cubicBezTo>
                      <a:pt x="3" y="2"/>
                      <a:pt x="3" y="2"/>
                      <a:pt x="4" y="2"/>
                    </a:cubicBezTo>
                    <a:cubicBezTo>
                      <a:pt x="5" y="2"/>
                      <a:pt x="6" y="2"/>
                      <a:pt x="6" y="2"/>
                    </a:cubicBezTo>
                    <a:cubicBezTo>
                      <a:pt x="6" y="2"/>
                      <a:pt x="6" y="2"/>
                      <a:pt x="6" y="2"/>
                    </a:cubicBezTo>
                    <a:cubicBezTo>
                      <a:pt x="6" y="2"/>
                      <a:pt x="6" y="1"/>
                      <a:pt x="6" y="1"/>
                    </a:cubicBezTo>
                    <a:cubicBezTo>
                      <a:pt x="6" y="1"/>
                      <a:pt x="5" y="1"/>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391"/>
              <p:cNvSpPr>
                <a:spLocks noEditPoints="1"/>
              </p:cNvSpPr>
              <p:nvPr/>
            </p:nvSpPr>
            <p:spPr bwMode="auto">
              <a:xfrm>
                <a:off x="1952" y="790"/>
                <a:ext cx="9" cy="13"/>
              </a:xfrm>
              <a:custGeom>
                <a:avLst/>
                <a:gdLst>
                  <a:gd name="T0" fmla="*/ 2 w 6"/>
                  <a:gd name="T1" fmla="*/ 3 h 9"/>
                  <a:gd name="T2" fmla="*/ 0 w 6"/>
                  <a:gd name="T3" fmla="*/ 4 h 9"/>
                  <a:gd name="T4" fmla="*/ 0 w 6"/>
                  <a:gd name="T5" fmla="*/ 9 h 9"/>
                  <a:gd name="T6" fmla="*/ 2 w 6"/>
                  <a:gd name="T7" fmla="*/ 9 h 9"/>
                  <a:gd name="T8" fmla="*/ 2 w 6"/>
                  <a:gd name="T9" fmla="*/ 7 h 9"/>
                  <a:gd name="T10" fmla="*/ 2 w 6"/>
                  <a:gd name="T11" fmla="*/ 3 h 9"/>
                  <a:gd name="T12" fmla="*/ 2 w 6"/>
                  <a:gd name="T13" fmla="*/ 0 h 9"/>
                  <a:gd name="T14" fmla="*/ 1 w 6"/>
                  <a:gd name="T15" fmla="*/ 0 h 9"/>
                  <a:gd name="T16" fmla="*/ 1 w 6"/>
                  <a:gd name="T17" fmla="*/ 0 h 9"/>
                  <a:gd name="T18" fmla="*/ 3 w 6"/>
                  <a:gd name="T19" fmla="*/ 1 h 9"/>
                  <a:gd name="T20" fmla="*/ 4 w 6"/>
                  <a:gd name="T21" fmla="*/ 5 h 9"/>
                  <a:gd name="T22" fmla="*/ 4 w 6"/>
                  <a:gd name="T23" fmla="*/ 9 h 9"/>
                  <a:gd name="T24" fmla="*/ 5 w 6"/>
                  <a:gd name="T25" fmla="*/ 9 h 9"/>
                  <a:gd name="T26" fmla="*/ 5 w 6"/>
                  <a:gd name="T27" fmla="*/ 1 h 9"/>
                  <a:gd name="T28" fmla="*/ 2 w 6"/>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9">
                    <a:moveTo>
                      <a:pt x="2" y="3"/>
                    </a:moveTo>
                    <a:cubicBezTo>
                      <a:pt x="1" y="3"/>
                      <a:pt x="1" y="3"/>
                      <a:pt x="0" y="4"/>
                    </a:cubicBezTo>
                    <a:cubicBezTo>
                      <a:pt x="0" y="5"/>
                      <a:pt x="0" y="7"/>
                      <a:pt x="0" y="9"/>
                    </a:cubicBezTo>
                    <a:cubicBezTo>
                      <a:pt x="1" y="9"/>
                      <a:pt x="1" y="9"/>
                      <a:pt x="2" y="9"/>
                    </a:cubicBezTo>
                    <a:cubicBezTo>
                      <a:pt x="2" y="8"/>
                      <a:pt x="2" y="8"/>
                      <a:pt x="2" y="7"/>
                    </a:cubicBezTo>
                    <a:cubicBezTo>
                      <a:pt x="2" y="7"/>
                      <a:pt x="2" y="5"/>
                      <a:pt x="2" y="3"/>
                    </a:cubicBezTo>
                    <a:moveTo>
                      <a:pt x="2" y="0"/>
                    </a:moveTo>
                    <a:cubicBezTo>
                      <a:pt x="1" y="0"/>
                      <a:pt x="1" y="0"/>
                      <a:pt x="1" y="0"/>
                    </a:cubicBezTo>
                    <a:cubicBezTo>
                      <a:pt x="1" y="0"/>
                      <a:pt x="1" y="0"/>
                      <a:pt x="1" y="0"/>
                    </a:cubicBezTo>
                    <a:cubicBezTo>
                      <a:pt x="3" y="0"/>
                      <a:pt x="3" y="1"/>
                      <a:pt x="3" y="1"/>
                    </a:cubicBezTo>
                    <a:cubicBezTo>
                      <a:pt x="3" y="1"/>
                      <a:pt x="4" y="2"/>
                      <a:pt x="4" y="5"/>
                    </a:cubicBezTo>
                    <a:cubicBezTo>
                      <a:pt x="4" y="5"/>
                      <a:pt x="4" y="7"/>
                      <a:pt x="4" y="9"/>
                    </a:cubicBezTo>
                    <a:cubicBezTo>
                      <a:pt x="4" y="9"/>
                      <a:pt x="5" y="9"/>
                      <a:pt x="5" y="9"/>
                    </a:cubicBezTo>
                    <a:cubicBezTo>
                      <a:pt x="6" y="1"/>
                      <a:pt x="5" y="1"/>
                      <a:pt x="5" y="1"/>
                    </a:cubicBezTo>
                    <a:cubicBezTo>
                      <a:pt x="4"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392"/>
              <p:cNvSpPr>
                <a:spLocks noEditPoints="1"/>
              </p:cNvSpPr>
              <p:nvPr/>
            </p:nvSpPr>
            <p:spPr bwMode="auto">
              <a:xfrm>
                <a:off x="1961" y="793"/>
                <a:ext cx="4" cy="15"/>
              </a:xfrm>
              <a:custGeom>
                <a:avLst/>
                <a:gdLst>
                  <a:gd name="T0" fmla="*/ 3 w 3"/>
                  <a:gd name="T1" fmla="*/ 3 h 10"/>
                  <a:gd name="T2" fmla="*/ 3 w 3"/>
                  <a:gd name="T3" fmla="*/ 8 h 10"/>
                  <a:gd name="T4" fmla="*/ 3 w 3"/>
                  <a:gd name="T5" fmla="*/ 3 h 10"/>
                  <a:gd name="T6" fmla="*/ 3 w 3"/>
                  <a:gd name="T7" fmla="*/ 3 h 10"/>
                  <a:gd name="T8" fmla="*/ 1 w 3"/>
                  <a:gd name="T9" fmla="*/ 0 h 10"/>
                  <a:gd name="T10" fmla="*/ 1 w 3"/>
                  <a:gd name="T11" fmla="*/ 1 h 10"/>
                  <a:gd name="T12" fmla="*/ 1 w 3"/>
                  <a:gd name="T13" fmla="*/ 5 h 10"/>
                  <a:gd name="T14" fmla="*/ 1 w 3"/>
                  <a:gd name="T15" fmla="*/ 8 h 10"/>
                  <a:gd name="T16" fmla="*/ 1 w 3"/>
                  <a:gd name="T17" fmla="*/ 10 h 10"/>
                  <a:gd name="T18" fmla="*/ 2 w 3"/>
                  <a:gd name="T19" fmla="*/ 10 h 10"/>
                  <a:gd name="T20" fmla="*/ 2 w 3"/>
                  <a:gd name="T21" fmla="*/ 9 h 10"/>
                  <a:gd name="T22" fmla="*/ 2 w 3"/>
                  <a:gd name="T23" fmla="*/ 2 h 10"/>
                  <a:gd name="T24" fmla="*/ 1 w 3"/>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0">
                    <a:moveTo>
                      <a:pt x="3" y="3"/>
                    </a:moveTo>
                    <a:cubicBezTo>
                      <a:pt x="3" y="4"/>
                      <a:pt x="3" y="7"/>
                      <a:pt x="3" y="8"/>
                    </a:cubicBezTo>
                    <a:cubicBezTo>
                      <a:pt x="3" y="7"/>
                      <a:pt x="3" y="5"/>
                      <a:pt x="3" y="3"/>
                    </a:cubicBezTo>
                    <a:cubicBezTo>
                      <a:pt x="3" y="3"/>
                      <a:pt x="3" y="3"/>
                      <a:pt x="3" y="3"/>
                    </a:cubicBezTo>
                    <a:moveTo>
                      <a:pt x="1" y="0"/>
                    </a:moveTo>
                    <a:cubicBezTo>
                      <a:pt x="1" y="0"/>
                      <a:pt x="1" y="1"/>
                      <a:pt x="1" y="1"/>
                    </a:cubicBezTo>
                    <a:cubicBezTo>
                      <a:pt x="0" y="2"/>
                      <a:pt x="1" y="5"/>
                      <a:pt x="1" y="5"/>
                    </a:cubicBezTo>
                    <a:cubicBezTo>
                      <a:pt x="1" y="6"/>
                      <a:pt x="1" y="7"/>
                      <a:pt x="1" y="8"/>
                    </a:cubicBezTo>
                    <a:cubicBezTo>
                      <a:pt x="1" y="9"/>
                      <a:pt x="1" y="10"/>
                      <a:pt x="1" y="10"/>
                    </a:cubicBezTo>
                    <a:cubicBezTo>
                      <a:pt x="1" y="10"/>
                      <a:pt x="1" y="10"/>
                      <a:pt x="2" y="10"/>
                    </a:cubicBezTo>
                    <a:cubicBezTo>
                      <a:pt x="2" y="10"/>
                      <a:pt x="2" y="10"/>
                      <a:pt x="2" y="9"/>
                    </a:cubicBezTo>
                    <a:cubicBezTo>
                      <a:pt x="2" y="6"/>
                      <a:pt x="2" y="2"/>
                      <a:pt x="2" y="2"/>
                    </a:cubicBezTo>
                    <a:cubicBezTo>
                      <a:pt x="2" y="1"/>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393"/>
              <p:cNvSpPr>
                <a:spLocks/>
              </p:cNvSpPr>
              <p:nvPr/>
            </p:nvSpPr>
            <p:spPr bwMode="auto">
              <a:xfrm>
                <a:off x="1961" y="792"/>
                <a:ext cx="4" cy="14"/>
              </a:xfrm>
              <a:custGeom>
                <a:avLst/>
                <a:gdLst>
                  <a:gd name="T0" fmla="*/ 1 w 3"/>
                  <a:gd name="T1" fmla="*/ 0 h 10"/>
                  <a:gd name="T2" fmla="*/ 0 w 3"/>
                  <a:gd name="T3" fmla="*/ 2 h 10"/>
                  <a:gd name="T4" fmla="*/ 0 w 3"/>
                  <a:gd name="T5" fmla="*/ 9 h 10"/>
                  <a:gd name="T6" fmla="*/ 1 w 3"/>
                  <a:gd name="T7" fmla="*/ 9 h 10"/>
                  <a:gd name="T8" fmla="*/ 1 w 3"/>
                  <a:gd name="T9" fmla="*/ 6 h 10"/>
                  <a:gd name="T10" fmla="*/ 1 w 3"/>
                  <a:gd name="T11" fmla="*/ 2 h 10"/>
                  <a:gd name="T12" fmla="*/ 1 w 3"/>
                  <a:gd name="T13" fmla="*/ 1 h 10"/>
                  <a:gd name="T14" fmla="*/ 2 w 3"/>
                  <a:gd name="T15" fmla="*/ 3 h 10"/>
                  <a:gd name="T16" fmla="*/ 2 w 3"/>
                  <a:gd name="T17" fmla="*/ 10 h 10"/>
                  <a:gd name="T18" fmla="*/ 3 w 3"/>
                  <a:gd name="T19" fmla="*/ 9 h 10"/>
                  <a:gd name="T20" fmla="*/ 3 w 3"/>
                  <a:gd name="T21" fmla="*/ 4 h 10"/>
                  <a:gd name="T22" fmla="*/ 2 w 3"/>
                  <a:gd name="T23" fmla="*/ 1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0" y="0"/>
                      <a:pt x="0" y="0"/>
                      <a:pt x="0" y="2"/>
                    </a:cubicBezTo>
                    <a:cubicBezTo>
                      <a:pt x="0" y="2"/>
                      <a:pt x="0" y="4"/>
                      <a:pt x="0" y="9"/>
                    </a:cubicBezTo>
                    <a:cubicBezTo>
                      <a:pt x="0" y="9"/>
                      <a:pt x="0" y="9"/>
                      <a:pt x="1" y="9"/>
                    </a:cubicBezTo>
                    <a:cubicBezTo>
                      <a:pt x="1" y="8"/>
                      <a:pt x="1" y="7"/>
                      <a:pt x="1" y="6"/>
                    </a:cubicBezTo>
                    <a:cubicBezTo>
                      <a:pt x="1" y="6"/>
                      <a:pt x="0" y="3"/>
                      <a:pt x="1" y="2"/>
                    </a:cubicBezTo>
                    <a:cubicBezTo>
                      <a:pt x="1" y="2"/>
                      <a:pt x="1" y="1"/>
                      <a:pt x="1" y="1"/>
                    </a:cubicBezTo>
                    <a:cubicBezTo>
                      <a:pt x="2" y="1"/>
                      <a:pt x="2" y="2"/>
                      <a:pt x="2" y="3"/>
                    </a:cubicBezTo>
                    <a:cubicBezTo>
                      <a:pt x="2" y="3"/>
                      <a:pt x="2" y="7"/>
                      <a:pt x="2" y="10"/>
                    </a:cubicBezTo>
                    <a:cubicBezTo>
                      <a:pt x="2" y="10"/>
                      <a:pt x="2" y="10"/>
                      <a:pt x="3" y="9"/>
                    </a:cubicBezTo>
                    <a:cubicBezTo>
                      <a:pt x="3" y="8"/>
                      <a:pt x="3" y="5"/>
                      <a:pt x="3" y="4"/>
                    </a:cubicBezTo>
                    <a:cubicBezTo>
                      <a:pt x="3" y="3"/>
                      <a:pt x="3" y="2"/>
                      <a:pt x="2" y="1"/>
                    </a:cubicBezTo>
                    <a:cubicBezTo>
                      <a:pt x="2"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394"/>
              <p:cNvSpPr>
                <a:spLocks/>
              </p:cNvSpPr>
              <p:nvPr/>
            </p:nvSpPr>
            <p:spPr bwMode="auto">
              <a:xfrm>
                <a:off x="1911" y="790"/>
                <a:ext cx="35" cy="66"/>
              </a:xfrm>
              <a:custGeom>
                <a:avLst/>
                <a:gdLst>
                  <a:gd name="T0" fmla="*/ 24 w 24"/>
                  <a:gd name="T1" fmla="*/ 30 h 45"/>
                  <a:gd name="T2" fmla="*/ 23 w 24"/>
                  <a:gd name="T3" fmla="*/ 34 h 45"/>
                  <a:gd name="T4" fmla="*/ 21 w 24"/>
                  <a:gd name="T5" fmla="*/ 37 h 45"/>
                  <a:gd name="T6" fmla="*/ 19 w 24"/>
                  <a:gd name="T7" fmla="*/ 39 h 45"/>
                  <a:gd name="T8" fmla="*/ 15 w 24"/>
                  <a:gd name="T9" fmla="*/ 40 h 45"/>
                  <a:gd name="T10" fmla="*/ 15 w 24"/>
                  <a:gd name="T11" fmla="*/ 43 h 45"/>
                  <a:gd name="T12" fmla="*/ 15 w 24"/>
                  <a:gd name="T13" fmla="*/ 45 h 45"/>
                  <a:gd name="T14" fmla="*/ 14 w 24"/>
                  <a:gd name="T15" fmla="*/ 45 h 45"/>
                  <a:gd name="T16" fmla="*/ 10 w 24"/>
                  <a:gd name="T17" fmla="*/ 45 h 45"/>
                  <a:gd name="T18" fmla="*/ 9 w 24"/>
                  <a:gd name="T19" fmla="*/ 45 h 45"/>
                  <a:gd name="T20" fmla="*/ 9 w 24"/>
                  <a:gd name="T21" fmla="*/ 43 h 45"/>
                  <a:gd name="T22" fmla="*/ 9 w 24"/>
                  <a:gd name="T23" fmla="*/ 41 h 45"/>
                  <a:gd name="T24" fmla="*/ 3 w 24"/>
                  <a:gd name="T25" fmla="*/ 40 h 45"/>
                  <a:gd name="T26" fmla="*/ 0 w 24"/>
                  <a:gd name="T27" fmla="*/ 39 h 45"/>
                  <a:gd name="T28" fmla="*/ 0 w 24"/>
                  <a:gd name="T29" fmla="*/ 38 h 45"/>
                  <a:gd name="T30" fmla="*/ 0 w 24"/>
                  <a:gd name="T31" fmla="*/ 36 h 45"/>
                  <a:gd name="T32" fmla="*/ 1 w 24"/>
                  <a:gd name="T33" fmla="*/ 34 h 45"/>
                  <a:gd name="T34" fmla="*/ 1 w 24"/>
                  <a:gd name="T35" fmla="*/ 33 h 45"/>
                  <a:gd name="T36" fmla="*/ 2 w 24"/>
                  <a:gd name="T37" fmla="*/ 33 h 45"/>
                  <a:gd name="T38" fmla="*/ 2 w 24"/>
                  <a:gd name="T39" fmla="*/ 34 h 45"/>
                  <a:gd name="T40" fmla="*/ 5 w 24"/>
                  <a:gd name="T41" fmla="*/ 34 h 45"/>
                  <a:gd name="T42" fmla="*/ 10 w 24"/>
                  <a:gd name="T43" fmla="*/ 35 h 45"/>
                  <a:gd name="T44" fmla="*/ 15 w 24"/>
                  <a:gd name="T45" fmla="*/ 34 h 45"/>
                  <a:gd name="T46" fmla="*/ 17 w 24"/>
                  <a:gd name="T47" fmla="*/ 31 h 45"/>
                  <a:gd name="T48" fmla="*/ 15 w 24"/>
                  <a:gd name="T49" fmla="*/ 27 h 45"/>
                  <a:gd name="T50" fmla="*/ 10 w 24"/>
                  <a:gd name="T51" fmla="*/ 25 h 45"/>
                  <a:gd name="T52" fmla="*/ 7 w 24"/>
                  <a:gd name="T53" fmla="*/ 23 h 45"/>
                  <a:gd name="T54" fmla="*/ 4 w 24"/>
                  <a:gd name="T55" fmla="*/ 21 h 45"/>
                  <a:gd name="T56" fmla="*/ 1 w 24"/>
                  <a:gd name="T57" fmla="*/ 18 h 45"/>
                  <a:gd name="T58" fmla="*/ 1 w 24"/>
                  <a:gd name="T59" fmla="*/ 14 h 45"/>
                  <a:gd name="T60" fmla="*/ 3 w 24"/>
                  <a:gd name="T61" fmla="*/ 8 h 45"/>
                  <a:gd name="T62" fmla="*/ 10 w 24"/>
                  <a:gd name="T63" fmla="*/ 5 h 45"/>
                  <a:gd name="T64" fmla="*/ 10 w 24"/>
                  <a:gd name="T65" fmla="*/ 2 h 45"/>
                  <a:gd name="T66" fmla="*/ 10 w 24"/>
                  <a:gd name="T67" fmla="*/ 0 h 45"/>
                  <a:gd name="T68" fmla="*/ 12 w 24"/>
                  <a:gd name="T69" fmla="*/ 0 h 45"/>
                  <a:gd name="T70" fmla="*/ 15 w 24"/>
                  <a:gd name="T71" fmla="*/ 0 h 45"/>
                  <a:gd name="T72" fmla="*/ 16 w 24"/>
                  <a:gd name="T73" fmla="*/ 0 h 45"/>
                  <a:gd name="T74" fmla="*/ 16 w 24"/>
                  <a:gd name="T75" fmla="*/ 2 h 45"/>
                  <a:gd name="T76" fmla="*/ 16 w 24"/>
                  <a:gd name="T77" fmla="*/ 4 h 45"/>
                  <a:gd name="T78" fmla="*/ 20 w 24"/>
                  <a:gd name="T79" fmla="*/ 5 h 45"/>
                  <a:gd name="T80" fmla="*/ 22 w 24"/>
                  <a:gd name="T81" fmla="*/ 5 h 45"/>
                  <a:gd name="T82" fmla="*/ 22 w 24"/>
                  <a:gd name="T83" fmla="*/ 6 h 45"/>
                  <a:gd name="T84" fmla="*/ 22 w 24"/>
                  <a:gd name="T85" fmla="*/ 8 h 45"/>
                  <a:gd name="T86" fmla="*/ 21 w 24"/>
                  <a:gd name="T87" fmla="*/ 10 h 45"/>
                  <a:gd name="T88" fmla="*/ 20 w 24"/>
                  <a:gd name="T89" fmla="*/ 11 h 45"/>
                  <a:gd name="T90" fmla="*/ 17 w 24"/>
                  <a:gd name="T91" fmla="*/ 10 h 45"/>
                  <a:gd name="T92" fmla="*/ 14 w 24"/>
                  <a:gd name="T93" fmla="*/ 10 h 45"/>
                  <a:gd name="T94" fmla="*/ 9 w 24"/>
                  <a:gd name="T95" fmla="*/ 11 h 45"/>
                  <a:gd name="T96" fmla="*/ 8 w 24"/>
                  <a:gd name="T97" fmla="*/ 14 h 45"/>
                  <a:gd name="T98" fmla="*/ 9 w 24"/>
                  <a:gd name="T99" fmla="*/ 17 h 45"/>
                  <a:gd name="T100" fmla="*/ 14 w 24"/>
                  <a:gd name="T101" fmla="*/ 19 h 45"/>
                  <a:gd name="T102" fmla="*/ 21 w 24"/>
                  <a:gd name="T103" fmla="*/ 24 h 45"/>
                  <a:gd name="T104" fmla="*/ 24 w 24"/>
                  <a:gd name="T105"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45">
                    <a:moveTo>
                      <a:pt x="24" y="30"/>
                    </a:moveTo>
                    <a:cubicBezTo>
                      <a:pt x="24" y="32"/>
                      <a:pt x="24" y="33"/>
                      <a:pt x="23" y="34"/>
                    </a:cubicBezTo>
                    <a:cubicBezTo>
                      <a:pt x="23" y="36"/>
                      <a:pt x="22" y="37"/>
                      <a:pt x="21" y="37"/>
                    </a:cubicBezTo>
                    <a:cubicBezTo>
                      <a:pt x="21" y="38"/>
                      <a:pt x="20" y="39"/>
                      <a:pt x="19" y="39"/>
                    </a:cubicBezTo>
                    <a:cubicBezTo>
                      <a:pt x="18" y="40"/>
                      <a:pt x="16" y="40"/>
                      <a:pt x="15" y="40"/>
                    </a:cubicBezTo>
                    <a:cubicBezTo>
                      <a:pt x="15" y="43"/>
                      <a:pt x="15" y="43"/>
                      <a:pt x="15" y="43"/>
                    </a:cubicBezTo>
                    <a:cubicBezTo>
                      <a:pt x="15" y="44"/>
                      <a:pt x="15" y="44"/>
                      <a:pt x="15" y="45"/>
                    </a:cubicBezTo>
                    <a:cubicBezTo>
                      <a:pt x="15" y="45"/>
                      <a:pt x="14" y="45"/>
                      <a:pt x="14" y="45"/>
                    </a:cubicBezTo>
                    <a:cubicBezTo>
                      <a:pt x="10" y="45"/>
                      <a:pt x="10" y="45"/>
                      <a:pt x="10" y="45"/>
                    </a:cubicBezTo>
                    <a:cubicBezTo>
                      <a:pt x="10" y="45"/>
                      <a:pt x="9" y="45"/>
                      <a:pt x="9" y="45"/>
                    </a:cubicBezTo>
                    <a:cubicBezTo>
                      <a:pt x="9" y="44"/>
                      <a:pt x="9" y="44"/>
                      <a:pt x="9" y="43"/>
                    </a:cubicBezTo>
                    <a:cubicBezTo>
                      <a:pt x="9" y="41"/>
                      <a:pt x="9" y="41"/>
                      <a:pt x="9" y="41"/>
                    </a:cubicBezTo>
                    <a:cubicBezTo>
                      <a:pt x="6" y="41"/>
                      <a:pt x="4" y="40"/>
                      <a:pt x="3" y="40"/>
                    </a:cubicBezTo>
                    <a:cubicBezTo>
                      <a:pt x="2" y="40"/>
                      <a:pt x="1" y="39"/>
                      <a:pt x="0" y="39"/>
                    </a:cubicBezTo>
                    <a:cubicBezTo>
                      <a:pt x="0" y="39"/>
                      <a:pt x="0" y="38"/>
                      <a:pt x="0" y="38"/>
                    </a:cubicBezTo>
                    <a:cubicBezTo>
                      <a:pt x="0" y="37"/>
                      <a:pt x="0" y="36"/>
                      <a:pt x="0" y="36"/>
                    </a:cubicBezTo>
                    <a:cubicBezTo>
                      <a:pt x="0" y="35"/>
                      <a:pt x="0" y="34"/>
                      <a:pt x="1" y="34"/>
                    </a:cubicBezTo>
                    <a:cubicBezTo>
                      <a:pt x="1" y="33"/>
                      <a:pt x="1" y="33"/>
                      <a:pt x="1" y="33"/>
                    </a:cubicBezTo>
                    <a:cubicBezTo>
                      <a:pt x="2" y="33"/>
                      <a:pt x="2" y="33"/>
                      <a:pt x="2" y="33"/>
                    </a:cubicBezTo>
                    <a:cubicBezTo>
                      <a:pt x="2" y="34"/>
                      <a:pt x="2" y="34"/>
                      <a:pt x="2" y="34"/>
                    </a:cubicBezTo>
                    <a:cubicBezTo>
                      <a:pt x="3" y="34"/>
                      <a:pt x="4" y="34"/>
                      <a:pt x="5" y="34"/>
                    </a:cubicBezTo>
                    <a:cubicBezTo>
                      <a:pt x="6" y="35"/>
                      <a:pt x="8" y="35"/>
                      <a:pt x="10" y="35"/>
                    </a:cubicBezTo>
                    <a:cubicBezTo>
                      <a:pt x="12" y="35"/>
                      <a:pt x="13" y="35"/>
                      <a:pt x="15" y="34"/>
                    </a:cubicBezTo>
                    <a:cubicBezTo>
                      <a:pt x="16" y="33"/>
                      <a:pt x="17" y="32"/>
                      <a:pt x="17" y="31"/>
                    </a:cubicBezTo>
                    <a:cubicBezTo>
                      <a:pt x="17" y="29"/>
                      <a:pt x="16" y="28"/>
                      <a:pt x="15" y="27"/>
                    </a:cubicBezTo>
                    <a:cubicBezTo>
                      <a:pt x="14" y="27"/>
                      <a:pt x="13" y="26"/>
                      <a:pt x="10" y="25"/>
                    </a:cubicBezTo>
                    <a:cubicBezTo>
                      <a:pt x="9" y="24"/>
                      <a:pt x="8" y="24"/>
                      <a:pt x="7" y="23"/>
                    </a:cubicBezTo>
                    <a:cubicBezTo>
                      <a:pt x="6" y="22"/>
                      <a:pt x="5" y="22"/>
                      <a:pt x="4" y="21"/>
                    </a:cubicBezTo>
                    <a:cubicBezTo>
                      <a:pt x="3" y="20"/>
                      <a:pt x="2" y="19"/>
                      <a:pt x="1" y="18"/>
                    </a:cubicBezTo>
                    <a:cubicBezTo>
                      <a:pt x="1" y="17"/>
                      <a:pt x="1" y="15"/>
                      <a:pt x="1" y="14"/>
                    </a:cubicBezTo>
                    <a:cubicBezTo>
                      <a:pt x="1" y="12"/>
                      <a:pt x="1" y="10"/>
                      <a:pt x="3" y="8"/>
                    </a:cubicBezTo>
                    <a:cubicBezTo>
                      <a:pt x="4" y="6"/>
                      <a:pt x="7" y="5"/>
                      <a:pt x="10" y="5"/>
                    </a:cubicBezTo>
                    <a:cubicBezTo>
                      <a:pt x="10" y="2"/>
                      <a:pt x="10" y="2"/>
                      <a:pt x="10" y="2"/>
                    </a:cubicBezTo>
                    <a:cubicBezTo>
                      <a:pt x="10" y="1"/>
                      <a:pt x="10" y="0"/>
                      <a:pt x="10" y="0"/>
                    </a:cubicBezTo>
                    <a:cubicBezTo>
                      <a:pt x="10" y="0"/>
                      <a:pt x="11" y="0"/>
                      <a:pt x="12" y="0"/>
                    </a:cubicBezTo>
                    <a:cubicBezTo>
                      <a:pt x="15" y="0"/>
                      <a:pt x="15" y="0"/>
                      <a:pt x="15" y="0"/>
                    </a:cubicBezTo>
                    <a:cubicBezTo>
                      <a:pt x="16" y="0"/>
                      <a:pt x="16" y="0"/>
                      <a:pt x="16" y="0"/>
                    </a:cubicBezTo>
                    <a:cubicBezTo>
                      <a:pt x="16" y="0"/>
                      <a:pt x="16" y="1"/>
                      <a:pt x="16" y="2"/>
                    </a:cubicBezTo>
                    <a:cubicBezTo>
                      <a:pt x="16" y="4"/>
                      <a:pt x="16" y="4"/>
                      <a:pt x="16" y="4"/>
                    </a:cubicBezTo>
                    <a:cubicBezTo>
                      <a:pt x="18" y="4"/>
                      <a:pt x="19" y="5"/>
                      <a:pt x="20" y="5"/>
                    </a:cubicBezTo>
                    <a:cubicBezTo>
                      <a:pt x="20" y="5"/>
                      <a:pt x="21" y="5"/>
                      <a:pt x="22" y="5"/>
                    </a:cubicBezTo>
                    <a:cubicBezTo>
                      <a:pt x="22" y="5"/>
                      <a:pt x="22" y="6"/>
                      <a:pt x="22" y="6"/>
                    </a:cubicBezTo>
                    <a:cubicBezTo>
                      <a:pt x="22" y="7"/>
                      <a:pt x="22" y="8"/>
                      <a:pt x="22" y="8"/>
                    </a:cubicBezTo>
                    <a:cubicBezTo>
                      <a:pt x="22" y="9"/>
                      <a:pt x="21" y="9"/>
                      <a:pt x="21" y="10"/>
                    </a:cubicBezTo>
                    <a:cubicBezTo>
                      <a:pt x="21" y="11"/>
                      <a:pt x="20" y="11"/>
                      <a:pt x="20" y="11"/>
                    </a:cubicBezTo>
                    <a:cubicBezTo>
                      <a:pt x="20" y="11"/>
                      <a:pt x="19" y="10"/>
                      <a:pt x="17" y="10"/>
                    </a:cubicBezTo>
                    <a:cubicBezTo>
                      <a:pt x="16" y="10"/>
                      <a:pt x="15" y="10"/>
                      <a:pt x="14" y="10"/>
                    </a:cubicBezTo>
                    <a:cubicBezTo>
                      <a:pt x="12" y="10"/>
                      <a:pt x="10" y="10"/>
                      <a:pt x="9" y="11"/>
                    </a:cubicBezTo>
                    <a:cubicBezTo>
                      <a:pt x="8" y="12"/>
                      <a:pt x="8" y="12"/>
                      <a:pt x="8" y="14"/>
                    </a:cubicBezTo>
                    <a:cubicBezTo>
                      <a:pt x="8" y="15"/>
                      <a:pt x="8" y="16"/>
                      <a:pt x="9" y="17"/>
                    </a:cubicBezTo>
                    <a:cubicBezTo>
                      <a:pt x="10" y="17"/>
                      <a:pt x="12" y="18"/>
                      <a:pt x="14" y="19"/>
                    </a:cubicBezTo>
                    <a:cubicBezTo>
                      <a:pt x="17" y="20"/>
                      <a:pt x="20" y="22"/>
                      <a:pt x="21" y="24"/>
                    </a:cubicBezTo>
                    <a:cubicBezTo>
                      <a:pt x="23" y="26"/>
                      <a:pt x="24" y="28"/>
                      <a:pt x="2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395"/>
              <p:cNvSpPr>
                <a:spLocks/>
              </p:cNvSpPr>
              <p:nvPr/>
            </p:nvSpPr>
            <p:spPr bwMode="auto">
              <a:xfrm>
                <a:off x="851" y="1362"/>
                <a:ext cx="36" cy="24"/>
              </a:xfrm>
              <a:custGeom>
                <a:avLst/>
                <a:gdLst>
                  <a:gd name="T0" fmla="*/ 21 w 25"/>
                  <a:gd name="T1" fmla="*/ 17 h 17"/>
                  <a:gd name="T2" fmla="*/ 22 w 25"/>
                  <a:gd name="T3" fmla="*/ 11 h 17"/>
                  <a:gd name="T4" fmla="*/ 24 w 25"/>
                  <a:gd name="T5" fmla="*/ 4 h 17"/>
                  <a:gd name="T6" fmla="*/ 18 w 25"/>
                  <a:gd name="T7" fmla="*/ 2 h 17"/>
                  <a:gd name="T8" fmla="*/ 12 w 25"/>
                  <a:gd name="T9" fmla="*/ 0 h 17"/>
                  <a:gd name="T10" fmla="*/ 11 w 25"/>
                  <a:gd name="T11" fmla="*/ 3 h 17"/>
                  <a:gd name="T12" fmla="*/ 9 w 25"/>
                  <a:gd name="T13" fmla="*/ 2 h 17"/>
                  <a:gd name="T14" fmla="*/ 7 w 25"/>
                  <a:gd name="T15" fmla="*/ 2 h 17"/>
                  <a:gd name="T16" fmla="*/ 1 w 25"/>
                  <a:gd name="T17" fmla="*/ 11 h 17"/>
                  <a:gd name="T18" fmla="*/ 1 w 25"/>
                  <a:gd name="T19" fmla="*/ 16 h 17"/>
                  <a:gd name="T20" fmla="*/ 6 w 25"/>
                  <a:gd name="T21" fmla="*/ 17 h 17"/>
                  <a:gd name="T22" fmla="*/ 21 w 25"/>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21" y="17"/>
                    </a:moveTo>
                    <a:cubicBezTo>
                      <a:pt x="21" y="17"/>
                      <a:pt x="24" y="16"/>
                      <a:pt x="22" y="11"/>
                    </a:cubicBezTo>
                    <a:cubicBezTo>
                      <a:pt x="22" y="11"/>
                      <a:pt x="25" y="8"/>
                      <a:pt x="24" y="4"/>
                    </a:cubicBezTo>
                    <a:cubicBezTo>
                      <a:pt x="24" y="4"/>
                      <a:pt x="21" y="1"/>
                      <a:pt x="18" y="2"/>
                    </a:cubicBezTo>
                    <a:cubicBezTo>
                      <a:pt x="18" y="2"/>
                      <a:pt x="11" y="1"/>
                      <a:pt x="12" y="0"/>
                    </a:cubicBezTo>
                    <a:cubicBezTo>
                      <a:pt x="12" y="0"/>
                      <a:pt x="11" y="2"/>
                      <a:pt x="11" y="3"/>
                    </a:cubicBezTo>
                    <a:cubicBezTo>
                      <a:pt x="9" y="2"/>
                      <a:pt x="9" y="2"/>
                      <a:pt x="9" y="2"/>
                    </a:cubicBezTo>
                    <a:cubicBezTo>
                      <a:pt x="9" y="2"/>
                      <a:pt x="8" y="1"/>
                      <a:pt x="7" y="2"/>
                    </a:cubicBezTo>
                    <a:cubicBezTo>
                      <a:pt x="1" y="11"/>
                      <a:pt x="1" y="11"/>
                      <a:pt x="1" y="11"/>
                    </a:cubicBezTo>
                    <a:cubicBezTo>
                      <a:pt x="1" y="11"/>
                      <a:pt x="0" y="15"/>
                      <a:pt x="1" y="16"/>
                    </a:cubicBezTo>
                    <a:cubicBezTo>
                      <a:pt x="1" y="16"/>
                      <a:pt x="3" y="17"/>
                      <a:pt x="6" y="17"/>
                    </a:cubicBezTo>
                    <a:cubicBezTo>
                      <a:pt x="21" y="17"/>
                      <a:pt x="21" y="17"/>
                      <a:pt x="21"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396"/>
              <p:cNvSpPr>
                <a:spLocks/>
              </p:cNvSpPr>
              <p:nvPr/>
            </p:nvSpPr>
            <p:spPr bwMode="auto">
              <a:xfrm>
                <a:off x="865" y="1365"/>
                <a:ext cx="3" cy="17"/>
              </a:xfrm>
              <a:custGeom>
                <a:avLst/>
                <a:gdLst>
                  <a:gd name="T0" fmla="*/ 1 w 2"/>
                  <a:gd name="T1" fmla="*/ 10 h 12"/>
                  <a:gd name="T2" fmla="*/ 2 w 2"/>
                  <a:gd name="T3" fmla="*/ 0 h 12"/>
                  <a:gd name="T4" fmla="*/ 2 w 2"/>
                  <a:gd name="T5" fmla="*/ 12 h 12"/>
                  <a:gd name="T6" fmla="*/ 1 w 2"/>
                  <a:gd name="T7" fmla="*/ 10 h 12"/>
                </a:gdLst>
                <a:ahLst/>
                <a:cxnLst>
                  <a:cxn ang="0">
                    <a:pos x="T0" y="T1"/>
                  </a:cxn>
                  <a:cxn ang="0">
                    <a:pos x="T2" y="T3"/>
                  </a:cxn>
                  <a:cxn ang="0">
                    <a:pos x="T4" y="T5"/>
                  </a:cxn>
                  <a:cxn ang="0">
                    <a:pos x="T6" y="T7"/>
                  </a:cxn>
                </a:cxnLst>
                <a:rect l="0" t="0" r="r" b="b"/>
                <a:pathLst>
                  <a:path w="2" h="12">
                    <a:moveTo>
                      <a:pt x="1" y="10"/>
                    </a:moveTo>
                    <a:cubicBezTo>
                      <a:pt x="1" y="10"/>
                      <a:pt x="0" y="1"/>
                      <a:pt x="2" y="0"/>
                    </a:cubicBezTo>
                    <a:cubicBezTo>
                      <a:pt x="2" y="0"/>
                      <a:pt x="1" y="10"/>
                      <a:pt x="2" y="12"/>
                    </a:cubicBezTo>
                    <a:cubicBezTo>
                      <a:pt x="1" y="10"/>
                      <a:pt x="1" y="10"/>
                      <a:pt x="1"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397"/>
              <p:cNvSpPr>
                <a:spLocks noEditPoints="1"/>
              </p:cNvSpPr>
              <p:nvPr/>
            </p:nvSpPr>
            <p:spPr bwMode="auto">
              <a:xfrm>
                <a:off x="874" y="1366"/>
                <a:ext cx="12" cy="20"/>
              </a:xfrm>
              <a:custGeom>
                <a:avLst/>
                <a:gdLst>
                  <a:gd name="T0" fmla="*/ 5 w 8"/>
                  <a:gd name="T1" fmla="*/ 8 h 14"/>
                  <a:gd name="T2" fmla="*/ 4 w 8"/>
                  <a:gd name="T3" fmla="*/ 11 h 14"/>
                  <a:gd name="T4" fmla="*/ 6 w 8"/>
                  <a:gd name="T5" fmla="*/ 14 h 14"/>
                  <a:gd name="T6" fmla="*/ 5 w 8"/>
                  <a:gd name="T7" fmla="*/ 8 h 14"/>
                  <a:gd name="T8" fmla="*/ 7 w 8"/>
                  <a:gd name="T9" fmla="*/ 1 h 14"/>
                  <a:gd name="T10" fmla="*/ 6 w 8"/>
                  <a:gd name="T11" fmla="*/ 6 h 14"/>
                  <a:gd name="T12" fmla="*/ 0 w 8"/>
                  <a:gd name="T13" fmla="*/ 9 h 14"/>
                  <a:gd name="T14" fmla="*/ 0 w 8"/>
                  <a:gd name="T15" fmla="*/ 9 h 14"/>
                  <a:gd name="T16" fmla="*/ 1 w 8"/>
                  <a:gd name="T17" fmla="*/ 10 h 14"/>
                  <a:gd name="T18" fmla="*/ 5 w 8"/>
                  <a:gd name="T19" fmla="*/ 8 h 14"/>
                  <a:gd name="T20" fmla="*/ 5 w 8"/>
                  <a:gd name="T21" fmla="*/ 8 h 14"/>
                  <a:gd name="T22" fmla="*/ 7 w 8"/>
                  <a:gd name="T23" fmla="*/ 1 h 14"/>
                  <a:gd name="T24" fmla="*/ 7 w 8"/>
                  <a:gd name="T25" fmla="*/ 0 h 14"/>
                  <a:gd name="T26" fmla="*/ 7 w 8"/>
                  <a:gd name="T27" fmla="*/ 1 h 14"/>
                  <a:gd name="T28" fmla="*/ 7 w 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5" y="8"/>
                    </a:moveTo>
                    <a:cubicBezTo>
                      <a:pt x="5" y="8"/>
                      <a:pt x="8" y="11"/>
                      <a:pt x="4" y="11"/>
                    </a:cubicBezTo>
                    <a:cubicBezTo>
                      <a:pt x="4" y="12"/>
                      <a:pt x="5" y="13"/>
                      <a:pt x="6" y="14"/>
                    </a:cubicBezTo>
                    <a:cubicBezTo>
                      <a:pt x="8" y="12"/>
                      <a:pt x="5" y="8"/>
                      <a:pt x="5" y="8"/>
                    </a:cubicBezTo>
                    <a:moveTo>
                      <a:pt x="7" y="1"/>
                    </a:moveTo>
                    <a:cubicBezTo>
                      <a:pt x="7" y="3"/>
                      <a:pt x="6" y="6"/>
                      <a:pt x="6" y="6"/>
                    </a:cubicBezTo>
                    <a:cubicBezTo>
                      <a:pt x="0" y="9"/>
                      <a:pt x="0" y="9"/>
                      <a:pt x="0" y="9"/>
                    </a:cubicBezTo>
                    <a:cubicBezTo>
                      <a:pt x="0" y="9"/>
                      <a:pt x="0" y="9"/>
                      <a:pt x="0" y="9"/>
                    </a:cubicBezTo>
                    <a:cubicBezTo>
                      <a:pt x="0" y="9"/>
                      <a:pt x="1" y="9"/>
                      <a:pt x="1" y="10"/>
                    </a:cubicBezTo>
                    <a:cubicBezTo>
                      <a:pt x="5" y="8"/>
                      <a:pt x="5" y="8"/>
                      <a:pt x="5" y="8"/>
                    </a:cubicBezTo>
                    <a:cubicBezTo>
                      <a:pt x="5" y="8"/>
                      <a:pt x="5" y="8"/>
                      <a:pt x="5" y="8"/>
                    </a:cubicBezTo>
                    <a:cubicBezTo>
                      <a:pt x="8" y="5"/>
                      <a:pt x="8" y="2"/>
                      <a:pt x="7" y="1"/>
                    </a:cubicBezTo>
                    <a:moveTo>
                      <a:pt x="7" y="0"/>
                    </a:moveTo>
                    <a:cubicBezTo>
                      <a:pt x="7" y="0"/>
                      <a:pt x="7" y="1"/>
                      <a:pt x="7" y="1"/>
                    </a:cubicBezTo>
                    <a:cubicBezTo>
                      <a:pt x="7" y="1"/>
                      <a:pt x="7"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398"/>
              <p:cNvSpPr>
                <a:spLocks noEditPoints="1"/>
              </p:cNvSpPr>
              <p:nvPr/>
            </p:nvSpPr>
            <p:spPr bwMode="auto">
              <a:xfrm>
                <a:off x="852" y="1366"/>
                <a:ext cx="15" cy="16"/>
              </a:xfrm>
              <a:custGeom>
                <a:avLst/>
                <a:gdLst>
                  <a:gd name="T0" fmla="*/ 9 w 10"/>
                  <a:gd name="T1" fmla="*/ 3 h 11"/>
                  <a:gd name="T2" fmla="*/ 9 w 10"/>
                  <a:gd name="T3" fmla="*/ 2 h 11"/>
                  <a:gd name="T4" fmla="*/ 9 w 10"/>
                  <a:gd name="T5" fmla="*/ 3 h 11"/>
                  <a:gd name="T6" fmla="*/ 9 w 10"/>
                  <a:gd name="T7" fmla="*/ 10 h 11"/>
                  <a:gd name="T8" fmla="*/ 7 w 10"/>
                  <a:gd name="T9" fmla="*/ 10 h 11"/>
                  <a:gd name="T10" fmla="*/ 6 w 10"/>
                  <a:gd name="T11" fmla="*/ 8 h 11"/>
                  <a:gd name="T12" fmla="*/ 9 w 10"/>
                  <a:gd name="T13" fmla="*/ 3 h 11"/>
                  <a:gd name="T14" fmla="*/ 10 w 10"/>
                  <a:gd name="T15" fmla="*/ 0 h 11"/>
                  <a:gd name="T16" fmla="*/ 5 w 10"/>
                  <a:gd name="T17" fmla="*/ 6 h 11"/>
                  <a:gd name="T18" fmla="*/ 8 w 10"/>
                  <a:gd name="T19" fmla="*/ 11 h 11"/>
                  <a:gd name="T20" fmla="*/ 10 w 10"/>
                  <a:gd name="T21" fmla="*/ 10 h 11"/>
                  <a:gd name="T22" fmla="*/ 10 w 10"/>
                  <a:gd name="T23" fmla="*/ 0 h 11"/>
                  <a:gd name="T24" fmla="*/ 10 w 10"/>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1">
                    <a:moveTo>
                      <a:pt x="9" y="3"/>
                    </a:moveTo>
                    <a:cubicBezTo>
                      <a:pt x="9" y="2"/>
                      <a:pt x="9" y="2"/>
                      <a:pt x="9" y="2"/>
                    </a:cubicBezTo>
                    <a:cubicBezTo>
                      <a:pt x="9" y="2"/>
                      <a:pt x="9" y="2"/>
                      <a:pt x="9" y="3"/>
                    </a:cubicBezTo>
                    <a:cubicBezTo>
                      <a:pt x="9" y="5"/>
                      <a:pt x="9" y="10"/>
                      <a:pt x="9" y="10"/>
                    </a:cubicBezTo>
                    <a:cubicBezTo>
                      <a:pt x="8" y="10"/>
                      <a:pt x="7" y="10"/>
                      <a:pt x="7" y="10"/>
                    </a:cubicBezTo>
                    <a:cubicBezTo>
                      <a:pt x="5" y="10"/>
                      <a:pt x="6" y="8"/>
                      <a:pt x="6" y="8"/>
                    </a:cubicBezTo>
                    <a:cubicBezTo>
                      <a:pt x="8" y="7"/>
                      <a:pt x="9" y="5"/>
                      <a:pt x="9" y="3"/>
                    </a:cubicBezTo>
                    <a:moveTo>
                      <a:pt x="10" y="0"/>
                    </a:moveTo>
                    <a:cubicBezTo>
                      <a:pt x="5" y="6"/>
                      <a:pt x="5" y="6"/>
                      <a:pt x="5" y="6"/>
                    </a:cubicBezTo>
                    <a:cubicBezTo>
                      <a:pt x="0" y="9"/>
                      <a:pt x="4" y="10"/>
                      <a:pt x="8" y="11"/>
                    </a:cubicBezTo>
                    <a:cubicBezTo>
                      <a:pt x="8" y="10"/>
                      <a:pt x="9" y="10"/>
                      <a:pt x="10" y="10"/>
                    </a:cubicBezTo>
                    <a:cubicBezTo>
                      <a:pt x="9" y="6"/>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Freeform 399"/>
              <p:cNvSpPr>
                <a:spLocks noEditPoints="1"/>
              </p:cNvSpPr>
              <p:nvPr/>
            </p:nvSpPr>
            <p:spPr bwMode="auto">
              <a:xfrm>
                <a:off x="870" y="1365"/>
                <a:ext cx="14" cy="14"/>
              </a:xfrm>
              <a:custGeom>
                <a:avLst/>
                <a:gdLst>
                  <a:gd name="T0" fmla="*/ 4 w 10"/>
                  <a:gd name="T1" fmla="*/ 4 h 10"/>
                  <a:gd name="T2" fmla="*/ 4 w 10"/>
                  <a:gd name="T3" fmla="*/ 2 h 10"/>
                  <a:gd name="T4" fmla="*/ 6 w 10"/>
                  <a:gd name="T5" fmla="*/ 2 h 10"/>
                  <a:gd name="T6" fmla="*/ 2 w 10"/>
                  <a:gd name="T7" fmla="*/ 10 h 10"/>
                  <a:gd name="T8" fmla="*/ 5 w 10"/>
                  <a:gd name="T9" fmla="*/ 4 h 10"/>
                  <a:gd name="T10" fmla="*/ 4 w 10"/>
                  <a:gd name="T11" fmla="*/ 4 h 10"/>
                  <a:gd name="T12" fmla="*/ 5 w 10"/>
                  <a:gd name="T13" fmla="*/ 0 h 10"/>
                  <a:gd name="T14" fmla="*/ 3 w 10"/>
                  <a:gd name="T15" fmla="*/ 1 h 10"/>
                  <a:gd name="T16" fmla="*/ 0 w 10"/>
                  <a:gd name="T17" fmla="*/ 10 h 10"/>
                  <a:gd name="T18" fmla="*/ 1 w 10"/>
                  <a:gd name="T19" fmla="*/ 10 h 10"/>
                  <a:gd name="T20" fmla="*/ 2 w 10"/>
                  <a:gd name="T21" fmla="*/ 10 h 10"/>
                  <a:gd name="T22" fmla="*/ 7 w 10"/>
                  <a:gd name="T23" fmla="*/ 4 h 10"/>
                  <a:gd name="T24" fmla="*/ 5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4" y="4"/>
                    </a:moveTo>
                    <a:cubicBezTo>
                      <a:pt x="1" y="2"/>
                      <a:pt x="3" y="2"/>
                      <a:pt x="4" y="2"/>
                    </a:cubicBezTo>
                    <a:cubicBezTo>
                      <a:pt x="5" y="2"/>
                      <a:pt x="6" y="2"/>
                      <a:pt x="6" y="2"/>
                    </a:cubicBezTo>
                    <a:cubicBezTo>
                      <a:pt x="10" y="3"/>
                      <a:pt x="2" y="10"/>
                      <a:pt x="2" y="10"/>
                    </a:cubicBezTo>
                    <a:cubicBezTo>
                      <a:pt x="7" y="4"/>
                      <a:pt x="5" y="4"/>
                      <a:pt x="5" y="4"/>
                    </a:cubicBezTo>
                    <a:cubicBezTo>
                      <a:pt x="5" y="4"/>
                      <a:pt x="4" y="4"/>
                      <a:pt x="4" y="4"/>
                    </a:cubicBezTo>
                    <a:moveTo>
                      <a:pt x="5" y="0"/>
                    </a:moveTo>
                    <a:cubicBezTo>
                      <a:pt x="4" y="0"/>
                      <a:pt x="3" y="1"/>
                      <a:pt x="3" y="1"/>
                    </a:cubicBezTo>
                    <a:cubicBezTo>
                      <a:pt x="2" y="1"/>
                      <a:pt x="1" y="7"/>
                      <a:pt x="0" y="10"/>
                    </a:cubicBezTo>
                    <a:cubicBezTo>
                      <a:pt x="0" y="10"/>
                      <a:pt x="1" y="10"/>
                      <a:pt x="1" y="10"/>
                    </a:cubicBezTo>
                    <a:cubicBezTo>
                      <a:pt x="1" y="10"/>
                      <a:pt x="2" y="10"/>
                      <a:pt x="2" y="10"/>
                    </a:cubicBezTo>
                    <a:cubicBezTo>
                      <a:pt x="8" y="4"/>
                      <a:pt x="7" y="4"/>
                      <a:pt x="7"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Freeform 400"/>
              <p:cNvSpPr>
                <a:spLocks/>
              </p:cNvSpPr>
              <p:nvPr/>
            </p:nvSpPr>
            <p:spPr bwMode="auto">
              <a:xfrm>
                <a:off x="875" y="1378"/>
                <a:ext cx="11" cy="4"/>
              </a:xfrm>
              <a:custGeom>
                <a:avLst/>
                <a:gdLst>
                  <a:gd name="T0" fmla="*/ 4 w 7"/>
                  <a:gd name="T1" fmla="*/ 0 h 3"/>
                  <a:gd name="T2" fmla="*/ 0 w 7"/>
                  <a:gd name="T3" fmla="*/ 2 h 3"/>
                  <a:gd name="T4" fmla="*/ 3 w 7"/>
                  <a:gd name="T5" fmla="*/ 3 h 3"/>
                  <a:gd name="T6" fmla="*/ 4 w 7"/>
                  <a:gd name="T7" fmla="*/ 0 h 3"/>
                  <a:gd name="T8" fmla="*/ 4 w 7"/>
                  <a:gd name="T9" fmla="*/ 0 h 3"/>
                  <a:gd name="T10" fmla="*/ 4 w 7"/>
                  <a:gd name="T11" fmla="*/ 0 h 3"/>
                  <a:gd name="T12" fmla="*/ 4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4" y="0"/>
                    </a:moveTo>
                    <a:cubicBezTo>
                      <a:pt x="0" y="2"/>
                      <a:pt x="0" y="2"/>
                      <a:pt x="0" y="2"/>
                    </a:cubicBezTo>
                    <a:cubicBezTo>
                      <a:pt x="1" y="2"/>
                      <a:pt x="2" y="3"/>
                      <a:pt x="3" y="3"/>
                    </a:cubicBezTo>
                    <a:cubicBezTo>
                      <a:pt x="7" y="3"/>
                      <a:pt x="4" y="0"/>
                      <a:pt x="4" y="0"/>
                    </a:cubicBezTo>
                    <a:cubicBezTo>
                      <a:pt x="4" y="0"/>
                      <a:pt x="4" y="0"/>
                      <a:pt x="4" y="0"/>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401"/>
              <p:cNvSpPr>
                <a:spLocks/>
              </p:cNvSpPr>
              <p:nvPr/>
            </p:nvSpPr>
            <p:spPr bwMode="auto">
              <a:xfrm>
                <a:off x="820" y="1378"/>
                <a:ext cx="96" cy="119"/>
              </a:xfrm>
              <a:custGeom>
                <a:avLst/>
                <a:gdLst>
                  <a:gd name="T0" fmla="*/ 28 w 66"/>
                  <a:gd name="T1" fmla="*/ 5 h 82"/>
                  <a:gd name="T2" fmla="*/ 14 w 66"/>
                  <a:gd name="T3" fmla="*/ 22 h 82"/>
                  <a:gd name="T4" fmla="*/ 14 w 66"/>
                  <a:gd name="T5" fmla="*/ 29 h 82"/>
                  <a:gd name="T6" fmla="*/ 15 w 66"/>
                  <a:gd name="T7" fmla="*/ 34 h 82"/>
                  <a:gd name="T8" fmla="*/ 13 w 66"/>
                  <a:gd name="T9" fmla="*/ 40 h 82"/>
                  <a:gd name="T10" fmla="*/ 13 w 66"/>
                  <a:gd name="T11" fmla="*/ 44 h 82"/>
                  <a:gd name="T12" fmla="*/ 13 w 66"/>
                  <a:gd name="T13" fmla="*/ 47 h 82"/>
                  <a:gd name="T14" fmla="*/ 13 w 66"/>
                  <a:gd name="T15" fmla="*/ 49 h 82"/>
                  <a:gd name="T16" fmla="*/ 13 w 66"/>
                  <a:gd name="T17" fmla="*/ 51 h 82"/>
                  <a:gd name="T18" fmla="*/ 12 w 66"/>
                  <a:gd name="T19" fmla="*/ 57 h 82"/>
                  <a:gd name="T20" fmla="*/ 10 w 66"/>
                  <a:gd name="T21" fmla="*/ 70 h 82"/>
                  <a:gd name="T22" fmla="*/ 9 w 66"/>
                  <a:gd name="T23" fmla="*/ 74 h 82"/>
                  <a:gd name="T24" fmla="*/ 3 w 66"/>
                  <a:gd name="T25" fmla="*/ 78 h 82"/>
                  <a:gd name="T26" fmla="*/ 20 w 66"/>
                  <a:gd name="T27" fmla="*/ 81 h 82"/>
                  <a:gd name="T28" fmla="*/ 46 w 66"/>
                  <a:gd name="T29" fmla="*/ 80 h 82"/>
                  <a:gd name="T30" fmla="*/ 57 w 66"/>
                  <a:gd name="T31" fmla="*/ 79 h 82"/>
                  <a:gd name="T32" fmla="*/ 65 w 66"/>
                  <a:gd name="T33" fmla="*/ 76 h 82"/>
                  <a:gd name="T34" fmla="*/ 64 w 66"/>
                  <a:gd name="T35" fmla="*/ 73 h 82"/>
                  <a:gd name="T36" fmla="*/ 60 w 66"/>
                  <a:gd name="T37" fmla="*/ 70 h 82"/>
                  <a:gd name="T38" fmla="*/ 56 w 66"/>
                  <a:gd name="T39" fmla="*/ 71 h 82"/>
                  <a:gd name="T40" fmla="*/ 56 w 66"/>
                  <a:gd name="T41" fmla="*/ 67 h 82"/>
                  <a:gd name="T42" fmla="*/ 54 w 66"/>
                  <a:gd name="T43" fmla="*/ 64 h 82"/>
                  <a:gd name="T44" fmla="*/ 55 w 66"/>
                  <a:gd name="T45" fmla="*/ 51 h 82"/>
                  <a:gd name="T46" fmla="*/ 55 w 66"/>
                  <a:gd name="T47" fmla="*/ 42 h 82"/>
                  <a:gd name="T48" fmla="*/ 55 w 66"/>
                  <a:gd name="T49" fmla="*/ 39 h 82"/>
                  <a:gd name="T50" fmla="*/ 55 w 66"/>
                  <a:gd name="T51" fmla="*/ 33 h 82"/>
                  <a:gd name="T52" fmla="*/ 56 w 66"/>
                  <a:gd name="T53" fmla="*/ 25 h 82"/>
                  <a:gd name="T54" fmla="*/ 50 w 66"/>
                  <a:gd name="T55" fmla="*/ 15 h 82"/>
                  <a:gd name="T56" fmla="*/ 37 w 66"/>
                  <a:gd name="T57" fmla="*/ 1 h 82"/>
                  <a:gd name="T58" fmla="*/ 28 w 66"/>
                  <a:gd name="T59"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82">
                    <a:moveTo>
                      <a:pt x="28" y="5"/>
                    </a:moveTo>
                    <a:cubicBezTo>
                      <a:pt x="28" y="5"/>
                      <a:pt x="15" y="7"/>
                      <a:pt x="14" y="22"/>
                    </a:cubicBezTo>
                    <a:cubicBezTo>
                      <a:pt x="14" y="29"/>
                      <a:pt x="14" y="29"/>
                      <a:pt x="14" y="29"/>
                    </a:cubicBezTo>
                    <a:cubicBezTo>
                      <a:pt x="14" y="29"/>
                      <a:pt x="13" y="33"/>
                      <a:pt x="15" y="34"/>
                    </a:cubicBezTo>
                    <a:cubicBezTo>
                      <a:pt x="15" y="34"/>
                      <a:pt x="15" y="35"/>
                      <a:pt x="13" y="40"/>
                    </a:cubicBezTo>
                    <a:cubicBezTo>
                      <a:pt x="13" y="40"/>
                      <a:pt x="13" y="41"/>
                      <a:pt x="13" y="44"/>
                    </a:cubicBezTo>
                    <a:cubicBezTo>
                      <a:pt x="13" y="47"/>
                      <a:pt x="13" y="47"/>
                      <a:pt x="13" y="47"/>
                    </a:cubicBezTo>
                    <a:cubicBezTo>
                      <a:pt x="13" y="47"/>
                      <a:pt x="13" y="48"/>
                      <a:pt x="13" y="49"/>
                    </a:cubicBezTo>
                    <a:cubicBezTo>
                      <a:pt x="13" y="49"/>
                      <a:pt x="14" y="50"/>
                      <a:pt x="13" y="51"/>
                    </a:cubicBezTo>
                    <a:cubicBezTo>
                      <a:pt x="13" y="51"/>
                      <a:pt x="12" y="51"/>
                      <a:pt x="12" y="57"/>
                    </a:cubicBezTo>
                    <a:cubicBezTo>
                      <a:pt x="12" y="57"/>
                      <a:pt x="11" y="68"/>
                      <a:pt x="10" y="70"/>
                    </a:cubicBezTo>
                    <a:cubicBezTo>
                      <a:pt x="10" y="70"/>
                      <a:pt x="8" y="71"/>
                      <a:pt x="9" y="74"/>
                    </a:cubicBezTo>
                    <a:cubicBezTo>
                      <a:pt x="9" y="74"/>
                      <a:pt x="0" y="74"/>
                      <a:pt x="3" y="78"/>
                    </a:cubicBezTo>
                    <a:cubicBezTo>
                      <a:pt x="3" y="78"/>
                      <a:pt x="14" y="82"/>
                      <a:pt x="20" y="81"/>
                    </a:cubicBezTo>
                    <a:cubicBezTo>
                      <a:pt x="20" y="81"/>
                      <a:pt x="43" y="80"/>
                      <a:pt x="46" y="80"/>
                    </a:cubicBezTo>
                    <a:cubicBezTo>
                      <a:pt x="57" y="79"/>
                      <a:pt x="57" y="79"/>
                      <a:pt x="57" y="79"/>
                    </a:cubicBezTo>
                    <a:cubicBezTo>
                      <a:pt x="57" y="79"/>
                      <a:pt x="63" y="76"/>
                      <a:pt x="65" y="76"/>
                    </a:cubicBezTo>
                    <a:cubicBezTo>
                      <a:pt x="65" y="76"/>
                      <a:pt x="66" y="74"/>
                      <a:pt x="64" y="73"/>
                    </a:cubicBezTo>
                    <a:cubicBezTo>
                      <a:pt x="64" y="73"/>
                      <a:pt x="60" y="71"/>
                      <a:pt x="60" y="70"/>
                    </a:cubicBezTo>
                    <a:cubicBezTo>
                      <a:pt x="60" y="70"/>
                      <a:pt x="58" y="70"/>
                      <a:pt x="56" y="71"/>
                    </a:cubicBezTo>
                    <a:cubicBezTo>
                      <a:pt x="56" y="71"/>
                      <a:pt x="55" y="69"/>
                      <a:pt x="56" y="67"/>
                    </a:cubicBezTo>
                    <a:cubicBezTo>
                      <a:pt x="54" y="64"/>
                      <a:pt x="54" y="64"/>
                      <a:pt x="54" y="64"/>
                    </a:cubicBezTo>
                    <a:cubicBezTo>
                      <a:pt x="54" y="64"/>
                      <a:pt x="53" y="56"/>
                      <a:pt x="55" y="51"/>
                    </a:cubicBezTo>
                    <a:cubicBezTo>
                      <a:pt x="55" y="51"/>
                      <a:pt x="56" y="44"/>
                      <a:pt x="55" y="42"/>
                    </a:cubicBezTo>
                    <a:cubicBezTo>
                      <a:pt x="55" y="42"/>
                      <a:pt x="54" y="40"/>
                      <a:pt x="55" y="39"/>
                    </a:cubicBezTo>
                    <a:cubicBezTo>
                      <a:pt x="55" y="39"/>
                      <a:pt x="56" y="38"/>
                      <a:pt x="55" y="33"/>
                    </a:cubicBezTo>
                    <a:cubicBezTo>
                      <a:pt x="55" y="33"/>
                      <a:pt x="55" y="25"/>
                      <a:pt x="56" y="25"/>
                    </a:cubicBezTo>
                    <a:cubicBezTo>
                      <a:pt x="56" y="25"/>
                      <a:pt x="56" y="20"/>
                      <a:pt x="50" y="15"/>
                    </a:cubicBezTo>
                    <a:cubicBezTo>
                      <a:pt x="50" y="15"/>
                      <a:pt x="41" y="2"/>
                      <a:pt x="37" y="1"/>
                    </a:cubicBezTo>
                    <a:cubicBezTo>
                      <a:pt x="37" y="1"/>
                      <a:pt x="30" y="0"/>
                      <a:pt x="2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402"/>
              <p:cNvSpPr>
                <a:spLocks/>
              </p:cNvSpPr>
              <p:nvPr/>
            </p:nvSpPr>
            <p:spPr bwMode="auto">
              <a:xfrm>
                <a:off x="842" y="1386"/>
                <a:ext cx="19" cy="13"/>
              </a:xfrm>
              <a:custGeom>
                <a:avLst/>
                <a:gdLst>
                  <a:gd name="T0" fmla="*/ 13 w 13"/>
                  <a:gd name="T1" fmla="*/ 0 h 9"/>
                  <a:gd name="T2" fmla="*/ 12 w 13"/>
                  <a:gd name="T3" fmla="*/ 0 h 9"/>
                  <a:gd name="T4" fmla="*/ 5 w 13"/>
                  <a:gd name="T5" fmla="*/ 4 h 9"/>
                  <a:gd name="T6" fmla="*/ 2 w 13"/>
                  <a:gd name="T7" fmla="*/ 9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12" y="0"/>
                      <a:pt x="12" y="0"/>
                      <a:pt x="12" y="0"/>
                    </a:cubicBezTo>
                    <a:cubicBezTo>
                      <a:pt x="8" y="1"/>
                      <a:pt x="5" y="4"/>
                      <a:pt x="5" y="4"/>
                    </a:cubicBezTo>
                    <a:cubicBezTo>
                      <a:pt x="0" y="9"/>
                      <a:pt x="2" y="9"/>
                      <a:pt x="2" y="9"/>
                    </a:cubicBezTo>
                    <a:cubicBezTo>
                      <a:pt x="6" y="8"/>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403"/>
              <p:cNvSpPr>
                <a:spLocks/>
              </p:cNvSpPr>
              <p:nvPr/>
            </p:nvSpPr>
            <p:spPr bwMode="auto">
              <a:xfrm>
                <a:off x="854" y="1413"/>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404"/>
              <p:cNvSpPr>
                <a:spLocks/>
              </p:cNvSpPr>
              <p:nvPr/>
            </p:nvSpPr>
            <p:spPr bwMode="auto">
              <a:xfrm>
                <a:off x="874" y="1468"/>
                <a:ext cx="3" cy="4"/>
              </a:xfrm>
              <a:custGeom>
                <a:avLst/>
                <a:gdLst>
                  <a:gd name="T0" fmla="*/ 1 w 2"/>
                  <a:gd name="T1" fmla="*/ 3 h 3"/>
                  <a:gd name="T2" fmla="*/ 2 w 2"/>
                  <a:gd name="T3" fmla="*/ 2 h 3"/>
                  <a:gd name="T4" fmla="*/ 2 w 2"/>
                  <a:gd name="T5" fmla="*/ 0 h 3"/>
                  <a:gd name="T6" fmla="*/ 2 w 2"/>
                  <a:gd name="T7" fmla="*/ 0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3"/>
                      <a:pt x="1" y="3"/>
                      <a:pt x="2" y="2"/>
                    </a:cubicBezTo>
                    <a:cubicBezTo>
                      <a:pt x="2" y="1"/>
                      <a:pt x="2" y="0"/>
                      <a:pt x="2" y="0"/>
                    </a:cubicBezTo>
                    <a:cubicBezTo>
                      <a:pt x="2" y="0"/>
                      <a:pt x="2" y="0"/>
                      <a:pt x="2" y="0"/>
                    </a:cubicBezTo>
                    <a:cubicBezTo>
                      <a:pt x="1" y="0"/>
                      <a:pt x="0" y="1"/>
                      <a:pt x="1"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405"/>
              <p:cNvSpPr>
                <a:spLocks/>
              </p:cNvSpPr>
              <p:nvPr/>
            </p:nvSpPr>
            <p:spPr bwMode="auto">
              <a:xfrm>
                <a:off x="854" y="1388"/>
                <a:ext cx="13" cy="14"/>
              </a:xfrm>
              <a:custGeom>
                <a:avLst/>
                <a:gdLst>
                  <a:gd name="T0" fmla="*/ 7 w 9"/>
                  <a:gd name="T1" fmla="*/ 0 h 10"/>
                  <a:gd name="T2" fmla="*/ 2 w 9"/>
                  <a:gd name="T3" fmla="*/ 6 h 10"/>
                  <a:gd name="T4" fmla="*/ 4 w 9"/>
                  <a:gd name="T5" fmla="*/ 6 h 10"/>
                  <a:gd name="T6" fmla="*/ 7 w 9"/>
                  <a:gd name="T7" fmla="*/ 0 h 10"/>
                </a:gdLst>
                <a:ahLst/>
                <a:cxnLst>
                  <a:cxn ang="0">
                    <a:pos x="T0" y="T1"/>
                  </a:cxn>
                  <a:cxn ang="0">
                    <a:pos x="T2" y="T3"/>
                  </a:cxn>
                  <a:cxn ang="0">
                    <a:pos x="T4" y="T5"/>
                  </a:cxn>
                  <a:cxn ang="0">
                    <a:pos x="T6" y="T7"/>
                  </a:cxn>
                </a:cxnLst>
                <a:rect l="0" t="0" r="r" b="b"/>
                <a:pathLst>
                  <a:path w="9" h="10">
                    <a:moveTo>
                      <a:pt x="7" y="0"/>
                    </a:moveTo>
                    <a:cubicBezTo>
                      <a:pt x="7" y="0"/>
                      <a:pt x="9" y="10"/>
                      <a:pt x="2" y="6"/>
                    </a:cubicBezTo>
                    <a:cubicBezTo>
                      <a:pt x="2" y="6"/>
                      <a:pt x="0" y="4"/>
                      <a:pt x="4" y="6"/>
                    </a:cubicBezTo>
                    <a:cubicBezTo>
                      <a:pt x="4" y="6"/>
                      <a:pt x="8" y="7"/>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pic>
          <p:nvPicPr>
            <p:cNvPr id="5" name="Picture 40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64" y="1380"/>
              <a:ext cx="16"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Freeform 408"/>
            <p:cNvSpPr>
              <a:spLocks/>
            </p:cNvSpPr>
            <p:nvPr/>
          </p:nvSpPr>
          <p:spPr bwMode="auto">
            <a:xfrm>
              <a:off x="864" y="1379"/>
              <a:ext cx="27" cy="13"/>
            </a:xfrm>
            <a:custGeom>
              <a:avLst/>
              <a:gdLst>
                <a:gd name="T0" fmla="*/ 5 w 19"/>
                <a:gd name="T1" fmla="*/ 0 h 9"/>
                <a:gd name="T2" fmla="*/ 8 w 19"/>
                <a:gd name="T3" fmla="*/ 6 h 9"/>
                <a:gd name="T4" fmla="*/ 0 w 19"/>
                <a:gd name="T5" fmla="*/ 5 h 9"/>
                <a:gd name="T6" fmla="*/ 5 w 19"/>
                <a:gd name="T7" fmla="*/ 0 h 9"/>
              </a:gdLst>
              <a:ahLst/>
              <a:cxnLst>
                <a:cxn ang="0">
                  <a:pos x="T0" y="T1"/>
                </a:cxn>
                <a:cxn ang="0">
                  <a:pos x="T2" y="T3"/>
                </a:cxn>
                <a:cxn ang="0">
                  <a:pos x="T4" y="T5"/>
                </a:cxn>
                <a:cxn ang="0">
                  <a:pos x="T6" y="T7"/>
                </a:cxn>
              </a:cxnLst>
              <a:rect l="0" t="0" r="r" b="b"/>
              <a:pathLst>
                <a:path w="19" h="9">
                  <a:moveTo>
                    <a:pt x="5" y="0"/>
                  </a:moveTo>
                  <a:cubicBezTo>
                    <a:pt x="5" y="0"/>
                    <a:pt x="17" y="7"/>
                    <a:pt x="8" y="6"/>
                  </a:cubicBezTo>
                  <a:cubicBezTo>
                    <a:pt x="0" y="5"/>
                    <a:pt x="0" y="5"/>
                    <a:pt x="0" y="5"/>
                  </a:cubicBezTo>
                  <a:cubicBezTo>
                    <a:pt x="0" y="5"/>
                    <a:pt x="19" y="9"/>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409"/>
            <p:cNvSpPr>
              <a:spLocks/>
            </p:cNvSpPr>
            <p:nvPr/>
          </p:nvSpPr>
          <p:spPr bwMode="auto">
            <a:xfrm>
              <a:off x="871" y="1367"/>
              <a:ext cx="13" cy="12"/>
            </a:xfrm>
            <a:custGeom>
              <a:avLst/>
              <a:gdLst>
                <a:gd name="T0" fmla="*/ 3 w 9"/>
                <a:gd name="T1" fmla="*/ 0 h 8"/>
                <a:gd name="T2" fmla="*/ 3 w 9"/>
                <a:gd name="T3" fmla="*/ 2 h 8"/>
                <a:gd name="T4" fmla="*/ 4 w 9"/>
                <a:gd name="T5" fmla="*/ 2 h 8"/>
                <a:gd name="T6" fmla="*/ 1 w 9"/>
                <a:gd name="T7" fmla="*/ 8 h 8"/>
                <a:gd name="T8" fmla="*/ 5 w 9"/>
                <a:gd name="T9" fmla="*/ 0 h 8"/>
                <a:gd name="T10" fmla="*/ 3 w 9"/>
                <a:gd name="T11" fmla="*/ 0 h 8"/>
              </a:gdLst>
              <a:ahLst/>
              <a:cxnLst>
                <a:cxn ang="0">
                  <a:pos x="T0" y="T1"/>
                </a:cxn>
                <a:cxn ang="0">
                  <a:pos x="T2" y="T3"/>
                </a:cxn>
                <a:cxn ang="0">
                  <a:pos x="T4" y="T5"/>
                </a:cxn>
                <a:cxn ang="0">
                  <a:pos x="T6" y="T7"/>
                </a:cxn>
                <a:cxn ang="0">
                  <a:pos x="T8" y="T9"/>
                </a:cxn>
                <a:cxn ang="0">
                  <a:pos x="T10" y="T11"/>
                </a:cxn>
              </a:cxnLst>
              <a:rect l="0" t="0" r="r" b="b"/>
              <a:pathLst>
                <a:path w="9" h="8">
                  <a:moveTo>
                    <a:pt x="3" y="0"/>
                  </a:moveTo>
                  <a:cubicBezTo>
                    <a:pt x="2" y="0"/>
                    <a:pt x="0" y="0"/>
                    <a:pt x="3" y="2"/>
                  </a:cubicBezTo>
                  <a:cubicBezTo>
                    <a:pt x="3" y="2"/>
                    <a:pt x="4" y="2"/>
                    <a:pt x="4" y="2"/>
                  </a:cubicBezTo>
                  <a:cubicBezTo>
                    <a:pt x="4" y="2"/>
                    <a:pt x="6" y="2"/>
                    <a:pt x="1" y="8"/>
                  </a:cubicBezTo>
                  <a:cubicBezTo>
                    <a:pt x="1" y="8"/>
                    <a:pt x="9" y="1"/>
                    <a:pt x="5" y="0"/>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Freeform 410"/>
            <p:cNvSpPr>
              <a:spLocks noEditPoints="1"/>
            </p:cNvSpPr>
            <p:nvPr/>
          </p:nvSpPr>
          <p:spPr bwMode="auto">
            <a:xfrm>
              <a:off x="859" y="1369"/>
              <a:ext cx="6" cy="12"/>
            </a:xfrm>
            <a:custGeom>
              <a:avLst/>
              <a:gdLst>
                <a:gd name="T0" fmla="*/ 4 w 4"/>
                <a:gd name="T1" fmla="*/ 1 h 8"/>
                <a:gd name="T2" fmla="*/ 1 w 4"/>
                <a:gd name="T3" fmla="*/ 6 h 8"/>
                <a:gd name="T4" fmla="*/ 2 w 4"/>
                <a:gd name="T5" fmla="*/ 8 h 8"/>
                <a:gd name="T6" fmla="*/ 4 w 4"/>
                <a:gd name="T7" fmla="*/ 8 h 8"/>
                <a:gd name="T8" fmla="*/ 4 w 4"/>
                <a:gd name="T9" fmla="*/ 1 h 8"/>
                <a:gd name="T10" fmla="*/ 4 w 4"/>
                <a:gd name="T11" fmla="*/ 0 h 8"/>
                <a:gd name="T12" fmla="*/ 4 w 4"/>
                <a:gd name="T13" fmla="*/ 1 h 8"/>
                <a:gd name="T14" fmla="*/ 4 w 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8">
                  <a:moveTo>
                    <a:pt x="4" y="1"/>
                  </a:moveTo>
                  <a:cubicBezTo>
                    <a:pt x="4" y="3"/>
                    <a:pt x="3" y="5"/>
                    <a:pt x="1" y="6"/>
                  </a:cubicBezTo>
                  <a:cubicBezTo>
                    <a:pt x="1" y="6"/>
                    <a:pt x="0" y="8"/>
                    <a:pt x="2" y="8"/>
                  </a:cubicBezTo>
                  <a:cubicBezTo>
                    <a:pt x="2" y="8"/>
                    <a:pt x="3" y="8"/>
                    <a:pt x="4" y="8"/>
                  </a:cubicBezTo>
                  <a:cubicBezTo>
                    <a:pt x="4" y="8"/>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Freeform 411"/>
            <p:cNvSpPr>
              <a:spLocks/>
            </p:cNvSpPr>
            <p:nvPr/>
          </p:nvSpPr>
          <p:spPr bwMode="auto">
            <a:xfrm>
              <a:off x="848" y="1372"/>
              <a:ext cx="11" cy="11"/>
            </a:xfrm>
            <a:custGeom>
              <a:avLst/>
              <a:gdLst>
                <a:gd name="T0" fmla="*/ 8 w 8"/>
                <a:gd name="T1" fmla="*/ 0 h 8"/>
                <a:gd name="T2" fmla="*/ 4 w 8"/>
                <a:gd name="T3" fmla="*/ 7 h 8"/>
                <a:gd name="T4" fmla="*/ 8 w 8"/>
                <a:gd name="T5" fmla="*/ 7 h 8"/>
                <a:gd name="T6" fmla="*/ 8 w 8"/>
                <a:gd name="T7" fmla="*/ 0 h 8"/>
              </a:gdLst>
              <a:ahLst/>
              <a:cxnLst>
                <a:cxn ang="0">
                  <a:pos x="T0" y="T1"/>
                </a:cxn>
                <a:cxn ang="0">
                  <a:pos x="T2" y="T3"/>
                </a:cxn>
                <a:cxn ang="0">
                  <a:pos x="T4" y="T5"/>
                </a:cxn>
                <a:cxn ang="0">
                  <a:pos x="T6" y="T7"/>
                </a:cxn>
              </a:cxnLst>
              <a:rect l="0" t="0" r="r" b="b"/>
              <a:pathLst>
                <a:path w="8" h="8">
                  <a:moveTo>
                    <a:pt x="8" y="0"/>
                  </a:moveTo>
                  <a:cubicBezTo>
                    <a:pt x="8" y="0"/>
                    <a:pt x="3" y="4"/>
                    <a:pt x="4" y="7"/>
                  </a:cubicBezTo>
                  <a:cubicBezTo>
                    <a:pt x="4" y="7"/>
                    <a:pt x="4" y="7"/>
                    <a:pt x="8" y="7"/>
                  </a:cubicBezTo>
                  <a:cubicBezTo>
                    <a:pt x="8" y="7"/>
                    <a:pt x="0" y="8"/>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Freeform 412"/>
            <p:cNvSpPr>
              <a:spLocks/>
            </p:cNvSpPr>
            <p:nvPr/>
          </p:nvSpPr>
          <p:spPr bwMode="auto">
            <a:xfrm>
              <a:off x="820" y="1397"/>
              <a:ext cx="57" cy="96"/>
            </a:xfrm>
            <a:custGeom>
              <a:avLst/>
              <a:gdLst>
                <a:gd name="T0" fmla="*/ 22 w 39"/>
                <a:gd name="T1" fmla="*/ 0 h 66"/>
                <a:gd name="T2" fmla="*/ 17 w 39"/>
                <a:gd name="T3" fmla="*/ 9 h 66"/>
                <a:gd name="T4" fmla="*/ 27 w 39"/>
                <a:gd name="T5" fmla="*/ 15 h 66"/>
                <a:gd name="T6" fmla="*/ 17 w 39"/>
                <a:gd name="T7" fmla="*/ 17 h 66"/>
                <a:gd name="T8" fmla="*/ 17 w 39"/>
                <a:gd name="T9" fmla="*/ 22 h 66"/>
                <a:gd name="T10" fmla="*/ 15 w 39"/>
                <a:gd name="T11" fmla="*/ 37 h 66"/>
                <a:gd name="T12" fmla="*/ 19 w 39"/>
                <a:gd name="T13" fmla="*/ 40 h 66"/>
                <a:gd name="T14" fmla="*/ 12 w 39"/>
                <a:gd name="T15" fmla="*/ 59 h 66"/>
                <a:gd name="T16" fmla="*/ 10 w 39"/>
                <a:gd name="T17" fmla="*/ 62 h 66"/>
                <a:gd name="T18" fmla="*/ 4 w 39"/>
                <a:gd name="T19" fmla="*/ 64 h 66"/>
                <a:gd name="T20" fmla="*/ 10 w 39"/>
                <a:gd name="T21" fmla="*/ 61 h 66"/>
                <a:gd name="T22" fmla="*/ 10 w 39"/>
                <a:gd name="T23" fmla="*/ 58 h 66"/>
                <a:gd name="T24" fmla="*/ 13 w 39"/>
                <a:gd name="T25" fmla="*/ 39 h 66"/>
                <a:gd name="T26" fmla="*/ 13 w 39"/>
                <a:gd name="T27" fmla="*/ 36 h 66"/>
                <a:gd name="T28" fmla="*/ 13 w 39"/>
                <a:gd name="T29" fmla="*/ 27 h 66"/>
                <a:gd name="T30" fmla="*/ 15 w 39"/>
                <a:gd name="T31" fmla="*/ 22 h 66"/>
                <a:gd name="T32" fmla="*/ 22 w 39"/>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6">
                  <a:moveTo>
                    <a:pt x="22" y="0"/>
                  </a:moveTo>
                  <a:cubicBezTo>
                    <a:pt x="17" y="9"/>
                    <a:pt x="17" y="9"/>
                    <a:pt x="17" y="9"/>
                  </a:cubicBezTo>
                  <a:cubicBezTo>
                    <a:pt x="17" y="9"/>
                    <a:pt x="18" y="10"/>
                    <a:pt x="27" y="15"/>
                  </a:cubicBezTo>
                  <a:cubicBezTo>
                    <a:pt x="27" y="15"/>
                    <a:pt x="31" y="18"/>
                    <a:pt x="17" y="17"/>
                  </a:cubicBezTo>
                  <a:cubicBezTo>
                    <a:pt x="17" y="17"/>
                    <a:pt x="15" y="18"/>
                    <a:pt x="17" y="22"/>
                  </a:cubicBezTo>
                  <a:cubicBezTo>
                    <a:pt x="15" y="37"/>
                    <a:pt x="15" y="37"/>
                    <a:pt x="15" y="37"/>
                  </a:cubicBezTo>
                  <a:cubicBezTo>
                    <a:pt x="15" y="37"/>
                    <a:pt x="39" y="42"/>
                    <a:pt x="19" y="40"/>
                  </a:cubicBezTo>
                  <a:cubicBezTo>
                    <a:pt x="19" y="40"/>
                    <a:pt x="17" y="36"/>
                    <a:pt x="12" y="59"/>
                  </a:cubicBezTo>
                  <a:cubicBezTo>
                    <a:pt x="12" y="59"/>
                    <a:pt x="26" y="66"/>
                    <a:pt x="10" y="62"/>
                  </a:cubicBezTo>
                  <a:cubicBezTo>
                    <a:pt x="10" y="62"/>
                    <a:pt x="4" y="63"/>
                    <a:pt x="4" y="64"/>
                  </a:cubicBezTo>
                  <a:cubicBezTo>
                    <a:pt x="4" y="64"/>
                    <a:pt x="0" y="63"/>
                    <a:pt x="10" y="61"/>
                  </a:cubicBezTo>
                  <a:cubicBezTo>
                    <a:pt x="10" y="61"/>
                    <a:pt x="8" y="61"/>
                    <a:pt x="10" y="58"/>
                  </a:cubicBezTo>
                  <a:cubicBezTo>
                    <a:pt x="10" y="58"/>
                    <a:pt x="13" y="40"/>
                    <a:pt x="13" y="39"/>
                  </a:cubicBezTo>
                  <a:cubicBezTo>
                    <a:pt x="13" y="39"/>
                    <a:pt x="18" y="39"/>
                    <a:pt x="13" y="36"/>
                  </a:cubicBezTo>
                  <a:cubicBezTo>
                    <a:pt x="13" y="36"/>
                    <a:pt x="15" y="29"/>
                    <a:pt x="13" y="27"/>
                  </a:cubicBezTo>
                  <a:cubicBezTo>
                    <a:pt x="15" y="22"/>
                    <a:pt x="15" y="22"/>
                    <a:pt x="15" y="22"/>
                  </a:cubicBezTo>
                  <a:cubicBezTo>
                    <a:pt x="15" y="22"/>
                    <a:pt x="11" y="13"/>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Freeform 413"/>
            <p:cNvSpPr>
              <a:spLocks/>
            </p:cNvSpPr>
            <p:nvPr/>
          </p:nvSpPr>
          <p:spPr bwMode="auto">
            <a:xfrm>
              <a:off x="842" y="1408"/>
              <a:ext cx="7" cy="23"/>
            </a:xfrm>
            <a:custGeom>
              <a:avLst/>
              <a:gdLst>
                <a:gd name="T0" fmla="*/ 2 w 5"/>
                <a:gd name="T1" fmla="*/ 5 h 16"/>
                <a:gd name="T2" fmla="*/ 3 w 5"/>
                <a:gd name="T3" fmla="*/ 5 h 16"/>
                <a:gd name="T4" fmla="*/ 2 w 5"/>
                <a:gd name="T5" fmla="*/ 2 h 16"/>
                <a:gd name="T6" fmla="*/ 1 w 5"/>
                <a:gd name="T7" fmla="*/ 2 h 16"/>
                <a:gd name="T8" fmla="*/ 0 w 5"/>
                <a:gd name="T9" fmla="*/ 5 h 16"/>
                <a:gd name="T10" fmla="*/ 1 w 5"/>
                <a:gd name="T11" fmla="*/ 9 h 16"/>
                <a:gd name="T12" fmla="*/ 1 w 5"/>
                <a:gd name="T13" fmla="*/ 13 h 16"/>
                <a:gd name="T14" fmla="*/ 0 w 5"/>
                <a:gd name="T15" fmla="*/ 11 h 16"/>
                <a:gd name="T16" fmla="*/ 0 w 5"/>
                <a:gd name="T17" fmla="*/ 12 h 16"/>
                <a:gd name="T18" fmla="*/ 1 w 5"/>
                <a:gd name="T19" fmla="*/ 15 h 16"/>
                <a:gd name="T20" fmla="*/ 1 w 5"/>
                <a:gd name="T21" fmla="*/ 14 h 16"/>
                <a:gd name="T22" fmla="*/ 3 w 5"/>
                <a:gd name="T23" fmla="*/ 10 h 16"/>
                <a:gd name="T24" fmla="*/ 1 w 5"/>
                <a:gd name="T25" fmla="*/ 5 h 16"/>
                <a:gd name="T26" fmla="*/ 2 w 5"/>
                <a:gd name="T2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6">
                  <a:moveTo>
                    <a:pt x="2" y="5"/>
                  </a:moveTo>
                  <a:cubicBezTo>
                    <a:pt x="3" y="5"/>
                    <a:pt x="3" y="5"/>
                    <a:pt x="3" y="5"/>
                  </a:cubicBezTo>
                  <a:cubicBezTo>
                    <a:pt x="3" y="5"/>
                    <a:pt x="4" y="2"/>
                    <a:pt x="2" y="2"/>
                  </a:cubicBezTo>
                  <a:cubicBezTo>
                    <a:pt x="2" y="2"/>
                    <a:pt x="2" y="0"/>
                    <a:pt x="1" y="2"/>
                  </a:cubicBezTo>
                  <a:cubicBezTo>
                    <a:pt x="1" y="2"/>
                    <a:pt x="0" y="3"/>
                    <a:pt x="0" y="5"/>
                  </a:cubicBezTo>
                  <a:cubicBezTo>
                    <a:pt x="0" y="5"/>
                    <a:pt x="0" y="8"/>
                    <a:pt x="1" y="9"/>
                  </a:cubicBezTo>
                  <a:cubicBezTo>
                    <a:pt x="1" y="9"/>
                    <a:pt x="4" y="12"/>
                    <a:pt x="1" y="13"/>
                  </a:cubicBezTo>
                  <a:cubicBezTo>
                    <a:pt x="0" y="11"/>
                    <a:pt x="0" y="11"/>
                    <a:pt x="0" y="11"/>
                  </a:cubicBezTo>
                  <a:cubicBezTo>
                    <a:pt x="0" y="11"/>
                    <a:pt x="0" y="10"/>
                    <a:pt x="0" y="12"/>
                  </a:cubicBezTo>
                  <a:cubicBezTo>
                    <a:pt x="1" y="15"/>
                    <a:pt x="1" y="15"/>
                    <a:pt x="1" y="15"/>
                  </a:cubicBezTo>
                  <a:cubicBezTo>
                    <a:pt x="1" y="15"/>
                    <a:pt x="2" y="16"/>
                    <a:pt x="1" y="14"/>
                  </a:cubicBezTo>
                  <a:cubicBezTo>
                    <a:pt x="1" y="14"/>
                    <a:pt x="5" y="13"/>
                    <a:pt x="3" y="10"/>
                  </a:cubicBezTo>
                  <a:cubicBezTo>
                    <a:pt x="3" y="10"/>
                    <a:pt x="0" y="6"/>
                    <a:pt x="1" y="5"/>
                  </a:cubicBezTo>
                  <a:cubicBezTo>
                    <a:pt x="1" y="5"/>
                    <a:pt x="2" y="1"/>
                    <a:pt x="2"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Freeform 414"/>
            <p:cNvSpPr>
              <a:spLocks/>
            </p:cNvSpPr>
            <p:nvPr/>
          </p:nvSpPr>
          <p:spPr bwMode="auto">
            <a:xfrm>
              <a:off x="848" y="1411"/>
              <a:ext cx="6" cy="18"/>
            </a:xfrm>
            <a:custGeom>
              <a:avLst/>
              <a:gdLst>
                <a:gd name="T0" fmla="*/ 0 w 4"/>
                <a:gd name="T1" fmla="*/ 2 h 12"/>
                <a:gd name="T2" fmla="*/ 0 w 4"/>
                <a:gd name="T3" fmla="*/ 3 h 12"/>
                <a:gd name="T4" fmla="*/ 2 w 4"/>
                <a:gd name="T5" fmla="*/ 2 h 12"/>
                <a:gd name="T6" fmla="*/ 2 w 4"/>
                <a:gd name="T7" fmla="*/ 9 h 12"/>
                <a:gd name="T8" fmla="*/ 2 w 4"/>
                <a:gd name="T9" fmla="*/ 12 h 12"/>
                <a:gd name="T10" fmla="*/ 1 w 4"/>
                <a:gd name="T11" fmla="*/ 12 h 12"/>
                <a:gd name="T12" fmla="*/ 3 w 4"/>
                <a:gd name="T13" fmla="*/ 12 h 12"/>
                <a:gd name="T14" fmla="*/ 4 w 4"/>
                <a:gd name="T15" fmla="*/ 1 h 12"/>
                <a:gd name="T16" fmla="*/ 3 w 4"/>
                <a:gd name="T17" fmla="*/ 0 h 12"/>
                <a:gd name="T18" fmla="*/ 0 w 4"/>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2"/>
                  </a:moveTo>
                  <a:cubicBezTo>
                    <a:pt x="0" y="3"/>
                    <a:pt x="0" y="3"/>
                    <a:pt x="0" y="3"/>
                  </a:cubicBezTo>
                  <a:cubicBezTo>
                    <a:pt x="2" y="2"/>
                    <a:pt x="2" y="2"/>
                    <a:pt x="2" y="2"/>
                  </a:cubicBezTo>
                  <a:cubicBezTo>
                    <a:pt x="2" y="2"/>
                    <a:pt x="2" y="7"/>
                    <a:pt x="2" y="9"/>
                  </a:cubicBezTo>
                  <a:cubicBezTo>
                    <a:pt x="2" y="12"/>
                    <a:pt x="2" y="12"/>
                    <a:pt x="2" y="12"/>
                  </a:cubicBezTo>
                  <a:cubicBezTo>
                    <a:pt x="1" y="12"/>
                    <a:pt x="1" y="12"/>
                    <a:pt x="1" y="12"/>
                  </a:cubicBezTo>
                  <a:cubicBezTo>
                    <a:pt x="3" y="12"/>
                    <a:pt x="3" y="12"/>
                    <a:pt x="3" y="12"/>
                  </a:cubicBezTo>
                  <a:cubicBezTo>
                    <a:pt x="3" y="12"/>
                    <a:pt x="4" y="4"/>
                    <a:pt x="4" y="1"/>
                  </a:cubicBezTo>
                  <a:cubicBezTo>
                    <a:pt x="3" y="0"/>
                    <a:pt x="3" y="0"/>
                    <a:pt x="3"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Freeform 415"/>
            <p:cNvSpPr>
              <a:spLocks/>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416"/>
            <p:cNvSpPr>
              <a:spLocks/>
            </p:cNvSpPr>
            <p:nvPr/>
          </p:nvSpPr>
          <p:spPr bwMode="auto">
            <a:xfrm>
              <a:off x="874" y="1426"/>
              <a:ext cx="3" cy="4"/>
            </a:xfrm>
            <a:custGeom>
              <a:avLst/>
              <a:gdLst>
                <a:gd name="T0" fmla="*/ 1 w 3"/>
                <a:gd name="T1" fmla="*/ 0 h 4"/>
                <a:gd name="T2" fmla="*/ 0 w 3"/>
                <a:gd name="T3" fmla="*/ 4 h 4"/>
                <a:gd name="T4" fmla="*/ 1 w 3"/>
                <a:gd name="T5" fmla="*/ 4 h 4"/>
                <a:gd name="T6" fmla="*/ 3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lnTo>
                    <a:pt x="0" y="4"/>
                  </a:lnTo>
                  <a:lnTo>
                    <a:pt x="1" y="4"/>
                  </a:lnTo>
                  <a:lnTo>
                    <a:pt x="3" y="0"/>
                  </a:lnTo>
                  <a:lnTo>
                    <a:pt x="1"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417"/>
            <p:cNvSpPr>
              <a:spLocks noEditPoints="1"/>
            </p:cNvSpPr>
            <p:nvPr/>
          </p:nvSpPr>
          <p:spPr bwMode="auto">
            <a:xfrm>
              <a:off x="854" y="1411"/>
              <a:ext cx="11" cy="18"/>
            </a:xfrm>
            <a:custGeom>
              <a:avLst/>
              <a:gdLst>
                <a:gd name="T0" fmla="*/ 4 w 8"/>
                <a:gd name="T1" fmla="*/ 1 h 12"/>
                <a:gd name="T2" fmla="*/ 1 w 8"/>
                <a:gd name="T3" fmla="*/ 4 h 12"/>
                <a:gd name="T4" fmla="*/ 0 w 8"/>
                <a:gd name="T5" fmla="*/ 9 h 12"/>
                <a:gd name="T6" fmla="*/ 2 w 8"/>
                <a:gd name="T7" fmla="*/ 12 h 12"/>
                <a:gd name="T8" fmla="*/ 4 w 8"/>
                <a:gd name="T9" fmla="*/ 12 h 12"/>
                <a:gd name="T10" fmla="*/ 7 w 8"/>
                <a:gd name="T11" fmla="*/ 9 h 12"/>
                <a:gd name="T12" fmla="*/ 7 w 8"/>
                <a:gd name="T13" fmla="*/ 3 h 12"/>
                <a:gd name="T14" fmla="*/ 4 w 8"/>
                <a:gd name="T15" fmla="*/ 1 h 12"/>
                <a:gd name="T16" fmla="*/ 5 w 8"/>
                <a:gd name="T17" fmla="*/ 10 h 12"/>
                <a:gd name="T18" fmla="*/ 2 w 8"/>
                <a:gd name="T19" fmla="*/ 9 h 12"/>
                <a:gd name="T20" fmla="*/ 3 w 8"/>
                <a:gd name="T21" fmla="*/ 3 h 12"/>
                <a:gd name="T22" fmla="*/ 5 w 8"/>
                <a:gd name="T23" fmla="*/ 3 h 12"/>
                <a:gd name="T24" fmla="*/ 5 w 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4" y="1"/>
                  </a:moveTo>
                  <a:cubicBezTo>
                    <a:pt x="1" y="1"/>
                    <a:pt x="1" y="4"/>
                    <a:pt x="1" y="4"/>
                  </a:cubicBezTo>
                  <a:cubicBezTo>
                    <a:pt x="0" y="9"/>
                    <a:pt x="0" y="9"/>
                    <a:pt x="0" y="9"/>
                  </a:cubicBezTo>
                  <a:cubicBezTo>
                    <a:pt x="0" y="12"/>
                    <a:pt x="2" y="12"/>
                    <a:pt x="2" y="12"/>
                  </a:cubicBezTo>
                  <a:cubicBezTo>
                    <a:pt x="4" y="12"/>
                    <a:pt x="4" y="12"/>
                    <a:pt x="4" y="12"/>
                  </a:cubicBezTo>
                  <a:cubicBezTo>
                    <a:pt x="6" y="12"/>
                    <a:pt x="7" y="9"/>
                    <a:pt x="7" y="9"/>
                  </a:cubicBezTo>
                  <a:cubicBezTo>
                    <a:pt x="6" y="8"/>
                    <a:pt x="7" y="3"/>
                    <a:pt x="7" y="3"/>
                  </a:cubicBezTo>
                  <a:cubicBezTo>
                    <a:pt x="8" y="0"/>
                    <a:pt x="4" y="1"/>
                    <a:pt x="4" y="1"/>
                  </a:cubicBezTo>
                  <a:moveTo>
                    <a:pt x="5" y="10"/>
                  </a:moveTo>
                  <a:cubicBezTo>
                    <a:pt x="5" y="10"/>
                    <a:pt x="3" y="12"/>
                    <a:pt x="2" y="9"/>
                  </a:cubicBezTo>
                  <a:cubicBezTo>
                    <a:pt x="3" y="3"/>
                    <a:pt x="3" y="3"/>
                    <a:pt x="3" y="3"/>
                  </a:cubicBezTo>
                  <a:cubicBezTo>
                    <a:pt x="3" y="3"/>
                    <a:pt x="4" y="1"/>
                    <a:pt x="5" y="3"/>
                  </a:cubicBezTo>
                  <a:cubicBezTo>
                    <a:pt x="5" y="3"/>
                    <a:pt x="4" y="9"/>
                    <a:pt x="5"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Freeform 418"/>
            <p:cNvSpPr>
              <a:spLocks noEditPoints="1"/>
            </p:cNvSpPr>
            <p:nvPr/>
          </p:nvSpPr>
          <p:spPr bwMode="auto">
            <a:xfrm>
              <a:off x="864" y="1411"/>
              <a:ext cx="10" cy="19"/>
            </a:xfrm>
            <a:custGeom>
              <a:avLst/>
              <a:gdLst>
                <a:gd name="T0" fmla="*/ 7 w 7"/>
                <a:gd name="T1" fmla="*/ 2 h 13"/>
                <a:gd name="T2" fmla="*/ 5 w 7"/>
                <a:gd name="T3" fmla="*/ 1 h 13"/>
                <a:gd name="T4" fmla="*/ 1 w 7"/>
                <a:gd name="T5" fmla="*/ 4 h 13"/>
                <a:gd name="T6" fmla="*/ 3 w 7"/>
                <a:gd name="T7" fmla="*/ 12 h 13"/>
                <a:gd name="T8" fmla="*/ 7 w 7"/>
                <a:gd name="T9" fmla="*/ 9 h 13"/>
                <a:gd name="T10" fmla="*/ 7 w 7"/>
                <a:gd name="T11" fmla="*/ 2 h 13"/>
                <a:gd name="T12" fmla="*/ 4 w 7"/>
                <a:gd name="T13" fmla="*/ 11 h 13"/>
                <a:gd name="T14" fmla="*/ 3 w 7"/>
                <a:gd name="T15" fmla="*/ 6 h 13"/>
                <a:gd name="T16" fmla="*/ 5 w 7"/>
                <a:gd name="T17" fmla="*/ 1 h 13"/>
                <a:gd name="T18" fmla="*/ 5 w 7"/>
                <a:gd name="T19" fmla="*/ 5 h 13"/>
                <a:gd name="T20" fmla="*/ 4 w 7"/>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3">
                  <a:moveTo>
                    <a:pt x="7" y="2"/>
                  </a:moveTo>
                  <a:cubicBezTo>
                    <a:pt x="7" y="2"/>
                    <a:pt x="7" y="0"/>
                    <a:pt x="5" y="1"/>
                  </a:cubicBezTo>
                  <a:cubicBezTo>
                    <a:pt x="5" y="1"/>
                    <a:pt x="2" y="1"/>
                    <a:pt x="1" y="4"/>
                  </a:cubicBezTo>
                  <a:cubicBezTo>
                    <a:pt x="1" y="4"/>
                    <a:pt x="0" y="13"/>
                    <a:pt x="3" y="12"/>
                  </a:cubicBezTo>
                  <a:cubicBezTo>
                    <a:pt x="3" y="12"/>
                    <a:pt x="7" y="13"/>
                    <a:pt x="7" y="9"/>
                  </a:cubicBezTo>
                  <a:cubicBezTo>
                    <a:pt x="7" y="2"/>
                    <a:pt x="7" y="2"/>
                    <a:pt x="7" y="2"/>
                  </a:cubicBezTo>
                  <a:moveTo>
                    <a:pt x="4" y="11"/>
                  </a:moveTo>
                  <a:cubicBezTo>
                    <a:pt x="4" y="11"/>
                    <a:pt x="2" y="12"/>
                    <a:pt x="3" y="6"/>
                  </a:cubicBezTo>
                  <a:cubicBezTo>
                    <a:pt x="3" y="6"/>
                    <a:pt x="2" y="1"/>
                    <a:pt x="5" y="1"/>
                  </a:cubicBezTo>
                  <a:cubicBezTo>
                    <a:pt x="5" y="1"/>
                    <a:pt x="5" y="1"/>
                    <a:pt x="5" y="5"/>
                  </a:cubicBezTo>
                  <a:cubicBezTo>
                    <a:pt x="5" y="5"/>
                    <a:pt x="6" y="11"/>
                    <a:pt x="4"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419"/>
            <p:cNvSpPr>
              <a:spLocks noEditPoints="1"/>
            </p:cNvSpPr>
            <p:nvPr/>
          </p:nvSpPr>
          <p:spPr bwMode="auto">
            <a:xfrm>
              <a:off x="878" y="1410"/>
              <a:ext cx="10" cy="20"/>
            </a:xfrm>
            <a:custGeom>
              <a:avLst/>
              <a:gdLst>
                <a:gd name="T0" fmla="*/ 5 w 7"/>
                <a:gd name="T1" fmla="*/ 2 h 14"/>
                <a:gd name="T2" fmla="*/ 2 w 7"/>
                <a:gd name="T3" fmla="*/ 1 h 14"/>
                <a:gd name="T4" fmla="*/ 0 w 7"/>
                <a:gd name="T5" fmla="*/ 4 h 14"/>
                <a:gd name="T6" fmla="*/ 0 w 7"/>
                <a:gd name="T7" fmla="*/ 11 h 14"/>
                <a:gd name="T8" fmla="*/ 2 w 7"/>
                <a:gd name="T9" fmla="*/ 13 h 14"/>
                <a:gd name="T10" fmla="*/ 5 w 7"/>
                <a:gd name="T11" fmla="*/ 11 h 14"/>
                <a:gd name="T12" fmla="*/ 5 w 7"/>
                <a:gd name="T13" fmla="*/ 2 h 14"/>
                <a:gd name="T14" fmla="*/ 2 w 7"/>
                <a:gd name="T15" fmla="*/ 12 h 14"/>
                <a:gd name="T16" fmla="*/ 2 w 7"/>
                <a:gd name="T17" fmla="*/ 9 h 14"/>
                <a:gd name="T18" fmla="*/ 2 w 7"/>
                <a:gd name="T19" fmla="*/ 3 h 14"/>
                <a:gd name="T20" fmla="*/ 4 w 7"/>
                <a:gd name="T21" fmla="*/ 4 h 14"/>
                <a:gd name="T22" fmla="*/ 2 w 7"/>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4">
                  <a:moveTo>
                    <a:pt x="5" y="2"/>
                  </a:moveTo>
                  <a:cubicBezTo>
                    <a:pt x="5" y="2"/>
                    <a:pt x="3" y="0"/>
                    <a:pt x="2" y="1"/>
                  </a:cubicBezTo>
                  <a:cubicBezTo>
                    <a:pt x="2" y="1"/>
                    <a:pt x="0" y="1"/>
                    <a:pt x="0" y="4"/>
                  </a:cubicBezTo>
                  <a:cubicBezTo>
                    <a:pt x="0" y="4"/>
                    <a:pt x="1" y="7"/>
                    <a:pt x="0" y="11"/>
                  </a:cubicBezTo>
                  <a:cubicBezTo>
                    <a:pt x="0" y="11"/>
                    <a:pt x="0" y="14"/>
                    <a:pt x="2" y="13"/>
                  </a:cubicBezTo>
                  <a:cubicBezTo>
                    <a:pt x="2" y="13"/>
                    <a:pt x="5" y="14"/>
                    <a:pt x="5" y="11"/>
                  </a:cubicBezTo>
                  <a:cubicBezTo>
                    <a:pt x="5" y="11"/>
                    <a:pt x="7" y="2"/>
                    <a:pt x="5" y="2"/>
                  </a:cubicBezTo>
                  <a:moveTo>
                    <a:pt x="2" y="12"/>
                  </a:moveTo>
                  <a:cubicBezTo>
                    <a:pt x="2" y="12"/>
                    <a:pt x="1" y="12"/>
                    <a:pt x="2" y="9"/>
                  </a:cubicBezTo>
                  <a:cubicBezTo>
                    <a:pt x="2" y="9"/>
                    <a:pt x="2" y="3"/>
                    <a:pt x="2" y="3"/>
                  </a:cubicBezTo>
                  <a:cubicBezTo>
                    <a:pt x="2" y="3"/>
                    <a:pt x="3" y="1"/>
                    <a:pt x="4" y="4"/>
                  </a:cubicBezTo>
                  <a:cubicBezTo>
                    <a:pt x="4" y="4"/>
                    <a:pt x="5" y="13"/>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420"/>
            <p:cNvSpPr>
              <a:spLocks noEditPoints="1"/>
            </p:cNvSpPr>
            <p:nvPr/>
          </p:nvSpPr>
          <p:spPr bwMode="auto">
            <a:xfrm>
              <a:off x="887" y="1410"/>
              <a:ext cx="7" cy="20"/>
            </a:xfrm>
            <a:custGeom>
              <a:avLst/>
              <a:gdLst>
                <a:gd name="T0" fmla="*/ 5 w 5"/>
                <a:gd name="T1" fmla="*/ 2 h 14"/>
                <a:gd name="T2" fmla="*/ 1 w 5"/>
                <a:gd name="T3" fmla="*/ 2 h 14"/>
                <a:gd name="T4" fmla="*/ 0 w 5"/>
                <a:gd name="T5" fmla="*/ 11 h 14"/>
                <a:gd name="T6" fmla="*/ 3 w 5"/>
                <a:gd name="T7" fmla="*/ 14 h 14"/>
                <a:gd name="T8" fmla="*/ 5 w 5"/>
                <a:gd name="T9" fmla="*/ 10 h 14"/>
                <a:gd name="T10" fmla="*/ 5 w 5"/>
                <a:gd name="T11" fmla="*/ 2 h 14"/>
                <a:gd name="T12" fmla="*/ 3 w 5"/>
                <a:gd name="T13" fmla="*/ 12 h 14"/>
                <a:gd name="T14" fmla="*/ 2 w 5"/>
                <a:gd name="T15" fmla="*/ 7 h 14"/>
                <a:gd name="T16" fmla="*/ 3 w 5"/>
                <a:gd name="T17" fmla="*/ 2 h 14"/>
                <a:gd name="T18" fmla="*/ 4 w 5"/>
                <a:gd name="T19" fmla="*/ 6 h 14"/>
                <a:gd name="T20" fmla="*/ 3 w 5"/>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4">
                  <a:moveTo>
                    <a:pt x="5" y="2"/>
                  </a:moveTo>
                  <a:cubicBezTo>
                    <a:pt x="2" y="0"/>
                    <a:pt x="1" y="2"/>
                    <a:pt x="1" y="2"/>
                  </a:cubicBezTo>
                  <a:cubicBezTo>
                    <a:pt x="1" y="3"/>
                    <a:pt x="0" y="11"/>
                    <a:pt x="0" y="11"/>
                  </a:cubicBezTo>
                  <a:cubicBezTo>
                    <a:pt x="0" y="14"/>
                    <a:pt x="3" y="14"/>
                    <a:pt x="3" y="14"/>
                  </a:cubicBezTo>
                  <a:cubicBezTo>
                    <a:pt x="5" y="14"/>
                    <a:pt x="5" y="10"/>
                    <a:pt x="5" y="10"/>
                  </a:cubicBezTo>
                  <a:cubicBezTo>
                    <a:pt x="5" y="2"/>
                    <a:pt x="5" y="2"/>
                    <a:pt x="5" y="2"/>
                  </a:cubicBezTo>
                  <a:moveTo>
                    <a:pt x="3" y="12"/>
                  </a:moveTo>
                  <a:cubicBezTo>
                    <a:pt x="3" y="12"/>
                    <a:pt x="2" y="12"/>
                    <a:pt x="2" y="7"/>
                  </a:cubicBezTo>
                  <a:cubicBezTo>
                    <a:pt x="2" y="7"/>
                    <a:pt x="2" y="2"/>
                    <a:pt x="3" y="2"/>
                  </a:cubicBezTo>
                  <a:cubicBezTo>
                    <a:pt x="3" y="2"/>
                    <a:pt x="4" y="2"/>
                    <a:pt x="4" y="6"/>
                  </a:cubicBezTo>
                  <a:cubicBezTo>
                    <a:pt x="4" y="6"/>
                    <a:pt x="5" y="13"/>
                    <a:pt x="3"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Freeform 421"/>
            <p:cNvSpPr>
              <a:spLocks noEditPoints="1"/>
            </p:cNvSpPr>
            <p:nvPr/>
          </p:nvSpPr>
          <p:spPr bwMode="auto">
            <a:xfrm>
              <a:off x="894" y="1411"/>
              <a:ext cx="6" cy="22"/>
            </a:xfrm>
            <a:custGeom>
              <a:avLst/>
              <a:gdLst>
                <a:gd name="T0" fmla="*/ 3 w 4"/>
                <a:gd name="T1" fmla="*/ 4 h 15"/>
                <a:gd name="T2" fmla="*/ 2 w 4"/>
                <a:gd name="T3" fmla="*/ 1 h 15"/>
                <a:gd name="T4" fmla="*/ 1 w 4"/>
                <a:gd name="T5" fmla="*/ 3 h 15"/>
                <a:gd name="T6" fmla="*/ 0 w 4"/>
                <a:gd name="T7" fmla="*/ 11 h 15"/>
                <a:gd name="T8" fmla="*/ 3 w 4"/>
                <a:gd name="T9" fmla="*/ 13 h 15"/>
                <a:gd name="T10" fmla="*/ 3 w 4"/>
                <a:gd name="T11" fmla="*/ 9 h 15"/>
                <a:gd name="T12" fmla="*/ 3 w 4"/>
                <a:gd name="T13" fmla="*/ 4 h 15"/>
                <a:gd name="T14" fmla="*/ 2 w 4"/>
                <a:gd name="T15" fmla="*/ 12 h 15"/>
                <a:gd name="T16" fmla="*/ 2 w 4"/>
                <a:gd name="T17" fmla="*/ 6 h 15"/>
                <a:gd name="T18" fmla="*/ 2 w 4"/>
                <a:gd name="T19" fmla="*/ 3 h 15"/>
                <a:gd name="T20" fmla="*/ 3 w 4"/>
                <a:gd name="T21" fmla="*/ 4 h 15"/>
                <a:gd name="T22" fmla="*/ 2 w 4"/>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5">
                  <a:moveTo>
                    <a:pt x="3" y="4"/>
                  </a:moveTo>
                  <a:cubicBezTo>
                    <a:pt x="3" y="4"/>
                    <a:pt x="3" y="1"/>
                    <a:pt x="2" y="1"/>
                  </a:cubicBezTo>
                  <a:cubicBezTo>
                    <a:pt x="2" y="1"/>
                    <a:pt x="1" y="0"/>
                    <a:pt x="1" y="3"/>
                  </a:cubicBezTo>
                  <a:cubicBezTo>
                    <a:pt x="1" y="3"/>
                    <a:pt x="1" y="6"/>
                    <a:pt x="0" y="11"/>
                  </a:cubicBezTo>
                  <a:cubicBezTo>
                    <a:pt x="0" y="11"/>
                    <a:pt x="1" y="15"/>
                    <a:pt x="3" y="13"/>
                  </a:cubicBezTo>
                  <a:cubicBezTo>
                    <a:pt x="3" y="13"/>
                    <a:pt x="4" y="12"/>
                    <a:pt x="3" y="9"/>
                  </a:cubicBezTo>
                  <a:cubicBezTo>
                    <a:pt x="3" y="9"/>
                    <a:pt x="3" y="5"/>
                    <a:pt x="3" y="4"/>
                  </a:cubicBezTo>
                  <a:moveTo>
                    <a:pt x="2" y="12"/>
                  </a:moveTo>
                  <a:cubicBezTo>
                    <a:pt x="2" y="12"/>
                    <a:pt x="1" y="12"/>
                    <a:pt x="2" y="6"/>
                  </a:cubicBezTo>
                  <a:cubicBezTo>
                    <a:pt x="2" y="6"/>
                    <a:pt x="1" y="3"/>
                    <a:pt x="2" y="3"/>
                  </a:cubicBezTo>
                  <a:cubicBezTo>
                    <a:pt x="2" y="3"/>
                    <a:pt x="2" y="2"/>
                    <a:pt x="3" y="4"/>
                  </a:cubicBezTo>
                  <a:cubicBezTo>
                    <a:pt x="3" y="4"/>
                    <a:pt x="3" y="12"/>
                    <a:pt x="2"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422"/>
            <p:cNvSpPr>
              <a:spLocks/>
            </p:cNvSpPr>
            <p:nvPr/>
          </p:nvSpPr>
          <p:spPr bwMode="auto">
            <a:xfrm>
              <a:off x="877" y="1466"/>
              <a:ext cx="14" cy="18"/>
            </a:xfrm>
            <a:custGeom>
              <a:avLst/>
              <a:gdLst>
                <a:gd name="T0" fmla="*/ 8 w 10"/>
                <a:gd name="T1" fmla="*/ 5 h 12"/>
                <a:gd name="T2" fmla="*/ 0 w 10"/>
                <a:gd name="T3" fmla="*/ 3 h 12"/>
                <a:gd name="T4" fmla="*/ 2 w 10"/>
                <a:gd name="T5" fmla="*/ 12 h 12"/>
                <a:gd name="T6" fmla="*/ 8 w 10"/>
                <a:gd name="T7" fmla="*/ 5 h 12"/>
              </a:gdLst>
              <a:ahLst/>
              <a:cxnLst>
                <a:cxn ang="0">
                  <a:pos x="T0" y="T1"/>
                </a:cxn>
                <a:cxn ang="0">
                  <a:pos x="T2" y="T3"/>
                </a:cxn>
                <a:cxn ang="0">
                  <a:pos x="T4" y="T5"/>
                </a:cxn>
                <a:cxn ang="0">
                  <a:pos x="T6" y="T7"/>
                </a:cxn>
              </a:cxnLst>
              <a:rect l="0" t="0" r="r" b="b"/>
              <a:pathLst>
                <a:path w="10" h="12">
                  <a:moveTo>
                    <a:pt x="8" y="5"/>
                  </a:moveTo>
                  <a:cubicBezTo>
                    <a:pt x="10" y="0"/>
                    <a:pt x="3" y="3"/>
                    <a:pt x="0" y="3"/>
                  </a:cubicBezTo>
                  <a:cubicBezTo>
                    <a:pt x="0" y="7"/>
                    <a:pt x="1" y="11"/>
                    <a:pt x="2" y="12"/>
                  </a:cubicBezTo>
                  <a:cubicBezTo>
                    <a:pt x="3" y="9"/>
                    <a:pt x="7" y="8"/>
                    <a:pt x="8"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423"/>
            <p:cNvSpPr>
              <a:spLocks noEditPoints="1"/>
            </p:cNvSpPr>
            <p:nvPr/>
          </p:nvSpPr>
          <p:spPr bwMode="auto">
            <a:xfrm>
              <a:off x="897" y="1434"/>
              <a:ext cx="5" cy="48"/>
            </a:xfrm>
            <a:custGeom>
              <a:avLst/>
              <a:gdLst>
                <a:gd name="T0" fmla="*/ 1 w 3"/>
                <a:gd name="T1" fmla="*/ 26 h 33"/>
                <a:gd name="T2" fmla="*/ 2 w 3"/>
                <a:gd name="T3" fmla="*/ 30 h 33"/>
                <a:gd name="T4" fmla="*/ 2 w 3"/>
                <a:gd name="T5" fmla="*/ 33 h 33"/>
                <a:gd name="T6" fmla="*/ 3 w 3"/>
                <a:gd name="T7" fmla="*/ 33 h 33"/>
                <a:gd name="T8" fmla="*/ 1 w 3"/>
                <a:gd name="T9" fmla="*/ 26 h 33"/>
                <a:gd name="T10" fmla="*/ 1 w 3"/>
                <a:gd name="T11" fmla="*/ 26 h 33"/>
                <a:gd name="T12" fmla="*/ 1 w 3"/>
                <a:gd name="T13" fmla="*/ 26 h 33"/>
                <a:gd name="T14" fmla="*/ 1 w 3"/>
                <a:gd name="T15" fmla="*/ 0 h 33"/>
                <a:gd name="T16" fmla="*/ 0 w 3"/>
                <a:gd name="T17" fmla="*/ 1 h 33"/>
                <a:gd name="T18" fmla="*/ 1 w 3"/>
                <a:gd name="T19" fmla="*/ 1 h 33"/>
                <a:gd name="T20" fmla="*/ 1 w 3"/>
                <a:gd name="T21" fmla="*/ 12 h 33"/>
                <a:gd name="T22" fmla="*/ 0 w 3"/>
                <a:gd name="T23" fmla="*/ 20 h 33"/>
                <a:gd name="T24" fmla="*/ 1 w 3"/>
                <a:gd name="T25" fmla="*/ 13 h 33"/>
                <a:gd name="T26" fmla="*/ 1 w 3"/>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3">
                  <a:moveTo>
                    <a:pt x="1" y="26"/>
                  </a:moveTo>
                  <a:cubicBezTo>
                    <a:pt x="1" y="28"/>
                    <a:pt x="2" y="30"/>
                    <a:pt x="2" y="30"/>
                  </a:cubicBezTo>
                  <a:cubicBezTo>
                    <a:pt x="1" y="32"/>
                    <a:pt x="1" y="33"/>
                    <a:pt x="2" y="33"/>
                  </a:cubicBezTo>
                  <a:cubicBezTo>
                    <a:pt x="3" y="33"/>
                    <a:pt x="3" y="33"/>
                    <a:pt x="3" y="33"/>
                  </a:cubicBezTo>
                  <a:cubicBezTo>
                    <a:pt x="2" y="26"/>
                    <a:pt x="1" y="26"/>
                    <a:pt x="1" y="26"/>
                  </a:cubicBezTo>
                  <a:cubicBezTo>
                    <a:pt x="1" y="26"/>
                    <a:pt x="1" y="26"/>
                    <a:pt x="1" y="26"/>
                  </a:cubicBezTo>
                  <a:cubicBezTo>
                    <a:pt x="1" y="26"/>
                    <a:pt x="1" y="26"/>
                    <a:pt x="1" y="26"/>
                  </a:cubicBezTo>
                  <a:moveTo>
                    <a:pt x="1" y="0"/>
                  </a:moveTo>
                  <a:cubicBezTo>
                    <a:pt x="1" y="1"/>
                    <a:pt x="0" y="1"/>
                    <a:pt x="0" y="1"/>
                  </a:cubicBezTo>
                  <a:cubicBezTo>
                    <a:pt x="0" y="1"/>
                    <a:pt x="0" y="1"/>
                    <a:pt x="1" y="1"/>
                  </a:cubicBezTo>
                  <a:cubicBezTo>
                    <a:pt x="2" y="1"/>
                    <a:pt x="1" y="12"/>
                    <a:pt x="1" y="12"/>
                  </a:cubicBezTo>
                  <a:cubicBezTo>
                    <a:pt x="0" y="13"/>
                    <a:pt x="0" y="17"/>
                    <a:pt x="0" y="20"/>
                  </a:cubicBezTo>
                  <a:cubicBezTo>
                    <a:pt x="0" y="17"/>
                    <a:pt x="1" y="13"/>
                    <a:pt x="1" y="13"/>
                  </a:cubicBezTo>
                  <a:cubicBezTo>
                    <a:pt x="2" y="9"/>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424"/>
            <p:cNvSpPr>
              <a:spLocks/>
            </p:cNvSpPr>
            <p:nvPr/>
          </p:nvSpPr>
          <p:spPr bwMode="auto">
            <a:xfrm>
              <a:off x="907" y="1479"/>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Freeform 425"/>
            <p:cNvSpPr>
              <a:spLocks noEditPoints="1"/>
            </p:cNvSpPr>
            <p:nvPr/>
          </p:nvSpPr>
          <p:spPr bwMode="auto">
            <a:xfrm>
              <a:off x="902" y="1479"/>
              <a:ext cx="13" cy="8"/>
            </a:xfrm>
            <a:custGeom>
              <a:avLst/>
              <a:gdLst>
                <a:gd name="T0" fmla="*/ 4 w 9"/>
                <a:gd name="T1" fmla="*/ 1 h 5"/>
                <a:gd name="T2" fmla="*/ 4 w 9"/>
                <a:gd name="T3" fmla="*/ 1 h 5"/>
                <a:gd name="T4" fmla="*/ 4 w 9"/>
                <a:gd name="T5" fmla="*/ 1 h 5"/>
                <a:gd name="T6" fmla="*/ 6 w 9"/>
                <a:gd name="T7" fmla="*/ 3 h 5"/>
                <a:gd name="T8" fmla="*/ 7 w 9"/>
                <a:gd name="T9" fmla="*/ 3 h 5"/>
                <a:gd name="T10" fmla="*/ 8 w 9"/>
                <a:gd name="T11" fmla="*/ 4 h 5"/>
                <a:gd name="T12" fmla="*/ 9 w 9"/>
                <a:gd name="T13" fmla="*/ 5 h 5"/>
                <a:gd name="T14" fmla="*/ 9 w 9"/>
                <a:gd name="T15" fmla="*/ 5 h 5"/>
                <a:gd name="T16" fmla="*/ 5 w 9"/>
                <a:gd name="T17" fmla="*/ 2 h 5"/>
                <a:gd name="T18" fmla="*/ 4 w 9"/>
                <a:gd name="T19" fmla="*/ 1 h 5"/>
                <a:gd name="T20" fmla="*/ 4 w 9"/>
                <a:gd name="T21" fmla="*/ 1 h 5"/>
                <a:gd name="T22" fmla="*/ 4 w 9"/>
                <a:gd name="T23" fmla="*/ 1 h 5"/>
                <a:gd name="T24" fmla="*/ 4 w 9"/>
                <a:gd name="T25" fmla="*/ 1 h 5"/>
                <a:gd name="T26" fmla="*/ 2 w 9"/>
                <a:gd name="T27" fmla="*/ 1 h 5"/>
                <a:gd name="T28" fmla="*/ 0 w 9"/>
                <a:gd name="T29" fmla="*/ 2 h 5"/>
                <a:gd name="T30" fmla="*/ 3 w 9"/>
                <a:gd name="T31" fmla="*/ 1 h 5"/>
                <a:gd name="T32" fmla="*/ 2 w 9"/>
                <a:gd name="T33" fmla="*/ 1 h 5"/>
                <a:gd name="T34" fmla="*/ 4 w 9"/>
                <a:gd name="T35" fmla="*/ 0 h 5"/>
                <a:gd name="T36" fmla="*/ 4 w 9"/>
                <a:gd name="T37" fmla="*/ 1 h 5"/>
                <a:gd name="T38" fmla="*/ 3 w 9"/>
                <a:gd name="T39" fmla="*/ 1 h 5"/>
                <a:gd name="T40" fmla="*/ 4 w 9"/>
                <a:gd name="T41" fmla="*/ 1 h 5"/>
                <a:gd name="T42" fmla="*/ 4 w 9"/>
                <a:gd name="T43" fmla="*/ 1 h 5"/>
                <a:gd name="T44" fmla="*/ 4 w 9"/>
                <a:gd name="T45" fmla="*/ 1 h 5"/>
                <a:gd name="T46" fmla="*/ 4 w 9"/>
                <a:gd name="T47" fmla="*/ 1 h 5"/>
                <a:gd name="T48" fmla="*/ 4 w 9"/>
                <a:gd name="T49" fmla="*/ 0 h 5"/>
                <a:gd name="T50" fmla="*/ 4 w 9"/>
                <a:gd name="T5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5">
                  <a:moveTo>
                    <a:pt x="4" y="1"/>
                  </a:moveTo>
                  <a:cubicBezTo>
                    <a:pt x="4" y="1"/>
                    <a:pt x="4" y="1"/>
                    <a:pt x="4" y="1"/>
                  </a:cubicBezTo>
                  <a:cubicBezTo>
                    <a:pt x="4" y="1"/>
                    <a:pt x="4" y="1"/>
                    <a:pt x="4" y="1"/>
                  </a:cubicBezTo>
                  <a:cubicBezTo>
                    <a:pt x="6" y="3"/>
                    <a:pt x="6" y="3"/>
                    <a:pt x="6" y="3"/>
                  </a:cubicBezTo>
                  <a:cubicBezTo>
                    <a:pt x="6" y="3"/>
                    <a:pt x="7" y="3"/>
                    <a:pt x="7" y="3"/>
                  </a:cubicBezTo>
                  <a:cubicBezTo>
                    <a:pt x="8" y="4"/>
                    <a:pt x="8" y="4"/>
                    <a:pt x="8" y="4"/>
                  </a:cubicBezTo>
                  <a:cubicBezTo>
                    <a:pt x="9" y="5"/>
                    <a:pt x="9" y="5"/>
                    <a:pt x="9" y="5"/>
                  </a:cubicBezTo>
                  <a:cubicBezTo>
                    <a:pt x="9" y="5"/>
                    <a:pt x="9" y="5"/>
                    <a:pt x="9" y="5"/>
                  </a:cubicBezTo>
                  <a:cubicBezTo>
                    <a:pt x="9" y="5"/>
                    <a:pt x="8" y="2"/>
                    <a:pt x="5" y="2"/>
                  </a:cubicBezTo>
                  <a:cubicBezTo>
                    <a:pt x="5" y="2"/>
                    <a:pt x="5" y="1"/>
                    <a:pt x="4" y="1"/>
                  </a:cubicBezTo>
                  <a:moveTo>
                    <a:pt x="4" y="1"/>
                  </a:moveTo>
                  <a:cubicBezTo>
                    <a:pt x="4" y="1"/>
                    <a:pt x="4" y="1"/>
                    <a:pt x="4" y="1"/>
                  </a:cubicBezTo>
                  <a:cubicBezTo>
                    <a:pt x="4" y="1"/>
                    <a:pt x="4" y="1"/>
                    <a:pt x="4" y="1"/>
                  </a:cubicBezTo>
                  <a:moveTo>
                    <a:pt x="2" y="1"/>
                  </a:moveTo>
                  <a:cubicBezTo>
                    <a:pt x="2" y="1"/>
                    <a:pt x="1" y="1"/>
                    <a:pt x="0" y="2"/>
                  </a:cubicBezTo>
                  <a:cubicBezTo>
                    <a:pt x="1" y="1"/>
                    <a:pt x="2" y="1"/>
                    <a:pt x="3" y="1"/>
                  </a:cubicBezTo>
                  <a:cubicBezTo>
                    <a:pt x="3" y="1"/>
                    <a:pt x="3" y="1"/>
                    <a:pt x="2" y="1"/>
                  </a:cubicBezTo>
                  <a:moveTo>
                    <a:pt x="4" y="0"/>
                  </a:moveTo>
                  <a:cubicBezTo>
                    <a:pt x="4" y="1"/>
                    <a:pt x="4" y="1"/>
                    <a:pt x="4"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426"/>
            <p:cNvSpPr>
              <a:spLocks noEditPoints="1"/>
            </p:cNvSpPr>
            <p:nvPr/>
          </p:nvSpPr>
          <p:spPr bwMode="auto">
            <a:xfrm>
              <a:off x="896" y="1404"/>
              <a:ext cx="4" cy="14"/>
            </a:xfrm>
            <a:custGeom>
              <a:avLst/>
              <a:gdLst>
                <a:gd name="T0" fmla="*/ 2 w 3"/>
                <a:gd name="T1" fmla="*/ 9 h 10"/>
                <a:gd name="T2" fmla="*/ 2 w 3"/>
                <a:gd name="T3" fmla="*/ 9 h 10"/>
                <a:gd name="T4" fmla="*/ 2 w 3"/>
                <a:gd name="T5" fmla="*/ 10 h 10"/>
                <a:gd name="T6" fmla="*/ 2 w 3"/>
                <a:gd name="T7" fmla="*/ 9 h 10"/>
                <a:gd name="T8" fmla="*/ 0 w 3"/>
                <a:gd name="T9" fmla="*/ 0 h 10"/>
                <a:gd name="T10" fmla="*/ 2 w 3"/>
                <a:gd name="T11" fmla="*/ 7 h 10"/>
                <a:gd name="T12" fmla="*/ 2 w 3"/>
                <a:gd name="T13" fmla="*/ 9 h 10"/>
                <a:gd name="T14" fmla="*/ 3 w 3"/>
                <a:gd name="T15" fmla="*/ 6 h 10"/>
                <a:gd name="T16" fmla="*/ 0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2" y="9"/>
                  </a:moveTo>
                  <a:cubicBezTo>
                    <a:pt x="2" y="9"/>
                    <a:pt x="2" y="9"/>
                    <a:pt x="2" y="9"/>
                  </a:cubicBezTo>
                  <a:cubicBezTo>
                    <a:pt x="2" y="10"/>
                    <a:pt x="2" y="10"/>
                    <a:pt x="2" y="10"/>
                  </a:cubicBezTo>
                  <a:cubicBezTo>
                    <a:pt x="2" y="10"/>
                    <a:pt x="2" y="9"/>
                    <a:pt x="2" y="9"/>
                  </a:cubicBezTo>
                  <a:moveTo>
                    <a:pt x="0" y="0"/>
                  </a:moveTo>
                  <a:cubicBezTo>
                    <a:pt x="1" y="3"/>
                    <a:pt x="1" y="5"/>
                    <a:pt x="2" y="7"/>
                  </a:cubicBezTo>
                  <a:cubicBezTo>
                    <a:pt x="2" y="7"/>
                    <a:pt x="2" y="8"/>
                    <a:pt x="2" y="9"/>
                  </a:cubicBezTo>
                  <a:cubicBezTo>
                    <a:pt x="3" y="7"/>
                    <a:pt x="3" y="6"/>
                    <a:pt x="3" y="6"/>
                  </a:cubicBezTo>
                  <a:cubicBezTo>
                    <a:pt x="2" y="4"/>
                    <a:pt x="1"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427"/>
            <p:cNvSpPr>
              <a:spLocks/>
            </p:cNvSpPr>
            <p:nvPr/>
          </p:nvSpPr>
          <p:spPr bwMode="auto">
            <a:xfrm>
              <a:off x="899" y="1414"/>
              <a:ext cx="0" cy="3"/>
            </a:xfrm>
            <a:custGeom>
              <a:avLst/>
              <a:gdLst>
                <a:gd name="T0" fmla="*/ 0 h 2"/>
                <a:gd name="T1" fmla="*/ 2 h 2"/>
                <a:gd name="T2" fmla="*/ 2 h 2"/>
                <a:gd name="T3" fmla="*/ 2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2"/>
                    <a:pt x="0" y="2"/>
                  </a:cubicBezTo>
                  <a:cubicBezTo>
                    <a:pt x="0" y="2"/>
                    <a:pt x="0" y="2"/>
                    <a:pt x="0"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Rectangle 428"/>
            <p:cNvSpPr>
              <a:spLocks noChangeArrowheads="1"/>
            </p:cNvSpPr>
            <p:nvPr/>
          </p:nvSpPr>
          <p:spPr bwMode="auto">
            <a:xfrm>
              <a:off x="881" y="138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429"/>
            <p:cNvSpPr>
              <a:spLocks/>
            </p:cNvSpPr>
            <p:nvPr/>
          </p:nvSpPr>
          <p:spPr bwMode="auto">
            <a:xfrm>
              <a:off x="881" y="138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430"/>
            <p:cNvSpPr>
              <a:spLocks/>
            </p:cNvSpPr>
            <p:nvPr/>
          </p:nvSpPr>
          <p:spPr bwMode="auto">
            <a:xfrm>
              <a:off x="820" y="1487"/>
              <a:ext cx="100" cy="10"/>
            </a:xfrm>
            <a:custGeom>
              <a:avLst/>
              <a:gdLst>
                <a:gd name="T0" fmla="*/ 65 w 69"/>
                <a:gd name="T1" fmla="*/ 0 h 7"/>
                <a:gd name="T2" fmla="*/ 65 w 69"/>
                <a:gd name="T3" fmla="*/ 1 h 7"/>
                <a:gd name="T4" fmla="*/ 65 w 69"/>
                <a:gd name="T5" fmla="*/ 1 h 7"/>
                <a:gd name="T6" fmla="*/ 57 w 69"/>
                <a:gd name="T7" fmla="*/ 4 h 7"/>
                <a:gd name="T8" fmla="*/ 46 w 69"/>
                <a:gd name="T9" fmla="*/ 5 h 7"/>
                <a:gd name="T10" fmla="*/ 42 w 69"/>
                <a:gd name="T11" fmla="*/ 5 h 7"/>
                <a:gd name="T12" fmla="*/ 20 w 69"/>
                <a:gd name="T13" fmla="*/ 6 h 7"/>
                <a:gd name="T14" fmla="*/ 17 w 69"/>
                <a:gd name="T15" fmla="*/ 6 h 7"/>
                <a:gd name="T16" fmla="*/ 3 w 69"/>
                <a:gd name="T17" fmla="*/ 3 h 7"/>
                <a:gd name="T18" fmla="*/ 3 w 69"/>
                <a:gd name="T19" fmla="*/ 2 h 7"/>
                <a:gd name="T20" fmla="*/ 2 w 69"/>
                <a:gd name="T21" fmla="*/ 2 h 7"/>
                <a:gd name="T22" fmla="*/ 5 w 69"/>
                <a:gd name="T23" fmla="*/ 5 h 7"/>
                <a:gd name="T24" fmla="*/ 17 w 69"/>
                <a:gd name="T25" fmla="*/ 7 h 7"/>
                <a:gd name="T26" fmla="*/ 21 w 69"/>
                <a:gd name="T27" fmla="*/ 7 h 7"/>
                <a:gd name="T28" fmla="*/ 46 w 69"/>
                <a:gd name="T29" fmla="*/ 6 h 7"/>
                <a:gd name="T30" fmla="*/ 59 w 69"/>
                <a:gd name="T31" fmla="*/ 4 h 7"/>
                <a:gd name="T32" fmla="*/ 67 w 69"/>
                <a:gd name="T33" fmla="*/ 1 h 7"/>
                <a:gd name="T34" fmla="*/ 65 w 69"/>
                <a:gd name="T35" fmla="*/ 1 h 7"/>
                <a:gd name="T36" fmla="*/ 65 w 69"/>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
                  <a:moveTo>
                    <a:pt x="65" y="0"/>
                  </a:moveTo>
                  <a:cubicBezTo>
                    <a:pt x="65" y="1"/>
                    <a:pt x="65" y="1"/>
                    <a:pt x="65" y="1"/>
                  </a:cubicBezTo>
                  <a:cubicBezTo>
                    <a:pt x="65" y="1"/>
                    <a:pt x="65" y="1"/>
                    <a:pt x="65" y="1"/>
                  </a:cubicBezTo>
                  <a:cubicBezTo>
                    <a:pt x="62" y="1"/>
                    <a:pt x="57" y="4"/>
                    <a:pt x="57" y="4"/>
                  </a:cubicBezTo>
                  <a:cubicBezTo>
                    <a:pt x="46" y="5"/>
                    <a:pt x="46" y="5"/>
                    <a:pt x="46" y="5"/>
                  </a:cubicBezTo>
                  <a:cubicBezTo>
                    <a:pt x="45" y="5"/>
                    <a:pt x="44" y="5"/>
                    <a:pt x="42" y="5"/>
                  </a:cubicBezTo>
                  <a:cubicBezTo>
                    <a:pt x="34" y="5"/>
                    <a:pt x="20" y="6"/>
                    <a:pt x="20" y="6"/>
                  </a:cubicBezTo>
                  <a:cubicBezTo>
                    <a:pt x="19" y="6"/>
                    <a:pt x="18" y="6"/>
                    <a:pt x="17" y="6"/>
                  </a:cubicBezTo>
                  <a:cubicBezTo>
                    <a:pt x="12" y="6"/>
                    <a:pt x="3" y="3"/>
                    <a:pt x="3" y="3"/>
                  </a:cubicBezTo>
                  <a:cubicBezTo>
                    <a:pt x="3" y="3"/>
                    <a:pt x="3" y="2"/>
                    <a:pt x="3" y="2"/>
                  </a:cubicBezTo>
                  <a:cubicBezTo>
                    <a:pt x="2" y="2"/>
                    <a:pt x="2" y="2"/>
                    <a:pt x="2" y="2"/>
                  </a:cubicBezTo>
                  <a:cubicBezTo>
                    <a:pt x="2" y="2"/>
                    <a:pt x="0" y="3"/>
                    <a:pt x="5" y="5"/>
                  </a:cubicBezTo>
                  <a:cubicBezTo>
                    <a:pt x="5" y="5"/>
                    <a:pt x="11" y="7"/>
                    <a:pt x="17" y="7"/>
                  </a:cubicBezTo>
                  <a:cubicBezTo>
                    <a:pt x="18" y="7"/>
                    <a:pt x="19" y="7"/>
                    <a:pt x="21" y="7"/>
                  </a:cubicBezTo>
                  <a:cubicBezTo>
                    <a:pt x="21" y="7"/>
                    <a:pt x="43" y="6"/>
                    <a:pt x="46" y="6"/>
                  </a:cubicBezTo>
                  <a:cubicBezTo>
                    <a:pt x="46" y="6"/>
                    <a:pt x="55" y="6"/>
                    <a:pt x="59" y="4"/>
                  </a:cubicBezTo>
                  <a:cubicBezTo>
                    <a:pt x="59" y="4"/>
                    <a:pt x="69" y="1"/>
                    <a:pt x="67" y="1"/>
                  </a:cubicBezTo>
                  <a:cubicBezTo>
                    <a:pt x="66" y="1"/>
                    <a:pt x="66" y="1"/>
                    <a:pt x="65" y="1"/>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431"/>
            <p:cNvSpPr>
              <a:spLocks noEditPoints="1"/>
            </p:cNvSpPr>
            <p:nvPr/>
          </p:nvSpPr>
          <p:spPr bwMode="auto">
            <a:xfrm>
              <a:off x="824" y="1386"/>
              <a:ext cx="91" cy="109"/>
            </a:xfrm>
            <a:custGeom>
              <a:avLst/>
              <a:gdLst>
                <a:gd name="T0" fmla="*/ 53 w 62"/>
                <a:gd name="T1" fmla="*/ 66 h 75"/>
                <a:gd name="T2" fmla="*/ 36 w 62"/>
                <a:gd name="T3" fmla="*/ 58 h 75"/>
                <a:gd name="T4" fmla="*/ 42 w 62"/>
                <a:gd name="T5" fmla="*/ 57 h 75"/>
                <a:gd name="T6" fmla="*/ 44 w 62"/>
                <a:gd name="T7" fmla="*/ 60 h 75"/>
                <a:gd name="T8" fmla="*/ 42 w 62"/>
                <a:gd name="T9" fmla="*/ 57 h 75"/>
                <a:gd name="T10" fmla="*/ 51 w 62"/>
                <a:gd name="T11" fmla="*/ 58 h 75"/>
                <a:gd name="T12" fmla="*/ 49 w 62"/>
                <a:gd name="T13" fmla="*/ 26 h 75"/>
                <a:gd name="T14" fmla="*/ 50 w 62"/>
                <a:gd name="T15" fmla="*/ 27 h 75"/>
                <a:gd name="T16" fmla="*/ 39 w 62"/>
                <a:gd name="T17" fmla="*/ 28 h 75"/>
                <a:gd name="T18" fmla="*/ 43 w 62"/>
                <a:gd name="T19" fmla="*/ 25 h 75"/>
                <a:gd name="T20" fmla="*/ 43 w 62"/>
                <a:gd name="T21" fmla="*/ 30 h 75"/>
                <a:gd name="T22" fmla="*/ 29 w 62"/>
                <a:gd name="T23" fmla="*/ 46 h 75"/>
                <a:gd name="T24" fmla="*/ 34 w 62"/>
                <a:gd name="T25" fmla="*/ 67 h 75"/>
                <a:gd name="T26" fmla="*/ 27 w 62"/>
                <a:gd name="T27" fmla="*/ 69 h 75"/>
                <a:gd name="T28" fmla="*/ 11 w 62"/>
                <a:gd name="T29" fmla="*/ 74 h 75"/>
                <a:gd name="T30" fmla="*/ 17 w 62"/>
                <a:gd name="T31" fmla="*/ 75 h 75"/>
                <a:gd name="T32" fmla="*/ 62 w 62"/>
                <a:gd name="T33" fmla="*/ 70 h 75"/>
                <a:gd name="T34" fmla="*/ 60 w 62"/>
                <a:gd name="T35" fmla="*/ 70 h 75"/>
                <a:gd name="T36" fmla="*/ 59 w 62"/>
                <a:gd name="T37" fmla="*/ 66 h 75"/>
                <a:gd name="T38" fmla="*/ 57 w 62"/>
                <a:gd name="T39" fmla="*/ 65 h 75"/>
                <a:gd name="T40" fmla="*/ 45 w 62"/>
                <a:gd name="T41" fmla="*/ 71 h 75"/>
                <a:gd name="T42" fmla="*/ 38 w 62"/>
                <a:gd name="T43" fmla="*/ 67 h 75"/>
                <a:gd name="T44" fmla="*/ 36 w 62"/>
                <a:gd name="T45" fmla="*/ 56 h 75"/>
                <a:gd name="T46" fmla="*/ 39 w 62"/>
                <a:gd name="T47" fmla="*/ 55 h 75"/>
                <a:gd name="T48" fmla="*/ 43 w 62"/>
                <a:gd name="T49" fmla="*/ 50 h 75"/>
                <a:gd name="T50" fmla="*/ 48 w 62"/>
                <a:gd name="T51" fmla="*/ 39 h 75"/>
                <a:gd name="T52" fmla="*/ 49 w 62"/>
                <a:gd name="T53" fmla="*/ 31 h 75"/>
                <a:gd name="T54" fmla="*/ 48 w 62"/>
                <a:gd name="T55" fmla="*/ 25 h 75"/>
                <a:gd name="T56" fmla="*/ 46 w 62"/>
                <a:gd name="T57" fmla="*/ 30 h 75"/>
                <a:gd name="T58" fmla="*/ 45 w 62"/>
                <a:gd name="T59" fmla="*/ 25 h 75"/>
                <a:gd name="T60" fmla="*/ 47 w 62"/>
                <a:gd name="T61" fmla="*/ 25 h 75"/>
                <a:gd name="T62" fmla="*/ 33 w 62"/>
                <a:gd name="T63" fmla="*/ 29 h 75"/>
                <a:gd name="T64" fmla="*/ 36 w 62"/>
                <a:gd name="T65" fmla="*/ 27 h 75"/>
                <a:gd name="T66" fmla="*/ 36 w 62"/>
                <a:gd name="T67" fmla="*/ 27 h 75"/>
                <a:gd name="T68" fmla="*/ 51 w 62"/>
                <a:gd name="T69" fmla="*/ 26 h 75"/>
                <a:gd name="T70" fmla="*/ 51 w 62"/>
                <a:gd name="T71" fmla="*/ 33 h 75"/>
                <a:gd name="T72" fmla="*/ 39 w 62"/>
                <a:gd name="T73" fmla="*/ 23 h 75"/>
                <a:gd name="T74" fmla="*/ 35 w 62"/>
                <a:gd name="T75" fmla="*/ 21 h 75"/>
                <a:gd name="T76" fmla="*/ 37 w 62"/>
                <a:gd name="T77" fmla="*/ 19 h 75"/>
                <a:gd name="T78" fmla="*/ 45 w 62"/>
                <a:gd name="T79" fmla="*/ 20 h 75"/>
                <a:gd name="T80" fmla="*/ 40 w 62"/>
                <a:gd name="T81" fmla="*/ 18 h 75"/>
                <a:gd name="T82" fmla="*/ 41 w 62"/>
                <a:gd name="T83" fmla="*/ 20 h 75"/>
                <a:gd name="T84" fmla="*/ 20 w 62"/>
                <a:gd name="T85" fmla="*/ 18 h 75"/>
                <a:gd name="T86" fmla="*/ 42 w 62"/>
                <a:gd name="T87" fmla="*/ 18 h 75"/>
                <a:gd name="T88" fmla="*/ 43 w 62"/>
                <a:gd name="T89" fmla="*/ 21 h 75"/>
                <a:gd name="T90" fmla="*/ 26 w 62"/>
                <a:gd name="T91" fmla="*/ 9 h 75"/>
                <a:gd name="T92" fmla="*/ 39 w 62"/>
                <a:gd name="T93" fmla="*/ 15 h 75"/>
                <a:gd name="T94" fmla="*/ 26 w 62"/>
                <a:gd name="T95" fmla="*/ 9 h 75"/>
                <a:gd name="T96" fmla="*/ 25 w 62"/>
                <a:gd name="T97" fmla="*/ 9 h 75"/>
                <a:gd name="T98" fmla="*/ 19 w 62"/>
                <a:gd name="T99" fmla="*/ 17 h 75"/>
                <a:gd name="T100" fmla="*/ 16 w 62"/>
                <a:gd name="T101" fmla="*/ 16 h 75"/>
                <a:gd name="T102" fmla="*/ 22 w 62"/>
                <a:gd name="T103" fmla="*/ 18 h 75"/>
                <a:gd name="T104" fmla="*/ 27 w 62"/>
                <a:gd name="T105" fmla="*/ 19 h 75"/>
                <a:gd name="T106" fmla="*/ 40 w 62"/>
                <a:gd name="T107" fmla="*/ 15 h 75"/>
                <a:gd name="T108" fmla="*/ 45 w 62"/>
                <a:gd name="T109" fmla="*/ 14 h 75"/>
                <a:gd name="T110" fmla="*/ 49 w 62"/>
                <a:gd name="T111" fmla="*/ 12 h 75"/>
                <a:gd name="T112" fmla="*/ 32 w 62"/>
                <a:gd name="T113" fmla="*/ 1 h 75"/>
                <a:gd name="T114" fmla="*/ 26 w 62"/>
                <a:gd name="T11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75">
                  <a:moveTo>
                    <a:pt x="53" y="66"/>
                  </a:moveTo>
                  <a:cubicBezTo>
                    <a:pt x="53" y="66"/>
                    <a:pt x="53" y="66"/>
                    <a:pt x="53" y="66"/>
                  </a:cubicBezTo>
                  <a:cubicBezTo>
                    <a:pt x="53" y="66"/>
                    <a:pt x="53" y="66"/>
                    <a:pt x="53" y="66"/>
                  </a:cubicBezTo>
                  <a:cubicBezTo>
                    <a:pt x="53" y="66"/>
                    <a:pt x="53" y="66"/>
                    <a:pt x="53" y="66"/>
                  </a:cubicBezTo>
                  <a:cubicBezTo>
                    <a:pt x="53" y="66"/>
                    <a:pt x="53" y="66"/>
                    <a:pt x="53" y="66"/>
                  </a:cubicBezTo>
                  <a:moveTo>
                    <a:pt x="36" y="58"/>
                  </a:moveTo>
                  <a:cubicBezTo>
                    <a:pt x="36" y="58"/>
                    <a:pt x="36" y="58"/>
                    <a:pt x="36" y="58"/>
                  </a:cubicBezTo>
                  <a:cubicBezTo>
                    <a:pt x="36" y="58"/>
                    <a:pt x="36" y="58"/>
                    <a:pt x="36" y="58"/>
                  </a:cubicBezTo>
                  <a:moveTo>
                    <a:pt x="41" y="57"/>
                  </a:moveTo>
                  <a:cubicBezTo>
                    <a:pt x="39" y="57"/>
                    <a:pt x="38" y="58"/>
                    <a:pt x="36" y="58"/>
                  </a:cubicBezTo>
                  <a:cubicBezTo>
                    <a:pt x="38" y="58"/>
                    <a:pt x="39" y="57"/>
                    <a:pt x="41" y="57"/>
                  </a:cubicBezTo>
                  <a:moveTo>
                    <a:pt x="42" y="57"/>
                  </a:moveTo>
                  <a:cubicBezTo>
                    <a:pt x="41" y="57"/>
                    <a:pt x="41" y="57"/>
                    <a:pt x="41" y="57"/>
                  </a:cubicBezTo>
                  <a:cubicBezTo>
                    <a:pt x="41" y="57"/>
                    <a:pt x="41" y="57"/>
                    <a:pt x="42" y="57"/>
                  </a:cubicBezTo>
                  <a:moveTo>
                    <a:pt x="42" y="57"/>
                  </a:moveTo>
                  <a:cubicBezTo>
                    <a:pt x="44" y="57"/>
                    <a:pt x="45" y="57"/>
                    <a:pt x="44" y="60"/>
                  </a:cubicBezTo>
                  <a:cubicBezTo>
                    <a:pt x="45" y="57"/>
                    <a:pt x="44" y="57"/>
                    <a:pt x="42" y="57"/>
                  </a:cubicBezTo>
                  <a:moveTo>
                    <a:pt x="42" y="57"/>
                  </a:moveTo>
                  <a:cubicBezTo>
                    <a:pt x="42" y="57"/>
                    <a:pt x="42" y="57"/>
                    <a:pt x="42" y="57"/>
                  </a:cubicBezTo>
                  <a:cubicBezTo>
                    <a:pt x="42" y="57"/>
                    <a:pt x="42" y="57"/>
                    <a:pt x="42" y="57"/>
                  </a:cubicBezTo>
                  <a:cubicBezTo>
                    <a:pt x="42" y="57"/>
                    <a:pt x="42" y="57"/>
                    <a:pt x="42" y="57"/>
                  </a:cubicBezTo>
                  <a:moveTo>
                    <a:pt x="50" y="53"/>
                  </a:moveTo>
                  <a:cubicBezTo>
                    <a:pt x="50" y="56"/>
                    <a:pt x="51" y="58"/>
                    <a:pt x="51" y="59"/>
                  </a:cubicBezTo>
                  <a:cubicBezTo>
                    <a:pt x="51" y="59"/>
                    <a:pt x="51" y="58"/>
                    <a:pt x="51" y="58"/>
                  </a:cubicBezTo>
                  <a:cubicBezTo>
                    <a:pt x="51" y="58"/>
                    <a:pt x="51" y="58"/>
                    <a:pt x="51" y="58"/>
                  </a:cubicBezTo>
                  <a:cubicBezTo>
                    <a:pt x="51" y="58"/>
                    <a:pt x="51" y="58"/>
                    <a:pt x="51" y="58"/>
                  </a:cubicBezTo>
                  <a:cubicBezTo>
                    <a:pt x="51" y="58"/>
                    <a:pt x="51" y="56"/>
                    <a:pt x="50" y="53"/>
                  </a:cubicBezTo>
                  <a:moveTo>
                    <a:pt x="49" y="26"/>
                  </a:moveTo>
                  <a:cubicBezTo>
                    <a:pt x="49" y="29"/>
                    <a:pt x="50" y="29"/>
                    <a:pt x="50" y="29"/>
                  </a:cubicBezTo>
                  <a:cubicBezTo>
                    <a:pt x="50" y="29"/>
                    <a:pt x="50" y="28"/>
                    <a:pt x="50" y="27"/>
                  </a:cubicBezTo>
                  <a:cubicBezTo>
                    <a:pt x="50" y="27"/>
                    <a:pt x="50" y="27"/>
                    <a:pt x="50" y="27"/>
                  </a:cubicBezTo>
                  <a:cubicBezTo>
                    <a:pt x="50" y="27"/>
                    <a:pt x="50" y="27"/>
                    <a:pt x="50" y="27"/>
                  </a:cubicBezTo>
                  <a:cubicBezTo>
                    <a:pt x="50" y="27"/>
                    <a:pt x="50" y="27"/>
                    <a:pt x="49" y="26"/>
                  </a:cubicBezTo>
                  <a:moveTo>
                    <a:pt x="41" y="25"/>
                  </a:moveTo>
                  <a:cubicBezTo>
                    <a:pt x="40" y="26"/>
                    <a:pt x="40" y="26"/>
                    <a:pt x="39" y="26"/>
                  </a:cubicBezTo>
                  <a:cubicBezTo>
                    <a:pt x="38" y="28"/>
                    <a:pt x="39" y="28"/>
                    <a:pt x="39" y="28"/>
                  </a:cubicBezTo>
                  <a:cubicBezTo>
                    <a:pt x="39" y="28"/>
                    <a:pt x="39" y="28"/>
                    <a:pt x="40" y="28"/>
                  </a:cubicBezTo>
                  <a:cubicBezTo>
                    <a:pt x="40" y="28"/>
                    <a:pt x="41" y="27"/>
                    <a:pt x="41" y="25"/>
                  </a:cubicBezTo>
                  <a:moveTo>
                    <a:pt x="44" y="25"/>
                  </a:moveTo>
                  <a:cubicBezTo>
                    <a:pt x="43" y="25"/>
                    <a:pt x="43" y="25"/>
                    <a:pt x="43" y="25"/>
                  </a:cubicBezTo>
                  <a:cubicBezTo>
                    <a:pt x="43" y="26"/>
                    <a:pt x="42" y="27"/>
                    <a:pt x="42" y="27"/>
                  </a:cubicBezTo>
                  <a:cubicBezTo>
                    <a:pt x="42" y="28"/>
                    <a:pt x="42" y="28"/>
                    <a:pt x="42" y="28"/>
                  </a:cubicBezTo>
                  <a:cubicBezTo>
                    <a:pt x="43" y="28"/>
                    <a:pt x="43" y="28"/>
                    <a:pt x="43" y="28"/>
                  </a:cubicBezTo>
                  <a:cubicBezTo>
                    <a:pt x="43" y="30"/>
                    <a:pt x="43" y="30"/>
                    <a:pt x="43" y="30"/>
                  </a:cubicBezTo>
                  <a:cubicBezTo>
                    <a:pt x="43" y="30"/>
                    <a:pt x="43" y="30"/>
                    <a:pt x="42" y="30"/>
                  </a:cubicBezTo>
                  <a:cubicBezTo>
                    <a:pt x="42" y="30"/>
                    <a:pt x="40" y="30"/>
                    <a:pt x="38" y="33"/>
                  </a:cubicBezTo>
                  <a:cubicBezTo>
                    <a:pt x="36" y="34"/>
                    <a:pt x="20" y="41"/>
                    <a:pt x="29" y="46"/>
                  </a:cubicBezTo>
                  <a:cubicBezTo>
                    <a:pt x="29" y="46"/>
                    <a:pt x="29" y="46"/>
                    <a:pt x="29" y="46"/>
                  </a:cubicBezTo>
                  <a:cubicBezTo>
                    <a:pt x="29" y="46"/>
                    <a:pt x="40" y="46"/>
                    <a:pt x="30" y="57"/>
                  </a:cubicBezTo>
                  <a:cubicBezTo>
                    <a:pt x="30" y="57"/>
                    <a:pt x="20" y="68"/>
                    <a:pt x="27" y="68"/>
                  </a:cubicBezTo>
                  <a:cubicBezTo>
                    <a:pt x="28" y="68"/>
                    <a:pt x="30" y="67"/>
                    <a:pt x="32" y="67"/>
                  </a:cubicBezTo>
                  <a:cubicBezTo>
                    <a:pt x="34" y="67"/>
                    <a:pt x="34" y="67"/>
                    <a:pt x="34" y="67"/>
                  </a:cubicBezTo>
                  <a:cubicBezTo>
                    <a:pt x="34" y="67"/>
                    <a:pt x="34" y="67"/>
                    <a:pt x="34" y="67"/>
                  </a:cubicBezTo>
                  <a:cubicBezTo>
                    <a:pt x="34" y="67"/>
                    <a:pt x="34" y="67"/>
                    <a:pt x="34" y="67"/>
                  </a:cubicBezTo>
                  <a:cubicBezTo>
                    <a:pt x="34" y="67"/>
                    <a:pt x="30" y="69"/>
                    <a:pt x="27" y="69"/>
                  </a:cubicBezTo>
                  <a:cubicBezTo>
                    <a:pt x="27" y="69"/>
                    <a:pt x="27" y="69"/>
                    <a:pt x="27" y="69"/>
                  </a:cubicBezTo>
                  <a:cubicBezTo>
                    <a:pt x="27" y="69"/>
                    <a:pt x="26" y="69"/>
                    <a:pt x="26" y="69"/>
                  </a:cubicBezTo>
                  <a:cubicBezTo>
                    <a:pt x="25" y="69"/>
                    <a:pt x="19" y="69"/>
                    <a:pt x="18" y="73"/>
                  </a:cubicBezTo>
                  <a:cubicBezTo>
                    <a:pt x="18" y="73"/>
                    <a:pt x="17" y="75"/>
                    <a:pt x="14" y="75"/>
                  </a:cubicBezTo>
                  <a:cubicBezTo>
                    <a:pt x="13" y="75"/>
                    <a:pt x="12" y="75"/>
                    <a:pt x="11" y="74"/>
                  </a:cubicBezTo>
                  <a:cubicBezTo>
                    <a:pt x="0" y="71"/>
                    <a:pt x="0" y="71"/>
                    <a:pt x="0" y="71"/>
                  </a:cubicBezTo>
                  <a:cubicBezTo>
                    <a:pt x="0" y="71"/>
                    <a:pt x="0" y="72"/>
                    <a:pt x="0" y="72"/>
                  </a:cubicBezTo>
                  <a:cubicBezTo>
                    <a:pt x="0" y="72"/>
                    <a:pt x="9" y="75"/>
                    <a:pt x="14" y="75"/>
                  </a:cubicBezTo>
                  <a:cubicBezTo>
                    <a:pt x="15" y="75"/>
                    <a:pt x="16" y="75"/>
                    <a:pt x="17" y="75"/>
                  </a:cubicBezTo>
                  <a:cubicBezTo>
                    <a:pt x="17" y="75"/>
                    <a:pt x="31" y="74"/>
                    <a:pt x="39" y="74"/>
                  </a:cubicBezTo>
                  <a:cubicBezTo>
                    <a:pt x="41" y="74"/>
                    <a:pt x="42" y="74"/>
                    <a:pt x="43" y="74"/>
                  </a:cubicBezTo>
                  <a:cubicBezTo>
                    <a:pt x="54" y="73"/>
                    <a:pt x="54" y="73"/>
                    <a:pt x="54" y="73"/>
                  </a:cubicBezTo>
                  <a:cubicBezTo>
                    <a:pt x="54" y="73"/>
                    <a:pt x="59" y="70"/>
                    <a:pt x="62" y="70"/>
                  </a:cubicBezTo>
                  <a:cubicBezTo>
                    <a:pt x="62" y="70"/>
                    <a:pt x="62" y="70"/>
                    <a:pt x="62" y="70"/>
                  </a:cubicBezTo>
                  <a:cubicBezTo>
                    <a:pt x="62" y="70"/>
                    <a:pt x="62" y="70"/>
                    <a:pt x="62" y="69"/>
                  </a:cubicBezTo>
                  <a:cubicBezTo>
                    <a:pt x="62" y="69"/>
                    <a:pt x="62" y="69"/>
                    <a:pt x="62" y="69"/>
                  </a:cubicBezTo>
                  <a:cubicBezTo>
                    <a:pt x="61" y="70"/>
                    <a:pt x="61" y="70"/>
                    <a:pt x="60" y="70"/>
                  </a:cubicBezTo>
                  <a:cubicBezTo>
                    <a:pt x="60" y="70"/>
                    <a:pt x="60" y="70"/>
                    <a:pt x="60" y="70"/>
                  </a:cubicBezTo>
                  <a:cubicBezTo>
                    <a:pt x="61" y="68"/>
                    <a:pt x="60" y="67"/>
                    <a:pt x="60" y="67"/>
                  </a:cubicBezTo>
                  <a:cubicBezTo>
                    <a:pt x="59" y="67"/>
                    <a:pt x="59" y="67"/>
                    <a:pt x="59" y="67"/>
                  </a:cubicBezTo>
                  <a:cubicBezTo>
                    <a:pt x="59" y="66"/>
                    <a:pt x="59" y="66"/>
                    <a:pt x="59" y="66"/>
                  </a:cubicBezTo>
                  <a:cubicBezTo>
                    <a:pt x="57" y="68"/>
                    <a:pt x="54" y="72"/>
                    <a:pt x="54" y="72"/>
                  </a:cubicBezTo>
                  <a:cubicBezTo>
                    <a:pt x="53" y="71"/>
                    <a:pt x="57" y="66"/>
                    <a:pt x="57" y="66"/>
                  </a:cubicBezTo>
                  <a:cubicBezTo>
                    <a:pt x="57" y="65"/>
                    <a:pt x="57" y="65"/>
                    <a:pt x="57" y="65"/>
                  </a:cubicBezTo>
                  <a:cubicBezTo>
                    <a:pt x="57" y="65"/>
                    <a:pt x="57" y="65"/>
                    <a:pt x="57" y="65"/>
                  </a:cubicBezTo>
                  <a:cubicBezTo>
                    <a:pt x="57" y="65"/>
                    <a:pt x="56" y="65"/>
                    <a:pt x="56" y="65"/>
                  </a:cubicBezTo>
                  <a:cubicBezTo>
                    <a:pt x="56" y="65"/>
                    <a:pt x="55" y="66"/>
                    <a:pt x="54" y="67"/>
                  </a:cubicBezTo>
                  <a:cubicBezTo>
                    <a:pt x="50" y="70"/>
                    <a:pt x="47" y="71"/>
                    <a:pt x="46" y="71"/>
                  </a:cubicBezTo>
                  <a:cubicBezTo>
                    <a:pt x="45" y="71"/>
                    <a:pt x="45" y="71"/>
                    <a:pt x="45" y="71"/>
                  </a:cubicBezTo>
                  <a:cubicBezTo>
                    <a:pt x="46" y="68"/>
                    <a:pt x="53" y="66"/>
                    <a:pt x="53" y="66"/>
                  </a:cubicBezTo>
                  <a:cubicBezTo>
                    <a:pt x="53" y="66"/>
                    <a:pt x="49" y="65"/>
                    <a:pt x="46" y="65"/>
                  </a:cubicBezTo>
                  <a:cubicBezTo>
                    <a:pt x="43" y="65"/>
                    <a:pt x="39" y="66"/>
                    <a:pt x="38" y="67"/>
                  </a:cubicBezTo>
                  <a:cubicBezTo>
                    <a:pt x="38" y="67"/>
                    <a:pt x="38" y="67"/>
                    <a:pt x="38" y="67"/>
                  </a:cubicBezTo>
                  <a:cubicBezTo>
                    <a:pt x="38" y="67"/>
                    <a:pt x="38" y="67"/>
                    <a:pt x="38" y="67"/>
                  </a:cubicBezTo>
                  <a:cubicBezTo>
                    <a:pt x="37" y="66"/>
                    <a:pt x="36" y="62"/>
                    <a:pt x="36" y="58"/>
                  </a:cubicBezTo>
                  <a:cubicBezTo>
                    <a:pt x="35" y="59"/>
                    <a:pt x="35" y="59"/>
                    <a:pt x="35" y="59"/>
                  </a:cubicBezTo>
                  <a:cubicBezTo>
                    <a:pt x="34" y="57"/>
                    <a:pt x="35" y="56"/>
                    <a:pt x="36" y="56"/>
                  </a:cubicBezTo>
                  <a:cubicBezTo>
                    <a:pt x="36" y="56"/>
                    <a:pt x="36" y="56"/>
                    <a:pt x="36" y="56"/>
                  </a:cubicBezTo>
                  <a:cubicBezTo>
                    <a:pt x="36" y="56"/>
                    <a:pt x="36" y="56"/>
                    <a:pt x="36" y="56"/>
                  </a:cubicBezTo>
                  <a:cubicBezTo>
                    <a:pt x="36" y="56"/>
                    <a:pt x="36" y="56"/>
                    <a:pt x="36" y="56"/>
                  </a:cubicBezTo>
                  <a:cubicBezTo>
                    <a:pt x="36" y="55"/>
                    <a:pt x="38" y="55"/>
                    <a:pt x="39" y="55"/>
                  </a:cubicBezTo>
                  <a:cubicBezTo>
                    <a:pt x="39" y="55"/>
                    <a:pt x="39" y="55"/>
                    <a:pt x="39" y="55"/>
                  </a:cubicBezTo>
                  <a:cubicBezTo>
                    <a:pt x="40" y="53"/>
                    <a:pt x="42" y="52"/>
                    <a:pt x="44" y="52"/>
                  </a:cubicBezTo>
                  <a:cubicBezTo>
                    <a:pt x="45" y="52"/>
                    <a:pt x="47" y="52"/>
                    <a:pt x="48" y="54"/>
                  </a:cubicBezTo>
                  <a:cubicBezTo>
                    <a:pt x="48" y="54"/>
                    <a:pt x="47" y="50"/>
                    <a:pt x="43" y="50"/>
                  </a:cubicBezTo>
                  <a:cubicBezTo>
                    <a:pt x="43" y="50"/>
                    <a:pt x="42" y="50"/>
                    <a:pt x="42" y="50"/>
                  </a:cubicBezTo>
                  <a:cubicBezTo>
                    <a:pt x="42" y="50"/>
                    <a:pt x="34" y="48"/>
                    <a:pt x="46" y="46"/>
                  </a:cubicBezTo>
                  <a:cubicBezTo>
                    <a:pt x="46" y="46"/>
                    <a:pt x="52" y="45"/>
                    <a:pt x="45" y="45"/>
                  </a:cubicBezTo>
                  <a:cubicBezTo>
                    <a:pt x="45" y="45"/>
                    <a:pt x="40" y="43"/>
                    <a:pt x="48" y="39"/>
                  </a:cubicBezTo>
                  <a:cubicBezTo>
                    <a:pt x="48" y="39"/>
                    <a:pt x="54" y="35"/>
                    <a:pt x="47" y="35"/>
                  </a:cubicBezTo>
                  <a:cubicBezTo>
                    <a:pt x="46" y="35"/>
                    <a:pt x="46" y="35"/>
                    <a:pt x="45" y="35"/>
                  </a:cubicBezTo>
                  <a:cubicBezTo>
                    <a:pt x="45" y="35"/>
                    <a:pt x="44" y="35"/>
                    <a:pt x="44" y="35"/>
                  </a:cubicBezTo>
                  <a:cubicBezTo>
                    <a:pt x="41" y="35"/>
                    <a:pt x="35" y="35"/>
                    <a:pt x="49" y="31"/>
                  </a:cubicBezTo>
                  <a:cubicBezTo>
                    <a:pt x="49" y="31"/>
                    <a:pt x="49" y="31"/>
                    <a:pt x="49" y="30"/>
                  </a:cubicBezTo>
                  <a:cubicBezTo>
                    <a:pt x="49" y="30"/>
                    <a:pt x="48" y="28"/>
                    <a:pt x="48" y="28"/>
                  </a:cubicBezTo>
                  <a:cubicBezTo>
                    <a:pt x="49" y="27"/>
                    <a:pt x="49" y="26"/>
                    <a:pt x="49" y="26"/>
                  </a:cubicBezTo>
                  <a:cubicBezTo>
                    <a:pt x="49" y="25"/>
                    <a:pt x="48" y="25"/>
                    <a:pt x="48" y="25"/>
                  </a:cubicBezTo>
                  <a:cubicBezTo>
                    <a:pt x="48" y="25"/>
                    <a:pt x="48" y="25"/>
                    <a:pt x="48" y="26"/>
                  </a:cubicBezTo>
                  <a:cubicBezTo>
                    <a:pt x="48" y="26"/>
                    <a:pt x="48" y="30"/>
                    <a:pt x="47" y="30"/>
                  </a:cubicBezTo>
                  <a:cubicBezTo>
                    <a:pt x="47" y="30"/>
                    <a:pt x="47" y="30"/>
                    <a:pt x="46" y="30"/>
                  </a:cubicBezTo>
                  <a:cubicBezTo>
                    <a:pt x="46" y="30"/>
                    <a:pt x="46" y="30"/>
                    <a:pt x="46" y="30"/>
                  </a:cubicBezTo>
                  <a:cubicBezTo>
                    <a:pt x="45" y="30"/>
                    <a:pt x="43" y="29"/>
                    <a:pt x="43" y="27"/>
                  </a:cubicBezTo>
                  <a:cubicBezTo>
                    <a:pt x="43" y="27"/>
                    <a:pt x="44" y="26"/>
                    <a:pt x="44" y="25"/>
                  </a:cubicBezTo>
                  <a:moveTo>
                    <a:pt x="45" y="25"/>
                  </a:moveTo>
                  <a:cubicBezTo>
                    <a:pt x="45" y="25"/>
                    <a:pt x="45" y="25"/>
                    <a:pt x="45" y="25"/>
                  </a:cubicBezTo>
                  <a:cubicBezTo>
                    <a:pt x="45" y="28"/>
                    <a:pt x="46" y="28"/>
                    <a:pt x="46" y="28"/>
                  </a:cubicBezTo>
                  <a:cubicBezTo>
                    <a:pt x="46" y="28"/>
                    <a:pt x="46" y="28"/>
                    <a:pt x="46" y="28"/>
                  </a:cubicBezTo>
                  <a:cubicBezTo>
                    <a:pt x="46" y="28"/>
                    <a:pt x="46" y="28"/>
                    <a:pt x="46" y="28"/>
                  </a:cubicBezTo>
                  <a:cubicBezTo>
                    <a:pt x="47" y="28"/>
                    <a:pt x="47" y="27"/>
                    <a:pt x="47" y="25"/>
                  </a:cubicBezTo>
                  <a:cubicBezTo>
                    <a:pt x="47" y="25"/>
                    <a:pt x="46" y="25"/>
                    <a:pt x="45" y="25"/>
                  </a:cubicBezTo>
                  <a:moveTo>
                    <a:pt x="37" y="24"/>
                  </a:moveTo>
                  <a:cubicBezTo>
                    <a:pt x="36" y="25"/>
                    <a:pt x="35" y="26"/>
                    <a:pt x="34" y="27"/>
                  </a:cubicBezTo>
                  <a:cubicBezTo>
                    <a:pt x="34" y="28"/>
                    <a:pt x="33" y="28"/>
                    <a:pt x="33" y="29"/>
                  </a:cubicBezTo>
                  <a:cubicBezTo>
                    <a:pt x="32" y="30"/>
                    <a:pt x="32" y="31"/>
                    <a:pt x="32" y="32"/>
                  </a:cubicBezTo>
                  <a:cubicBezTo>
                    <a:pt x="39" y="30"/>
                    <a:pt x="39" y="30"/>
                    <a:pt x="39" y="30"/>
                  </a:cubicBezTo>
                  <a:cubicBezTo>
                    <a:pt x="37" y="29"/>
                    <a:pt x="37" y="28"/>
                    <a:pt x="37" y="27"/>
                  </a:cubicBezTo>
                  <a:cubicBezTo>
                    <a:pt x="37" y="27"/>
                    <a:pt x="37" y="27"/>
                    <a:pt x="36" y="27"/>
                  </a:cubicBezTo>
                  <a:cubicBezTo>
                    <a:pt x="35" y="30"/>
                    <a:pt x="35" y="30"/>
                    <a:pt x="35" y="30"/>
                  </a:cubicBezTo>
                  <a:cubicBezTo>
                    <a:pt x="34" y="30"/>
                    <a:pt x="34" y="30"/>
                    <a:pt x="34" y="30"/>
                  </a:cubicBezTo>
                  <a:cubicBezTo>
                    <a:pt x="35" y="27"/>
                    <a:pt x="35" y="27"/>
                    <a:pt x="35" y="27"/>
                  </a:cubicBezTo>
                  <a:cubicBezTo>
                    <a:pt x="36" y="27"/>
                    <a:pt x="36" y="27"/>
                    <a:pt x="36" y="27"/>
                  </a:cubicBezTo>
                  <a:cubicBezTo>
                    <a:pt x="35" y="27"/>
                    <a:pt x="35" y="26"/>
                    <a:pt x="37" y="25"/>
                  </a:cubicBezTo>
                  <a:cubicBezTo>
                    <a:pt x="37" y="24"/>
                    <a:pt x="37" y="24"/>
                    <a:pt x="37" y="24"/>
                  </a:cubicBezTo>
                  <a:moveTo>
                    <a:pt x="51" y="22"/>
                  </a:moveTo>
                  <a:cubicBezTo>
                    <a:pt x="51" y="23"/>
                    <a:pt x="51" y="25"/>
                    <a:pt x="51" y="26"/>
                  </a:cubicBezTo>
                  <a:cubicBezTo>
                    <a:pt x="51" y="26"/>
                    <a:pt x="51" y="26"/>
                    <a:pt x="51" y="26"/>
                  </a:cubicBezTo>
                  <a:cubicBezTo>
                    <a:pt x="51" y="27"/>
                    <a:pt x="51" y="28"/>
                    <a:pt x="51" y="28"/>
                  </a:cubicBezTo>
                  <a:cubicBezTo>
                    <a:pt x="52" y="28"/>
                    <a:pt x="52" y="29"/>
                    <a:pt x="51" y="33"/>
                  </a:cubicBezTo>
                  <a:cubicBezTo>
                    <a:pt x="51" y="33"/>
                    <a:pt x="51" y="33"/>
                    <a:pt x="51" y="33"/>
                  </a:cubicBezTo>
                  <a:cubicBezTo>
                    <a:pt x="52" y="31"/>
                    <a:pt x="52" y="28"/>
                    <a:pt x="51" y="22"/>
                  </a:cubicBezTo>
                  <a:moveTo>
                    <a:pt x="41" y="21"/>
                  </a:moveTo>
                  <a:cubicBezTo>
                    <a:pt x="41" y="21"/>
                    <a:pt x="40" y="22"/>
                    <a:pt x="39" y="23"/>
                  </a:cubicBezTo>
                  <a:cubicBezTo>
                    <a:pt x="39" y="23"/>
                    <a:pt x="39" y="23"/>
                    <a:pt x="39" y="23"/>
                  </a:cubicBezTo>
                  <a:cubicBezTo>
                    <a:pt x="40" y="23"/>
                    <a:pt x="40" y="23"/>
                    <a:pt x="41" y="22"/>
                  </a:cubicBezTo>
                  <a:cubicBezTo>
                    <a:pt x="41" y="22"/>
                    <a:pt x="41" y="21"/>
                    <a:pt x="41" y="21"/>
                  </a:cubicBezTo>
                  <a:moveTo>
                    <a:pt x="37" y="19"/>
                  </a:moveTo>
                  <a:cubicBezTo>
                    <a:pt x="37" y="20"/>
                    <a:pt x="36" y="20"/>
                    <a:pt x="35" y="21"/>
                  </a:cubicBezTo>
                  <a:cubicBezTo>
                    <a:pt x="35" y="21"/>
                    <a:pt x="34" y="22"/>
                    <a:pt x="36" y="22"/>
                  </a:cubicBezTo>
                  <a:cubicBezTo>
                    <a:pt x="36" y="22"/>
                    <a:pt x="37" y="22"/>
                    <a:pt x="37" y="22"/>
                  </a:cubicBezTo>
                  <a:cubicBezTo>
                    <a:pt x="37" y="21"/>
                    <a:pt x="37" y="20"/>
                    <a:pt x="37" y="20"/>
                  </a:cubicBezTo>
                  <a:cubicBezTo>
                    <a:pt x="37" y="20"/>
                    <a:pt x="37" y="19"/>
                    <a:pt x="37" y="19"/>
                  </a:cubicBezTo>
                  <a:moveTo>
                    <a:pt x="46" y="18"/>
                  </a:moveTo>
                  <a:cubicBezTo>
                    <a:pt x="46" y="18"/>
                    <a:pt x="46" y="18"/>
                    <a:pt x="46" y="18"/>
                  </a:cubicBezTo>
                  <a:cubicBezTo>
                    <a:pt x="46" y="18"/>
                    <a:pt x="46" y="18"/>
                    <a:pt x="46" y="18"/>
                  </a:cubicBezTo>
                  <a:cubicBezTo>
                    <a:pt x="45" y="18"/>
                    <a:pt x="45" y="19"/>
                    <a:pt x="45" y="20"/>
                  </a:cubicBezTo>
                  <a:cubicBezTo>
                    <a:pt x="45" y="20"/>
                    <a:pt x="45" y="20"/>
                    <a:pt x="46" y="20"/>
                  </a:cubicBezTo>
                  <a:cubicBezTo>
                    <a:pt x="46" y="20"/>
                    <a:pt x="46" y="19"/>
                    <a:pt x="46" y="18"/>
                  </a:cubicBezTo>
                  <a:cubicBezTo>
                    <a:pt x="46" y="18"/>
                    <a:pt x="46" y="18"/>
                    <a:pt x="46" y="18"/>
                  </a:cubicBezTo>
                  <a:moveTo>
                    <a:pt x="40" y="18"/>
                  </a:moveTo>
                  <a:cubicBezTo>
                    <a:pt x="39" y="18"/>
                    <a:pt x="39" y="19"/>
                    <a:pt x="39" y="19"/>
                  </a:cubicBezTo>
                  <a:cubicBezTo>
                    <a:pt x="39" y="19"/>
                    <a:pt x="39" y="20"/>
                    <a:pt x="39" y="21"/>
                  </a:cubicBezTo>
                  <a:cubicBezTo>
                    <a:pt x="39" y="21"/>
                    <a:pt x="40" y="21"/>
                    <a:pt x="40" y="21"/>
                  </a:cubicBezTo>
                  <a:cubicBezTo>
                    <a:pt x="41" y="20"/>
                    <a:pt x="41" y="20"/>
                    <a:pt x="41" y="20"/>
                  </a:cubicBezTo>
                  <a:cubicBezTo>
                    <a:pt x="41" y="20"/>
                    <a:pt x="41" y="20"/>
                    <a:pt x="41" y="20"/>
                  </a:cubicBezTo>
                  <a:cubicBezTo>
                    <a:pt x="41" y="19"/>
                    <a:pt x="40" y="18"/>
                    <a:pt x="40" y="18"/>
                  </a:cubicBezTo>
                  <a:moveTo>
                    <a:pt x="20" y="18"/>
                  </a:moveTo>
                  <a:cubicBezTo>
                    <a:pt x="20" y="18"/>
                    <a:pt x="20" y="18"/>
                    <a:pt x="20" y="18"/>
                  </a:cubicBezTo>
                  <a:cubicBezTo>
                    <a:pt x="20" y="18"/>
                    <a:pt x="20" y="18"/>
                    <a:pt x="20" y="18"/>
                  </a:cubicBezTo>
                  <a:cubicBezTo>
                    <a:pt x="20" y="18"/>
                    <a:pt x="20" y="18"/>
                    <a:pt x="20" y="18"/>
                  </a:cubicBezTo>
                  <a:moveTo>
                    <a:pt x="44" y="18"/>
                  </a:moveTo>
                  <a:cubicBezTo>
                    <a:pt x="44" y="18"/>
                    <a:pt x="43" y="18"/>
                    <a:pt x="42" y="18"/>
                  </a:cubicBezTo>
                  <a:cubicBezTo>
                    <a:pt x="43" y="18"/>
                    <a:pt x="43" y="19"/>
                    <a:pt x="43" y="20"/>
                  </a:cubicBezTo>
                  <a:cubicBezTo>
                    <a:pt x="43" y="20"/>
                    <a:pt x="43" y="20"/>
                    <a:pt x="43" y="20"/>
                  </a:cubicBezTo>
                  <a:cubicBezTo>
                    <a:pt x="43" y="20"/>
                    <a:pt x="43" y="20"/>
                    <a:pt x="43" y="20"/>
                  </a:cubicBezTo>
                  <a:cubicBezTo>
                    <a:pt x="43" y="20"/>
                    <a:pt x="43" y="21"/>
                    <a:pt x="43" y="21"/>
                  </a:cubicBezTo>
                  <a:cubicBezTo>
                    <a:pt x="43" y="21"/>
                    <a:pt x="44" y="21"/>
                    <a:pt x="44" y="20"/>
                  </a:cubicBezTo>
                  <a:cubicBezTo>
                    <a:pt x="44" y="19"/>
                    <a:pt x="44" y="19"/>
                    <a:pt x="44" y="18"/>
                  </a:cubicBezTo>
                  <a:cubicBezTo>
                    <a:pt x="44" y="18"/>
                    <a:pt x="44" y="18"/>
                    <a:pt x="44" y="18"/>
                  </a:cubicBezTo>
                  <a:moveTo>
                    <a:pt x="26" y="9"/>
                  </a:moveTo>
                  <a:cubicBezTo>
                    <a:pt x="26" y="9"/>
                    <a:pt x="28" y="9"/>
                    <a:pt x="28" y="5"/>
                  </a:cubicBezTo>
                  <a:cubicBezTo>
                    <a:pt x="33" y="14"/>
                    <a:pt x="33" y="14"/>
                    <a:pt x="33" y="14"/>
                  </a:cubicBezTo>
                  <a:cubicBezTo>
                    <a:pt x="33" y="14"/>
                    <a:pt x="38" y="13"/>
                    <a:pt x="41" y="13"/>
                  </a:cubicBezTo>
                  <a:cubicBezTo>
                    <a:pt x="42" y="13"/>
                    <a:pt x="43" y="14"/>
                    <a:pt x="39" y="15"/>
                  </a:cubicBezTo>
                  <a:cubicBezTo>
                    <a:pt x="39" y="15"/>
                    <a:pt x="39" y="14"/>
                    <a:pt x="38" y="14"/>
                  </a:cubicBezTo>
                  <a:cubicBezTo>
                    <a:pt x="37" y="14"/>
                    <a:pt x="33" y="15"/>
                    <a:pt x="29" y="19"/>
                  </a:cubicBezTo>
                  <a:cubicBezTo>
                    <a:pt x="29" y="19"/>
                    <a:pt x="29" y="9"/>
                    <a:pt x="26" y="9"/>
                  </a:cubicBezTo>
                  <a:cubicBezTo>
                    <a:pt x="26" y="9"/>
                    <a:pt x="26" y="9"/>
                    <a:pt x="26" y="9"/>
                  </a:cubicBezTo>
                  <a:cubicBezTo>
                    <a:pt x="26" y="9"/>
                    <a:pt x="26" y="9"/>
                    <a:pt x="26" y="9"/>
                  </a:cubicBezTo>
                  <a:cubicBezTo>
                    <a:pt x="26" y="9"/>
                    <a:pt x="26" y="9"/>
                    <a:pt x="26" y="9"/>
                  </a:cubicBezTo>
                  <a:moveTo>
                    <a:pt x="26" y="0"/>
                  </a:moveTo>
                  <a:cubicBezTo>
                    <a:pt x="26" y="0"/>
                    <a:pt x="29" y="9"/>
                    <a:pt x="25" y="9"/>
                  </a:cubicBezTo>
                  <a:cubicBezTo>
                    <a:pt x="24" y="9"/>
                    <a:pt x="23" y="8"/>
                    <a:pt x="21" y="7"/>
                  </a:cubicBezTo>
                  <a:cubicBezTo>
                    <a:pt x="21" y="7"/>
                    <a:pt x="21" y="7"/>
                    <a:pt x="20" y="7"/>
                  </a:cubicBezTo>
                  <a:cubicBezTo>
                    <a:pt x="20" y="7"/>
                    <a:pt x="18" y="8"/>
                    <a:pt x="15" y="16"/>
                  </a:cubicBezTo>
                  <a:cubicBezTo>
                    <a:pt x="15" y="16"/>
                    <a:pt x="16" y="17"/>
                    <a:pt x="19" y="17"/>
                  </a:cubicBezTo>
                  <a:cubicBezTo>
                    <a:pt x="19" y="17"/>
                    <a:pt x="19" y="17"/>
                    <a:pt x="19" y="17"/>
                  </a:cubicBezTo>
                  <a:cubicBezTo>
                    <a:pt x="20" y="18"/>
                    <a:pt x="20" y="18"/>
                    <a:pt x="20" y="18"/>
                  </a:cubicBezTo>
                  <a:cubicBezTo>
                    <a:pt x="20" y="17"/>
                    <a:pt x="19" y="15"/>
                    <a:pt x="18" y="15"/>
                  </a:cubicBezTo>
                  <a:cubicBezTo>
                    <a:pt x="17" y="15"/>
                    <a:pt x="17" y="15"/>
                    <a:pt x="16" y="16"/>
                  </a:cubicBezTo>
                  <a:cubicBezTo>
                    <a:pt x="16" y="16"/>
                    <a:pt x="19" y="7"/>
                    <a:pt x="20" y="7"/>
                  </a:cubicBezTo>
                  <a:cubicBezTo>
                    <a:pt x="20" y="7"/>
                    <a:pt x="20" y="7"/>
                    <a:pt x="20" y="7"/>
                  </a:cubicBezTo>
                  <a:cubicBezTo>
                    <a:pt x="21" y="18"/>
                    <a:pt x="21" y="18"/>
                    <a:pt x="21" y="18"/>
                  </a:cubicBezTo>
                  <a:cubicBezTo>
                    <a:pt x="21" y="18"/>
                    <a:pt x="21" y="18"/>
                    <a:pt x="22" y="18"/>
                  </a:cubicBezTo>
                  <a:cubicBezTo>
                    <a:pt x="22" y="18"/>
                    <a:pt x="23" y="18"/>
                    <a:pt x="24" y="18"/>
                  </a:cubicBezTo>
                  <a:cubicBezTo>
                    <a:pt x="24" y="18"/>
                    <a:pt x="24" y="18"/>
                    <a:pt x="24" y="18"/>
                  </a:cubicBezTo>
                  <a:cubicBezTo>
                    <a:pt x="24" y="18"/>
                    <a:pt x="24" y="18"/>
                    <a:pt x="24" y="18"/>
                  </a:cubicBezTo>
                  <a:cubicBezTo>
                    <a:pt x="25" y="18"/>
                    <a:pt x="27" y="18"/>
                    <a:pt x="27" y="19"/>
                  </a:cubicBezTo>
                  <a:cubicBezTo>
                    <a:pt x="28" y="20"/>
                    <a:pt x="28" y="20"/>
                    <a:pt x="29" y="20"/>
                  </a:cubicBezTo>
                  <a:cubicBezTo>
                    <a:pt x="29" y="18"/>
                    <a:pt x="31" y="18"/>
                    <a:pt x="32" y="18"/>
                  </a:cubicBezTo>
                  <a:cubicBezTo>
                    <a:pt x="34" y="16"/>
                    <a:pt x="37" y="15"/>
                    <a:pt x="39" y="15"/>
                  </a:cubicBezTo>
                  <a:cubicBezTo>
                    <a:pt x="40" y="15"/>
                    <a:pt x="40" y="15"/>
                    <a:pt x="40" y="15"/>
                  </a:cubicBezTo>
                  <a:cubicBezTo>
                    <a:pt x="40" y="15"/>
                    <a:pt x="41" y="15"/>
                    <a:pt x="41" y="15"/>
                  </a:cubicBezTo>
                  <a:cubicBezTo>
                    <a:pt x="41" y="15"/>
                    <a:pt x="42" y="15"/>
                    <a:pt x="40" y="17"/>
                  </a:cubicBezTo>
                  <a:cubicBezTo>
                    <a:pt x="40" y="17"/>
                    <a:pt x="40" y="17"/>
                    <a:pt x="40" y="17"/>
                  </a:cubicBezTo>
                  <a:cubicBezTo>
                    <a:pt x="41" y="16"/>
                    <a:pt x="42" y="15"/>
                    <a:pt x="45" y="14"/>
                  </a:cubicBezTo>
                  <a:cubicBezTo>
                    <a:pt x="45" y="14"/>
                    <a:pt x="41" y="14"/>
                    <a:pt x="42" y="12"/>
                  </a:cubicBezTo>
                  <a:cubicBezTo>
                    <a:pt x="42" y="12"/>
                    <a:pt x="34" y="6"/>
                    <a:pt x="38" y="6"/>
                  </a:cubicBezTo>
                  <a:cubicBezTo>
                    <a:pt x="38" y="6"/>
                    <a:pt x="38" y="6"/>
                    <a:pt x="39" y="6"/>
                  </a:cubicBezTo>
                  <a:cubicBezTo>
                    <a:pt x="39" y="6"/>
                    <a:pt x="45" y="6"/>
                    <a:pt x="49" y="12"/>
                  </a:cubicBezTo>
                  <a:cubicBezTo>
                    <a:pt x="49" y="12"/>
                    <a:pt x="49" y="11"/>
                    <a:pt x="48" y="10"/>
                  </a:cubicBezTo>
                  <a:cubicBezTo>
                    <a:pt x="48" y="10"/>
                    <a:pt x="42" y="3"/>
                    <a:pt x="39" y="0"/>
                  </a:cubicBezTo>
                  <a:cubicBezTo>
                    <a:pt x="39" y="1"/>
                    <a:pt x="38" y="2"/>
                    <a:pt x="36" y="2"/>
                  </a:cubicBezTo>
                  <a:cubicBezTo>
                    <a:pt x="35" y="2"/>
                    <a:pt x="34" y="2"/>
                    <a:pt x="32" y="1"/>
                  </a:cubicBezTo>
                  <a:cubicBezTo>
                    <a:pt x="32" y="1"/>
                    <a:pt x="30" y="1"/>
                    <a:pt x="28" y="0"/>
                  </a:cubicBezTo>
                  <a:cubicBezTo>
                    <a:pt x="28" y="0"/>
                    <a:pt x="27" y="0"/>
                    <a:pt x="27" y="0"/>
                  </a:cubicBezTo>
                  <a:cubicBezTo>
                    <a:pt x="27" y="0"/>
                    <a:pt x="27" y="0"/>
                    <a:pt x="27" y="0"/>
                  </a:cubicBezTo>
                  <a:cubicBezTo>
                    <a:pt x="27" y="0"/>
                    <a:pt x="27"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432"/>
            <p:cNvSpPr>
              <a:spLocks/>
            </p:cNvSpPr>
            <p:nvPr/>
          </p:nvSpPr>
          <p:spPr bwMode="auto">
            <a:xfrm>
              <a:off x="848" y="1397"/>
              <a:ext cx="7" cy="16"/>
            </a:xfrm>
            <a:custGeom>
              <a:avLst/>
              <a:gdLst>
                <a:gd name="T0" fmla="*/ 4 w 5"/>
                <a:gd name="T1" fmla="*/ 0 h 11"/>
                <a:gd name="T2" fmla="*/ 0 w 5"/>
                <a:gd name="T3" fmla="*/ 9 h 11"/>
                <a:gd name="T4" fmla="*/ 2 w 5"/>
                <a:gd name="T5" fmla="*/ 8 h 11"/>
                <a:gd name="T6" fmla="*/ 4 w 5"/>
                <a:gd name="T7" fmla="*/ 11 h 11"/>
                <a:gd name="T8" fmla="*/ 4 w 5"/>
                <a:gd name="T9" fmla="*/ 11 h 11"/>
                <a:gd name="T10" fmla="*/ 4 w 5"/>
                <a:gd name="T11" fmla="*/ 11 h 11"/>
                <a:gd name="T12" fmla="*/ 4 w 5"/>
                <a:gd name="T13" fmla="*/ 11 h 11"/>
                <a:gd name="T14" fmla="*/ 5 w 5"/>
                <a:gd name="T15" fmla="*/ 11 h 11"/>
                <a:gd name="T16" fmla="*/ 4 w 5"/>
                <a:gd name="T17" fmla="*/ 0 h 11"/>
                <a:gd name="T18" fmla="*/ 4 w 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1">
                  <a:moveTo>
                    <a:pt x="4" y="0"/>
                  </a:moveTo>
                  <a:cubicBezTo>
                    <a:pt x="3" y="0"/>
                    <a:pt x="0" y="9"/>
                    <a:pt x="0" y="9"/>
                  </a:cubicBezTo>
                  <a:cubicBezTo>
                    <a:pt x="1" y="8"/>
                    <a:pt x="1" y="8"/>
                    <a:pt x="2" y="8"/>
                  </a:cubicBezTo>
                  <a:cubicBezTo>
                    <a:pt x="3" y="8"/>
                    <a:pt x="4" y="10"/>
                    <a:pt x="4" y="11"/>
                  </a:cubicBezTo>
                  <a:cubicBezTo>
                    <a:pt x="4" y="11"/>
                    <a:pt x="4" y="11"/>
                    <a:pt x="4" y="11"/>
                  </a:cubicBezTo>
                  <a:cubicBezTo>
                    <a:pt x="4" y="11"/>
                    <a:pt x="4" y="11"/>
                    <a:pt x="4" y="11"/>
                  </a:cubicBezTo>
                  <a:cubicBezTo>
                    <a:pt x="4" y="11"/>
                    <a:pt x="4" y="11"/>
                    <a:pt x="4" y="11"/>
                  </a:cubicBezTo>
                  <a:cubicBezTo>
                    <a:pt x="4" y="11"/>
                    <a:pt x="4" y="11"/>
                    <a:pt x="5" y="11"/>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433"/>
            <p:cNvSpPr>
              <a:spLocks noEditPoints="1"/>
            </p:cNvSpPr>
            <p:nvPr/>
          </p:nvSpPr>
          <p:spPr bwMode="auto">
            <a:xfrm>
              <a:off x="862" y="1394"/>
              <a:ext cx="25" cy="20"/>
            </a:xfrm>
            <a:custGeom>
              <a:avLst/>
              <a:gdLst>
                <a:gd name="T0" fmla="*/ 0 w 17"/>
                <a:gd name="T1" fmla="*/ 4 h 14"/>
                <a:gd name="T2" fmla="*/ 0 w 17"/>
                <a:gd name="T3" fmla="*/ 4 h 14"/>
                <a:gd name="T4" fmla="*/ 0 w 17"/>
                <a:gd name="T5" fmla="*/ 4 h 14"/>
                <a:gd name="T6" fmla="*/ 2 w 17"/>
                <a:gd name="T7" fmla="*/ 0 h 14"/>
                <a:gd name="T8" fmla="*/ 0 w 17"/>
                <a:gd name="T9" fmla="*/ 4 h 14"/>
                <a:gd name="T10" fmla="*/ 0 w 17"/>
                <a:gd name="T11" fmla="*/ 4 h 14"/>
                <a:gd name="T12" fmla="*/ 3 w 17"/>
                <a:gd name="T13" fmla="*/ 14 h 14"/>
                <a:gd name="T14" fmla="*/ 12 w 17"/>
                <a:gd name="T15" fmla="*/ 9 h 14"/>
                <a:gd name="T16" fmla="*/ 13 w 17"/>
                <a:gd name="T17" fmla="*/ 10 h 14"/>
                <a:gd name="T18" fmla="*/ 15 w 17"/>
                <a:gd name="T19" fmla="*/ 8 h 14"/>
                <a:gd name="T20" fmla="*/ 7 w 17"/>
                <a:gd name="T21" fmla="*/ 9 h 14"/>
                <a:gd name="T22" fmla="*/ 2 w 17"/>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4">
                  <a:moveTo>
                    <a:pt x="0" y="4"/>
                  </a:moveTo>
                  <a:cubicBezTo>
                    <a:pt x="0" y="4"/>
                    <a:pt x="0" y="4"/>
                    <a:pt x="0" y="4"/>
                  </a:cubicBezTo>
                  <a:cubicBezTo>
                    <a:pt x="0" y="4"/>
                    <a:pt x="0" y="4"/>
                    <a:pt x="0" y="4"/>
                  </a:cubicBezTo>
                  <a:moveTo>
                    <a:pt x="2" y="0"/>
                  </a:moveTo>
                  <a:cubicBezTo>
                    <a:pt x="2" y="4"/>
                    <a:pt x="0" y="4"/>
                    <a:pt x="0" y="4"/>
                  </a:cubicBezTo>
                  <a:cubicBezTo>
                    <a:pt x="0" y="4"/>
                    <a:pt x="0" y="4"/>
                    <a:pt x="0" y="4"/>
                  </a:cubicBezTo>
                  <a:cubicBezTo>
                    <a:pt x="3" y="4"/>
                    <a:pt x="3" y="14"/>
                    <a:pt x="3" y="14"/>
                  </a:cubicBezTo>
                  <a:cubicBezTo>
                    <a:pt x="7" y="10"/>
                    <a:pt x="11" y="9"/>
                    <a:pt x="12" y="9"/>
                  </a:cubicBezTo>
                  <a:cubicBezTo>
                    <a:pt x="13" y="9"/>
                    <a:pt x="13" y="10"/>
                    <a:pt x="13" y="10"/>
                  </a:cubicBezTo>
                  <a:cubicBezTo>
                    <a:pt x="17" y="9"/>
                    <a:pt x="16" y="8"/>
                    <a:pt x="15" y="8"/>
                  </a:cubicBezTo>
                  <a:cubicBezTo>
                    <a:pt x="12" y="8"/>
                    <a:pt x="7" y="9"/>
                    <a:pt x="7" y="9"/>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434"/>
            <p:cNvSpPr>
              <a:spLocks/>
            </p:cNvSpPr>
            <p:nvPr/>
          </p:nvSpPr>
          <p:spPr bwMode="auto">
            <a:xfrm>
              <a:off x="874" y="1468"/>
              <a:ext cx="3" cy="4"/>
            </a:xfrm>
            <a:custGeom>
              <a:avLst/>
              <a:gdLst>
                <a:gd name="T0" fmla="*/ 2 w 2"/>
                <a:gd name="T1" fmla="*/ 0 h 3"/>
                <a:gd name="T2" fmla="*/ 1 w 2"/>
                <a:gd name="T3" fmla="*/ 3 h 3"/>
                <a:gd name="T4" fmla="*/ 2 w 2"/>
                <a:gd name="T5" fmla="*/ 2 h 3"/>
                <a:gd name="T6" fmla="*/ 2 w 2"/>
                <a:gd name="T7" fmla="*/ 2 h 3"/>
                <a:gd name="T8" fmla="*/ 2 w 2"/>
                <a:gd name="T9" fmla="*/ 2 h 3"/>
                <a:gd name="T10" fmla="*/ 2 w 2"/>
                <a:gd name="T11" fmla="*/ 2 h 3"/>
                <a:gd name="T12" fmla="*/ 2 w 2"/>
                <a:gd name="T13" fmla="*/ 2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cubicBezTo>
                    <a:pt x="1" y="0"/>
                    <a:pt x="0" y="1"/>
                    <a:pt x="1" y="3"/>
                  </a:cubicBezTo>
                  <a:cubicBezTo>
                    <a:pt x="1" y="3"/>
                    <a:pt x="1" y="3"/>
                    <a:pt x="2" y="2"/>
                  </a:cubicBezTo>
                  <a:cubicBezTo>
                    <a:pt x="2" y="2"/>
                    <a:pt x="2" y="2"/>
                    <a:pt x="2" y="2"/>
                  </a:cubicBezTo>
                  <a:cubicBezTo>
                    <a:pt x="2" y="2"/>
                    <a:pt x="2" y="2"/>
                    <a:pt x="2" y="2"/>
                  </a:cubicBezTo>
                  <a:cubicBezTo>
                    <a:pt x="2" y="2"/>
                    <a:pt x="2" y="2"/>
                    <a:pt x="2" y="2"/>
                  </a:cubicBezTo>
                  <a:cubicBezTo>
                    <a:pt x="2" y="2"/>
                    <a:pt x="2" y="2"/>
                    <a:pt x="2" y="2"/>
                  </a:cubicBezTo>
                  <a:cubicBezTo>
                    <a:pt x="2" y="1"/>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33" name="Picture 435"/>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59" y="1383"/>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34" name="Freeform 436"/>
            <p:cNvSpPr>
              <a:spLocks/>
            </p:cNvSpPr>
            <p:nvPr/>
          </p:nvSpPr>
          <p:spPr bwMode="auto">
            <a:xfrm>
              <a:off x="864" y="1386"/>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437"/>
            <p:cNvSpPr>
              <a:spLocks/>
            </p:cNvSpPr>
            <p:nvPr/>
          </p:nvSpPr>
          <p:spPr bwMode="auto">
            <a:xfrm>
              <a:off x="852" y="1411"/>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438"/>
            <p:cNvSpPr>
              <a:spLocks/>
            </p:cNvSpPr>
            <p:nvPr/>
          </p:nvSpPr>
          <p:spPr bwMode="auto">
            <a:xfrm>
              <a:off x="874" y="1426"/>
              <a:ext cx="3" cy="4"/>
            </a:xfrm>
            <a:custGeom>
              <a:avLst/>
              <a:gdLst>
                <a:gd name="T0" fmla="*/ 1 w 2"/>
                <a:gd name="T1" fmla="*/ 0 h 3"/>
                <a:gd name="T2" fmla="*/ 0 w 2"/>
                <a:gd name="T3" fmla="*/ 3 h 3"/>
                <a:gd name="T4" fmla="*/ 1 w 2"/>
                <a:gd name="T5" fmla="*/ 3 h 3"/>
                <a:gd name="T6" fmla="*/ 2 w 2"/>
                <a:gd name="T7" fmla="*/ 0 h 3"/>
                <a:gd name="T8" fmla="*/ 2 w 2"/>
                <a:gd name="T9" fmla="*/ 0 h 3"/>
                <a:gd name="T10" fmla="*/ 2 w 2"/>
                <a:gd name="T11" fmla="*/ 0 h 3"/>
                <a:gd name="T12" fmla="*/ 2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cubicBezTo>
                    <a:pt x="0" y="3"/>
                    <a:pt x="0" y="3"/>
                    <a:pt x="0" y="3"/>
                  </a:cubicBezTo>
                  <a:cubicBezTo>
                    <a:pt x="1" y="3"/>
                    <a:pt x="1" y="3"/>
                    <a:pt x="1" y="3"/>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439"/>
            <p:cNvSpPr>
              <a:spLocks/>
            </p:cNvSpPr>
            <p:nvPr/>
          </p:nvSpPr>
          <p:spPr bwMode="auto">
            <a:xfrm>
              <a:off x="856" y="1413"/>
              <a:ext cx="8" cy="1"/>
            </a:xfrm>
            <a:custGeom>
              <a:avLst/>
              <a:gdLst>
                <a:gd name="T0" fmla="*/ 2 w 5"/>
                <a:gd name="T1" fmla="*/ 0 h 1"/>
                <a:gd name="T2" fmla="*/ 2 w 5"/>
                <a:gd name="T3" fmla="*/ 0 h 1"/>
                <a:gd name="T4" fmla="*/ 2 w 5"/>
                <a:gd name="T5" fmla="*/ 0 h 1"/>
                <a:gd name="T6" fmla="*/ 0 w 5"/>
                <a:gd name="T7" fmla="*/ 0 h 1"/>
                <a:gd name="T8" fmla="*/ 5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cubicBezTo>
                    <a:pt x="2" y="0"/>
                    <a:pt x="2" y="0"/>
                    <a:pt x="2" y="0"/>
                  </a:cubicBezTo>
                  <a:cubicBezTo>
                    <a:pt x="2" y="0"/>
                    <a:pt x="2" y="0"/>
                    <a:pt x="2" y="0"/>
                  </a:cubicBezTo>
                  <a:cubicBezTo>
                    <a:pt x="1" y="0"/>
                    <a:pt x="0" y="0"/>
                    <a:pt x="0" y="0"/>
                  </a:cubicBezTo>
                  <a:cubicBezTo>
                    <a:pt x="2" y="1"/>
                    <a:pt x="3" y="1"/>
                    <a:pt x="5" y="1"/>
                  </a:cubicBezTo>
                  <a:cubicBezTo>
                    <a:pt x="5" y="0"/>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440"/>
            <p:cNvSpPr>
              <a:spLocks noEditPoints="1"/>
            </p:cNvSpPr>
            <p:nvPr/>
          </p:nvSpPr>
          <p:spPr bwMode="auto">
            <a:xfrm>
              <a:off x="867" y="1413"/>
              <a:ext cx="7" cy="16"/>
            </a:xfrm>
            <a:custGeom>
              <a:avLst/>
              <a:gdLst>
                <a:gd name="T0" fmla="*/ 5 w 5"/>
                <a:gd name="T1" fmla="*/ 9 h 11"/>
                <a:gd name="T2" fmla="*/ 4 w 5"/>
                <a:gd name="T3" fmla="*/ 11 h 11"/>
                <a:gd name="T4" fmla="*/ 5 w 5"/>
                <a:gd name="T5" fmla="*/ 9 h 11"/>
                <a:gd name="T6" fmla="*/ 3 w 5"/>
                <a:gd name="T7" fmla="*/ 0 h 11"/>
                <a:gd name="T8" fmla="*/ 0 w 5"/>
                <a:gd name="T9" fmla="*/ 2 h 11"/>
                <a:gd name="T10" fmla="*/ 0 w 5"/>
                <a:gd name="T11" fmla="*/ 2 h 11"/>
                <a:gd name="T12" fmla="*/ 3 w 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9"/>
                  </a:moveTo>
                  <a:cubicBezTo>
                    <a:pt x="5" y="10"/>
                    <a:pt x="4" y="10"/>
                    <a:pt x="4" y="11"/>
                  </a:cubicBezTo>
                  <a:cubicBezTo>
                    <a:pt x="4" y="10"/>
                    <a:pt x="5" y="10"/>
                    <a:pt x="5" y="9"/>
                  </a:cubicBezTo>
                  <a:moveTo>
                    <a:pt x="3" y="0"/>
                  </a:moveTo>
                  <a:cubicBezTo>
                    <a:pt x="2" y="0"/>
                    <a:pt x="0" y="0"/>
                    <a:pt x="0" y="2"/>
                  </a:cubicBezTo>
                  <a:cubicBezTo>
                    <a:pt x="0" y="2"/>
                    <a:pt x="0" y="2"/>
                    <a:pt x="0" y="2"/>
                  </a:cubicBezTo>
                  <a:cubicBezTo>
                    <a:pt x="0" y="2"/>
                    <a:pt x="1"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441"/>
            <p:cNvSpPr>
              <a:spLocks noEditPoints="1"/>
            </p:cNvSpPr>
            <p:nvPr/>
          </p:nvSpPr>
          <p:spPr bwMode="auto">
            <a:xfrm>
              <a:off x="878" y="1411"/>
              <a:ext cx="9" cy="19"/>
            </a:xfrm>
            <a:custGeom>
              <a:avLst/>
              <a:gdLst>
                <a:gd name="T0" fmla="*/ 6 w 6"/>
                <a:gd name="T1" fmla="*/ 8 h 13"/>
                <a:gd name="T2" fmla="*/ 4 w 6"/>
                <a:gd name="T3" fmla="*/ 8 h 13"/>
                <a:gd name="T4" fmla="*/ 3 w 6"/>
                <a:gd name="T5" fmla="*/ 11 h 13"/>
                <a:gd name="T6" fmla="*/ 2 w 6"/>
                <a:gd name="T7" fmla="*/ 11 h 13"/>
                <a:gd name="T8" fmla="*/ 2 w 6"/>
                <a:gd name="T9" fmla="*/ 9 h 13"/>
                <a:gd name="T10" fmla="*/ 0 w 6"/>
                <a:gd name="T11" fmla="*/ 10 h 13"/>
                <a:gd name="T12" fmla="*/ 2 w 6"/>
                <a:gd name="T13" fmla="*/ 13 h 13"/>
                <a:gd name="T14" fmla="*/ 5 w 6"/>
                <a:gd name="T15" fmla="*/ 11 h 13"/>
                <a:gd name="T16" fmla="*/ 5 w 6"/>
                <a:gd name="T17" fmla="*/ 10 h 13"/>
                <a:gd name="T18" fmla="*/ 6 w 6"/>
                <a:gd name="T19" fmla="*/ 8 h 13"/>
                <a:gd name="T20" fmla="*/ 2 w 6"/>
                <a:gd name="T21" fmla="*/ 6 h 13"/>
                <a:gd name="T22" fmla="*/ 0 w 6"/>
                <a:gd name="T23" fmla="*/ 7 h 13"/>
                <a:gd name="T24" fmla="*/ 0 w 6"/>
                <a:gd name="T25" fmla="*/ 8 h 13"/>
                <a:gd name="T26" fmla="*/ 2 w 6"/>
                <a:gd name="T27" fmla="*/ 6 h 13"/>
                <a:gd name="T28" fmla="*/ 2 w 6"/>
                <a:gd name="T29" fmla="*/ 6 h 13"/>
                <a:gd name="T30" fmla="*/ 6 w 6"/>
                <a:gd name="T31" fmla="*/ 3 h 13"/>
                <a:gd name="T32" fmla="*/ 4 w 6"/>
                <a:gd name="T33" fmla="*/ 4 h 13"/>
                <a:gd name="T34" fmla="*/ 4 w 6"/>
                <a:gd name="T35" fmla="*/ 5 h 13"/>
                <a:gd name="T36" fmla="*/ 6 w 6"/>
                <a:gd name="T37" fmla="*/ 4 h 13"/>
                <a:gd name="T38" fmla="*/ 6 w 6"/>
                <a:gd name="T39" fmla="*/ 3 h 13"/>
                <a:gd name="T40" fmla="*/ 3 w 6"/>
                <a:gd name="T41" fmla="*/ 0 h 13"/>
                <a:gd name="T42" fmla="*/ 0 w 6"/>
                <a:gd name="T43" fmla="*/ 2 h 13"/>
                <a:gd name="T44" fmla="*/ 0 w 6"/>
                <a:gd name="T45" fmla="*/ 3 h 13"/>
                <a:gd name="T46" fmla="*/ 0 w 6"/>
                <a:gd name="T47" fmla="*/ 5 h 13"/>
                <a:gd name="T48" fmla="*/ 2 w 6"/>
                <a:gd name="T49" fmla="*/ 4 h 13"/>
                <a:gd name="T50" fmla="*/ 2 w 6"/>
                <a:gd name="T51" fmla="*/ 2 h 13"/>
                <a:gd name="T52" fmla="*/ 3 w 6"/>
                <a:gd name="T53" fmla="*/ 1 h 13"/>
                <a:gd name="T54" fmla="*/ 4 w 6"/>
                <a:gd name="T55" fmla="*/ 3 h 13"/>
                <a:gd name="T56" fmla="*/ 4 w 6"/>
                <a:gd name="T57" fmla="*/ 3 h 13"/>
                <a:gd name="T58" fmla="*/ 6 w 6"/>
                <a:gd name="T59" fmla="*/ 3 h 13"/>
                <a:gd name="T60" fmla="*/ 5 w 6"/>
                <a:gd name="T61" fmla="*/ 1 h 13"/>
                <a:gd name="T62" fmla="*/ 5 w 6"/>
                <a:gd name="T63" fmla="*/ 1 h 13"/>
                <a:gd name="T64" fmla="*/ 4 w 6"/>
                <a:gd name="T65" fmla="*/ 1 h 13"/>
                <a:gd name="T66" fmla="*/ 3 w 6"/>
                <a:gd name="T67" fmla="*/ 0 h 13"/>
                <a:gd name="T68" fmla="*/ 3 w 6"/>
                <a:gd name="T6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3">
                  <a:moveTo>
                    <a:pt x="6" y="8"/>
                  </a:moveTo>
                  <a:cubicBezTo>
                    <a:pt x="5" y="8"/>
                    <a:pt x="5" y="8"/>
                    <a:pt x="4" y="8"/>
                  </a:cubicBezTo>
                  <a:cubicBezTo>
                    <a:pt x="4" y="10"/>
                    <a:pt x="3" y="11"/>
                    <a:pt x="3" y="11"/>
                  </a:cubicBezTo>
                  <a:cubicBezTo>
                    <a:pt x="2" y="11"/>
                    <a:pt x="2" y="11"/>
                    <a:pt x="2" y="11"/>
                  </a:cubicBezTo>
                  <a:cubicBezTo>
                    <a:pt x="2" y="11"/>
                    <a:pt x="1" y="11"/>
                    <a:pt x="2" y="9"/>
                  </a:cubicBezTo>
                  <a:cubicBezTo>
                    <a:pt x="1" y="10"/>
                    <a:pt x="1" y="10"/>
                    <a:pt x="0" y="10"/>
                  </a:cubicBezTo>
                  <a:cubicBezTo>
                    <a:pt x="0" y="11"/>
                    <a:pt x="0" y="12"/>
                    <a:pt x="2" y="13"/>
                  </a:cubicBezTo>
                  <a:cubicBezTo>
                    <a:pt x="5" y="11"/>
                    <a:pt x="5" y="11"/>
                    <a:pt x="5" y="11"/>
                  </a:cubicBezTo>
                  <a:cubicBezTo>
                    <a:pt x="5" y="11"/>
                    <a:pt x="5" y="11"/>
                    <a:pt x="5" y="10"/>
                  </a:cubicBezTo>
                  <a:cubicBezTo>
                    <a:pt x="5" y="10"/>
                    <a:pt x="6" y="9"/>
                    <a:pt x="6" y="8"/>
                  </a:cubicBezTo>
                  <a:moveTo>
                    <a:pt x="2" y="6"/>
                  </a:moveTo>
                  <a:cubicBezTo>
                    <a:pt x="1" y="6"/>
                    <a:pt x="1" y="7"/>
                    <a:pt x="0" y="7"/>
                  </a:cubicBezTo>
                  <a:cubicBezTo>
                    <a:pt x="0" y="7"/>
                    <a:pt x="0" y="7"/>
                    <a:pt x="0" y="8"/>
                  </a:cubicBezTo>
                  <a:cubicBezTo>
                    <a:pt x="1" y="7"/>
                    <a:pt x="1" y="7"/>
                    <a:pt x="2" y="6"/>
                  </a:cubicBezTo>
                  <a:cubicBezTo>
                    <a:pt x="2" y="6"/>
                    <a:pt x="2" y="6"/>
                    <a:pt x="2" y="6"/>
                  </a:cubicBezTo>
                  <a:moveTo>
                    <a:pt x="6" y="3"/>
                  </a:moveTo>
                  <a:cubicBezTo>
                    <a:pt x="6" y="3"/>
                    <a:pt x="5" y="3"/>
                    <a:pt x="4" y="4"/>
                  </a:cubicBezTo>
                  <a:cubicBezTo>
                    <a:pt x="4" y="4"/>
                    <a:pt x="4" y="5"/>
                    <a:pt x="4" y="5"/>
                  </a:cubicBezTo>
                  <a:cubicBezTo>
                    <a:pt x="5" y="5"/>
                    <a:pt x="5" y="4"/>
                    <a:pt x="6" y="4"/>
                  </a:cubicBezTo>
                  <a:cubicBezTo>
                    <a:pt x="6" y="4"/>
                    <a:pt x="6" y="3"/>
                    <a:pt x="6" y="3"/>
                  </a:cubicBezTo>
                  <a:moveTo>
                    <a:pt x="3" y="0"/>
                  </a:moveTo>
                  <a:cubicBezTo>
                    <a:pt x="2" y="0"/>
                    <a:pt x="1" y="1"/>
                    <a:pt x="0" y="2"/>
                  </a:cubicBezTo>
                  <a:cubicBezTo>
                    <a:pt x="0" y="2"/>
                    <a:pt x="0" y="3"/>
                    <a:pt x="0" y="3"/>
                  </a:cubicBezTo>
                  <a:cubicBezTo>
                    <a:pt x="0" y="3"/>
                    <a:pt x="0" y="4"/>
                    <a:pt x="0" y="5"/>
                  </a:cubicBezTo>
                  <a:cubicBezTo>
                    <a:pt x="1" y="5"/>
                    <a:pt x="1" y="5"/>
                    <a:pt x="2" y="4"/>
                  </a:cubicBezTo>
                  <a:cubicBezTo>
                    <a:pt x="2" y="3"/>
                    <a:pt x="2" y="2"/>
                    <a:pt x="2" y="2"/>
                  </a:cubicBezTo>
                  <a:cubicBezTo>
                    <a:pt x="2" y="2"/>
                    <a:pt x="2" y="1"/>
                    <a:pt x="3" y="1"/>
                  </a:cubicBezTo>
                  <a:cubicBezTo>
                    <a:pt x="3" y="1"/>
                    <a:pt x="4" y="2"/>
                    <a:pt x="4" y="3"/>
                  </a:cubicBezTo>
                  <a:cubicBezTo>
                    <a:pt x="4" y="3"/>
                    <a:pt x="4" y="3"/>
                    <a:pt x="4" y="3"/>
                  </a:cubicBezTo>
                  <a:cubicBezTo>
                    <a:pt x="6" y="3"/>
                    <a:pt x="6" y="3"/>
                    <a:pt x="6" y="3"/>
                  </a:cubicBezTo>
                  <a:cubicBezTo>
                    <a:pt x="6" y="2"/>
                    <a:pt x="6" y="1"/>
                    <a:pt x="5" y="1"/>
                  </a:cubicBezTo>
                  <a:cubicBezTo>
                    <a:pt x="5" y="1"/>
                    <a:pt x="5" y="1"/>
                    <a:pt x="5" y="1"/>
                  </a:cubicBezTo>
                  <a:cubicBezTo>
                    <a:pt x="5" y="1"/>
                    <a:pt x="4" y="1"/>
                    <a:pt x="4"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442"/>
            <p:cNvSpPr>
              <a:spLocks noEditPoints="1"/>
            </p:cNvSpPr>
            <p:nvPr/>
          </p:nvSpPr>
          <p:spPr bwMode="auto">
            <a:xfrm>
              <a:off x="887" y="1411"/>
              <a:ext cx="7" cy="19"/>
            </a:xfrm>
            <a:custGeom>
              <a:avLst/>
              <a:gdLst>
                <a:gd name="T0" fmla="*/ 2 w 5"/>
                <a:gd name="T1" fmla="*/ 8 h 13"/>
                <a:gd name="T2" fmla="*/ 1 w 5"/>
                <a:gd name="T3" fmla="*/ 8 h 13"/>
                <a:gd name="T4" fmla="*/ 0 w 5"/>
                <a:gd name="T5" fmla="*/ 10 h 13"/>
                <a:gd name="T6" fmla="*/ 3 w 5"/>
                <a:gd name="T7" fmla="*/ 13 h 13"/>
                <a:gd name="T8" fmla="*/ 3 w 5"/>
                <a:gd name="T9" fmla="*/ 13 h 13"/>
                <a:gd name="T10" fmla="*/ 4 w 5"/>
                <a:gd name="T11" fmla="*/ 13 h 13"/>
                <a:gd name="T12" fmla="*/ 5 w 5"/>
                <a:gd name="T13" fmla="*/ 9 h 13"/>
                <a:gd name="T14" fmla="*/ 5 w 5"/>
                <a:gd name="T15" fmla="*/ 8 h 13"/>
                <a:gd name="T16" fmla="*/ 4 w 5"/>
                <a:gd name="T17" fmla="*/ 8 h 13"/>
                <a:gd name="T18" fmla="*/ 3 w 5"/>
                <a:gd name="T19" fmla="*/ 11 h 13"/>
                <a:gd name="T20" fmla="*/ 3 w 5"/>
                <a:gd name="T21" fmla="*/ 11 h 13"/>
                <a:gd name="T22" fmla="*/ 3 w 5"/>
                <a:gd name="T23" fmla="*/ 11 h 13"/>
                <a:gd name="T24" fmla="*/ 2 w 5"/>
                <a:gd name="T25" fmla="*/ 8 h 13"/>
                <a:gd name="T26" fmla="*/ 2 w 5"/>
                <a:gd name="T27" fmla="*/ 0 h 13"/>
                <a:gd name="T28" fmla="*/ 1 w 5"/>
                <a:gd name="T29" fmla="*/ 1 h 13"/>
                <a:gd name="T30" fmla="*/ 1 w 5"/>
                <a:gd name="T31" fmla="*/ 1 h 13"/>
                <a:gd name="T32" fmla="*/ 1 w 5"/>
                <a:gd name="T33" fmla="*/ 3 h 13"/>
                <a:gd name="T34" fmla="*/ 2 w 5"/>
                <a:gd name="T35" fmla="*/ 3 h 13"/>
                <a:gd name="T36" fmla="*/ 3 w 5"/>
                <a:gd name="T37" fmla="*/ 1 h 13"/>
                <a:gd name="T38" fmla="*/ 3 w 5"/>
                <a:gd name="T39" fmla="*/ 1 h 13"/>
                <a:gd name="T40" fmla="*/ 3 w 5"/>
                <a:gd name="T41" fmla="*/ 1 h 13"/>
                <a:gd name="T42" fmla="*/ 3 w 5"/>
                <a:gd name="T43" fmla="*/ 1 h 13"/>
                <a:gd name="T44" fmla="*/ 2 w 5"/>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13">
                  <a:moveTo>
                    <a:pt x="2" y="8"/>
                  </a:moveTo>
                  <a:cubicBezTo>
                    <a:pt x="2" y="8"/>
                    <a:pt x="1" y="8"/>
                    <a:pt x="1" y="8"/>
                  </a:cubicBezTo>
                  <a:cubicBezTo>
                    <a:pt x="1" y="9"/>
                    <a:pt x="0" y="10"/>
                    <a:pt x="0" y="10"/>
                  </a:cubicBezTo>
                  <a:cubicBezTo>
                    <a:pt x="0" y="12"/>
                    <a:pt x="2" y="13"/>
                    <a:pt x="3" y="13"/>
                  </a:cubicBezTo>
                  <a:cubicBezTo>
                    <a:pt x="3" y="13"/>
                    <a:pt x="3" y="13"/>
                    <a:pt x="3" y="13"/>
                  </a:cubicBezTo>
                  <a:cubicBezTo>
                    <a:pt x="4" y="13"/>
                    <a:pt x="4" y="13"/>
                    <a:pt x="4" y="13"/>
                  </a:cubicBezTo>
                  <a:cubicBezTo>
                    <a:pt x="5" y="13"/>
                    <a:pt x="5" y="9"/>
                    <a:pt x="5" y="9"/>
                  </a:cubicBezTo>
                  <a:cubicBezTo>
                    <a:pt x="5" y="8"/>
                    <a:pt x="5" y="8"/>
                    <a:pt x="5" y="8"/>
                  </a:cubicBezTo>
                  <a:cubicBezTo>
                    <a:pt x="5" y="8"/>
                    <a:pt x="4" y="8"/>
                    <a:pt x="4" y="8"/>
                  </a:cubicBezTo>
                  <a:cubicBezTo>
                    <a:pt x="4" y="10"/>
                    <a:pt x="4" y="11"/>
                    <a:pt x="3" y="11"/>
                  </a:cubicBezTo>
                  <a:cubicBezTo>
                    <a:pt x="3" y="11"/>
                    <a:pt x="3" y="11"/>
                    <a:pt x="3" y="11"/>
                  </a:cubicBezTo>
                  <a:cubicBezTo>
                    <a:pt x="3" y="11"/>
                    <a:pt x="3" y="11"/>
                    <a:pt x="3" y="11"/>
                  </a:cubicBezTo>
                  <a:cubicBezTo>
                    <a:pt x="3" y="11"/>
                    <a:pt x="2" y="11"/>
                    <a:pt x="2" y="8"/>
                  </a:cubicBezTo>
                  <a:moveTo>
                    <a:pt x="2" y="0"/>
                  </a:moveTo>
                  <a:cubicBezTo>
                    <a:pt x="2" y="0"/>
                    <a:pt x="2" y="1"/>
                    <a:pt x="1" y="1"/>
                  </a:cubicBezTo>
                  <a:cubicBezTo>
                    <a:pt x="1" y="1"/>
                    <a:pt x="1" y="1"/>
                    <a:pt x="1" y="1"/>
                  </a:cubicBezTo>
                  <a:cubicBezTo>
                    <a:pt x="1" y="2"/>
                    <a:pt x="1" y="2"/>
                    <a:pt x="1" y="3"/>
                  </a:cubicBezTo>
                  <a:cubicBezTo>
                    <a:pt x="1" y="3"/>
                    <a:pt x="2" y="3"/>
                    <a:pt x="2" y="3"/>
                  </a:cubicBezTo>
                  <a:cubicBezTo>
                    <a:pt x="2" y="2"/>
                    <a:pt x="2" y="1"/>
                    <a:pt x="3" y="1"/>
                  </a:cubicBezTo>
                  <a:cubicBezTo>
                    <a:pt x="3" y="1"/>
                    <a:pt x="3" y="1"/>
                    <a:pt x="3" y="1"/>
                  </a:cubicBezTo>
                  <a:cubicBezTo>
                    <a:pt x="3" y="1"/>
                    <a:pt x="3" y="1"/>
                    <a:pt x="3" y="1"/>
                  </a:cubicBezTo>
                  <a:cubicBezTo>
                    <a:pt x="3" y="1"/>
                    <a:pt x="3" y="1"/>
                    <a:pt x="3"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443"/>
            <p:cNvSpPr>
              <a:spLocks/>
            </p:cNvSpPr>
            <p:nvPr/>
          </p:nvSpPr>
          <p:spPr bwMode="auto">
            <a:xfrm>
              <a:off x="894" y="1424"/>
              <a:ext cx="5" cy="6"/>
            </a:xfrm>
            <a:custGeom>
              <a:avLst/>
              <a:gdLst>
                <a:gd name="T0" fmla="*/ 1 w 3"/>
                <a:gd name="T1" fmla="*/ 0 h 4"/>
                <a:gd name="T2" fmla="*/ 0 w 3"/>
                <a:gd name="T3" fmla="*/ 2 h 4"/>
                <a:gd name="T4" fmla="*/ 1 w 3"/>
                <a:gd name="T5" fmla="*/ 4 h 4"/>
                <a:gd name="T6" fmla="*/ 2 w 3"/>
                <a:gd name="T7" fmla="*/ 2 h 4"/>
                <a:gd name="T8" fmla="*/ 3 w 3"/>
                <a:gd name="T9" fmla="*/ 2 h 4"/>
                <a:gd name="T10" fmla="*/ 3 w 3"/>
                <a:gd name="T11" fmla="*/ 2 h 4"/>
                <a:gd name="T12" fmla="*/ 3 w 3"/>
                <a:gd name="T13" fmla="*/ 0 h 4"/>
                <a:gd name="T14" fmla="*/ 3 w 3"/>
                <a:gd name="T15" fmla="*/ 0 h 4"/>
                <a:gd name="T16" fmla="*/ 2 w 3"/>
                <a:gd name="T17" fmla="*/ 1 h 4"/>
                <a:gd name="T18" fmla="*/ 2 w 3"/>
                <a:gd name="T19" fmla="*/ 3 h 4"/>
                <a:gd name="T20" fmla="*/ 1 w 3"/>
                <a:gd name="T21" fmla="*/ 0 h 4"/>
                <a:gd name="T22" fmla="*/ 1 w 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1" y="0"/>
                  </a:moveTo>
                  <a:cubicBezTo>
                    <a:pt x="1" y="0"/>
                    <a:pt x="1" y="1"/>
                    <a:pt x="0" y="2"/>
                  </a:cubicBezTo>
                  <a:cubicBezTo>
                    <a:pt x="0" y="2"/>
                    <a:pt x="1" y="4"/>
                    <a:pt x="1" y="4"/>
                  </a:cubicBezTo>
                  <a:cubicBezTo>
                    <a:pt x="2" y="4"/>
                    <a:pt x="3" y="3"/>
                    <a:pt x="2" y="2"/>
                  </a:cubicBezTo>
                  <a:cubicBezTo>
                    <a:pt x="2" y="2"/>
                    <a:pt x="3" y="2"/>
                    <a:pt x="3" y="2"/>
                  </a:cubicBezTo>
                  <a:cubicBezTo>
                    <a:pt x="3" y="2"/>
                    <a:pt x="3" y="2"/>
                    <a:pt x="3" y="2"/>
                  </a:cubicBezTo>
                  <a:cubicBezTo>
                    <a:pt x="3" y="2"/>
                    <a:pt x="3" y="1"/>
                    <a:pt x="3" y="0"/>
                  </a:cubicBezTo>
                  <a:cubicBezTo>
                    <a:pt x="3" y="0"/>
                    <a:pt x="3" y="0"/>
                    <a:pt x="3" y="0"/>
                  </a:cubicBezTo>
                  <a:cubicBezTo>
                    <a:pt x="3" y="0"/>
                    <a:pt x="3" y="1"/>
                    <a:pt x="2" y="1"/>
                  </a:cubicBezTo>
                  <a:cubicBezTo>
                    <a:pt x="2" y="2"/>
                    <a:pt x="2" y="3"/>
                    <a:pt x="2" y="3"/>
                  </a:cubicBezTo>
                  <a:cubicBezTo>
                    <a:pt x="2" y="3"/>
                    <a:pt x="1" y="3"/>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444"/>
            <p:cNvSpPr>
              <a:spLocks/>
            </p:cNvSpPr>
            <p:nvPr/>
          </p:nvSpPr>
          <p:spPr bwMode="auto">
            <a:xfrm>
              <a:off x="877" y="1469"/>
              <a:ext cx="13" cy="15"/>
            </a:xfrm>
            <a:custGeom>
              <a:avLst/>
              <a:gdLst>
                <a:gd name="T0" fmla="*/ 6 w 9"/>
                <a:gd name="T1" fmla="*/ 0 h 10"/>
                <a:gd name="T2" fmla="*/ 6 w 9"/>
                <a:gd name="T3" fmla="*/ 0 h 10"/>
                <a:gd name="T4" fmla="*/ 6 w 9"/>
                <a:gd name="T5" fmla="*/ 0 h 10"/>
                <a:gd name="T6" fmla="*/ 5 w 9"/>
                <a:gd name="T7" fmla="*/ 0 h 10"/>
                <a:gd name="T8" fmla="*/ 5 w 9"/>
                <a:gd name="T9" fmla="*/ 0 h 10"/>
                <a:gd name="T10" fmla="*/ 0 w 9"/>
                <a:gd name="T11" fmla="*/ 1 h 10"/>
                <a:gd name="T12" fmla="*/ 0 w 9"/>
                <a:gd name="T13" fmla="*/ 1 h 10"/>
                <a:gd name="T14" fmla="*/ 0 w 9"/>
                <a:gd name="T15" fmla="*/ 1 h 10"/>
                <a:gd name="T16" fmla="*/ 0 w 9"/>
                <a:gd name="T17" fmla="*/ 1 h 10"/>
                <a:gd name="T18" fmla="*/ 0 w 9"/>
                <a:gd name="T19" fmla="*/ 1 h 10"/>
                <a:gd name="T20" fmla="*/ 0 w 9"/>
                <a:gd name="T21" fmla="*/ 1 h 10"/>
                <a:gd name="T22" fmla="*/ 0 w 9"/>
                <a:gd name="T23" fmla="*/ 1 h 10"/>
                <a:gd name="T24" fmla="*/ 2 w 9"/>
                <a:gd name="T25" fmla="*/ 10 h 10"/>
                <a:gd name="T26" fmla="*/ 2 w 9"/>
                <a:gd name="T27" fmla="*/ 10 h 10"/>
                <a:gd name="T28" fmla="*/ 8 w 9"/>
                <a:gd name="T29" fmla="*/ 3 h 10"/>
                <a:gd name="T30" fmla="*/ 8 w 9"/>
                <a:gd name="T31" fmla="*/ 3 h 10"/>
                <a:gd name="T32" fmla="*/ 6 w 9"/>
                <a:gd name="T33" fmla="*/ 0 h 10"/>
                <a:gd name="T34" fmla="*/ 6 w 9"/>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0">
                  <a:moveTo>
                    <a:pt x="6" y="0"/>
                  </a:moveTo>
                  <a:cubicBezTo>
                    <a:pt x="6" y="0"/>
                    <a:pt x="6" y="0"/>
                    <a:pt x="6" y="0"/>
                  </a:cubicBezTo>
                  <a:cubicBezTo>
                    <a:pt x="6" y="0"/>
                    <a:pt x="6" y="0"/>
                    <a:pt x="6" y="0"/>
                  </a:cubicBezTo>
                  <a:cubicBezTo>
                    <a:pt x="5" y="0"/>
                    <a:pt x="5" y="0"/>
                    <a:pt x="5" y="0"/>
                  </a:cubicBezTo>
                  <a:cubicBezTo>
                    <a:pt x="5" y="0"/>
                    <a:pt x="5" y="0"/>
                    <a:pt x="5" y="0"/>
                  </a:cubicBezTo>
                  <a:cubicBezTo>
                    <a:pt x="3" y="0"/>
                    <a:pt x="2"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5"/>
                    <a:pt x="1" y="9"/>
                    <a:pt x="2" y="10"/>
                  </a:cubicBezTo>
                  <a:cubicBezTo>
                    <a:pt x="2" y="10"/>
                    <a:pt x="2" y="10"/>
                    <a:pt x="2" y="10"/>
                  </a:cubicBezTo>
                  <a:cubicBezTo>
                    <a:pt x="3" y="7"/>
                    <a:pt x="7" y="6"/>
                    <a:pt x="8" y="3"/>
                  </a:cubicBezTo>
                  <a:cubicBezTo>
                    <a:pt x="8" y="3"/>
                    <a:pt x="8" y="3"/>
                    <a:pt x="8" y="3"/>
                  </a:cubicBezTo>
                  <a:cubicBezTo>
                    <a:pt x="9" y="0"/>
                    <a:pt x="8"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445"/>
            <p:cNvSpPr>
              <a:spLocks/>
            </p:cNvSpPr>
            <p:nvPr/>
          </p:nvSpPr>
          <p:spPr bwMode="auto">
            <a:xfrm>
              <a:off x="874" y="1427"/>
              <a:ext cx="29" cy="57"/>
            </a:xfrm>
            <a:custGeom>
              <a:avLst/>
              <a:gdLst>
                <a:gd name="T0" fmla="*/ 17 w 20"/>
                <a:gd name="T1" fmla="*/ 0 h 39"/>
                <a:gd name="T2" fmla="*/ 17 w 20"/>
                <a:gd name="T3" fmla="*/ 2 h 39"/>
                <a:gd name="T4" fmla="*/ 16 w 20"/>
                <a:gd name="T5" fmla="*/ 2 h 39"/>
                <a:gd name="T6" fmla="*/ 15 w 20"/>
                <a:gd name="T7" fmla="*/ 2 h 39"/>
                <a:gd name="T8" fmla="*/ 15 w 20"/>
                <a:gd name="T9" fmla="*/ 3 h 39"/>
                <a:gd name="T10" fmla="*/ 10 w 20"/>
                <a:gd name="T11" fmla="*/ 7 h 39"/>
                <a:gd name="T12" fmla="*/ 11 w 20"/>
                <a:gd name="T13" fmla="*/ 7 h 39"/>
                <a:gd name="T14" fmla="*/ 13 w 20"/>
                <a:gd name="T15" fmla="*/ 7 h 39"/>
                <a:gd name="T16" fmla="*/ 14 w 20"/>
                <a:gd name="T17" fmla="*/ 11 h 39"/>
                <a:gd name="T18" fmla="*/ 11 w 20"/>
                <a:gd name="T19" fmla="*/ 17 h 39"/>
                <a:gd name="T20" fmla="*/ 12 w 20"/>
                <a:gd name="T21" fmla="*/ 18 h 39"/>
                <a:gd name="T22" fmla="*/ 8 w 20"/>
                <a:gd name="T23" fmla="*/ 22 h 39"/>
                <a:gd name="T24" fmla="*/ 9 w 20"/>
                <a:gd name="T25" fmla="*/ 22 h 39"/>
                <a:gd name="T26" fmla="*/ 14 w 20"/>
                <a:gd name="T27" fmla="*/ 26 h 39"/>
                <a:gd name="T28" fmla="*/ 10 w 20"/>
                <a:gd name="T29" fmla="*/ 24 h 39"/>
                <a:gd name="T30" fmla="*/ 5 w 20"/>
                <a:gd name="T31" fmla="*/ 27 h 39"/>
                <a:gd name="T32" fmla="*/ 5 w 20"/>
                <a:gd name="T33" fmla="*/ 27 h 39"/>
                <a:gd name="T34" fmla="*/ 2 w 20"/>
                <a:gd name="T35" fmla="*/ 28 h 39"/>
                <a:gd name="T36" fmla="*/ 2 w 20"/>
                <a:gd name="T37" fmla="*/ 28 h 39"/>
                <a:gd name="T38" fmla="*/ 2 w 20"/>
                <a:gd name="T39" fmla="*/ 28 h 39"/>
                <a:gd name="T40" fmla="*/ 2 w 20"/>
                <a:gd name="T41" fmla="*/ 30 h 39"/>
                <a:gd name="T42" fmla="*/ 2 w 20"/>
                <a:gd name="T43" fmla="*/ 30 h 39"/>
                <a:gd name="T44" fmla="*/ 2 w 20"/>
                <a:gd name="T45" fmla="*/ 30 h 39"/>
                <a:gd name="T46" fmla="*/ 2 w 20"/>
                <a:gd name="T47" fmla="*/ 30 h 39"/>
                <a:gd name="T48" fmla="*/ 2 w 20"/>
                <a:gd name="T49" fmla="*/ 30 h 39"/>
                <a:gd name="T50" fmla="*/ 7 w 20"/>
                <a:gd name="T51" fmla="*/ 29 h 39"/>
                <a:gd name="T52" fmla="*/ 7 w 20"/>
                <a:gd name="T53" fmla="*/ 29 h 39"/>
                <a:gd name="T54" fmla="*/ 8 w 20"/>
                <a:gd name="T55" fmla="*/ 29 h 39"/>
                <a:gd name="T56" fmla="*/ 8 w 20"/>
                <a:gd name="T57" fmla="*/ 29 h 39"/>
                <a:gd name="T58" fmla="*/ 8 w 20"/>
                <a:gd name="T59" fmla="*/ 29 h 39"/>
                <a:gd name="T60" fmla="*/ 8 w 20"/>
                <a:gd name="T61" fmla="*/ 29 h 39"/>
                <a:gd name="T62" fmla="*/ 8 w 20"/>
                <a:gd name="T63" fmla="*/ 29 h 39"/>
                <a:gd name="T64" fmla="*/ 8 w 20"/>
                <a:gd name="T65" fmla="*/ 29 h 39"/>
                <a:gd name="T66" fmla="*/ 10 w 20"/>
                <a:gd name="T67" fmla="*/ 32 h 39"/>
                <a:gd name="T68" fmla="*/ 10 w 20"/>
                <a:gd name="T69" fmla="*/ 32 h 39"/>
                <a:gd name="T70" fmla="*/ 4 w 20"/>
                <a:gd name="T71" fmla="*/ 39 h 39"/>
                <a:gd name="T72" fmla="*/ 4 w 20"/>
                <a:gd name="T73" fmla="*/ 39 h 39"/>
                <a:gd name="T74" fmla="*/ 12 w 20"/>
                <a:gd name="T75" fmla="*/ 37 h 39"/>
                <a:gd name="T76" fmla="*/ 19 w 20"/>
                <a:gd name="T77" fmla="*/ 38 h 39"/>
                <a:gd name="T78" fmla="*/ 19 w 20"/>
                <a:gd name="T79" fmla="*/ 38 h 39"/>
                <a:gd name="T80" fmla="*/ 19 w 20"/>
                <a:gd name="T81" fmla="*/ 38 h 39"/>
                <a:gd name="T82" fmla="*/ 18 w 20"/>
                <a:gd name="T83" fmla="*/ 38 h 39"/>
                <a:gd name="T84" fmla="*/ 18 w 20"/>
                <a:gd name="T85" fmla="*/ 35 h 39"/>
                <a:gd name="T86" fmla="*/ 17 w 20"/>
                <a:gd name="T87" fmla="*/ 31 h 39"/>
                <a:gd name="T88" fmla="*/ 16 w 20"/>
                <a:gd name="T89" fmla="*/ 25 h 39"/>
                <a:gd name="T90" fmla="*/ 17 w 20"/>
                <a:gd name="T91" fmla="*/ 17 h 39"/>
                <a:gd name="T92" fmla="*/ 17 w 20"/>
                <a:gd name="T93" fmla="*/ 6 h 39"/>
                <a:gd name="T94" fmla="*/ 16 w 20"/>
                <a:gd name="T95" fmla="*/ 6 h 39"/>
                <a:gd name="T96" fmla="*/ 17 w 20"/>
                <a:gd name="T97" fmla="*/ 5 h 39"/>
                <a:gd name="T98" fmla="*/ 17 w 20"/>
                <a:gd name="T99" fmla="*/ 5 h 39"/>
                <a:gd name="T100" fmla="*/ 17 w 20"/>
                <a:gd name="T10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9">
                  <a:moveTo>
                    <a:pt x="17" y="0"/>
                  </a:moveTo>
                  <a:cubicBezTo>
                    <a:pt x="17" y="2"/>
                    <a:pt x="17" y="2"/>
                    <a:pt x="17" y="2"/>
                  </a:cubicBezTo>
                  <a:cubicBezTo>
                    <a:pt x="16" y="2"/>
                    <a:pt x="16" y="2"/>
                    <a:pt x="16" y="2"/>
                  </a:cubicBezTo>
                  <a:cubicBezTo>
                    <a:pt x="16" y="2"/>
                    <a:pt x="16" y="2"/>
                    <a:pt x="15" y="2"/>
                  </a:cubicBezTo>
                  <a:cubicBezTo>
                    <a:pt x="15" y="3"/>
                    <a:pt x="15" y="3"/>
                    <a:pt x="15" y="3"/>
                  </a:cubicBezTo>
                  <a:cubicBezTo>
                    <a:pt x="1" y="7"/>
                    <a:pt x="7" y="7"/>
                    <a:pt x="10" y="7"/>
                  </a:cubicBezTo>
                  <a:cubicBezTo>
                    <a:pt x="10" y="7"/>
                    <a:pt x="11" y="7"/>
                    <a:pt x="11" y="7"/>
                  </a:cubicBezTo>
                  <a:cubicBezTo>
                    <a:pt x="12" y="7"/>
                    <a:pt x="12" y="7"/>
                    <a:pt x="13" y="7"/>
                  </a:cubicBezTo>
                  <a:cubicBezTo>
                    <a:pt x="20" y="7"/>
                    <a:pt x="14" y="11"/>
                    <a:pt x="14" y="11"/>
                  </a:cubicBezTo>
                  <a:cubicBezTo>
                    <a:pt x="6" y="15"/>
                    <a:pt x="11" y="17"/>
                    <a:pt x="11" y="17"/>
                  </a:cubicBezTo>
                  <a:cubicBezTo>
                    <a:pt x="18" y="17"/>
                    <a:pt x="12" y="18"/>
                    <a:pt x="12" y="18"/>
                  </a:cubicBezTo>
                  <a:cubicBezTo>
                    <a:pt x="0" y="20"/>
                    <a:pt x="8" y="22"/>
                    <a:pt x="8" y="22"/>
                  </a:cubicBezTo>
                  <a:cubicBezTo>
                    <a:pt x="8" y="22"/>
                    <a:pt x="9" y="22"/>
                    <a:pt x="9" y="22"/>
                  </a:cubicBezTo>
                  <a:cubicBezTo>
                    <a:pt x="13" y="22"/>
                    <a:pt x="14" y="26"/>
                    <a:pt x="14" y="26"/>
                  </a:cubicBezTo>
                  <a:cubicBezTo>
                    <a:pt x="13" y="24"/>
                    <a:pt x="11" y="24"/>
                    <a:pt x="10" y="24"/>
                  </a:cubicBezTo>
                  <a:cubicBezTo>
                    <a:pt x="8" y="24"/>
                    <a:pt x="6" y="25"/>
                    <a:pt x="5" y="27"/>
                  </a:cubicBezTo>
                  <a:cubicBezTo>
                    <a:pt x="5" y="27"/>
                    <a:pt x="5" y="27"/>
                    <a:pt x="5" y="27"/>
                  </a:cubicBezTo>
                  <a:cubicBezTo>
                    <a:pt x="4" y="27"/>
                    <a:pt x="2" y="27"/>
                    <a:pt x="2" y="28"/>
                  </a:cubicBezTo>
                  <a:cubicBezTo>
                    <a:pt x="2" y="28"/>
                    <a:pt x="2" y="28"/>
                    <a:pt x="2" y="28"/>
                  </a:cubicBezTo>
                  <a:cubicBezTo>
                    <a:pt x="2" y="28"/>
                    <a:pt x="2" y="28"/>
                    <a:pt x="2" y="28"/>
                  </a:cubicBezTo>
                  <a:cubicBezTo>
                    <a:pt x="2" y="28"/>
                    <a:pt x="2" y="29"/>
                    <a:pt x="2" y="30"/>
                  </a:cubicBezTo>
                  <a:cubicBezTo>
                    <a:pt x="2" y="30"/>
                    <a:pt x="2" y="30"/>
                    <a:pt x="2" y="30"/>
                  </a:cubicBezTo>
                  <a:cubicBezTo>
                    <a:pt x="2" y="30"/>
                    <a:pt x="2" y="30"/>
                    <a:pt x="2" y="30"/>
                  </a:cubicBezTo>
                  <a:cubicBezTo>
                    <a:pt x="2" y="30"/>
                    <a:pt x="2" y="30"/>
                    <a:pt x="2" y="30"/>
                  </a:cubicBezTo>
                  <a:cubicBezTo>
                    <a:pt x="2" y="30"/>
                    <a:pt x="2" y="30"/>
                    <a:pt x="2" y="30"/>
                  </a:cubicBezTo>
                  <a:cubicBezTo>
                    <a:pt x="4" y="30"/>
                    <a:pt x="5" y="29"/>
                    <a:pt x="7" y="29"/>
                  </a:cubicBezTo>
                  <a:cubicBezTo>
                    <a:pt x="7" y="29"/>
                    <a:pt x="7" y="29"/>
                    <a:pt x="7" y="29"/>
                  </a:cubicBezTo>
                  <a:cubicBezTo>
                    <a:pt x="7" y="29"/>
                    <a:pt x="7"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10" y="29"/>
                    <a:pt x="11" y="29"/>
                    <a:pt x="10" y="32"/>
                  </a:cubicBezTo>
                  <a:cubicBezTo>
                    <a:pt x="10" y="32"/>
                    <a:pt x="10" y="32"/>
                    <a:pt x="10" y="32"/>
                  </a:cubicBezTo>
                  <a:cubicBezTo>
                    <a:pt x="9" y="35"/>
                    <a:pt x="5" y="36"/>
                    <a:pt x="4" y="39"/>
                  </a:cubicBezTo>
                  <a:cubicBezTo>
                    <a:pt x="4" y="39"/>
                    <a:pt x="4" y="39"/>
                    <a:pt x="4" y="39"/>
                  </a:cubicBezTo>
                  <a:cubicBezTo>
                    <a:pt x="5" y="38"/>
                    <a:pt x="9" y="37"/>
                    <a:pt x="12" y="37"/>
                  </a:cubicBezTo>
                  <a:cubicBezTo>
                    <a:pt x="15" y="37"/>
                    <a:pt x="19" y="38"/>
                    <a:pt x="19" y="38"/>
                  </a:cubicBezTo>
                  <a:cubicBezTo>
                    <a:pt x="19" y="38"/>
                    <a:pt x="19" y="38"/>
                    <a:pt x="19" y="38"/>
                  </a:cubicBezTo>
                  <a:cubicBezTo>
                    <a:pt x="19" y="38"/>
                    <a:pt x="19" y="38"/>
                    <a:pt x="19" y="38"/>
                  </a:cubicBezTo>
                  <a:cubicBezTo>
                    <a:pt x="19" y="38"/>
                    <a:pt x="19" y="38"/>
                    <a:pt x="18" y="38"/>
                  </a:cubicBezTo>
                  <a:cubicBezTo>
                    <a:pt x="17" y="38"/>
                    <a:pt x="17" y="37"/>
                    <a:pt x="18" y="35"/>
                  </a:cubicBezTo>
                  <a:cubicBezTo>
                    <a:pt x="18" y="35"/>
                    <a:pt x="17" y="33"/>
                    <a:pt x="17" y="31"/>
                  </a:cubicBezTo>
                  <a:cubicBezTo>
                    <a:pt x="17" y="30"/>
                    <a:pt x="16" y="28"/>
                    <a:pt x="16" y="25"/>
                  </a:cubicBezTo>
                  <a:cubicBezTo>
                    <a:pt x="16" y="22"/>
                    <a:pt x="16" y="18"/>
                    <a:pt x="17" y="17"/>
                  </a:cubicBezTo>
                  <a:cubicBezTo>
                    <a:pt x="17" y="17"/>
                    <a:pt x="18" y="6"/>
                    <a:pt x="17" y="6"/>
                  </a:cubicBezTo>
                  <a:cubicBezTo>
                    <a:pt x="16" y="6"/>
                    <a:pt x="16" y="6"/>
                    <a:pt x="16" y="6"/>
                  </a:cubicBezTo>
                  <a:cubicBezTo>
                    <a:pt x="16" y="6"/>
                    <a:pt x="17" y="6"/>
                    <a:pt x="17" y="5"/>
                  </a:cubicBezTo>
                  <a:cubicBezTo>
                    <a:pt x="17" y="5"/>
                    <a:pt x="17" y="5"/>
                    <a:pt x="17" y="5"/>
                  </a:cubicBezTo>
                  <a:cubicBezTo>
                    <a:pt x="18" y="1"/>
                    <a:pt x="18"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446"/>
            <p:cNvSpPr>
              <a:spLocks/>
            </p:cNvSpPr>
            <p:nvPr/>
          </p:nvSpPr>
          <p:spPr bwMode="auto">
            <a:xfrm>
              <a:off x="896" y="1427"/>
              <a:ext cx="3" cy="3"/>
            </a:xfrm>
            <a:custGeom>
              <a:avLst/>
              <a:gdLst>
                <a:gd name="T0" fmla="*/ 2 w 2"/>
                <a:gd name="T1" fmla="*/ 0 h 2"/>
                <a:gd name="T2" fmla="*/ 1 w 2"/>
                <a:gd name="T3" fmla="*/ 0 h 2"/>
                <a:gd name="T4" fmla="*/ 0 w 2"/>
                <a:gd name="T5" fmla="*/ 2 h 2"/>
                <a:gd name="T6" fmla="*/ 1 w 2"/>
                <a:gd name="T7" fmla="*/ 2 h 2"/>
                <a:gd name="T8" fmla="*/ 2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1" y="0"/>
                    <a:pt x="1" y="0"/>
                  </a:cubicBezTo>
                  <a:cubicBezTo>
                    <a:pt x="2" y="1"/>
                    <a:pt x="1" y="2"/>
                    <a:pt x="0" y="2"/>
                  </a:cubicBezTo>
                  <a:cubicBezTo>
                    <a:pt x="1" y="2"/>
                    <a:pt x="1" y="2"/>
                    <a:pt x="1" y="2"/>
                  </a:cubicBezTo>
                  <a:cubicBezTo>
                    <a:pt x="1" y="2"/>
                    <a:pt x="1" y="2"/>
                    <a:pt x="2" y="2"/>
                  </a:cubicBezTo>
                  <a:cubicBezTo>
                    <a:pt x="2" y="2"/>
                    <a:pt x="2" y="2"/>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447"/>
            <p:cNvSpPr>
              <a:spLocks noEditPoints="1"/>
            </p:cNvSpPr>
            <p:nvPr/>
          </p:nvSpPr>
          <p:spPr bwMode="auto">
            <a:xfrm>
              <a:off x="877" y="1469"/>
              <a:ext cx="11" cy="15"/>
            </a:xfrm>
            <a:custGeom>
              <a:avLst/>
              <a:gdLst>
                <a:gd name="T0" fmla="*/ 8 w 8"/>
                <a:gd name="T1" fmla="*/ 3 h 10"/>
                <a:gd name="T2" fmla="*/ 8 w 8"/>
                <a:gd name="T3" fmla="*/ 3 h 10"/>
                <a:gd name="T4" fmla="*/ 2 w 8"/>
                <a:gd name="T5" fmla="*/ 10 h 10"/>
                <a:gd name="T6" fmla="*/ 2 w 8"/>
                <a:gd name="T7" fmla="*/ 10 h 10"/>
                <a:gd name="T8" fmla="*/ 8 w 8"/>
                <a:gd name="T9" fmla="*/ 3 h 10"/>
                <a:gd name="T10" fmla="*/ 8 w 8"/>
                <a:gd name="T11" fmla="*/ 3 h 10"/>
                <a:gd name="T12" fmla="*/ 0 w 8"/>
                <a:gd name="T13" fmla="*/ 1 h 10"/>
                <a:gd name="T14" fmla="*/ 0 w 8"/>
                <a:gd name="T15" fmla="*/ 1 h 10"/>
                <a:gd name="T16" fmla="*/ 0 w 8"/>
                <a:gd name="T17" fmla="*/ 1 h 10"/>
                <a:gd name="T18" fmla="*/ 0 w 8"/>
                <a:gd name="T19" fmla="*/ 1 h 10"/>
                <a:gd name="T20" fmla="*/ 0 w 8"/>
                <a:gd name="T21" fmla="*/ 1 h 10"/>
                <a:gd name="T22" fmla="*/ 0 w 8"/>
                <a:gd name="T23" fmla="*/ 1 h 10"/>
                <a:gd name="T24" fmla="*/ 5 w 8"/>
                <a:gd name="T25" fmla="*/ 0 h 10"/>
                <a:gd name="T26" fmla="*/ 5 w 8"/>
                <a:gd name="T27" fmla="*/ 0 h 10"/>
                <a:gd name="T28" fmla="*/ 5 w 8"/>
                <a:gd name="T29" fmla="*/ 0 h 10"/>
                <a:gd name="T30" fmla="*/ 6 w 8"/>
                <a:gd name="T31" fmla="*/ 0 h 10"/>
                <a:gd name="T32" fmla="*/ 6 w 8"/>
                <a:gd name="T33" fmla="*/ 0 h 10"/>
                <a:gd name="T34" fmla="*/ 6 w 8"/>
                <a:gd name="T35" fmla="*/ 0 h 10"/>
                <a:gd name="T36" fmla="*/ 6 w 8"/>
                <a:gd name="T37" fmla="*/ 0 h 10"/>
                <a:gd name="T38" fmla="*/ 6 w 8"/>
                <a:gd name="T39" fmla="*/ 0 h 10"/>
                <a:gd name="T40" fmla="*/ 6 w 8"/>
                <a:gd name="T41" fmla="*/ 0 h 10"/>
                <a:gd name="T42" fmla="*/ 6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8" y="3"/>
                  </a:moveTo>
                  <a:cubicBezTo>
                    <a:pt x="8" y="3"/>
                    <a:pt x="8" y="3"/>
                    <a:pt x="8" y="3"/>
                  </a:cubicBezTo>
                  <a:cubicBezTo>
                    <a:pt x="7" y="6"/>
                    <a:pt x="3" y="7"/>
                    <a:pt x="2" y="10"/>
                  </a:cubicBezTo>
                  <a:cubicBezTo>
                    <a:pt x="2" y="10"/>
                    <a:pt x="2" y="10"/>
                    <a:pt x="2" y="10"/>
                  </a:cubicBezTo>
                  <a:cubicBezTo>
                    <a:pt x="3" y="7"/>
                    <a:pt x="7" y="6"/>
                    <a:pt x="8" y="3"/>
                  </a:cubicBezTo>
                  <a:cubicBezTo>
                    <a:pt x="8" y="3"/>
                    <a:pt x="8" y="3"/>
                    <a:pt x="8" y="3"/>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5" y="0"/>
                  </a:moveTo>
                  <a:cubicBezTo>
                    <a:pt x="5" y="0"/>
                    <a:pt x="5" y="0"/>
                    <a:pt x="5" y="0"/>
                  </a:cubicBezTo>
                  <a:cubicBezTo>
                    <a:pt x="5" y="0"/>
                    <a:pt x="5" y="0"/>
                    <a:pt x="5"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448"/>
            <p:cNvSpPr>
              <a:spLocks noEditPoints="1"/>
            </p:cNvSpPr>
            <p:nvPr/>
          </p:nvSpPr>
          <p:spPr bwMode="auto">
            <a:xfrm>
              <a:off x="903" y="1479"/>
              <a:ext cx="3" cy="3"/>
            </a:xfrm>
            <a:custGeom>
              <a:avLst/>
              <a:gdLst>
                <a:gd name="T0" fmla="*/ 2 w 2"/>
                <a:gd name="T1" fmla="*/ 1 h 2"/>
                <a:gd name="T2" fmla="*/ 0 w 2"/>
                <a:gd name="T3" fmla="*/ 2 h 2"/>
                <a:gd name="T4" fmla="*/ 2 w 2"/>
                <a:gd name="T5" fmla="*/ 1 h 2"/>
                <a:gd name="T6" fmla="*/ 2 w 2"/>
                <a:gd name="T7" fmla="*/ 0 h 2"/>
                <a:gd name="T8" fmla="*/ 2 w 2"/>
                <a:gd name="T9" fmla="*/ 1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2"/>
                    <a:pt x="0" y="2"/>
                    <a:pt x="0" y="2"/>
                  </a:cubicBezTo>
                  <a:cubicBezTo>
                    <a:pt x="0" y="2"/>
                    <a:pt x="1" y="2"/>
                    <a:pt x="2" y="1"/>
                  </a:cubicBezTo>
                  <a:moveTo>
                    <a:pt x="2" y="0"/>
                  </a:moveTo>
                  <a:cubicBezTo>
                    <a:pt x="2" y="0"/>
                    <a:pt x="2" y="0"/>
                    <a:pt x="2" y="1"/>
                  </a:cubicBezTo>
                  <a:cubicBezTo>
                    <a:pt x="2" y="1"/>
                    <a:pt x="2" y="1"/>
                    <a:pt x="2"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449"/>
            <p:cNvSpPr>
              <a:spLocks noEditPoints="1"/>
            </p:cNvSpPr>
            <p:nvPr/>
          </p:nvSpPr>
          <p:spPr bwMode="auto">
            <a:xfrm>
              <a:off x="890" y="1481"/>
              <a:ext cx="17" cy="9"/>
            </a:xfrm>
            <a:custGeom>
              <a:avLst/>
              <a:gdLst>
                <a:gd name="T0" fmla="*/ 9 w 12"/>
                <a:gd name="T1" fmla="*/ 1 h 6"/>
                <a:gd name="T2" fmla="*/ 11 w 12"/>
                <a:gd name="T3" fmla="*/ 0 h 6"/>
                <a:gd name="T4" fmla="*/ 9 w 12"/>
                <a:gd name="T5" fmla="*/ 1 h 6"/>
                <a:gd name="T6" fmla="*/ 11 w 12"/>
                <a:gd name="T7" fmla="*/ 0 h 6"/>
                <a:gd name="T8" fmla="*/ 8 w 12"/>
                <a:gd name="T9" fmla="*/ 1 h 6"/>
                <a:gd name="T10" fmla="*/ 8 w 12"/>
                <a:gd name="T11" fmla="*/ 1 h 6"/>
                <a:gd name="T12" fmla="*/ 8 w 12"/>
                <a:gd name="T13" fmla="*/ 1 h 6"/>
                <a:gd name="T14" fmla="*/ 8 w 12"/>
                <a:gd name="T15" fmla="*/ 1 h 6"/>
                <a:gd name="T16" fmla="*/ 8 w 12"/>
                <a:gd name="T17" fmla="*/ 1 h 6"/>
                <a:gd name="T18" fmla="*/ 0 w 12"/>
                <a:gd name="T19" fmla="*/ 6 h 6"/>
                <a:gd name="T20" fmla="*/ 1 w 12"/>
                <a:gd name="T21" fmla="*/ 6 h 6"/>
                <a:gd name="T22" fmla="*/ 9 w 12"/>
                <a:gd name="T23" fmla="*/ 2 h 6"/>
                <a:gd name="T24" fmla="*/ 11 w 12"/>
                <a:gd name="T25" fmla="*/ 0 h 6"/>
                <a:gd name="T26" fmla="*/ 12 w 12"/>
                <a:gd name="T27" fmla="*/ 0 h 6"/>
                <a:gd name="T28" fmla="*/ 11 w 12"/>
                <a:gd name="T29" fmla="*/ 0 h 6"/>
                <a:gd name="T30" fmla="*/ 11 w 12"/>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6">
                  <a:moveTo>
                    <a:pt x="9" y="1"/>
                  </a:moveTo>
                  <a:cubicBezTo>
                    <a:pt x="9" y="1"/>
                    <a:pt x="10" y="1"/>
                    <a:pt x="11" y="0"/>
                  </a:cubicBezTo>
                  <a:cubicBezTo>
                    <a:pt x="10" y="1"/>
                    <a:pt x="9" y="1"/>
                    <a:pt x="9" y="1"/>
                  </a:cubicBezTo>
                  <a:moveTo>
                    <a:pt x="11" y="0"/>
                  </a:moveTo>
                  <a:cubicBezTo>
                    <a:pt x="10" y="0"/>
                    <a:pt x="9" y="0"/>
                    <a:pt x="8" y="1"/>
                  </a:cubicBezTo>
                  <a:cubicBezTo>
                    <a:pt x="8" y="1"/>
                    <a:pt x="8" y="1"/>
                    <a:pt x="8" y="1"/>
                  </a:cubicBezTo>
                  <a:cubicBezTo>
                    <a:pt x="8" y="1"/>
                    <a:pt x="8" y="1"/>
                    <a:pt x="8" y="1"/>
                  </a:cubicBezTo>
                  <a:cubicBezTo>
                    <a:pt x="8" y="1"/>
                    <a:pt x="8" y="1"/>
                    <a:pt x="8" y="1"/>
                  </a:cubicBezTo>
                  <a:cubicBezTo>
                    <a:pt x="8" y="1"/>
                    <a:pt x="8" y="1"/>
                    <a:pt x="8" y="1"/>
                  </a:cubicBezTo>
                  <a:cubicBezTo>
                    <a:pt x="8" y="1"/>
                    <a:pt x="1" y="3"/>
                    <a:pt x="0" y="6"/>
                  </a:cubicBezTo>
                  <a:cubicBezTo>
                    <a:pt x="0" y="6"/>
                    <a:pt x="0" y="6"/>
                    <a:pt x="1" y="6"/>
                  </a:cubicBezTo>
                  <a:cubicBezTo>
                    <a:pt x="2" y="6"/>
                    <a:pt x="5" y="5"/>
                    <a:pt x="9" y="2"/>
                  </a:cubicBezTo>
                  <a:cubicBezTo>
                    <a:pt x="10" y="1"/>
                    <a:pt x="11" y="0"/>
                    <a:pt x="11" y="0"/>
                  </a:cubicBezTo>
                  <a:cubicBezTo>
                    <a:pt x="11" y="0"/>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450"/>
            <p:cNvSpPr>
              <a:spLocks noEditPoints="1"/>
            </p:cNvSpPr>
            <p:nvPr/>
          </p:nvSpPr>
          <p:spPr bwMode="auto">
            <a:xfrm>
              <a:off x="902" y="1481"/>
              <a:ext cx="13" cy="10"/>
            </a:xfrm>
            <a:custGeom>
              <a:avLst/>
              <a:gdLst>
                <a:gd name="T0" fmla="*/ 7 w 9"/>
                <a:gd name="T1" fmla="*/ 2 h 7"/>
                <a:gd name="T2" fmla="*/ 7 w 9"/>
                <a:gd name="T3" fmla="*/ 5 h 7"/>
                <a:gd name="T4" fmla="*/ 7 w 9"/>
                <a:gd name="T5" fmla="*/ 5 h 7"/>
                <a:gd name="T6" fmla="*/ 9 w 9"/>
                <a:gd name="T7" fmla="*/ 4 h 7"/>
                <a:gd name="T8" fmla="*/ 8 w 9"/>
                <a:gd name="T9" fmla="*/ 3 h 7"/>
                <a:gd name="T10" fmla="*/ 7 w 9"/>
                <a:gd name="T11" fmla="*/ 2 h 7"/>
                <a:gd name="T12" fmla="*/ 4 w 9"/>
                <a:gd name="T13" fmla="*/ 0 h 7"/>
                <a:gd name="T14" fmla="*/ 4 w 9"/>
                <a:gd name="T15" fmla="*/ 1 h 7"/>
                <a:gd name="T16" fmla="*/ 1 w 9"/>
                <a:gd name="T17" fmla="*/ 7 h 7"/>
                <a:gd name="T18" fmla="*/ 6 w 9"/>
                <a:gd name="T19" fmla="*/ 1 h 7"/>
                <a:gd name="T20" fmla="*/ 6 w 9"/>
                <a:gd name="T21" fmla="*/ 2 h 7"/>
                <a:gd name="T22" fmla="*/ 4 w 9"/>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7" y="2"/>
                  </a:moveTo>
                  <a:cubicBezTo>
                    <a:pt x="7" y="2"/>
                    <a:pt x="8" y="3"/>
                    <a:pt x="7" y="5"/>
                  </a:cubicBezTo>
                  <a:cubicBezTo>
                    <a:pt x="7" y="5"/>
                    <a:pt x="7" y="5"/>
                    <a:pt x="7" y="5"/>
                  </a:cubicBezTo>
                  <a:cubicBezTo>
                    <a:pt x="8" y="5"/>
                    <a:pt x="8" y="5"/>
                    <a:pt x="9" y="4"/>
                  </a:cubicBezTo>
                  <a:cubicBezTo>
                    <a:pt x="8" y="3"/>
                    <a:pt x="8" y="3"/>
                    <a:pt x="8" y="3"/>
                  </a:cubicBezTo>
                  <a:cubicBezTo>
                    <a:pt x="7" y="2"/>
                    <a:pt x="7" y="2"/>
                    <a:pt x="7" y="2"/>
                  </a:cubicBezTo>
                  <a:moveTo>
                    <a:pt x="4" y="0"/>
                  </a:moveTo>
                  <a:cubicBezTo>
                    <a:pt x="4" y="1"/>
                    <a:pt x="4" y="1"/>
                    <a:pt x="4" y="1"/>
                  </a:cubicBezTo>
                  <a:cubicBezTo>
                    <a:pt x="4" y="1"/>
                    <a:pt x="0" y="6"/>
                    <a:pt x="1" y="7"/>
                  </a:cubicBezTo>
                  <a:cubicBezTo>
                    <a:pt x="1" y="7"/>
                    <a:pt x="4" y="3"/>
                    <a:pt x="6" y="1"/>
                  </a:cubicBezTo>
                  <a:cubicBezTo>
                    <a:pt x="6" y="1"/>
                    <a:pt x="6" y="1"/>
                    <a:pt x="6" y="2"/>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451"/>
            <p:cNvSpPr>
              <a:spLocks noEditPoints="1"/>
            </p:cNvSpPr>
            <p:nvPr/>
          </p:nvSpPr>
          <p:spPr bwMode="auto">
            <a:xfrm>
              <a:off x="874" y="1395"/>
              <a:ext cx="25" cy="31"/>
            </a:xfrm>
            <a:custGeom>
              <a:avLst/>
              <a:gdLst>
                <a:gd name="T0" fmla="*/ 3 w 17"/>
                <a:gd name="T1" fmla="*/ 19 h 21"/>
                <a:gd name="T2" fmla="*/ 2 w 17"/>
                <a:gd name="T3" fmla="*/ 21 h 21"/>
                <a:gd name="T4" fmla="*/ 2 w 17"/>
                <a:gd name="T5" fmla="*/ 21 h 21"/>
                <a:gd name="T6" fmla="*/ 2 w 17"/>
                <a:gd name="T7" fmla="*/ 21 h 21"/>
                <a:gd name="T8" fmla="*/ 3 w 17"/>
                <a:gd name="T9" fmla="*/ 21 h 21"/>
                <a:gd name="T10" fmla="*/ 3 w 17"/>
                <a:gd name="T11" fmla="*/ 21 h 21"/>
                <a:gd name="T12" fmla="*/ 3 w 17"/>
                <a:gd name="T13" fmla="*/ 19 h 21"/>
                <a:gd name="T14" fmla="*/ 7 w 17"/>
                <a:gd name="T15" fmla="*/ 16 h 21"/>
                <a:gd name="T16" fmla="*/ 5 w 17"/>
                <a:gd name="T17" fmla="*/ 17 h 21"/>
                <a:gd name="T18" fmla="*/ 5 w 17"/>
                <a:gd name="T19" fmla="*/ 19 h 21"/>
                <a:gd name="T20" fmla="*/ 5 w 17"/>
                <a:gd name="T21" fmla="*/ 20 h 21"/>
                <a:gd name="T22" fmla="*/ 7 w 17"/>
                <a:gd name="T23" fmla="*/ 19 h 21"/>
                <a:gd name="T24" fmla="*/ 7 w 17"/>
                <a:gd name="T25" fmla="*/ 16 h 21"/>
                <a:gd name="T26" fmla="*/ 17 w 17"/>
                <a:gd name="T27" fmla="*/ 15 h 21"/>
                <a:gd name="T28" fmla="*/ 17 w 17"/>
                <a:gd name="T29" fmla="*/ 20 h 21"/>
                <a:gd name="T30" fmla="*/ 17 w 17"/>
                <a:gd name="T31" fmla="*/ 16 h 21"/>
                <a:gd name="T32" fmla="*/ 17 w 17"/>
                <a:gd name="T33" fmla="*/ 15 h 21"/>
                <a:gd name="T34" fmla="*/ 10 w 17"/>
                <a:gd name="T35" fmla="*/ 14 h 21"/>
                <a:gd name="T36" fmla="*/ 9 w 17"/>
                <a:gd name="T37" fmla="*/ 15 h 21"/>
                <a:gd name="T38" fmla="*/ 9 w 17"/>
                <a:gd name="T39" fmla="*/ 19 h 21"/>
                <a:gd name="T40" fmla="*/ 10 w 17"/>
                <a:gd name="T41" fmla="*/ 19 h 21"/>
                <a:gd name="T42" fmla="*/ 10 w 17"/>
                <a:gd name="T43" fmla="*/ 14 h 21"/>
                <a:gd name="T44" fmla="*/ 16 w 17"/>
                <a:gd name="T45" fmla="*/ 13 h 21"/>
                <a:gd name="T46" fmla="*/ 16 w 17"/>
                <a:gd name="T47" fmla="*/ 14 h 21"/>
                <a:gd name="T48" fmla="*/ 16 w 17"/>
                <a:gd name="T49" fmla="*/ 17 h 21"/>
                <a:gd name="T50" fmla="*/ 15 w 17"/>
                <a:gd name="T51" fmla="*/ 20 h 21"/>
                <a:gd name="T52" fmla="*/ 16 w 17"/>
                <a:gd name="T53" fmla="*/ 21 h 21"/>
                <a:gd name="T54" fmla="*/ 16 w 17"/>
                <a:gd name="T55" fmla="*/ 21 h 21"/>
                <a:gd name="T56" fmla="*/ 16 w 17"/>
                <a:gd name="T57" fmla="*/ 21 h 21"/>
                <a:gd name="T58" fmla="*/ 17 w 17"/>
                <a:gd name="T59" fmla="*/ 15 h 21"/>
                <a:gd name="T60" fmla="*/ 16 w 17"/>
                <a:gd name="T61" fmla="*/ 13 h 21"/>
                <a:gd name="T62" fmla="*/ 12 w 17"/>
                <a:gd name="T63" fmla="*/ 12 h 21"/>
                <a:gd name="T64" fmla="*/ 12 w 17"/>
                <a:gd name="T65" fmla="*/ 14 h 21"/>
                <a:gd name="T66" fmla="*/ 11 w 17"/>
                <a:gd name="T67" fmla="*/ 14 h 21"/>
                <a:gd name="T68" fmla="*/ 11 w 17"/>
                <a:gd name="T69" fmla="*/ 17 h 21"/>
                <a:gd name="T70" fmla="*/ 11 w 17"/>
                <a:gd name="T71" fmla="*/ 19 h 21"/>
                <a:gd name="T72" fmla="*/ 11 w 17"/>
                <a:gd name="T73" fmla="*/ 19 h 21"/>
                <a:gd name="T74" fmla="*/ 13 w 17"/>
                <a:gd name="T75" fmla="*/ 19 h 21"/>
                <a:gd name="T76" fmla="*/ 13 w 17"/>
                <a:gd name="T77" fmla="*/ 16 h 21"/>
                <a:gd name="T78" fmla="*/ 12 w 17"/>
                <a:gd name="T79" fmla="*/ 12 h 21"/>
                <a:gd name="T80" fmla="*/ 4 w 17"/>
                <a:gd name="T81" fmla="*/ 0 h 21"/>
                <a:gd name="T82" fmla="*/ 8 w 17"/>
                <a:gd name="T83" fmla="*/ 6 h 21"/>
                <a:gd name="T84" fmla="*/ 11 w 17"/>
                <a:gd name="T85" fmla="*/ 8 h 21"/>
                <a:gd name="T86" fmla="*/ 6 w 17"/>
                <a:gd name="T87" fmla="*/ 11 h 21"/>
                <a:gd name="T88" fmla="*/ 8 w 17"/>
                <a:gd name="T89" fmla="*/ 12 h 21"/>
                <a:gd name="T90" fmla="*/ 8 w 17"/>
                <a:gd name="T91" fmla="*/ 12 h 21"/>
                <a:gd name="T92" fmla="*/ 10 w 17"/>
                <a:gd name="T93" fmla="*/ 12 h 21"/>
                <a:gd name="T94" fmla="*/ 11 w 17"/>
                <a:gd name="T95" fmla="*/ 11 h 21"/>
                <a:gd name="T96" fmla="*/ 14 w 17"/>
                <a:gd name="T97" fmla="*/ 12 h 21"/>
                <a:gd name="T98" fmla="*/ 14 w 17"/>
                <a:gd name="T99" fmla="*/ 19 h 21"/>
                <a:gd name="T100" fmla="*/ 15 w 17"/>
                <a:gd name="T101" fmla="*/ 20 h 21"/>
                <a:gd name="T102" fmla="*/ 15 w 17"/>
                <a:gd name="T103" fmla="*/ 14 h 21"/>
                <a:gd name="T104" fmla="*/ 15 w 17"/>
                <a:gd name="T105" fmla="*/ 12 h 21"/>
                <a:gd name="T106" fmla="*/ 16 w 17"/>
                <a:gd name="T107" fmla="*/ 12 h 21"/>
                <a:gd name="T108" fmla="*/ 16 w 17"/>
                <a:gd name="T109" fmla="*/ 12 h 21"/>
                <a:gd name="T110" fmla="*/ 17 w 17"/>
                <a:gd name="T111" fmla="*/ 13 h 21"/>
                <a:gd name="T112" fmla="*/ 15 w 17"/>
                <a:gd name="T113" fmla="*/ 6 h 21"/>
                <a:gd name="T114" fmla="*/ 5 w 17"/>
                <a:gd name="T115" fmla="*/ 0 h 21"/>
                <a:gd name="T116" fmla="*/ 4 w 17"/>
                <a:gd name="T1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 h="21">
                  <a:moveTo>
                    <a:pt x="3" y="19"/>
                  </a:moveTo>
                  <a:cubicBezTo>
                    <a:pt x="1" y="20"/>
                    <a:pt x="1" y="21"/>
                    <a:pt x="2" y="21"/>
                  </a:cubicBezTo>
                  <a:cubicBezTo>
                    <a:pt x="2" y="21"/>
                    <a:pt x="2" y="21"/>
                    <a:pt x="2" y="21"/>
                  </a:cubicBezTo>
                  <a:cubicBezTo>
                    <a:pt x="2" y="21"/>
                    <a:pt x="2" y="21"/>
                    <a:pt x="2" y="21"/>
                  </a:cubicBezTo>
                  <a:cubicBezTo>
                    <a:pt x="3" y="21"/>
                    <a:pt x="3" y="21"/>
                    <a:pt x="3" y="21"/>
                  </a:cubicBezTo>
                  <a:cubicBezTo>
                    <a:pt x="3" y="21"/>
                    <a:pt x="3" y="21"/>
                    <a:pt x="3" y="21"/>
                  </a:cubicBezTo>
                  <a:cubicBezTo>
                    <a:pt x="3" y="20"/>
                    <a:pt x="3" y="19"/>
                    <a:pt x="3" y="19"/>
                  </a:cubicBezTo>
                  <a:moveTo>
                    <a:pt x="7" y="16"/>
                  </a:moveTo>
                  <a:cubicBezTo>
                    <a:pt x="6" y="17"/>
                    <a:pt x="6" y="17"/>
                    <a:pt x="5" y="17"/>
                  </a:cubicBezTo>
                  <a:cubicBezTo>
                    <a:pt x="5" y="18"/>
                    <a:pt x="5" y="19"/>
                    <a:pt x="5" y="19"/>
                  </a:cubicBezTo>
                  <a:cubicBezTo>
                    <a:pt x="5" y="20"/>
                    <a:pt x="5" y="20"/>
                    <a:pt x="5" y="20"/>
                  </a:cubicBezTo>
                  <a:cubicBezTo>
                    <a:pt x="6" y="20"/>
                    <a:pt x="6" y="20"/>
                    <a:pt x="7" y="19"/>
                  </a:cubicBezTo>
                  <a:cubicBezTo>
                    <a:pt x="7" y="18"/>
                    <a:pt x="7" y="17"/>
                    <a:pt x="7" y="16"/>
                  </a:cubicBezTo>
                  <a:moveTo>
                    <a:pt x="17" y="15"/>
                  </a:moveTo>
                  <a:cubicBezTo>
                    <a:pt x="17" y="16"/>
                    <a:pt x="17" y="19"/>
                    <a:pt x="17" y="20"/>
                  </a:cubicBezTo>
                  <a:cubicBezTo>
                    <a:pt x="17" y="19"/>
                    <a:pt x="17" y="17"/>
                    <a:pt x="17" y="16"/>
                  </a:cubicBezTo>
                  <a:cubicBezTo>
                    <a:pt x="17" y="16"/>
                    <a:pt x="17" y="16"/>
                    <a:pt x="17" y="15"/>
                  </a:cubicBezTo>
                  <a:moveTo>
                    <a:pt x="10" y="14"/>
                  </a:moveTo>
                  <a:cubicBezTo>
                    <a:pt x="10" y="15"/>
                    <a:pt x="9" y="15"/>
                    <a:pt x="9" y="15"/>
                  </a:cubicBezTo>
                  <a:cubicBezTo>
                    <a:pt x="9" y="16"/>
                    <a:pt x="9" y="18"/>
                    <a:pt x="9" y="19"/>
                  </a:cubicBezTo>
                  <a:cubicBezTo>
                    <a:pt x="9" y="19"/>
                    <a:pt x="9" y="19"/>
                    <a:pt x="10" y="19"/>
                  </a:cubicBezTo>
                  <a:cubicBezTo>
                    <a:pt x="10" y="18"/>
                    <a:pt x="10" y="16"/>
                    <a:pt x="10" y="14"/>
                  </a:cubicBezTo>
                  <a:moveTo>
                    <a:pt x="16" y="13"/>
                  </a:moveTo>
                  <a:cubicBezTo>
                    <a:pt x="16" y="13"/>
                    <a:pt x="16" y="14"/>
                    <a:pt x="16" y="14"/>
                  </a:cubicBezTo>
                  <a:cubicBezTo>
                    <a:pt x="15" y="14"/>
                    <a:pt x="16" y="17"/>
                    <a:pt x="16" y="17"/>
                  </a:cubicBezTo>
                  <a:cubicBezTo>
                    <a:pt x="15" y="18"/>
                    <a:pt x="15" y="19"/>
                    <a:pt x="15" y="20"/>
                  </a:cubicBezTo>
                  <a:cubicBezTo>
                    <a:pt x="16" y="21"/>
                    <a:pt x="16" y="21"/>
                    <a:pt x="16" y="21"/>
                  </a:cubicBezTo>
                  <a:cubicBezTo>
                    <a:pt x="16" y="21"/>
                    <a:pt x="16" y="21"/>
                    <a:pt x="16" y="21"/>
                  </a:cubicBezTo>
                  <a:cubicBezTo>
                    <a:pt x="16" y="21"/>
                    <a:pt x="16" y="21"/>
                    <a:pt x="16" y="21"/>
                  </a:cubicBezTo>
                  <a:cubicBezTo>
                    <a:pt x="17" y="18"/>
                    <a:pt x="17" y="15"/>
                    <a:pt x="17" y="15"/>
                  </a:cubicBezTo>
                  <a:cubicBezTo>
                    <a:pt x="17" y="14"/>
                    <a:pt x="16" y="13"/>
                    <a:pt x="16" y="13"/>
                  </a:cubicBezTo>
                  <a:moveTo>
                    <a:pt x="12" y="12"/>
                  </a:moveTo>
                  <a:cubicBezTo>
                    <a:pt x="12" y="13"/>
                    <a:pt x="12" y="14"/>
                    <a:pt x="12" y="14"/>
                  </a:cubicBezTo>
                  <a:cubicBezTo>
                    <a:pt x="11" y="14"/>
                    <a:pt x="11" y="14"/>
                    <a:pt x="11" y="14"/>
                  </a:cubicBezTo>
                  <a:cubicBezTo>
                    <a:pt x="11" y="15"/>
                    <a:pt x="11" y="17"/>
                    <a:pt x="11" y="17"/>
                  </a:cubicBezTo>
                  <a:cubicBezTo>
                    <a:pt x="11" y="18"/>
                    <a:pt x="11" y="18"/>
                    <a:pt x="11" y="19"/>
                  </a:cubicBezTo>
                  <a:cubicBezTo>
                    <a:pt x="11" y="19"/>
                    <a:pt x="11" y="19"/>
                    <a:pt x="11" y="19"/>
                  </a:cubicBezTo>
                  <a:cubicBezTo>
                    <a:pt x="12" y="19"/>
                    <a:pt x="13" y="19"/>
                    <a:pt x="13" y="19"/>
                  </a:cubicBezTo>
                  <a:cubicBezTo>
                    <a:pt x="13" y="17"/>
                    <a:pt x="13" y="16"/>
                    <a:pt x="13" y="16"/>
                  </a:cubicBezTo>
                  <a:cubicBezTo>
                    <a:pt x="13" y="13"/>
                    <a:pt x="12" y="13"/>
                    <a:pt x="12" y="12"/>
                  </a:cubicBezTo>
                  <a:moveTo>
                    <a:pt x="4" y="0"/>
                  </a:moveTo>
                  <a:cubicBezTo>
                    <a:pt x="0" y="0"/>
                    <a:pt x="8" y="6"/>
                    <a:pt x="8" y="6"/>
                  </a:cubicBezTo>
                  <a:cubicBezTo>
                    <a:pt x="7" y="8"/>
                    <a:pt x="11" y="8"/>
                    <a:pt x="11" y="8"/>
                  </a:cubicBezTo>
                  <a:cubicBezTo>
                    <a:pt x="8" y="9"/>
                    <a:pt x="7" y="10"/>
                    <a:pt x="6" y="11"/>
                  </a:cubicBezTo>
                  <a:cubicBezTo>
                    <a:pt x="7" y="11"/>
                    <a:pt x="8" y="12"/>
                    <a:pt x="8" y="12"/>
                  </a:cubicBezTo>
                  <a:cubicBezTo>
                    <a:pt x="8" y="12"/>
                    <a:pt x="8" y="12"/>
                    <a:pt x="8" y="12"/>
                  </a:cubicBezTo>
                  <a:cubicBezTo>
                    <a:pt x="9" y="12"/>
                    <a:pt x="10" y="12"/>
                    <a:pt x="10" y="12"/>
                  </a:cubicBezTo>
                  <a:cubicBezTo>
                    <a:pt x="11" y="11"/>
                    <a:pt x="11" y="11"/>
                    <a:pt x="11" y="11"/>
                  </a:cubicBezTo>
                  <a:cubicBezTo>
                    <a:pt x="12" y="11"/>
                    <a:pt x="13" y="11"/>
                    <a:pt x="14" y="12"/>
                  </a:cubicBezTo>
                  <a:cubicBezTo>
                    <a:pt x="14" y="12"/>
                    <a:pt x="14" y="12"/>
                    <a:pt x="14" y="19"/>
                  </a:cubicBezTo>
                  <a:cubicBezTo>
                    <a:pt x="14" y="19"/>
                    <a:pt x="15" y="19"/>
                    <a:pt x="15" y="20"/>
                  </a:cubicBezTo>
                  <a:cubicBezTo>
                    <a:pt x="15" y="16"/>
                    <a:pt x="15" y="14"/>
                    <a:pt x="15" y="14"/>
                  </a:cubicBezTo>
                  <a:cubicBezTo>
                    <a:pt x="15" y="12"/>
                    <a:pt x="15" y="12"/>
                    <a:pt x="15" y="12"/>
                  </a:cubicBezTo>
                  <a:cubicBezTo>
                    <a:pt x="16" y="12"/>
                    <a:pt x="16" y="12"/>
                    <a:pt x="16" y="12"/>
                  </a:cubicBezTo>
                  <a:cubicBezTo>
                    <a:pt x="16" y="12"/>
                    <a:pt x="16" y="12"/>
                    <a:pt x="16" y="12"/>
                  </a:cubicBezTo>
                  <a:cubicBezTo>
                    <a:pt x="16" y="12"/>
                    <a:pt x="17" y="12"/>
                    <a:pt x="17" y="13"/>
                  </a:cubicBezTo>
                  <a:cubicBezTo>
                    <a:pt x="16" y="11"/>
                    <a:pt x="16" y="9"/>
                    <a:pt x="15" y="6"/>
                  </a:cubicBezTo>
                  <a:cubicBezTo>
                    <a:pt x="11" y="0"/>
                    <a:pt x="5" y="0"/>
                    <a:pt x="5"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452"/>
            <p:cNvSpPr>
              <a:spLocks/>
            </p:cNvSpPr>
            <p:nvPr/>
          </p:nvSpPr>
          <p:spPr bwMode="auto">
            <a:xfrm>
              <a:off x="87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453"/>
            <p:cNvSpPr>
              <a:spLocks noEditPoints="1"/>
            </p:cNvSpPr>
            <p:nvPr/>
          </p:nvSpPr>
          <p:spPr bwMode="auto">
            <a:xfrm>
              <a:off x="878" y="1411"/>
              <a:ext cx="9" cy="15"/>
            </a:xfrm>
            <a:custGeom>
              <a:avLst/>
              <a:gdLst>
                <a:gd name="T0" fmla="*/ 2 w 6"/>
                <a:gd name="T1" fmla="*/ 6 h 10"/>
                <a:gd name="T2" fmla="*/ 0 w 6"/>
                <a:gd name="T3" fmla="*/ 8 h 10"/>
                <a:gd name="T4" fmla="*/ 0 w 6"/>
                <a:gd name="T5" fmla="*/ 10 h 10"/>
                <a:gd name="T6" fmla="*/ 0 w 6"/>
                <a:gd name="T7" fmla="*/ 10 h 10"/>
                <a:gd name="T8" fmla="*/ 2 w 6"/>
                <a:gd name="T9" fmla="*/ 9 h 10"/>
                <a:gd name="T10" fmla="*/ 2 w 6"/>
                <a:gd name="T11" fmla="*/ 8 h 10"/>
                <a:gd name="T12" fmla="*/ 2 w 6"/>
                <a:gd name="T13" fmla="*/ 6 h 10"/>
                <a:gd name="T14" fmla="*/ 6 w 6"/>
                <a:gd name="T15" fmla="*/ 4 h 10"/>
                <a:gd name="T16" fmla="*/ 4 w 6"/>
                <a:gd name="T17" fmla="*/ 5 h 10"/>
                <a:gd name="T18" fmla="*/ 4 w 6"/>
                <a:gd name="T19" fmla="*/ 8 h 10"/>
                <a:gd name="T20" fmla="*/ 6 w 6"/>
                <a:gd name="T21" fmla="*/ 8 h 10"/>
                <a:gd name="T22" fmla="*/ 6 w 6"/>
                <a:gd name="T23" fmla="*/ 4 h 10"/>
                <a:gd name="T24" fmla="*/ 3 w 6"/>
                <a:gd name="T25" fmla="*/ 0 h 10"/>
                <a:gd name="T26" fmla="*/ 4 w 6"/>
                <a:gd name="T27" fmla="*/ 1 h 10"/>
                <a:gd name="T28" fmla="*/ 5 w 6"/>
                <a:gd name="T29" fmla="*/ 1 h 10"/>
                <a:gd name="T30" fmla="*/ 5 w 6"/>
                <a:gd name="T31" fmla="*/ 1 h 10"/>
                <a:gd name="T32" fmla="*/ 5 w 6"/>
                <a:gd name="T33" fmla="*/ 1 h 10"/>
                <a:gd name="T34" fmla="*/ 3 w 6"/>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0">
                  <a:moveTo>
                    <a:pt x="2" y="6"/>
                  </a:moveTo>
                  <a:cubicBezTo>
                    <a:pt x="1" y="7"/>
                    <a:pt x="1" y="7"/>
                    <a:pt x="0" y="8"/>
                  </a:cubicBezTo>
                  <a:cubicBezTo>
                    <a:pt x="0" y="8"/>
                    <a:pt x="0" y="9"/>
                    <a:pt x="0" y="10"/>
                  </a:cubicBezTo>
                  <a:cubicBezTo>
                    <a:pt x="0" y="10"/>
                    <a:pt x="0" y="10"/>
                    <a:pt x="0" y="10"/>
                  </a:cubicBezTo>
                  <a:cubicBezTo>
                    <a:pt x="1" y="10"/>
                    <a:pt x="1" y="10"/>
                    <a:pt x="2" y="9"/>
                  </a:cubicBezTo>
                  <a:cubicBezTo>
                    <a:pt x="2" y="9"/>
                    <a:pt x="2" y="9"/>
                    <a:pt x="2" y="8"/>
                  </a:cubicBezTo>
                  <a:cubicBezTo>
                    <a:pt x="2" y="8"/>
                    <a:pt x="2" y="7"/>
                    <a:pt x="2" y="6"/>
                  </a:cubicBezTo>
                  <a:moveTo>
                    <a:pt x="6" y="4"/>
                  </a:moveTo>
                  <a:cubicBezTo>
                    <a:pt x="5" y="4"/>
                    <a:pt x="5" y="5"/>
                    <a:pt x="4" y="5"/>
                  </a:cubicBezTo>
                  <a:cubicBezTo>
                    <a:pt x="4" y="6"/>
                    <a:pt x="4" y="7"/>
                    <a:pt x="4" y="8"/>
                  </a:cubicBezTo>
                  <a:cubicBezTo>
                    <a:pt x="5" y="8"/>
                    <a:pt x="5" y="8"/>
                    <a:pt x="6" y="8"/>
                  </a:cubicBezTo>
                  <a:cubicBezTo>
                    <a:pt x="6" y="7"/>
                    <a:pt x="6" y="5"/>
                    <a:pt x="6" y="4"/>
                  </a:cubicBezTo>
                  <a:moveTo>
                    <a:pt x="3" y="0"/>
                  </a:moveTo>
                  <a:cubicBezTo>
                    <a:pt x="2" y="1"/>
                    <a:pt x="3" y="1"/>
                    <a:pt x="4" y="1"/>
                  </a:cubicBezTo>
                  <a:cubicBezTo>
                    <a:pt x="4" y="1"/>
                    <a:pt x="5" y="1"/>
                    <a:pt x="5" y="1"/>
                  </a:cubicBezTo>
                  <a:cubicBezTo>
                    <a:pt x="5" y="1"/>
                    <a:pt x="5" y="1"/>
                    <a:pt x="5" y="1"/>
                  </a:cubicBezTo>
                  <a:cubicBezTo>
                    <a:pt x="5" y="1"/>
                    <a:pt x="5" y="1"/>
                    <a:pt x="5" y="1"/>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454"/>
            <p:cNvSpPr>
              <a:spLocks noEditPoints="1"/>
            </p:cNvSpPr>
            <p:nvPr/>
          </p:nvSpPr>
          <p:spPr bwMode="auto">
            <a:xfrm>
              <a:off x="888" y="1411"/>
              <a:ext cx="6" cy="12"/>
            </a:xfrm>
            <a:custGeom>
              <a:avLst/>
              <a:gdLst>
                <a:gd name="T0" fmla="*/ 1 w 4"/>
                <a:gd name="T1" fmla="*/ 3 h 8"/>
                <a:gd name="T2" fmla="*/ 0 w 4"/>
                <a:gd name="T3" fmla="*/ 3 h 8"/>
                <a:gd name="T4" fmla="*/ 0 w 4"/>
                <a:gd name="T5" fmla="*/ 8 h 8"/>
                <a:gd name="T6" fmla="*/ 1 w 4"/>
                <a:gd name="T7" fmla="*/ 8 h 8"/>
                <a:gd name="T8" fmla="*/ 1 w 4"/>
                <a:gd name="T9" fmla="*/ 6 h 8"/>
                <a:gd name="T10" fmla="*/ 1 w 4"/>
                <a:gd name="T11" fmla="*/ 3 h 8"/>
                <a:gd name="T12" fmla="*/ 1 w 4"/>
                <a:gd name="T13" fmla="*/ 0 h 8"/>
                <a:gd name="T14" fmla="*/ 0 w 4"/>
                <a:gd name="T15" fmla="*/ 1 h 8"/>
                <a:gd name="T16" fmla="*/ 1 w 4"/>
                <a:gd name="T17" fmla="*/ 0 h 8"/>
                <a:gd name="T18" fmla="*/ 2 w 4"/>
                <a:gd name="T19" fmla="*/ 1 h 8"/>
                <a:gd name="T20" fmla="*/ 3 w 4"/>
                <a:gd name="T21" fmla="*/ 5 h 8"/>
                <a:gd name="T22" fmla="*/ 3 w 4"/>
                <a:gd name="T23" fmla="*/ 8 h 8"/>
                <a:gd name="T24" fmla="*/ 4 w 4"/>
                <a:gd name="T25" fmla="*/ 8 h 8"/>
                <a:gd name="T26" fmla="*/ 4 w 4"/>
                <a:gd name="T27" fmla="*/ 1 h 8"/>
                <a:gd name="T28" fmla="*/ 1 w 4"/>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8">
                  <a:moveTo>
                    <a:pt x="1" y="3"/>
                  </a:moveTo>
                  <a:cubicBezTo>
                    <a:pt x="1" y="3"/>
                    <a:pt x="0" y="3"/>
                    <a:pt x="0" y="3"/>
                  </a:cubicBezTo>
                  <a:cubicBezTo>
                    <a:pt x="0" y="5"/>
                    <a:pt x="0" y="7"/>
                    <a:pt x="0" y="8"/>
                  </a:cubicBezTo>
                  <a:cubicBezTo>
                    <a:pt x="0" y="8"/>
                    <a:pt x="1" y="8"/>
                    <a:pt x="1" y="8"/>
                  </a:cubicBezTo>
                  <a:cubicBezTo>
                    <a:pt x="1" y="7"/>
                    <a:pt x="1" y="7"/>
                    <a:pt x="1" y="6"/>
                  </a:cubicBezTo>
                  <a:cubicBezTo>
                    <a:pt x="1" y="6"/>
                    <a:pt x="1" y="4"/>
                    <a:pt x="1" y="3"/>
                  </a:cubicBezTo>
                  <a:moveTo>
                    <a:pt x="1" y="0"/>
                  </a:moveTo>
                  <a:cubicBezTo>
                    <a:pt x="1" y="0"/>
                    <a:pt x="1" y="0"/>
                    <a:pt x="0" y="1"/>
                  </a:cubicBezTo>
                  <a:cubicBezTo>
                    <a:pt x="1" y="1"/>
                    <a:pt x="1" y="0"/>
                    <a:pt x="1" y="0"/>
                  </a:cubicBezTo>
                  <a:cubicBezTo>
                    <a:pt x="2" y="0"/>
                    <a:pt x="2" y="1"/>
                    <a:pt x="2" y="1"/>
                  </a:cubicBezTo>
                  <a:cubicBezTo>
                    <a:pt x="2" y="2"/>
                    <a:pt x="3" y="2"/>
                    <a:pt x="3" y="5"/>
                  </a:cubicBezTo>
                  <a:cubicBezTo>
                    <a:pt x="3" y="5"/>
                    <a:pt x="3" y="6"/>
                    <a:pt x="3" y="8"/>
                  </a:cubicBezTo>
                  <a:cubicBezTo>
                    <a:pt x="3" y="8"/>
                    <a:pt x="4" y="8"/>
                    <a:pt x="4" y="8"/>
                  </a:cubicBezTo>
                  <a:cubicBezTo>
                    <a:pt x="4" y="1"/>
                    <a:pt x="4" y="1"/>
                    <a:pt x="4"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455"/>
            <p:cNvSpPr>
              <a:spLocks/>
            </p:cNvSpPr>
            <p:nvPr/>
          </p:nvSpPr>
          <p:spPr bwMode="auto">
            <a:xfrm>
              <a:off x="896" y="1413"/>
              <a:ext cx="3" cy="13"/>
            </a:xfrm>
            <a:custGeom>
              <a:avLst/>
              <a:gdLst>
                <a:gd name="T0" fmla="*/ 0 w 2"/>
                <a:gd name="T1" fmla="*/ 0 h 9"/>
                <a:gd name="T2" fmla="*/ 0 w 2"/>
                <a:gd name="T3" fmla="*/ 2 h 9"/>
                <a:gd name="T4" fmla="*/ 0 w 2"/>
                <a:gd name="T5" fmla="*/ 8 h 9"/>
                <a:gd name="T6" fmla="*/ 0 w 2"/>
                <a:gd name="T7" fmla="*/ 8 h 9"/>
                <a:gd name="T8" fmla="*/ 1 w 2"/>
                <a:gd name="T9" fmla="*/ 5 h 9"/>
                <a:gd name="T10" fmla="*/ 1 w 2"/>
                <a:gd name="T11" fmla="*/ 2 h 9"/>
                <a:gd name="T12" fmla="*/ 1 w 2"/>
                <a:gd name="T13" fmla="*/ 1 h 9"/>
                <a:gd name="T14" fmla="*/ 2 w 2"/>
                <a:gd name="T15" fmla="*/ 3 h 9"/>
                <a:gd name="T16" fmla="*/ 1 w 2"/>
                <a:gd name="T17" fmla="*/ 9 h 9"/>
                <a:gd name="T18" fmla="*/ 2 w 2"/>
                <a:gd name="T19" fmla="*/ 8 h 9"/>
                <a:gd name="T20" fmla="*/ 2 w 2"/>
                <a:gd name="T21" fmla="*/ 3 h 9"/>
                <a:gd name="T22" fmla="*/ 2 w 2"/>
                <a:gd name="T23" fmla="*/ 1 h 9"/>
                <a:gd name="T24" fmla="*/ 1 w 2"/>
                <a:gd name="T25" fmla="*/ 0 h 9"/>
                <a:gd name="T26" fmla="*/ 1 w 2"/>
                <a:gd name="T27" fmla="*/ 0 h 9"/>
                <a:gd name="T28" fmla="*/ 0 w 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9">
                  <a:moveTo>
                    <a:pt x="0" y="0"/>
                  </a:moveTo>
                  <a:cubicBezTo>
                    <a:pt x="0" y="0"/>
                    <a:pt x="0" y="0"/>
                    <a:pt x="0" y="2"/>
                  </a:cubicBezTo>
                  <a:cubicBezTo>
                    <a:pt x="0" y="2"/>
                    <a:pt x="0" y="4"/>
                    <a:pt x="0" y="8"/>
                  </a:cubicBezTo>
                  <a:cubicBezTo>
                    <a:pt x="0" y="8"/>
                    <a:pt x="0" y="8"/>
                    <a:pt x="0" y="8"/>
                  </a:cubicBezTo>
                  <a:cubicBezTo>
                    <a:pt x="0" y="7"/>
                    <a:pt x="0" y="6"/>
                    <a:pt x="1" y="5"/>
                  </a:cubicBezTo>
                  <a:cubicBezTo>
                    <a:pt x="1" y="5"/>
                    <a:pt x="0" y="2"/>
                    <a:pt x="1" y="2"/>
                  </a:cubicBezTo>
                  <a:cubicBezTo>
                    <a:pt x="1" y="2"/>
                    <a:pt x="1" y="1"/>
                    <a:pt x="1" y="1"/>
                  </a:cubicBezTo>
                  <a:cubicBezTo>
                    <a:pt x="1" y="1"/>
                    <a:pt x="2" y="2"/>
                    <a:pt x="2" y="3"/>
                  </a:cubicBezTo>
                  <a:cubicBezTo>
                    <a:pt x="2" y="3"/>
                    <a:pt x="2" y="6"/>
                    <a:pt x="1" y="9"/>
                  </a:cubicBezTo>
                  <a:cubicBezTo>
                    <a:pt x="2" y="9"/>
                    <a:pt x="2" y="8"/>
                    <a:pt x="2" y="8"/>
                  </a:cubicBezTo>
                  <a:cubicBezTo>
                    <a:pt x="2" y="7"/>
                    <a:pt x="2" y="4"/>
                    <a:pt x="2" y="3"/>
                  </a:cubicBezTo>
                  <a:cubicBezTo>
                    <a:pt x="2" y="3"/>
                    <a:pt x="2" y="2"/>
                    <a:pt x="2" y="1"/>
                  </a:cubicBezTo>
                  <a:cubicBezTo>
                    <a:pt x="2" y="0"/>
                    <a:pt x="1" y="0"/>
                    <a:pt x="1" y="0"/>
                  </a:cubicBezTo>
                  <a:cubicBezTo>
                    <a:pt x="1" y="0"/>
                    <a:pt x="1" y="0"/>
                    <a:pt x="1" y="0"/>
                  </a:cubicBezTo>
                  <a:cubicBezTo>
                    <a:pt x="1" y="0"/>
                    <a:pt x="1"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456"/>
            <p:cNvSpPr>
              <a:spLocks/>
            </p:cNvSpPr>
            <p:nvPr/>
          </p:nvSpPr>
          <p:spPr bwMode="auto">
            <a:xfrm>
              <a:off x="854" y="1411"/>
              <a:ext cx="29" cy="55"/>
            </a:xfrm>
            <a:custGeom>
              <a:avLst/>
              <a:gdLst>
                <a:gd name="T0" fmla="*/ 20 w 20"/>
                <a:gd name="T1" fmla="*/ 26 h 38"/>
                <a:gd name="T2" fmla="*/ 20 w 20"/>
                <a:gd name="T3" fmla="*/ 29 h 38"/>
                <a:gd name="T4" fmla="*/ 18 w 20"/>
                <a:gd name="T5" fmla="*/ 32 h 38"/>
                <a:gd name="T6" fmla="*/ 16 w 20"/>
                <a:gd name="T7" fmla="*/ 34 h 38"/>
                <a:gd name="T8" fmla="*/ 13 w 20"/>
                <a:gd name="T9" fmla="*/ 34 h 38"/>
                <a:gd name="T10" fmla="*/ 13 w 20"/>
                <a:gd name="T11" fmla="*/ 37 h 38"/>
                <a:gd name="T12" fmla="*/ 13 w 20"/>
                <a:gd name="T13" fmla="*/ 38 h 38"/>
                <a:gd name="T14" fmla="*/ 12 w 20"/>
                <a:gd name="T15" fmla="*/ 38 h 38"/>
                <a:gd name="T16" fmla="*/ 9 w 20"/>
                <a:gd name="T17" fmla="*/ 38 h 38"/>
                <a:gd name="T18" fmla="*/ 8 w 20"/>
                <a:gd name="T19" fmla="*/ 38 h 38"/>
                <a:gd name="T20" fmla="*/ 7 w 20"/>
                <a:gd name="T21" fmla="*/ 37 h 38"/>
                <a:gd name="T22" fmla="*/ 7 w 20"/>
                <a:gd name="T23" fmla="*/ 35 h 38"/>
                <a:gd name="T24" fmla="*/ 3 w 20"/>
                <a:gd name="T25" fmla="*/ 34 h 38"/>
                <a:gd name="T26" fmla="*/ 0 w 20"/>
                <a:gd name="T27" fmla="*/ 33 h 38"/>
                <a:gd name="T28" fmla="*/ 0 w 20"/>
                <a:gd name="T29" fmla="*/ 32 h 38"/>
                <a:gd name="T30" fmla="*/ 0 w 20"/>
                <a:gd name="T31" fmla="*/ 31 h 38"/>
                <a:gd name="T32" fmla="*/ 1 w 20"/>
                <a:gd name="T33" fmla="*/ 29 h 38"/>
                <a:gd name="T34" fmla="*/ 1 w 20"/>
                <a:gd name="T35" fmla="*/ 29 h 38"/>
                <a:gd name="T36" fmla="*/ 2 w 20"/>
                <a:gd name="T37" fmla="*/ 29 h 38"/>
                <a:gd name="T38" fmla="*/ 2 w 20"/>
                <a:gd name="T39" fmla="*/ 29 h 38"/>
                <a:gd name="T40" fmla="*/ 4 w 20"/>
                <a:gd name="T41" fmla="*/ 30 h 38"/>
                <a:gd name="T42" fmla="*/ 8 w 20"/>
                <a:gd name="T43" fmla="*/ 30 h 38"/>
                <a:gd name="T44" fmla="*/ 12 w 20"/>
                <a:gd name="T45" fmla="*/ 29 h 38"/>
                <a:gd name="T46" fmla="*/ 14 w 20"/>
                <a:gd name="T47" fmla="*/ 26 h 38"/>
                <a:gd name="T48" fmla="*/ 13 w 20"/>
                <a:gd name="T49" fmla="*/ 24 h 38"/>
                <a:gd name="T50" fmla="*/ 9 w 20"/>
                <a:gd name="T51" fmla="*/ 21 h 38"/>
                <a:gd name="T52" fmla="*/ 6 w 20"/>
                <a:gd name="T53" fmla="*/ 20 h 38"/>
                <a:gd name="T54" fmla="*/ 3 w 20"/>
                <a:gd name="T55" fmla="*/ 18 h 38"/>
                <a:gd name="T56" fmla="*/ 1 w 20"/>
                <a:gd name="T57" fmla="*/ 15 h 38"/>
                <a:gd name="T58" fmla="*/ 1 w 20"/>
                <a:gd name="T59" fmla="*/ 12 h 38"/>
                <a:gd name="T60" fmla="*/ 2 w 20"/>
                <a:gd name="T61" fmla="*/ 7 h 38"/>
                <a:gd name="T62" fmla="*/ 8 w 20"/>
                <a:gd name="T63" fmla="*/ 4 h 38"/>
                <a:gd name="T64" fmla="*/ 8 w 20"/>
                <a:gd name="T65" fmla="*/ 2 h 38"/>
                <a:gd name="T66" fmla="*/ 8 w 20"/>
                <a:gd name="T67" fmla="*/ 1 h 38"/>
                <a:gd name="T68" fmla="*/ 10 w 20"/>
                <a:gd name="T69" fmla="*/ 0 h 38"/>
                <a:gd name="T70" fmla="*/ 13 w 20"/>
                <a:gd name="T71" fmla="*/ 0 h 38"/>
                <a:gd name="T72" fmla="*/ 14 w 20"/>
                <a:gd name="T73" fmla="*/ 1 h 38"/>
                <a:gd name="T74" fmla="*/ 14 w 20"/>
                <a:gd name="T75" fmla="*/ 2 h 38"/>
                <a:gd name="T76" fmla="*/ 14 w 20"/>
                <a:gd name="T77" fmla="*/ 4 h 38"/>
                <a:gd name="T78" fmla="*/ 17 w 20"/>
                <a:gd name="T79" fmla="*/ 4 h 38"/>
                <a:gd name="T80" fmla="*/ 18 w 20"/>
                <a:gd name="T81" fmla="*/ 5 h 38"/>
                <a:gd name="T82" fmla="*/ 19 w 20"/>
                <a:gd name="T83" fmla="*/ 6 h 38"/>
                <a:gd name="T84" fmla="*/ 18 w 20"/>
                <a:gd name="T85" fmla="*/ 7 h 38"/>
                <a:gd name="T86" fmla="*/ 18 w 20"/>
                <a:gd name="T87" fmla="*/ 9 h 38"/>
                <a:gd name="T88" fmla="*/ 17 w 20"/>
                <a:gd name="T89" fmla="*/ 9 h 38"/>
                <a:gd name="T90" fmla="*/ 15 w 20"/>
                <a:gd name="T91" fmla="*/ 9 h 38"/>
                <a:gd name="T92" fmla="*/ 12 w 20"/>
                <a:gd name="T93" fmla="*/ 9 h 38"/>
                <a:gd name="T94" fmla="*/ 8 w 20"/>
                <a:gd name="T95" fmla="*/ 9 h 38"/>
                <a:gd name="T96" fmla="*/ 7 w 20"/>
                <a:gd name="T97" fmla="*/ 12 h 38"/>
                <a:gd name="T98" fmla="*/ 8 w 20"/>
                <a:gd name="T99" fmla="*/ 14 h 38"/>
                <a:gd name="T100" fmla="*/ 12 w 20"/>
                <a:gd name="T101" fmla="*/ 16 h 38"/>
                <a:gd name="T102" fmla="*/ 18 w 20"/>
                <a:gd name="T103" fmla="*/ 20 h 38"/>
                <a:gd name="T104" fmla="*/ 20 w 20"/>
                <a:gd name="T105"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38">
                  <a:moveTo>
                    <a:pt x="20" y="26"/>
                  </a:moveTo>
                  <a:cubicBezTo>
                    <a:pt x="20" y="27"/>
                    <a:pt x="20" y="29"/>
                    <a:pt x="20" y="29"/>
                  </a:cubicBezTo>
                  <a:cubicBezTo>
                    <a:pt x="19" y="30"/>
                    <a:pt x="19" y="31"/>
                    <a:pt x="18" y="32"/>
                  </a:cubicBezTo>
                  <a:cubicBezTo>
                    <a:pt x="18" y="33"/>
                    <a:pt x="17" y="33"/>
                    <a:pt x="16" y="34"/>
                  </a:cubicBezTo>
                  <a:cubicBezTo>
                    <a:pt x="15" y="34"/>
                    <a:pt x="14" y="34"/>
                    <a:pt x="13" y="34"/>
                  </a:cubicBezTo>
                  <a:cubicBezTo>
                    <a:pt x="13" y="37"/>
                    <a:pt x="13" y="37"/>
                    <a:pt x="13" y="37"/>
                  </a:cubicBezTo>
                  <a:cubicBezTo>
                    <a:pt x="13" y="38"/>
                    <a:pt x="13" y="38"/>
                    <a:pt x="13" y="38"/>
                  </a:cubicBezTo>
                  <a:cubicBezTo>
                    <a:pt x="13" y="38"/>
                    <a:pt x="12" y="38"/>
                    <a:pt x="12" y="38"/>
                  </a:cubicBezTo>
                  <a:cubicBezTo>
                    <a:pt x="9" y="38"/>
                    <a:pt x="9" y="38"/>
                    <a:pt x="9" y="38"/>
                  </a:cubicBezTo>
                  <a:cubicBezTo>
                    <a:pt x="8" y="38"/>
                    <a:pt x="8" y="38"/>
                    <a:pt x="8" y="38"/>
                  </a:cubicBezTo>
                  <a:cubicBezTo>
                    <a:pt x="7" y="38"/>
                    <a:pt x="7" y="37"/>
                    <a:pt x="7" y="37"/>
                  </a:cubicBezTo>
                  <a:cubicBezTo>
                    <a:pt x="7" y="35"/>
                    <a:pt x="7" y="35"/>
                    <a:pt x="7" y="35"/>
                  </a:cubicBezTo>
                  <a:cubicBezTo>
                    <a:pt x="5" y="35"/>
                    <a:pt x="4" y="35"/>
                    <a:pt x="3" y="34"/>
                  </a:cubicBezTo>
                  <a:cubicBezTo>
                    <a:pt x="1" y="34"/>
                    <a:pt x="1" y="34"/>
                    <a:pt x="0" y="33"/>
                  </a:cubicBezTo>
                  <a:cubicBezTo>
                    <a:pt x="0" y="33"/>
                    <a:pt x="0" y="33"/>
                    <a:pt x="0" y="32"/>
                  </a:cubicBezTo>
                  <a:cubicBezTo>
                    <a:pt x="0" y="32"/>
                    <a:pt x="0" y="31"/>
                    <a:pt x="0" y="31"/>
                  </a:cubicBezTo>
                  <a:cubicBezTo>
                    <a:pt x="0" y="30"/>
                    <a:pt x="0" y="30"/>
                    <a:pt x="1" y="29"/>
                  </a:cubicBezTo>
                  <a:cubicBezTo>
                    <a:pt x="1" y="29"/>
                    <a:pt x="1" y="28"/>
                    <a:pt x="1" y="29"/>
                  </a:cubicBezTo>
                  <a:cubicBezTo>
                    <a:pt x="2" y="29"/>
                    <a:pt x="2" y="29"/>
                    <a:pt x="2" y="29"/>
                  </a:cubicBezTo>
                  <a:cubicBezTo>
                    <a:pt x="2" y="29"/>
                    <a:pt x="2" y="29"/>
                    <a:pt x="2" y="29"/>
                  </a:cubicBezTo>
                  <a:cubicBezTo>
                    <a:pt x="3" y="29"/>
                    <a:pt x="3" y="29"/>
                    <a:pt x="4" y="30"/>
                  </a:cubicBezTo>
                  <a:cubicBezTo>
                    <a:pt x="5" y="30"/>
                    <a:pt x="7" y="30"/>
                    <a:pt x="8" y="30"/>
                  </a:cubicBezTo>
                  <a:cubicBezTo>
                    <a:pt x="10" y="30"/>
                    <a:pt x="11" y="30"/>
                    <a:pt x="12" y="29"/>
                  </a:cubicBezTo>
                  <a:cubicBezTo>
                    <a:pt x="14" y="29"/>
                    <a:pt x="14" y="28"/>
                    <a:pt x="14" y="26"/>
                  </a:cubicBezTo>
                  <a:cubicBezTo>
                    <a:pt x="14" y="25"/>
                    <a:pt x="14" y="24"/>
                    <a:pt x="13" y="24"/>
                  </a:cubicBezTo>
                  <a:cubicBezTo>
                    <a:pt x="12" y="23"/>
                    <a:pt x="11" y="22"/>
                    <a:pt x="9" y="21"/>
                  </a:cubicBezTo>
                  <a:cubicBezTo>
                    <a:pt x="8" y="21"/>
                    <a:pt x="7" y="20"/>
                    <a:pt x="6" y="20"/>
                  </a:cubicBezTo>
                  <a:cubicBezTo>
                    <a:pt x="5" y="19"/>
                    <a:pt x="4" y="19"/>
                    <a:pt x="3" y="18"/>
                  </a:cubicBezTo>
                  <a:cubicBezTo>
                    <a:pt x="2" y="17"/>
                    <a:pt x="2" y="16"/>
                    <a:pt x="1" y="15"/>
                  </a:cubicBezTo>
                  <a:cubicBezTo>
                    <a:pt x="1" y="14"/>
                    <a:pt x="1" y="13"/>
                    <a:pt x="1" y="12"/>
                  </a:cubicBezTo>
                  <a:cubicBezTo>
                    <a:pt x="1" y="10"/>
                    <a:pt x="1" y="9"/>
                    <a:pt x="2" y="7"/>
                  </a:cubicBezTo>
                  <a:cubicBezTo>
                    <a:pt x="4" y="6"/>
                    <a:pt x="6" y="5"/>
                    <a:pt x="8" y="4"/>
                  </a:cubicBezTo>
                  <a:cubicBezTo>
                    <a:pt x="8" y="2"/>
                    <a:pt x="8" y="2"/>
                    <a:pt x="8" y="2"/>
                  </a:cubicBezTo>
                  <a:cubicBezTo>
                    <a:pt x="8" y="1"/>
                    <a:pt x="8" y="1"/>
                    <a:pt x="8" y="1"/>
                  </a:cubicBezTo>
                  <a:cubicBezTo>
                    <a:pt x="9" y="0"/>
                    <a:pt x="9" y="0"/>
                    <a:pt x="10" y="0"/>
                  </a:cubicBezTo>
                  <a:cubicBezTo>
                    <a:pt x="13" y="0"/>
                    <a:pt x="13" y="0"/>
                    <a:pt x="13" y="0"/>
                  </a:cubicBezTo>
                  <a:cubicBezTo>
                    <a:pt x="13" y="0"/>
                    <a:pt x="14" y="0"/>
                    <a:pt x="14" y="1"/>
                  </a:cubicBezTo>
                  <a:cubicBezTo>
                    <a:pt x="14" y="1"/>
                    <a:pt x="14" y="1"/>
                    <a:pt x="14" y="2"/>
                  </a:cubicBezTo>
                  <a:cubicBezTo>
                    <a:pt x="14" y="4"/>
                    <a:pt x="14" y="4"/>
                    <a:pt x="14" y="4"/>
                  </a:cubicBezTo>
                  <a:cubicBezTo>
                    <a:pt x="15" y="4"/>
                    <a:pt x="16" y="4"/>
                    <a:pt x="17" y="4"/>
                  </a:cubicBezTo>
                  <a:cubicBezTo>
                    <a:pt x="17" y="5"/>
                    <a:pt x="18" y="5"/>
                    <a:pt x="18" y="5"/>
                  </a:cubicBezTo>
                  <a:cubicBezTo>
                    <a:pt x="18" y="5"/>
                    <a:pt x="19" y="5"/>
                    <a:pt x="19" y="6"/>
                  </a:cubicBezTo>
                  <a:cubicBezTo>
                    <a:pt x="19" y="6"/>
                    <a:pt x="19" y="7"/>
                    <a:pt x="18" y="7"/>
                  </a:cubicBezTo>
                  <a:cubicBezTo>
                    <a:pt x="18" y="8"/>
                    <a:pt x="18" y="8"/>
                    <a:pt x="18" y="9"/>
                  </a:cubicBezTo>
                  <a:cubicBezTo>
                    <a:pt x="18" y="9"/>
                    <a:pt x="17" y="10"/>
                    <a:pt x="17" y="9"/>
                  </a:cubicBezTo>
                  <a:cubicBezTo>
                    <a:pt x="17" y="9"/>
                    <a:pt x="16" y="9"/>
                    <a:pt x="15" y="9"/>
                  </a:cubicBezTo>
                  <a:cubicBezTo>
                    <a:pt x="14" y="9"/>
                    <a:pt x="13" y="9"/>
                    <a:pt x="12" y="9"/>
                  </a:cubicBezTo>
                  <a:cubicBezTo>
                    <a:pt x="10" y="9"/>
                    <a:pt x="8" y="9"/>
                    <a:pt x="8" y="9"/>
                  </a:cubicBezTo>
                  <a:cubicBezTo>
                    <a:pt x="7" y="10"/>
                    <a:pt x="7" y="11"/>
                    <a:pt x="7" y="12"/>
                  </a:cubicBezTo>
                  <a:cubicBezTo>
                    <a:pt x="7" y="13"/>
                    <a:pt x="7" y="14"/>
                    <a:pt x="8" y="14"/>
                  </a:cubicBezTo>
                  <a:cubicBezTo>
                    <a:pt x="9" y="15"/>
                    <a:pt x="10" y="16"/>
                    <a:pt x="12" y="16"/>
                  </a:cubicBezTo>
                  <a:cubicBezTo>
                    <a:pt x="14" y="18"/>
                    <a:pt x="17" y="19"/>
                    <a:pt x="18" y="20"/>
                  </a:cubicBezTo>
                  <a:cubicBezTo>
                    <a:pt x="20" y="22"/>
                    <a:pt x="20" y="24"/>
                    <a:pt x="2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457"/>
            <p:cNvSpPr>
              <a:spLocks/>
            </p:cNvSpPr>
            <p:nvPr/>
          </p:nvSpPr>
          <p:spPr bwMode="auto">
            <a:xfrm>
              <a:off x="1310" y="735"/>
              <a:ext cx="31" cy="20"/>
            </a:xfrm>
            <a:custGeom>
              <a:avLst/>
              <a:gdLst>
                <a:gd name="T0" fmla="*/ 18 w 21"/>
                <a:gd name="T1" fmla="*/ 14 h 14"/>
                <a:gd name="T2" fmla="*/ 19 w 21"/>
                <a:gd name="T3" fmla="*/ 9 h 14"/>
                <a:gd name="T4" fmla="*/ 21 w 21"/>
                <a:gd name="T5" fmla="*/ 3 h 14"/>
                <a:gd name="T6" fmla="*/ 16 w 21"/>
                <a:gd name="T7" fmla="*/ 1 h 14"/>
                <a:gd name="T8" fmla="*/ 11 w 21"/>
                <a:gd name="T9" fmla="*/ 0 h 14"/>
                <a:gd name="T10" fmla="*/ 9 w 21"/>
                <a:gd name="T11" fmla="*/ 2 h 14"/>
                <a:gd name="T12" fmla="*/ 8 w 21"/>
                <a:gd name="T13" fmla="*/ 1 h 14"/>
                <a:gd name="T14" fmla="*/ 6 w 21"/>
                <a:gd name="T15" fmla="*/ 2 h 14"/>
                <a:gd name="T16" fmla="*/ 1 w 21"/>
                <a:gd name="T17" fmla="*/ 9 h 14"/>
                <a:gd name="T18" fmla="*/ 1 w 21"/>
                <a:gd name="T19" fmla="*/ 13 h 14"/>
                <a:gd name="T20" fmla="*/ 5 w 21"/>
                <a:gd name="T21" fmla="*/ 14 h 14"/>
                <a:gd name="T22" fmla="*/ 18 w 21"/>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4">
                  <a:moveTo>
                    <a:pt x="18" y="14"/>
                  </a:moveTo>
                  <a:cubicBezTo>
                    <a:pt x="18" y="14"/>
                    <a:pt x="21" y="14"/>
                    <a:pt x="19" y="9"/>
                  </a:cubicBezTo>
                  <a:cubicBezTo>
                    <a:pt x="19" y="9"/>
                    <a:pt x="21" y="6"/>
                    <a:pt x="21" y="3"/>
                  </a:cubicBezTo>
                  <a:cubicBezTo>
                    <a:pt x="21" y="3"/>
                    <a:pt x="18" y="1"/>
                    <a:pt x="16" y="1"/>
                  </a:cubicBezTo>
                  <a:cubicBezTo>
                    <a:pt x="16" y="1"/>
                    <a:pt x="10" y="1"/>
                    <a:pt x="11" y="0"/>
                  </a:cubicBezTo>
                  <a:cubicBezTo>
                    <a:pt x="11" y="0"/>
                    <a:pt x="10" y="1"/>
                    <a:pt x="9" y="2"/>
                  </a:cubicBezTo>
                  <a:cubicBezTo>
                    <a:pt x="8" y="1"/>
                    <a:pt x="8" y="1"/>
                    <a:pt x="8" y="1"/>
                  </a:cubicBezTo>
                  <a:cubicBezTo>
                    <a:pt x="8" y="1"/>
                    <a:pt x="7" y="0"/>
                    <a:pt x="6" y="2"/>
                  </a:cubicBezTo>
                  <a:cubicBezTo>
                    <a:pt x="1" y="9"/>
                    <a:pt x="1" y="9"/>
                    <a:pt x="1" y="9"/>
                  </a:cubicBezTo>
                  <a:cubicBezTo>
                    <a:pt x="1" y="9"/>
                    <a:pt x="0" y="12"/>
                    <a:pt x="1" y="13"/>
                  </a:cubicBezTo>
                  <a:cubicBezTo>
                    <a:pt x="1" y="13"/>
                    <a:pt x="3" y="14"/>
                    <a:pt x="5" y="14"/>
                  </a:cubicBezTo>
                  <a:cubicBezTo>
                    <a:pt x="18" y="14"/>
                    <a:pt x="18" y="14"/>
                    <a:pt x="18"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458"/>
            <p:cNvSpPr>
              <a:spLocks/>
            </p:cNvSpPr>
            <p:nvPr/>
          </p:nvSpPr>
          <p:spPr bwMode="auto">
            <a:xfrm>
              <a:off x="1323" y="736"/>
              <a:ext cx="2" cy="16"/>
            </a:xfrm>
            <a:custGeom>
              <a:avLst/>
              <a:gdLst>
                <a:gd name="T0" fmla="*/ 0 w 1"/>
                <a:gd name="T1" fmla="*/ 9 h 11"/>
                <a:gd name="T2" fmla="*/ 1 w 1"/>
                <a:gd name="T3" fmla="*/ 0 h 11"/>
                <a:gd name="T4" fmla="*/ 1 w 1"/>
                <a:gd name="T5" fmla="*/ 11 h 11"/>
                <a:gd name="T6" fmla="*/ 0 w 1"/>
                <a:gd name="T7" fmla="*/ 9 h 11"/>
              </a:gdLst>
              <a:ahLst/>
              <a:cxnLst>
                <a:cxn ang="0">
                  <a:pos x="T0" y="T1"/>
                </a:cxn>
                <a:cxn ang="0">
                  <a:pos x="T2" y="T3"/>
                </a:cxn>
                <a:cxn ang="0">
                  <a:pos x="T4" y="T5"/>
                </a:cxn>
                <a:cxn ang="0">
                  <a:pos x="T6" y="T7"/>
                </a:cxn>
              </a:cxnLst>
              <a:rect l="0" t="0" r="r" b="b"/>
              <a:pathLst>
                <a:path w="1" h="11">
                  <a:moveTo>
                    <a:pt x="0" y="9"/>
                  </a:moveTo>
                  <a:cubicBezTo>
                    <a:pt x="0" y="9"/>
                    <a:pt x="0" y="1"/>
                    <a:pt x="1" y="0"/>
                  </a:cubicBezTo>
                  <a:cubicBezTo>
                    <a:pt x="1" y="0"/>
                    <a:pt x="1" y="9"/>
                    <a:pt x="1" y="11"/>
                  </a:cubicBezTo>
                  <a:cubicBezTo>
                    <a:pt x="0" y="9"/>
                    <a:pt x="0" y="9"/>
                    <a:pt x="0"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Freeform 459"/>
            <p:cNvSpPr>
              <a:spLocks noEditPoints="1"/>
            </p:cNvSpPr>
            <p:nvPr/>
          </p:nvSpPr>
          <p:spPr bwMode="auto">
            <a:xfrm>
              <a:off x="1329" y="739"/>
              <a:ext cx="12" cy="16"/>
            </a:xfrm>
            <a:custGeom>
              <a:avLst/>
              <a:gdLst>
                <a:gd name="T0" fmla="*/ 5 w 8"/>
                <a:gd name="T1" fmla="*/ 6 h 11"/>
                <a:gd name="T2" fmla="*/ 4 w 8"/>
                <a:gd name="T3" fmla="*/ 9 h 11"/>
                <a:gd name="T4" fmla="*/ 6 w 8"/>
                <a:gd name="T5" fmla="*/ 11 h 11"/>
                <a:gd name="T6" fmla="*/ 5 w 8"/>
                <a:gd name="T7" fmla="*/ 6 h 11"/>
                <a:gd name="T8" fmla="*/ 7 w 8"/>
                <a:gd name="T9" fmla="*/ 0 h 11"/>
                <a:gd name="T10" fmla="*/ 6 w 8"/>
                <a:gd name="T11" fmla="*/ 4 h 11"/>
                <a:gd name="T12" fmla="*/ 0 w 8"/>
                <a:gd name="T13" fmla="*/ 7 h 11"/>
                <a:gd name="T14" fmla="*/ 1 w 8"/>
                <a:gd name="T15" fmla="*/ 7 h 11"/>
                <a:gd name="T16" fmla="*/ 2 w 8"/>
                <a:gd name="T17" fmla="*/ 7 h 11"/>
                <a:gd name="T18" fmla="*/ 5 w 8"/>
                <a:gd name="T19" fmla="*/ 6 h 11"/>
                <a:gd name="T20" fmla="*/ 5 w 8"/>
                <a:gd name="T21" fmla="*/ 6 h 11"/>
                <a:gd name="T22" fmla="*/ 7 w 8"/>
                <a:gd name="T23" fmla="*/ 0 h 11"/>
                <a:gd name="T24" fmla="*/ 6 w 8"/>
                <a:gd name="T25" fmla="*/ 0 h 11"/>
                <a:gd name="T26" fmla="*/ 7 w 8"/>
                <a:gd name="T27" fmla="*/ 0 h 11"/>
                <a:gd name="T28" fmla="*/ 6 w 8"/>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1">
                  <a:moveTo>
                    <a:pt x="5" y="6"/>
                  </a:moveTo>
                  <a:cubicBezTo>
                    <a:pt x="5" y="6"/>
                    <a:pt x="7" y="9"/>
                    <a:pt x="4" y="9"/>
                  </a:cubicBezTo>
                  <a:cubicBezTo>
                    <a:pt x="4" y="9"/>
                    <a:pt x="5" y="10"/>
                    <a:pt x="6" y="11"/>
                  </a:cubicBezTo>
                  <a:cubicBezTo>
                    <a:pt x="8" y="9"/>
                    <a:pt x="5" y="6"/>
                    <a:pt x="5" y="6"/>
                  </a:cubicBezTo>
                  <a:moveTo>
                    <a:pt x="7" y="0"/>
                  </a:moveTo>
                  <a:cubicBezTo>
                    <a:pt x="7" y="1"/>
                    <a:pt x="6" y="4"/>
                    <a:pt x="6" y="4"/>
                  </a:cubicBezTo>
                  <a:cubicBezTo>
                    <a:pt x="0" y="7"/>
                    <a:pt x="0" y="7"/>
                    <a:pt x="0" y="7"/>
                  </a:cubicBezTo>
                  <a:cubicBezTo>
                    <a:pt x="1" y="7"/>
                    <a:pt x="1" y="7"/>
                    <a:pt x="1" y="7"/>
                  </a:cubicBezTo>
                  <a:cubicBezTo>
                    <a:pt x="1" y="7"/>
                    <a:pt x="1" y="7"/>
                    <a:pt x="2" y="7"/>
                  </a:cubicBezTo>
                  <a:cubicBezTo>
                    <a:pt x="5" y="6"/>
                    <a:pt x="5" y="6"/>
                    <a:pt x="5" y="6"/>
                  </a:cubicBezTo>
                  <a:cubicBezTo>
                    <a:pt x="5" y="6"/>
                    <a:pt x="5" y="6"/>
                    <a:pt x="5" y="6"/>
                  </a:cubicBezTo>
                  <a:cubicBezTo>
                    <a:pt x="8" y="3"/>
                    <a:pt x="7" y="1"/>
                    <a:pt x="7" y="0"/>
                  </a:cubicBezTo>
                  <a:moveTo>
                    <a:pt x="6" y="0"/>
                  </a:moveTo>
                  <a:cubicBezTo>
                    <a:pt x="6" y="0"/>
                    <a:pt x="7" y="0"/>
                    <a:pt x="7" y="0"/>
                  </a:cubicBezTo>
                  <a:cubicBezTo>
                    <a:pt x="7" y="0"/>
                    <a:pt x="7"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Freeform 460"/>
            <p:cNvSpPr>
              <a:spLocks noEditPoints="1"/>
            </p:cNvSpPr>
            <p:nvPr/>
          </p:nvSpPr>
          <p:spPr bwMode="auto">
            <a:xfrm>
              <a:off x="1312" y="738"/>
              <a:ext cx="11" cy="13"/>
            </a:xfrm>
            <a:custGeom>
              <a:avLst/>
              <a:gdLst>
                <a:gd name="T0" fmla="*/ 8 w 8"/>
                <a:gd name="T1" fmla="*/ 3 h 9"/>
                <a:gd name="T2" fmla="*/ 8 w 8"/>
                <a:gd name="T3" fmla="*/ 2 h 9"/>
                <a:gd name="T4" fmla="*/ 8 w 8"/>
                <a:gd name="T5" fmla="*/ 3 h 9"/>
                <a:gd name="T6" fmla="*/ 8 w 8"/>
                <a:gd name="T7" fmla="*/ 8 h 9"/>
                <a:gd name="T8" fmla="*/ 6 w 8"/>
                <a:gd name="T9" fmla="*/ 9 h 9"/>
                <a:gd name="T10" fmla="*/ 5 w 8"/>
                <a:gd name="T11" fmla="*/ 7 h 9"/>
                <a:gd name="T12" fmla="*/ 8 w 8"/>
                <a:gd name="T13" fmla="*/ 3 h 9"/>
                <a:gd name="T14" fmla="*/ 8 w 8"/>
                <a:gd name="T15" fmla="*/ 0 h 9"/>
                <a:gd name="T16" fmla="*/ 4 w 8"/>
                <a:gd name="T17" fmla="*/ 6 h 9"/>
                <a:gd name="T18" fmla="*/ 6 w 8"/>
                <a:gd name="T19" fmla="*/ 9 h 9"/>
                <a:gd name="T20" fmla="*/ 8 w 8"/>
                <a:gd name="T21" fmla="*/ 8 h 9"/>
                <a:gd name="T22" fmla="*/ 8 w 8"/>
                <a:gd name="T23" fmla="*/ 0 h 9"/>
                <a:gd name="T24" fmla="*/ 8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8" y="3"/>
                  </a:moveTo>
                  <a:cubicBezTo>
                    <a:pt x="8" y="2"/>
                    <a:pt x="8" y="2"/>
                    <a:pt x="8" y="2"/>
                  </a:cubicBezTo>
                  <a:cubicBezTo>
                    <a:pt x="8" y="2"/>
                    <a:pt x="8" y="2"/>
                    <a:pt x="8" y="3"/>
                  </a:cubicBezTo>
                  <a:cubicBezTo>
                    <a:pt x="8" y="5"/>
                    <a:pt x="8" y="8"/>
                    <a:pt x="8" y="8"/>
                  </a:cubicBezTo>
                  <a:cubicBezTo>
                    <a:pt x="7" y="9"/>
                    <a:pt x="6" y="9"/>
                    <a:pt x="6" y="9"/>
                  </a:cubicBezTo>
                  <a:cubicBezTo>
                    <a:pt x="4" y="9"/>
                    <a:pt x="5" y="7"/>
                    <a:pt x="5" y="7"/>
                  </a:cubicBezTo>
                  <a:cubicBezTo>
                    <a:pt x="7" y="6"/>
                    <a:pt x="8" y="4"/>
                    <a:pt x="8" y="3"/>
                  </a:cubicBezTo>
                  <a:moveTo>
                    <a:pt x="8" y="0"/>
                  </a:moveTo>
                  <a:cubicBezTo>
                    <a:pt x="4" y="6"/>
                    <a:pt x="4" y="6"/>
                    <a:pt x="4" y="6"/>
                  </a:cubicBezTo>
                  <a:cubicBezTo>
                    <a:pt x="0" y="8"/>
                    <a:pt x="4" y="9"/>
                    <a:pt x="6" y="9"/>
                  </a:cubicBezTo>
                  <a:cubicBezTo>
                    <a:pt x="7" y="9"/>
                    <a:pt x="8" y="9"/>
                    <a:pt x="8" y="8"/>
                  </a:cubicBezTo>
                  <a:cubicBezTo>
                    <a:pt x="7" y="5"/>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Freeform 461"/>
            <p:cNvSpPr>
              <a:spLocks noEditPoints="1"/>
            </p:cNvSpPr>
            <p:nvPr/>
          </p:nvSpPr>
          <p:spPr bwMode="auto">
            <a:xfrm>
              <a:off x="1326" y="738"/>
              <a:ext cx="13" cy="11"/>
            </a:xfrm>
            <a:custGeom>
              <a:avLst/>
              <a:gdLst>
                <a:gd name="T0" fmla="*/ 4 w 9"/>
                <a:gd name="T1" fmla="*/ 3 h 8"/>
                <a:gd name="T2" fmla="*/ 4 w 9"/>
                <a:gd name="T3" fmla="*/ 1 h 8"/>
                <a:gd name="T4" fmla="*/ 5 w 9"/>
                <a:gd name="T5" fmla="*/ 1 h 8"/>
                <a:gd name="T6" fmla="*/ 2 w 9"/>
                <a:gd name="T7" fmla="*/ 8 h 8"/>
                <a:gd name="T8" fmla="*/ 4 w 9"/>
                <a:gd name="T9" fmla="*/ 3 h 8"/>
                <a:gd name="T10" fmla="*/ 4 w 9"/>
                <a:gd name="T11" fmla="*/ 3 h 8"/>
                <a:gd name="T12" fmla="*/ 5 w 9"/>
                <a:gd name="T13" fmla="*/ 0 h 8"/>
                <a:gd name="T14" fmla="*/ 3 w 9"/>
                <a:gd name="T15" fmla="*/ 0 h 8"/>
                <a:gd name="T16" fmla="*/ 0 w 9"/>
                <a:gd name="T17" fmla="*/ 8 h 8"/>
                <a:gd name="T18" fmla="*/ 1 w 9"/>
                <a:gd name="T19" fmla="*/ 8 h 8"/>
                <a:gd name="T20" fmla="*/ 2 w 9"/>
                <a:gd name="T21" fmla="*/ 8 h 8"/>
                <a:gd name="T22" fmla="*/ 6 w 9"/>
                <a:gd name="T23" fmla="*/ 3 h 8"/>
                <a:gd name="T24" fmla="*/ 5 w 9"/>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8">
                  <a:moveTo>
                    <a:pt x="4" y="3"/>
                  </a:moveTo>
                  <a:cubicBezTo>
                    <a:pt x="1" y="1"/>
                    <a:pt x="3" y="1"/>
                    <a:pt x="4" y="1"/>
                  </a:cubicBezTo>
                  <a:cubicBezTo>
                    <a:pt x="4" y="1"/>
                    <a:pt x="5" y="1"/>
                    <a:pt x="5" y="1"/>
                  </a:cubicBezTo>
                  <a:cubicBezTo>
                    <a:pt x="9" y="2"/>
                    <a:pt x="2" y="8"/>
                    <a:pt x="2" y="8"/>
                  </a:cubicBezTo>
                  <a:cubicBezTo>
                    <a:pt x="6" y="3"/>
                    <a:pt x="5" y="3"/>
                    <a:pt x="4" y="3"/>
                  </a:cubicBezTo>
                  <a:cubicBezTo>
                    <a:pt x="4" y="3"/>
                    <a:pt x="4" y="3"/>
                    <a:pt x="4" y="3"/>
                  </a:cubicBezTo>
                  <a:moveTo>
                    <a:pt x="5" y="0"/>
                  </a:moveTo>
                  <a:cubicBezTo>
                    <a:pt x="4" y="0"/>
                    <a:pt x="3" y="0"/>
                    <a:pt x="3" y="0"/>
                  </a:cubicBezTo>
                  <a:cubicBezTo>
                    <a:pt x="2" y="0"/>
                    <a:pt x="1" y="6"/>
                    <a:pt x="0" y="8"/>
                  </a:cubicBezTo>
                  <a:cubicBezTo>
                    <a:pt x="1" y="8"/>
                    <a:pt x="1" y="8"/>
                    <a:pt x="1" y="8"/>
                  </a:cubicBezTo>
                  <a:cubicBezTo>
                    <a:pt x="1" y="8"/>
                    <a:pt x="2" y="8"/>
                    <a:pt x="2" y="8"/>
                  </a:cubicBezTo>
                  <a:cubicBezTo>
                    <a:pt x="7" y="3"/>
                    <a:pt x="6" y="3"/>
                    <a:pt x="6" y="3"/>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Freeform 462"/>
            <p:cNvSpPr>
              <a:spLocks/>
            </p:cNvSpPr>
            <p:nvPr/>
          </p:nvSpPr>
          <p:spPr bwMode="auto">
            <a:xfrm>
              <a:off x="1332" y="748"/>
              <a:ext cx="7" cy="4"/>
            </a:xfrm>
            <a:custGeom>
              <a:avLst/>
              <a:gdLst>
                <a:gd name="T0" fmla="*/ 3 w 5"/>
                <a:gd name="T1" fmla="*/ 0 h 3"/>
                <a:gd name="T2" fmla="*/ 0 w 5"/>
                <a:gd name="T3" fmla="*/ 1 h 3"/>
                <a:gd name="T4" fmla="*/ 2 w 5"/>
                <a:gd name="T5" fmla="*/ 3 h 3"/>
                <a:gd name="T6" fmla="*/ 3 w 5"/>
                <a:gd name="T7" fmla="*/ 0 h 3"/>
                <a:gd name="T8" fmla="*/ 3 w 5"/>
                <a:gd name="T9" fmla="*/ 0 h 3"/>
                <a:gd name="T10" fmla="*/ 3 w 5"/>
                <a:gd name="T11" fmla="*/ 0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cubicBezTo>
                    <a:pt x="0" y="1"/>
                    <a:pt x="0" y="1"/>
                    <a:pt x="0" y="1"/>
                  </a:cubicBezTo>
                  <a:cubicBezTo>
                    <a:pt x="0" y="2"/>
                    <a:pt x="1" y="2"/>
                    <a:pt x="2" y="3"/>
                  </a:cubicBezTo>
                  <a:cubicBezTo>
                    <a:pt x="5" y="3"/>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Freeform 463"/>
            <p:cNvSpPr>
              <a:spLocks/>
            </p:cNvSpPr>
            <p:nvPr/>
          </p:nvSpPr>
          <p:spPr bwMode="auto">
            <a:xfrm>
              <a:off x="1284" y="748"/>
              <a:ext cx="83" cy="100"/>
            </a:xfrm>
            <a:custGeom>
              <a:avLst/>
              <a:gdLst>
                <a:gd name="T0" fmla="*/ 24 w 57"/>
                <a:gd name="T1" fmla="*/ 5 h 69"/>
                <a:gd name="T2" fmla="*/ 13 w 57"/>
                <a:gd name="T3" fmla="*/ 19 h 69"/>
                <a:gd name="T4" fmla="*/ 12 w 57"/>
                <a:gd name="T5" fmla="*/ 25 h 69"/>
                <a:gd name="T6" fmla="*/ 13 w 57"/>
                <a:gd name="T7" fmla="*/ 29 h 69"/>
                <a:gd name="T8" fmla="*/ 11 w 57"/>
                <a:gd name="T9" fmla="*/ 34 h 69"/>
                <a:gd name="T10" fmla="*/ 12 w 57"/>
                <a:gd name="T11" fmla="*/ 37 h 69"/>
                <a:gd name="T12" fmla="*/ 11 w 57"/>
                <a:gd name="T13" fmla="*/ 40 h 69"/>
                <a:gd name="T14" fmla="*/ 11 w 57"/>
                <a:gd name="T15" fmla="*/ 42 h 69"/>
                <a:gd name="T16" fmla="*/ 11 w 57"/>
                <a:gd name="T17" fmla="*/ 43 h 69"/>
                <a:gd name="T18" fmla="*/ 10 w 57"/>
                <a:gd name="T19" fmla="*/ 48 h 69"/>
                <a:gd name="T20" fmla="*/ 9 w 57"/>
                <a:gd name="T21" fmla="*/ 59 h 69"/>
                <a:gd name="T22" fmla="*/ 8 w 57"/>
                <a:gd name="T23" fmla="*/ 63 h 69"/>
                <a:gd name="T24" fmla="*/ 3 w 57"/>
                <a:gd name="T25" fmla="*/ 66 h 69"/>
                <a:gd name="T26" fmla="*/ 17 w 57"/>
                <a:gd name="T27" fmla="*/ 68 h 69"/>
                <a:gd name="T28" fmla="*/ 39 w 57"/>
                <a:gd name="T29" fmla="*/ 68 h 69"/>
                <a:gd name="T30" fmla="*/ 48 w 57"/>
                <a:gd name="T31" fmla="*/ 67 h 69"/>
                <a:gd name="T32" fmla="*/ 55 w 57"/>
                <a:gd name="T33" fmla="*/ 65 h 69"/>
                <a:gd name="T34" fmla="*/ 55 w 57"/>
                <a:gd name="T35" fmla="*/ 62 h 69"/>
                <a:gd name="T36" fmla="*/ 51 w 57"/>
                <a:gd name="T37" fmla="*/ 60 h 69"/>
                <a:gd name="T38" fmla="*/ 48 w 57"/>
                <a:gd name="T39" fmla="*/ 60 h 69"/>
                <a:gd name="T40" fmla="*/ 48 w 57"/>
                <a:gd name="T41" fmla="*/ 56 h 69"/>
                <a:gd name="T42" fmla="*/ 46 w 57"/>
                <a:gd name="T43" fmla="*/ 54 h 69"/>
                <a:gd name="T44" fmla="*/ 47 w 57"/>
                <a:gd name="T45" fmla="*/ 43 h 69"/>
                <a:gd name="T46" fmla="*/ 47 w 57"/>
                <a:gd name="T47" fmla="*/ 36 h 69"/>
                <a:gd name="T48" fmla="*/ 47 w 57"/>
                <a:gd name="T49" fmla="*/ 33 h 69"/>
                <a:gd name="T50" fmla="*/ 47 w 57"/>
                <a:gd name="T51" fmla="*/ 27 h 69"/>
                <a:gd name="T52" fmla="*/ 48 w 57"/>
                <a:gd name="T53" fmla="*/ 21 h 69"/>
                <a:gd name="T54" fmla="*/ 43 w 57"/>
                <a:gd name="T55" fmla="*/ 12 h 69"/>
                <a:gd name="T56" fmla="*/ 32 w 57"/>
                <a:gd name="T57" fmla="*/ 1 h 69"/>
                <a:gd name="T58" fmla="*/ 24 w 57"/>
                <a:gd name="T59"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69">
                  <a:moveTo>
                    <a:pt x="24" y="5"/>
                  </a:moveTo>
                  <a:cubicBezTo>
                    <a:pt x="24" y="5"/>
                    <a:pt x="13" y="6"/>
                    <a:pt x="13" y="19"/>
                  </a:cubicBezTo>
                  <a:cubicBezTo>
                    <a:pt x="12" y="25"/>
                    <a:pt x="12" y="25"/>
                    <a:pt x="12" y="25"/>
                  </a:cubicBezTo>
                  <a:cubicBezTo>
                    <a:pt x="12" y="25"/>
                    <a:pt x="12" y="27"/>
                    <a:pt x="13" y="29"/>
                  </a:cubicBezTo>
                  <a:cubicBezTo>
                    <a:pt x="13" y="29"/>
                    <a:pt x="13" y="30"/>
                    <a:pt x="11" y="34"/>
                  </a:cubicBezTo>
                  <a:cubicBezTo>
                    <a:pt x="11" y="34"/>
                    <a:pt x="11" y="35"/>
                    <a:pt x="12" y="37"/>
                  </a:cubicBezTo>
                  <a:cubicBezTo>
                    <a:pt x="11" y="40"/>
                    <a:pt x="11" y="40"/>
                    <a:pt x="11" y="40"/>
                  </a:cubicBezTo>
                  <a:cubicBezTo>
                    <a:pt x="11" y="40"/>
                    <a:pt x="11" y="41"/>
                    <a:pt x="11" y="42"/>
                  </a:cubicBezTo>
                  <a:cubicBezTo>
                    <a:pt x="11" y="42"/>
                    <a:pt x="13" y="42"/>
                    <a:pt x="11" y="43"/>
                  </a:cubicBezTo>
                  <a:cubicBezTo>
                    <a:pt x="11" y="43"/>
                    <a:pt x="10" y="43"/>
                    <a:pt x="10" y="48"/>
                  </a:cubicBezTo>
                  <a:cubicBezTo>
                    <a:pt x="10" y="48"/>
                    <a:pt x="10" y="58"/>
                    <a:pt x="9" y="59"/>
                  </a:cubicBezTo>
                  <a:cubicBezTo>
                    <a:pt x="9" y="59"/>
                    <a:pt x="8" y="60"/>
                    <a:pt x="8" y="63"/>
                  </a:cubicBezTo>
                  <a:cubicBezTo>
                    <a:pt x="8" y="63"/>
                    <a:pt x="0" y="63"/>
                    <a:pt x="3" y="66"/>
                  </a:cubicBezTo>
                  <a:cubicBezTo>
                    <a:pt x="3" y="66"/>
                    <a:pt x="13" y="69"/>
                    <a:pt x="17" y="68"/>
                  </a:cubicBezTo>
                  <a:cubicBezTo>
                    <a:pt x="17" y="68"/>
                    <a:pt x="37" y="67"/>
                    <a:pt x="39" y="68"/>
                  </a:cubicBezTo>
                  <a:cubicBezTo>
                    <a:pt x="48" y="67"/>
                    <a:pt x="48" y="67"/>
                    <a:pt x="48" y="67"/>
                  </a:cubicBezTo>
                  <a:cubicBezTo>
                    <a:pt x="48" y="67"/>
                    <a:pt x="53" y="64"/>
                    <a:pt x="55" y="65"/>
                  </a:cubicBezTo>
                  <a:cubicBezTo>
                    <a:pt x="55" y="65"/>
                    <a:pt x="57" y="62"/>
                    <a:pt x="55" y="62"/>
                  </a:cubicBezTo>
                  <a:cubicBezTo>
                    <a:pt x="55" y="62"/>
                    <a:pt x="52" y="60"/>
                    <a:pt x="51" y="60"/>
                  </a:cubicBezTo>
                  <a:cubicBezTo>
                    <a:pt x="51" y="60"/>
                    <a:pt x="49" y="59"/>
                    <a:pt x="48" y="60"/>
                  </a:cubicBezTo>
                  <a:cubicBezTo>
                    <a:pt x="48" y="60"/>
                    <a:pt x="47" y="58"/>
                    <a:pt x="48" y="56"/>
                  </a:cubicBezTo>
                  <a:cubicBezTo>
                    <a:pt x="46" y="54"/>
                    <a:pt x="46" y="54"/>
                    <a:pt x="46" y="54"/>
                  </a:cubicBezTo>
                  <a:cubicBezTo>
                    <a:pt x="46" y="54"/>
                    <a:pt x="46" y="47"/>
                    <a:pt x="47" y="43"/>
                  </a:cubicBezTo>
                  <a:cubicBezTo>
                    <a:pt x="47" y="43"/>
                    <a:pt x="48" y="37"/>
                    <a:pt x="47" y="36"/>
                  </a:cubicBezTo>
                  <a:cubicBezTo>
                    <a:pt x="47" y="36"/>
                    <a:pt x="46" y="33"/>
                    <a:pt x="47" y="33"/>
                  </a:cubicBezTo>
                  <a:cubicBezTo>
                    <a:pt x="47" y="33"/>
                    <a:pt x="48" y="32"/>
                    <a:pt x="47" y="27"/>
                  </a:cubicBezTo>
                  <a:cubicBezTo>
                    <a:pt x="47" y="27"/>
                    <a:pt x="47" y="21"/>
                    <a:pt x="48" y="21"/>
                  </a:cubicBezTo>
                  <a:cubicBezTo>
                    <a:pt x="48" y="21"/>
                    <a:pt x="48" y="17"/>
                    <a:pt x="43" y="12"/>
                  </a:cubicBezTo>
                  <a:cubicBezTo>
                    <a:pt x="43" y="12"/>
                    <a:pt x="35" y="2"/>
                    <a:pt x="32" y="1"/>
                  </a:cubicBezTo>
                  <a:cubicBezTo>
                    <a:pt x="32" y="1"/>
                    <a:pt x="25" y="0"/>
                    <a:pt x="2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464"/>
            <p:cNvSpPr>
              <a:spLocks/>
            </p:cNvSpPr>
            <p:nvPr/>
          </p:nvSpPr>
          <p:spPr bwMode="auto">
            <a:xfrm>
              <a:off x="1303" y="755"/>
              <a:ext cx="16" cy="12"/>
            </a:xfrm>
            <a:custGeom>
              <a:avLst/>
              <a:gdLst>
                <a:gd name="T0" fmla="*/ 11 w 11"/>
                <a:gd name="T1" fmla="*/ 0 h 8"/>
                <a:gd name="T2" fmla="*/ 10 w 11"/>
                <a:gd name="T3" fmla="*/ 0 h 8"/>
                <a:gd name="T4" fmla="*/ 4 w 11"/>
                <a:gd name="T5" fmla="*/ 4 h 8"/>
                <a:gd name="T6" fmla="*/ 2 w 11"/>
                <a:gd name="T7" fmla="*/ 8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cubicBezTo>
                    <a:pt x="10" y="0"/>
                    <a:pt x="10" y="0"/>
                    <a:pt x="10" y="0"/>
                  </a:cubicBezTo>
                  <a:cubicBezTo>
                    <a:pt x="7" y="1"/>
                    <a:pt x="4" y="4"/>
                    <a:pt x="4" y="4"/>
                  </a:cubicBezTo>
                  <a:cubicBezTo>
                    <a:pt x="0" y="8"/>
                    <a:pt x="2" y="8"/>
                    <a:pt x="2" y="8"/>
                  </a:cubicBezTo>
                  <a:cubicBezTo>
                    <a:pt x="5" y="7"/>
                    <a:pt x="11" y="0"/>
                    <a:pt x="1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465"/>
            <p:cNvSpPr>
              <a:spLocks/>
            </p:cNvSpPr>
            <p:nvPr/>
          </p:nvSpPr>
          <p:spPr bwMode="auto">
            <a:xfrm>
              <a:off x="1313" y="777"/>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4" name="Freeform 466"/>
            <p:cNvSpPr>
              <a:spLocks/>
            </p:cNvSpPr>
            <p:nvPr/>
          </p:nvSpPr>
          <p:spPr bwMode="auto">
            <a:xfrm>
              <a:off x="1331" y="824"/>
              <a:ext cx="3" cy="4"/>
            </a:xfrm>
            <a:custGeom>
              <a:avLst/>
              <a:gdLst>
                <a:gd name="T0" fmla="*/ 0 w 2"/>
                <a:gd name="T1" fmla="*/ 3 h 3"/>
                <a:gd name="T2" fmla="*/ 1 w 2"/>
                <a:gd name="T3" fmla="*/ 2 h 3"/>
                <a:gd name="T4" fmla="*/ 2 w 2"/>
                <a:gd name="T5" fmla="*/ 0 h 3"/>
                <a:gd name="T6" fmla="*/ 1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1" y="3"/>
                    <a:pt x="1" y="3"/>
                    <a:pt x="1" y="2"/>
                  </a:cubicBezTo>
                  <a:cubicBezTo>
                    <a:pt x="1" y="2"/>
                    <a:pt x="1" y="1"/>
                    <a:pt x="2" y="0"/>
                  </a:cubicBezTo>
                  <a:cubicBezTo>
                    <a:pt x="1" y="0"/>
                    <a:pt x="1" y="0"/>
                    <a:pt x="1" y="0"/>
                  </a:cubicBezTo>
                  <a:cubicBezTo>
                    <a:pt x="0" y="1"/>
                    <a:pt x="0" y="1"/>
                    <a:pt x="0"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5" name="Freeform 467"/>
            <p:cNvSpPr>
              <a:spLocks/>
            </p:cNvSpPr>
            <p:nvPr/>
          </p:nvSpPr>
          <p:spPr bwMode="auto">
            <a:xfrm>
              <a:off x="1313" y="757"/>
              <a:ext cx="12" cy="13"/>
            </a:xfrm>
            <a:custGeom>
              <a:avLst/>
              <a:gdLst>
                <a:gd name="T0" fmla="*/ 5 w 8"/>
                <a:gd name="T1" fmla="*/ 0 h 9"/>
                <a:gd name="T2" fmla="*/ 1 w 8"/>
                <a:gd name="T3" fmla="*/ 5 h 9"/>
                <a:gd name="T4" fmla="*/ 3 w 8"/>
                <a:gd name="T5" fmla="*/ 5 h 9"/>
                <a:gd name="T6" fmla="*/ 5 w 8"/>
                <a:gd name="T7" fmla="*/ 0 h 9"/>
              </a:gdLst>
              <a:ahLst/>
              <a:cxnLst>
                <a:cxn ang="0">
                  <a:pos x="T0" y="T1"/>
                </a:cxn>
                <a:cxn ang="0">
                  <a:pos x="T2" y="T3"/>
                </a:cxn>
                <a:cxn ang="0">
                  <a:pos x="T4" y="T5"/>
                </a:cxn>
                <a:cxn ang="0">
                  <a:pos x="T6" y="T7"/>
                </a:cxn>
              </a:cxnLst>
              <a:rect l="0" t="0" r="r" b="b"/>
              <a:pathLst>
                <a:path w="8" h="9">
                  <a:moveTo>
                    <a:pt x="5" y="0"/>
                  </a:moveTo>
                  <a:cubicBezTo>
                    <a:pt x="5" y="0"/>
                    <a:pt x="8" y="9"/>
                    <a:pt x="1" y="5"/>
                  </a:cubicBezTo>
                  <a:cubicBezTo>
                    <a:pt x="1" y="5"/>
                    <a:pt x="0" y="3"/>
                    <a:pt x="3" y="5"/>
                  </a:cubicBezTo>
                  <a:cubicBezTo>
                    <a:pt x="3" y="5"/>
                    <a:pt x="6" y="6"/>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66" name="Picture 468"/>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322" y="750"/>
              <a:ext cx="14"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67" name="Freeform 469"/>
            <p:cNvSpPr>
              <a:spLocks/>
            </p:cNvSpPr>
            <p:nvPr/>
          </p:nvSpPr>
          <p:spPr bwMode="auto">
            <a:xfrm>
              <a:off x="1322" y="749"/>
              <a:ext cx="23" cy="11"/>
            </a:xfrm>
            <a:custGeom>
              <a:avLst/>
              <a:gdLst>
                <a:gd name="T0" fmla="*/ 4 w 16"/>
                <a:gd name="T1" fmla="*/ 0 h 7"/>
                <a:gd name="T2" fmla="*/ 6 w 16"/>
                <a:gd name="T3" fmla="*/ 5 h 7"/>
                <a:gd name="T4" fmla="*/ 0 w 16"/>
                <a:gd name="T5" fmla="*/ 4 h 7"/>
                <a:gd name="T6" fmla="*/ 4 w 16"/>
                <a:gd name="T7" fmla="*/ 0 h 7"/>
              </a:gdLst>
              <a:ahLst/>
              <a:cxnLst>
                <a:cxn ang="0">
                  <a:pos x="T0" y="T1"/>
                </a:cxn>
                <a:cxn ang="0">
                  <a:pos x="T2" y="T3"/>
                </a:cxn>
                <a:cxn ang="0">
                  <a:pos x="T4" y="T5"/>
                </a:cxn>
                <a:cxn ang="0">
                  <a:pos x="T6" y="T7"/>
                </a:cxn>
              </a:cxnLst>
              <a:rect l="0" t="0" r="r" b="b"/>
              <a:pathLst>
                <a:path w="16" h="7">
                  <a:moveTo>
                    <a:pt x="4" y="0"/>
                  </a:moveTo>
                  <a:cubicBezTo>
                    <a:pt x="4" y="0"/>
                    <a:pt x="15" y="5"/>
                    <a:pt x="6" y="5"/>
                  </a:cubicBezTo>
                  <a:cubicBezTo>
                    <a:pt x="0" y="4"/>
                    <a:pt x="0" y="4"/>
                    <a:pt x="0" y="4"/>
                  </a:cubicBezTo>
                  <a:cubicBezTo>
                    <a:pt x="0" y="4"/>
                    <a:pt x="16" y="7"/>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 name="Freeform 470"/>
            <p:cNvSpPr>
              <a:spLocks/>
            </p:cNvSpPr>
            <p:nvPr/>
          </p:nvSpPr>
          <p:spPr bwMode="auto">
            <a:xfrm>
              <a:off x="1328" y="739"/>
              <a:ext cx="11" cy="10"/>
            </a:xfrm>
            <a:custGeom>
              <a:avLst/>
              <a:gdLst>
                <a:gd name="T0" fmla="*/ 3 w 8"/>
                <a:gd name="T1" fmla="*/ 0 h 7"/>
                <a:gd name="T2" fmla="*/ 3 w 8"/>
                <a:gd name="T3" fmla="*/ 2 h 7"/>
                <a:gd name="T4" fmla="*/ 3 w 8"/>
                <a:gd name="T5" fmla="*/ 2 h 7"/>
                <a:gd name="T6" fmla="*/ 1 w 8"/>
                <a:gd name="T7" fmla="*/ 7 h 7"/>
                <a:gd name="T8" fmla="*/ 4 w 8"/>
                <a:gd name="T9" fmla="*/ 0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0"/>
                    <a:pt x="0" y="0"/>
                    <a:pt x="3" y="2"/>
                  </a:cubicBezTo>
                  <a:cubicBezTo>
                    <a:pt x="3" y="2"/>
                    <a:pt x="3" y="2"/>
                    <a:pt x="3" y="2"/>
                  </a:cubicBezTo>
                  <a:cubicBezTo>
                    <a:pt x="4" y="2"/>
                    <a:pt x="5" y="2"/>
                    <a:pt x="1" y="7"/>
                  </a:cubicBezTo>
                  <a:cubicBezTo>
                    <a:pt x="1" y="7"/>
                    <a:pt x="8" y="1"/>
                    <a:pt x="4" y="0"/>
                  </a:cubicBezTo>
                  <a:cubicBezTo>
                    <a:pt x="4"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 name="Freeform 471"/>
            <p:cNvSpPr>
              <a:spLocks noEditPoints="1"/>
            </p:cNvSpPr>
            <p:nvPr/>
          </p:nvSpPr>
          <p:spPr bwMode="auto">
            <a:xfrm>
              <a:off x="1318" y="741"/>
              <a:ext cx="5" cy="10"/>
            </a:xfrm>
            <a:custGeom>
              <a:avLst/>
              <a:gdLst>
                <a:gd name="T0" fmla="*/ 4 w 4"/>
                <a:gd name="T1" fmla="*/ 1 h 7"/>
                <a:gd name="T2" fmla="*/ 1 w 4"/>
                <a:gd name="T3" fmla="*/ 5 h 7"/>
                <a:gd name="T4" fmla="*/ 2 w 4"/>
                <a:gd name="T5" fmla="*/ 7 h 7"/>
                <a:gd name="T6" fmla="*/ 4 w 4"/>
                <a:gd name="T7" fmla="*/ 6 h 7"/>
                <a:gd name="T8" fmla="*/ 4 w 4"/>
                <a:gd name="T9" fmla="*/ 1 h 7"/>
                <a:gd name="T10" fmla="*/ 4 w 4"/>
                <a:gd name="T11" fmla="*/ 0 h 7"/>
                <a:gd name="T12" fmla="*/ 4 w 4"/>
                <a:gd name="T13" fmla="*/ 1 h 7"/>
                <a:gd name="T14" fmla="*/ 4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1"/>
                  </a:moveTo>
                  <a:cubicBezTo>
                    <a:pt x="4" y="2"/>
                    <a:pt x="3" y="4"/>
                    <a:pt x="1" y="5"/>
                  </a:cubicBezTo>
                  <a:cubicBezTo>
                    <a:pt x="1" y="5"/>
                    <a:pt x="0" y="7"/>
                    <a:pt x="2" y="7"/>
                  </a:cubicBezTo>
                  <a:cubicBezTo>
                    <a:pt x="2" y="7"/>
                    <a:pt x="3" y="7"/>
                    <a:pt x="4" y="6"/>
                  </a:cubicBezTo>
                  <a:cubicBezTo>
                    <a:pt x="4" y="6"/>
                    <a:pt x="4" y="3"/>
                    <a:pt x="4" y="1"/>
                  </a:cubicBezTo>
                  <a:moveTo>
                    <a:pt x="4" y="0"/>
                  </a:moveTo>
                  <a:cubicBezTo>
                    <a:pt x="4" y="0"/>
                    <a:pt x="4" y="0"/>
                    <a:pt x="4" y="1"/>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 name="Freeform 472"/>
            <p:cNvSpPr>
              <a:spLocks/>
            </p:cNvSpPr>
            <p:nvPr/>
          </p:nvSpPr>
          <p:spPr bwMode="auto">
            <a:xfrm>
              <a:off x="1309" y="744"/>
              <a:ext cx="10" cy="8"/>
            </a:xfrm>
            <a:custGeom>
              <a:avLst/>
              <a:gdLst>
                <a:gd name="T0" fmla="*/ 7 w 7"/>
                <a:gd name="T1" fmla="*/ 0 h 6"/>
                <a:gd name="T2" fmla="*/ 3 w 7"/>
                <a:gd name="T3" fmla="*/ 5 h 6"/>
                <a:gd name="T4" fmla="*/ 6 w 7"/>
                <a:gd name="T5" fmla="*/ 6 h 6"/>
                <a:gd name="T6" fmla="*/ 7 w 7"/>
                <a:gd name="T7" fmla="*/ 0 h 6"/>
              </a:gdLst>
              <a:ahLst/>
              <a:cxnLst>
                <a:cxn ang="0">
                  <a:pos x="T0" y="T1"/>
                </a:cxn>
                <a:cxn ang="0">
                  <a:pos x="T2" y="T3"/>
                </a:cxn>
                <a:cxn ang="0">
                  <a:pos x="T4" y="T5"/>
                </a:cxn>
                <a:cxn ang="0">
                  <a:pos x="T6" y="T7"/>
                </a:cxn>
              </a:cxnLst>
              <a:rect l="0" t="0" r="r" b="b"/>
              <a:pathLst>
                <a:path w="7" h="6">
                  <a:moveTo>
                    <a:pt x="7" y="0"/>
                  </a:moveTo>
                  <a:cubicBezTo>
                    <a:pt x="7" y="0"/>
                    <a:pt x="2" y="3"/>
                    <a:pt x="3" y="5"/>
                  </a:cubicBezTo>
                  <a:cubicBezTo>
                    <a:pt x="3" y="5"/>
                    <a:pt x="3" y="6"/>
                    <a:pt x="6" y="6"/>
                  </a:cubicBezTo>
                  <a:cubicBezTo>
                    <a:pt x="6" y="6"/>
                    <a:pt x="0" y="6"/>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 name="Freeform 473"/>
            <p:cNvSpPr>
              <a:spLocks/>
            </p:cNvSpPr>
            <p:nvPr/>
          </p:nvSpPr>
          <p:spPr bwMode="auto">
            <a:xfrm>
              <a:off x="1286" y="764"/>
              <a:ext cx="46" cy="81"/>
            </a:xfrm>
            <a:custGeom>
              <a:avLst/>
              <a:gdLst>
                <a:gd name="T0" fmla="*/ 18 w 32"/>
                <a:gd name="T1" fmla="*/ 0 h 56"/>
                <a:gd name="T2" fmla="*/ 14 w 32"/>
                <a:gd name="T3" fmla="*/ 7 h 56"/>
                <a:gd name="T4" fmla="*/ 23 w 32"/>
                <a:gd name="T5" fmla="*/ 13 h 56"/>
                <a:gd name="T6" fmla="*/ 14 w 32"/>
                <a:gd name="T7" fmla="*/ 14 h 56"/>
                <a:gd name="T8" fmla="*/ 14 w 32"/>
                <a:gd name="T9" fmla="*/ 19 h 56"/>
                <a:gd name="T10" fmla="*/ 12 w 32"/>
                <a:gd name="T11" fmla="*/ 31 h 56"/>
                <a:gd name="T12" fmla="*/ 15 w 32"/>
                <a:gd name="T13" fmla="*/ 34 h 56"/>
                <a:gd name="T14" fmla="*/ 10 w 32"/>
                <a:gd name="T15" fmla="*/ 50 h 56"/>
                <a:gd name="T16" fmla="*/ 8 w 32"/>
                <a:gd name="T17" fmla="*/ 52 h 56"/>
                <a:gd name="T18" fmla="*/ 3 w 32"/>
                <a:gd name="T19" fmla="*/ 54 h 56"/>
                <a:gd name="T20" fmla="*/ 8 w 32"/>
                <a:gd name="T21" fmla="*/ 52 h 56"/>
                <a:gd name="T22" fmla="*/ 8 w 32"/>
                <a:gd name="T23" fmla="*/ 49 h 56"/>
                <a:gd name="T24" fmla="*/ 10 w 32"/>
                <a:gd name="T25" fmla="*/ 33 h 56"/>
                <a:gd name="T26" fmla="*/ 11 w 32"/>
                <a:gd name="T27" fmla="*/ 30 h 56"/>
                <a:gd name="T28" fmla="*/ 10 w 32"/>
                <a:gd name="T29" fmla="*/ 23 h 56"/>
                <a:gd name="T30" fmla="*/ 12 w 32"/>
                <a:gd name="T31" fmla="*/ 18 h 56"/>
                <a:gd name="T32" fmla="*/ 18 w 32"/>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6">
                  <a:moveTo>
                    <a:pt x="18" y="0"/>
                  </a:moveTo>
                  <a:cubicBezTo>
                    <a:pt x="14" y="7"/>
                    <a:pt x="14" y="7"/>
                    <a:pt x="14" y="7"/>
                  </a:cubicBezTo>
                  <a:cubicBezTo>
                    <a:pt x="14" y="7"/>
                    <a:pt x="15" y="9"/>
                    <a:pt x="23" y="13"/>
                  </a:cubicBezTo>
                  <a:cubicBezTo>
                    <a:pt x="23" y="13"/>
                    <a:pt x="26" y="15"/>
                    <a:pt x="14" y="14"/>
                  </a:cubicBezTo>
                  <a:cubicBezTo>
                    <a:pt x="14" y="14"/>
                    <a:pt x="12" y="15"/>
                    <a:pt x="14" y="19"/>
                  </a:cubicBezTo>
                  <a:cubicBezTo>
                    <a:pt x="12" y="31"/>
                    <a:pt x="12" y="31"/>
                    <a:pt x="12" y="31"/>
                  </a:cubicBezTo>
                  <a:cubicBezTo>
                    <a:pt x="12" y="31"/>
                    <a:pt x="32" y="36"/>
                    <a:pt x="15" y="34"/>
                  </a:cubicBezTo>
                  <a:cubicBezTo>
                    <a:pt x="15" y="34"/>
                    <a:pt x="14" y="31"/>
                    <a:pt x="10" y="50"/>
                  </a:cubicBezTo>
                  <a:cubicBezTo>
                    <a:pt x="10" y="50"/>
                    <a:pt x="21" y="56"/>
                    <a:pt x="8" y="52"/>
                  </a:cubicBezTo>
                  <a:cubicBezTo>
                    <a:pt x="8" y="52"/>
                    <a:pt x="3" y="54"/>
                    <a:pt x="3" y="54"/>
                  </a:cubicBezTo>
                  <a:cubicBezTo>
                    <a:pt x="3" y="54"/>
                    <a:pt x="0" y="53"/>
                    <a:pt x="8" y="52"/>
                  </a:cubicBezTo>
                  <a:cubicBezTo>
                    <a:pt x="8" y="52"/>
                    <a:pt x="7" y="51"/>
                    <a:pt x="8" y="49"/>
                  </a:cubicBezTo>
                  <a:cubicBezTo>
                    <a:pt x="8" y="49"/>
                    <a:pt x="11" y="34"/>
                    <a:pt x="10" y="33"/>
                  </a:cubicBezTo>
                  <a:cubicBezTo>
                    <a:pt x="10" y="33"/>
                    <a:pt x="15" y="33"/>
                    <a:pt x="11" y="30"/>
                  </a:cubicBezTo>
                  <a:cubicBezTo>
                    <a:pt x="11" y="30"/>
                    <a:pt x="12" y="24"/>
                    <a:pt x="10" y="23"/>
                  </a:cubicBezTo>
                  <a:cubicBezTo>
                    <a:pt x="12" y="18"/>
                    <a:pt x="12" y="18"/>
                    <a:pt x="12" y="18"/>
                  </a:cubicBezTo>
                  <a:cubicBezTo>
                    <a:pt x="12" y="18"/>
                    <a:pt x="9" y="11"/>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 name="Freeform 474"/>
            <p:cNvSpPr>
              <a:spLocks/>
            </p:cNvSpPr>
            <p:nvPr/>
          </p:nvSpPr>
          <p:spPr bwMode="auto">
            <a:xfrm>
              <a:off x="1303" y="774"/>
              <a:ext cx="6" cy="19"/>
            </a:xfrm>
            <a:custGeom>
              <a:avLst/>
              <a:gdLst>
                <a:gd name="T0" fmla="*/ 2 w 4"/>
                <a:gd name="T1" fmla="*/ 4 h 13"/>
                <a:gd name="T2" fmla="*/ 3 w 4"/>
                <a:gd name="T3" fmla="*/ 4 h 13"/>
                <a:gd name="T4" fmla="*/ 2 w 4"/>
                <a:gd name="T5" fmla="*/ 2 h 13"/>
                <a:gd name="T6" fmla="*/ 1 w 4"/>
                <a:gd name="T7" fmla="*/ 2 h 13"/>
                <a:gd name="T8" fmla="*/ 0 w 4"/>
                <a:gd name="T9" fmla="*/ 4 h 13"/>
                <a:gd name="T10" fmla="*/ 1 w 4"/>
                <a:gd name="T11" fmla="*/ 7 h 13"/>
                <a:gd name="T12" fmla="*/ 1 w 4"/>
                <a:gd name="T13" fmla="*/ 11 h 13"/>
                <a:gd name="T14" fmla="*/ 1 w 4"/>
                <a:gd name="T15" fmla="*/ 9 h 13"/>
                <a:gd name="T16" fmla="*/ 0 w 4"/>
                <a:gd name="T17" fmla="*/ 10 h 13"/>
                <a:gd name="T18" fmla="*/ 1 w 4"/>
                <a:gd name="T19" fmla="*/ 13 h 13"/>
                <a:gd name="T20" fmla="*/ 1 w 4"/>
                <a:gd name="T21" fmla="*/ 12 h 13"/>
                <a:gd name="T22" fmla="*/ 3 w 4"/>
                <a:gd name="T23" fmla="*/ 8 h 13"/>
                <a:gd name="T24" fmla="*/ 1 w 4"/>
                <a:gd name="T25" fmla="*/ 4 h 13"/>
                <a:gd name="T26" fmla="*/ 2 w 4"/>
                <a:gd name="T2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3">
                  <a:moveTo>
                    <a:pt x="2" y="4"/>
                  </a:moveTo>
                  <a:cubicBezTo>
                    <a:pt x="3" y="4"/>
                    <a:pt x="3" y="4"/>
                    <a:pt x="3" y="4"/>
                  </a:cubicBezTo>
                  <a:cubicBezTo>
                    <a:pt x="3" y="4"/>
                    <a:pt x="4" y="2"/>
                    <a:pt x="2" y="2"/>
                  </a:cubicBezTo>
                  <a:cubicBezTo>
                    <a:pt x="2" y="2"/>
                    <a:pt x="2" y="0"/>
                    <a:pt x="1" y="2"/>
                  </a:cubicBezTo>
                  <a:cubicBezTo>
                    <a:pt x="1" y="2"/>
                    <a:pt x="0" y="2"/>
                    <a:pt x="0" y="4"/>
                  </a:cubicBezTo>
                  <a:cubicBezTo>
                    <a:pt x="0" y="4"/>
                    <a:pt x="0" y="6"/>
                    <a:pt x="1" y="7"/>
                  </a:cubicBezTo>
                  <a:cubicBezTo>
                    <a:pt x="1" y="7"/>
                    <a:pt x="4" y="10"/>
                    <a:pt x="1" y="11"/>
                  </a:cubicBezTo>
                  <a:cubicBezTo>
                    <a:pt x="1" y="9"/>
                    <a:pt x="1" y="9"/>
                    <a:pt x="1" y="9"/>
                  </a:cubicBezTo>
                  <a:cubicBezTo>
                    <a:pt x="1" y="9"/>
                    <a:pt x="0" y="8"/>
                    <a:pt x="0" y="10"/>
                  </a:cubicBezTo>
                  <a:cubicBezTo>
                    <a:pt x="1" y="13"/>
                    <a:pt x="1" y="13"/>
                    <a:pt x="1" y="13"/>
                  </a:cubicBezTo>
                  <a:cubicBezTo>
                    <a:pt x="1" y="13"/>
                    <a:pt x="1" y="13"/>
                    <a:pt x="1" y="12"/>
                  </a:cubicBezTo>
                  <a:cubicBezTo>
                    <a:pt x="1" y="12"/>
                    <a:pt x="4" y="11"/>
                    <a:pt x="3" y="8"/>
                  </a:cubicBezTo>
                  <a:cubicBezTo>
                    <a:pt x="3" y="8"/>
                    <a:pt x="1" y="5"/>
                    <a:pt x="1" y="4"/>
                  </a:cubicBezTo>
                  <a:cubicBezTo>
                    <a:pt x="1" y="4"/>
                    <a:pt x="1" y="1"/>
                    <a:pt x="2"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 name="Freeform 475"/>
            <p:cNvSpPr>
              <a:spLocks/>
            </p:cNvSpPr>
            <p:nvPr/>
          </p:nvSpPr>
          <p:spPr bwMode="auto">
            <a:xfrm>
              <a:off x="1309" y="777"/>
              <a:ext cx="4" cy="15"/>
            </a:xfrm>
            <a:custGeom>
              <a:avLst/>
              <a:gdLst>
                <a:gd name="T0" fmla="*/ 0 w 3"/>
                <a:gd name="T1" fmla="*/ 1 h 10"/>
                <a:gd name="T2" fmla="*/ 0 w 3"/>
                <a:gd name="T3" fmla="*/ 2 h 10"/>
                <a:gd name="T4" fmla="*/ 1 w 3"/>
                <a:gd name="T5" fmla="*/ 1 h 10"/>
                <a:gd name="T6" fmla="*/ 1 w 3"/>
                <a:gd name="T7" fmla="*/ 7 h 10"/>
                <a:gd name="T8" fmla="*/ 1 w 3"/>
                <a:gd name="T9" fmla="*/ 9 h 10"/>
                <a:gd name="T10" fmla="*/ 1 w 3"/>
                <a:gd name="T11" fmla="*/ 10 h 10"/>
                <a:gd name="T12" fmla="*/ 2 w 3"/>
                <a:gd name="T13" fmla="*/ 10 h 10"/>
                <a:gd name="T14" fmla="*/ 3 w 3"/>
                <a:gd name="T15" fmla="*/ 0 h 10"/>
                <a:gd name="T16" fmla="*/ 2 w 3"/>
                <a:gd name="T17" fmla="*/ 0 h 10"/>
                <a:gd name="T18" fmla="*/ 0 w 3"/>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0" y="1"/>
                  </a:moveTo>
                  <a:cubicBezTo>
                    <a:pt x="0" y="2"/>
                    <a:pt x="0" y="2"/>
                    <a:pt x="0" y="2"/>
                  </a:cubicBezTo>
                  <a:cubicBezTo>
                    <a:pt x="1" y="1"/>
                    <a:pt x="1" y="1"/>
                    <a:pt x="1" y="1"/>
                  </a:cubicBezTo>
                  <a:cubicBezTo>
                    <a:pt x="1" y="1"/>
                    <a:pt x="1" y="6"/>
                    <a:pt x="1" y="7"/>
                  </a:cubicBezTo>
                  <a:cubicBezTo>
                    <a:pt x="1" y="9"/>
                    <a:pt x="1" y="9"/>
                    <a:pt x="1" y="9"/>
                  </a:cubicBezTo>
                  <a:cubicBezTo>
                    <a:pt x="1" y="10"/>
                    <a:pt x="1" y="10"/>
                    <a:pt x="1" y="10"/>
                  </a:cubicBezTo>
                  <a:cubicBezTo>
                    <a:pt x="2" y="10"/>
                    <a:pt x="2" y="10"/>
                    <a:pt x="2" y="10"/>
                  </a:cubicBezTo>
                  <a:cubicBezTo>
                    <a:pt x="2" y="10"/>
                    <a:pt x="3" y="3"/>
                    <a:pt x="3" y="0"/>
                  </a:cubicBezTo>
                  <a:cubicBezTo>
                    <a:pt x="2" y="0"/>
                    <a:pt x="2" y="0"/>
                    <a:pt x="2" y="0"/>
                  </a:cubicBezTo>
                  <a:cubicBezTo>
                    <a:pt x="0" y="1"/>
                    <a:pt x="0" y="1"/>
                    <a:pt x="0"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 name="Freeform 476"/>
            <p:cNvSpPr>
              <a:spLocks/>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 name="Freeform 477"/>
            <p:cNvSpPr>
              <a:spLocks/>
            </p:cNvSpPr>
            <p:nvPr/>
          </p:nvSpPr>
          <p:spPr bwMode="auto">
            <a:xfrm>
              <a:off x="1331" y="789"/>
              <a:ext cx="3" cy="3"/>
            </a:xfrm>
            <a:custGeom>
              <a:avLst/>
              <a:gdLst>
                <a:gd name="T0" fmla="*/ 0 w 3"/>
                <a:gd name="T1" fmla="*/ 0 h 3"/>
                <a:gd name="T2" fmla="*/ 0 w 3"/>
                <a:gd name="T3" fmla="*/ 3 h 3"/>
                <a:gd name="T4" fmla="*/ 1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1" y="3"/>
                  </a:lnTo>
                  <a:lnTo>
                    <a:pt x="3"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 name="Freeform 478"/>
            <p:cNvSpPr>
              <a:spLocks noEditPoints="1"/>
            </p:cNvSpPr>
            <p:nvPr/>
          </p:nvSpPr>
          <p:spPr bwMode="auto">
            <a:xfrm>
              <a:off x="1313" y="777"/>
              <a:ext cx="10" cy="15"/>
            </a:xfrm>
            <a:custGeom>
              <a:avLst/>
              <a:gdLst>
                <a:gd name="T0" fmla="*/ 3 w 7"/>
                <a:gd name="T1" fmla="*/ 0 h 10"/>
                <a:gd name="T2" fmla="*/ 1 w 7"/>
                <a:gd name="T3" fmla="*/ 2 h 10"/>
                <a:gd name="T4" fmla="*/ 0 w 7"/>
                <a:gd name="T5" fmla="*/ 7 h 10"/>
                <a:gd name="T6" fmla="*/ 2 w 7"/>
                <a:gd name="T7" fmla="*/ 10 h 10"/>
                <a:gd name="T8" fmla="*/ 3 w 7"/>
                <a:gd name="T9" fmla="*/ 9 h 10"/>
                <a:gd name="T10" fmla="*/ 6 w 7"/>
                <a:gd name="T11" fmla="*/ 7 h 10"/>
                <a:gd name="T12" fmla="*/ 6 w 7"/>
                <a:gd name="T13" fmla="*/ 2 h 10"/>
                <a:gd name="T14" fmla="*/ 3 w 7"/>
                <a:gd name="T15" fmla="*/ 0 h 10"/>
                <a:gd name="T16" fmla="*/ 4 w 7"/>
                <a:gd name="T17" fmla="*/ 8 h 10"/>
                <a:gd name="T18" fmla="*/ 2 w 7"/>
                <a:gd name="T19" fmla="*/ 7 h 10"/>
                <a:gd name="T20" fmla="*/ 3 w 7"/>
                <a:gd name="T21" fmla="*/ 2 h 10"/>
                <a:gd name="T22" fmla="*/ 4 w 7"/>
                <a:gd name="T23" fmla="*/ 2 h 10"/>
                <a:gd name="T24" fmla="*/ 4 w 7"/>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3" y="0"/>
                  </a:moveTo>
                  <a:cubicBezTo>
                    <a:pt x="1" y="0"/>
                    <a:pt x="1" y="2"/>
                    <a:pt x="1" y="2"/>
                  </a:cubicBezTo>
                  <a:cubicBezTo>
                    <a:pt x="0" y="7"/>
                    <a:pt x="0" y="7"/>
                    <a:pt x="0" y="7"/>
                  </a:cubicBezTo>
                  <a:cubicBezTo>
                    <a:pt x="0" y="9"/>
                    <a:pt x="2" y="10"/>
                    <a:pt x="2" y="10"/>
                  </a:cubicBezTo>
                  <a:cubicBezTo>
                    <a:pt x="3" y="9"/>
                    <a:pt x="3" y="9"/>
                    <a:pt x="3" y="9"/>
                  </a:cubicBezTo>
                  <a:cubicBezTo>
                    <a:pt x="5" y="10"/>
                    <a:pt x="6" y="7"/>
                    <a:pt x="6" y="7"/>
                  </a:cubicBezTo>
                  <a:cubicBezTo>
                    <a:pt x="5" y="6"/>
                    <a:pt x="6" y="2"/>
                    <a:pt x="6" y="2"/>
                  </a:cubicBezTo>
                  <a:cubicBezTo>
                    <a:pt x="7" y="0"/>
                    <a:pt x="3" y="0"/>
                    <a:pt x="3" y="0"/>
                  </a:cubicBezTo>
                  <a:moveTo>
                    <a:pt x="4" y="8"/>
                  </a:moveTo>
                  <a:cubicBezTo>
                    <a:pt x="4" y="8"/>
                    <a:pt x="2" y="10"/>
                    <a:pt x="2" y="7"/>
                  </a:cubicBezTo>
                  <a:cubicBezTo>
                    <a:pt x="3" y="2"/>
                    <a:pt x="3" y="2"/>
                    <a:pt x="3" y="2"/>
                  </a:cubicBezTo>
                  <a:cubicBezTo>
                    <a:pt x="3" y="2"/>
                    <a:pt x="3" y="0"/>
                    <a:pt x="4" y="2"/>
                  </a:cubicBezTo>
                  <a:cubicBezTo>
                    <a:pt x="4" y="2"/>
                    <a:pt x="4" y="7"/>
                    <a:pt x="4"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 name="Freeform 479"/>
            <p:cNvSpPr>
              <a:spLocks noEditPoints="1"/>
            </p:cNvSpPr>
            <p:nvPr/>
          </p:nvSpPr>
          <p:spPr bwMode="auto">
            <a:xfrm>
              <a:off x="1322" y="776"/>
              <a:ext cx="9" cy="16"/>
            </a:xfrm>
            <a:custGeom>
              <a:avLst/>
              <a:gdLst>
                <a:gd name="T0" fmla="*/ 6 w 6"/>
                <a:gd name="T1" fmla="*/ 2 h 11"/>
                <a:gd name="T2" fmla="*/ 5 w 6"/>
                <a:gd name="T3" fmla="*/ 1 h 11"/>
                <a:gd name="T4" fmla="*/ 1 w 6"/>
                <a:gd name="T5" fmla="*/ 4 h 11"/>
                <a:gd name="T6" fmla="*/ 3 w 6"/>
                <a:gd name="T7" fmla="*/ 11 h 11"/>
                <a:gd name="T8" fmla="*/ 6 w 6"/>
                <a:gd name="T9" fmla="*/ 8 h 11"/>
                <a:gd name="T10" fmla="*/ 6 w 6"/>
                <a:gd name="T11" fmla="*/ 2 h 11"/>
                <a:gd name="T12" fmla="*/ 3 w 6"/>
                <a:gd name="T13" fmla="*/ 9 h 11"/>
                <a:gd name="T14" fmla="*/ 2 w 6"/>
                <a:gd name="T15" fmla="*/ 5 h 11"/>
                <a:gd name="T16" fmla="*/ 4 w 6"/>
                <a:gd name="T17" fmla="*/ 2 h 11"/>
                <a:gd name="T18" fmla="*/ 4 w 6"/>
                <a:gd name="T19" fmla="*/ 4 h 11"/>
                <a:gd name="T20" fmla="*/ 3 w 6"/>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1">
                  <a:moveTo>
                    <a:pt x="6" y="2"/>
                  </a:moveTo>
                  <a:cubicBezTo>
                    <a:pt x="6" y="2"/>
                    <a:pt x="6" y="0"/>
                    <a:pt x="5" y="1"/>
                  </a:cubicBezTo>
                  <a:cubicBezTo>
                    <a:pt x="5" y="1"/>
                    <a:pt x="1" y="1"/>
                    <a:pt x="1" y="4"/>
                  </a:cubicBezTo>
                  <a:cubicBezTo>
                    <a:pt x="1" y="4"/>
                    <a:pt x="0" y="11"/>
                    <a:pt x="3" y="11"/>
                  </a:cubicBezTo>
                  <a:cubicBezTo>
                    <a:pt x="3" y="11"/>
                    <a:pt x="6" y="11"/>
                    <a:pt x="6" y="8"/>
                  </a:cubicBezTo>
                  <a:cubicBezTo>
                    <a:pt x="6" y="2"/>
                    <a:pt x="6" y="2"/>
                    <a:pt x="6" y="2"/>
                  </a:cubicBezTo>
                  <a:moveTo>
                    <a:pt x="3" y="9"/>
                  </a:moveTo>
                  <a:cubicBezTo>
                    <a:pt x="3" y="9"/>
                    <a:pt x="2" y="10"/>
                    <a:pt x="2" y="5"/>
                  </a:cubicBezTo>
                  <a:cubicBezTo>
                    <a:pt x="2" y="5"/>
                    <a:pt x="2" y="1"/>
                    <a:pt x="4" y="2"/>
                  </a:cubicBezTo>
                  <a:cubicBezTo>
                    <a:pt x="4" y="2"/>
                    <a:pt x="5" y="1"/>
                    <a:pt x="4" y="4"/>
                  </a:cubicBezTo>
                  <a:cubicBezTo>
                    <a:pt x="4" y="4"/>
                    <a:pt x="5" y="10"/>
                    <a:pt x="3"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 name="Freeform 480"/>
            <p:cNvSpPr>
              <a:spLocks noEditPoints="1"/>
            </p:cNvSpPr>
            <p:nvPr/>
          </p:nvSpPr>
          <p:spPr bwMode="auto">
            <a:xfrm>
              <a:off x="1334" y="776"/>
              <a:ext cx="8" cy="16"/>
            </a:xfrm>
            <a:custGeom>
              <a:avLst/>
              <a:gdLst>
                <a:gd name="T0" fmla="*/ 4 w 6"/>
                <a:gd name="T1" fmla="*/ 1 h 11"/>
                <a:gd name="T2" fmla="*/ 2 w 6"/>
                <a:gd name="T3" fmla="*/ 0 h 11"/>
                <a:gd name="T4" fmla="*/ 0 w 6"/>
                <a:gd name="T5" fmla="*/ 3 h 11"/>
                <a:gd name="T6" fmla="*/ 0 w 6"/>
                <a:gd name="T7" fmla="*/ 9 h 11"/>
                <a:gd name="T8" fmla="*/ 2 w 6"/>
                <a:gd name="T9" fmla="*/ 11 h 11"/>
                <a:gd name="T10" fmla="*/ 5 w 6"/>
                <a:gd name="T11" fmla="*/ 9 h 11"/>
                <a:gd name="T12" fmla="*/ 4 w 6"/>
                <a:gd name="T13" fmla="*/ 1 h 11"/>
                <a:gd name="T14" fmla="*/ 2 w 6"/>
                <a:gd name="T15" fmla="*/ 10 h 11"/>
                <a:gd name="T16" fmla="*/ 2 w 6"/>
                <a:gd name="T17" fmla="*/ 7 h 11"/>
                <a:gd name="T18" fmla="*/ 2 w 6"/>
                <a:gd name="T19" fmla="*/ 2 h 11"/>
                <a:gd name="T20" fmla="*/ 4 w 6"/>
                <a:gd name="T21" fmla="*/ 3 h 11"/>
                <a:gd name="T22" fmla="*/ 2 w 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4" y="1"/>
                  </a:moveTo>
                  <a:cubicBezTo>
                    <a:pt x="4" y="1"/>
                    <a:pt x="3" y="0"/>
                    <a:pt x="2" y="0"/>
                  </a:cubicBezTo>
                  <a:cubicBezTo>
                    <a:pt x="2" y="0"/>
                    <a:pt x="0" y="0"/>
                    <a:pt x="0" y="3"/>
                  </a:cubicBezTo>
                  <a:cubicBezTo>
                    <a:pt x="0" y="3"/>
                    <a:pt x="1" y="6"/>
                    <a:pt x="0" y="9"/>
                  </a:cubicBezTo>
                  <a:cubicBezTo>
                    <a:pt x="0" y="9"/>
                    <a:pt x="0" y="11"/>
                    <a:pt x="2" y="11"/>
                  </a:cubicBezTo>
                  <a:cubicBezTo>
                    <a:pt x="2" y="11"/>
                    <a:pt x="5" y="11"/>
                    <a:pt x="5" y="9"/>
                  </a:cubicBezTo>
                  <a:cubicBezTo>
                    <a:pt x="5" y="9"/>
                    <a:pt x="6" y="1"/>
                    <a:pt x="4" y="1"/>
                  </a:cubicBezTo>
                  <a:moveTo>
                    <a:pt x="2" y="10"/>
                  </a:moveTo>
                  <a:cubicBezTo>
                    <a:pt x="2" y="10"/>
                    <a:pt x="1" y="10"/>
                    <a:pt x="2" y="7"/>
                  </a:cubicBezTo>
                  <a:cubicBezTo>
                    <a:pt x="2" y="7"/>
                    <a:pt x="2" y="2"/>
                    <a:pt x="2" y="2"/>
                  </a:cubicBezTo>
                  <a:cubicBezTo>
                    <a:pt x="2" y="2"/>
                    <a:pt x="3" y="0"/>
                    <a:pt x="4" y="3"/>
                  </a:cubicBezTo>
                  <a:cubicBezTo>
                    <a:pt x="4" y="3"/>
                    <a:pt x="4" y="11"/>
                    <a:pt x="2"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 name="Freeform 481"/>
            <p:cNvSpPr>
              <a:spLocks noEditPoints="1"/>
            </p:cNvSpPr>
            <p:nvPr/>
          </p:nvSpPr>
          <p:spPr bwMode="auto">
            <a:xfrm>
              <a:off x="1341" y="774"/>
              <a:ext cx="7" cy="19"/>
            </a:xfrm>
            <a:custGeom>
              <a:avLst/>
              <a:gdLst>
                <a:gd name="T0" fmla="*/ 4 w 5"/>
                <a:gd name="T1" fmla="*/ 3 h 13"/>
                <a:gd name="T2" fmla="*/ 1 w 5"/>
                <a:gd name="T3" fmla="*/ 3 h 13"/>
                <a:gd name="T4" fmla="*/ 1 w 5"/>
                <a:gd name="T5" fmla="*/ 10 h 13"/>
                <a:gd name="T6" fmla="*/ 3 w 5"/>
                <a:gd name="T7" fmla="*/ 12 h 13"/>
                <a:gd name="T8" fmla="*/ 5 w 5"/>
                <a:gd name="T9" fmla="*/ 9 h 13"/>
                <a:gd name="T10" fmla="*/ 4 w 5"/>
                <a:gd name="T11" fmla="*/ 3 h 13"/>
                <a:gd name="T12" fmla="*/ 3 w 5"/>
                <a:gd name="T13" fmla="*/ 11 h 13"/>
                <a:gd name="T14" fmla="*/ 2 w 5"/>
                <a:gd name="T15" fmla="*/ 7 h 13"/>
                <a:gd name="T16" fmla="*/ 3 w 5"/>
                <a:gd name="T17" fmla="*/ 3 h 13"/>
                <a:gd name="T18" fmla="*/ 4 w 5"/>
                <a:gd name="T19" fmla="*/ 6 h 13"/>
                <a:gd name="T20" fmla="*/ 3 w 5"/>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4" y="3"/>
                  </a:moveTo>
                  <a:cubicBezTo>
                    <a:pt x="2" y="0"/>
                    <a:pt x="1" y="3"/>
                    <a:pt x="1" y="3"/>
                  </a:cubicBezTo>
                  <a:cubicBezTo>
                    <a:pt x="2" y="3"/>
                    <a:pt x="1" y="10"/>
                    <a:pt x="1" y="10"/>
                  </a:cubicBezTo>
                  <a:cubicBezTo>
                    <a:pt x="0" y="12"/>
                    <a:pt x="3" y="12"/>
                    <a:pt x="3" y="12"/>
                  </a:cubicBezTo>
                  <a:cubicBezTo>
                    <a:pt x="5" y="13"/>
                    <a:pt x="5" y="9"/>
                    <a:pt x="5" y="9"/>
                  </a:cubicBezTo>
                  <a:cubicBezTo>
                    <a:pt x="5" y="3"/>
                    <a:pt x="4" y="3"/>
                    <a:pt x="4" y="3"/>
                  </a:cubicBezTo>
                  <a:moveTo>
                    <a:pt x="3" y="11"/>
                  </a:moveTo>
                  <a:cubicBezTo>
                    <a:pt x="3" y="11"/>
                    <a:pt x="2" y="11"/>
                    <a:pt x="2" y="7"/>
                  </a:cubicBezTo>
                  <a:cubicBezTo>
                    <a:pt x="2" y="7"/>
                    <a:pt x="2" y="2"/>
                    <a:pt x="3" y="3"/>
                  </a:cubicBezTo>
                  <a:cubicBezTo>
                    <a:pt x="3" y="3"/>
                    <a:pt x="4" y="2"/>
                    <a:pt x="4" y="6"/>
                  </a:cubicBezTo>
                  <a:cubicBezTo>
                    <a:pt x="4" y="6"/>
                    <a:pt x="5" y="11"/>
                    <a:pt x="3"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 name="Freeform 482"/>
            <p:cNvSpPr>
              <a:spLocks noEditPoints="1"/>
            </p:cNvSpPr>
            <p:nvPr/>
          </p:nvSpPr>
          <p:spPr bwMode="auto">
            <a:xfrm>
              <a:off x="1348" y="776"/>
              <a:ext cx="4" cy="18"/>
            </a:xfrm>
            <a:custGeom>
              <a:avLst/>
              <a:gdLst>
                <a:gd name="T0" fmla="*/ 3 w 3"/>
                <a:gd name="T1" fmla="*/ 4 h 13"/>
                <a:gd name="T2" fmla="*/ 1 w 3"/>
                <a:gd name="T3" fmla="*/ 2 h 13"/>
                <a:gd name="T4" fmla="*/ 0 w 3"/>
                <a:gd name="T5" fmla="*/ 3 h 13"/>
                <a:gd name="T6" fmla="*/ 0 w 3"/>
                <a:gd name="T7" fmla="*/ 10 h 13"/>
                <a:gd name="T8" fmla="*/ 2 w 3"/>
                <a:gd name="T9" fmla="*/ 11 h 13"/>
                <a:gd name="T10" fmla="*/ 2 w 3"/>
                <a:gd name="T11" fmla="*/ 8 h 13"/>
                <a:gd name="T12" fmla="*/ 3 w 3"/>
                <a:gd name="T13" fmla="*/ 4 h 13"/>
                <a:gd name="T14" fmla="*/ 1 w 3"/>
                <a:gd name="T15" fmla="*/ 11 h 13"/>
                <a:gd name="T16" fmla="*/ 1 w 3"/>
                <a:gd name="T17" fmla="*/ 6 h 13"/>
                <a:gd name="T18" fmla="*/ 1 w 3"/>
                <a:gd name="T19" fmla="*/ 3 h 13"/>
                <a:gd name="T20" fmla="*/ 2 w 3"/>
                <a:gd name="T21" fmla="*/ 4 h 13"/>
                <a:gd name="T22" fmla="*/ 1 w 3"/>
                <a:gd name="T2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3">
                  <a:moveTo>
                    <a:pt x="3" y="4"/>
                  </a:moveTo>
                  <a:cubicBezTo>
                    <a:pt x="3" y="4"/>
                    <a:pt x="2" y="1"/>
                    <a:pt x="1" y="2"/>
                  </a:cubicBezTo>
                  <a:cubicBezTo>
                    <a:pt x="1" y="2"/>
                    <a:pt x="0" y="0"/>
                    <a:pt x="0" y="3"/>
                  </a:cubicBezTo>
                  <a:cubicBezTo>
                    <a:pt x="0" y="3"/>
                    <a:pt x="1" y="5"/>
                    <a:pt x="0" y="10"/>
                  </a:cubicBezTo>
                  <a:cubicBezTo>
                    <a:pt x="0" y="10"/>
                    <a:pt x="0" y="13"/>
                    <a:pt x="2" y="11"/>
                  </a:cubicBezTo>
                  <a:cubicBezTo>
                    <a:pt x="2" y="11"/>
                    <a:pt x="3" y="11"/>
                    <a:pt x="2" y="8"/>
                  </a:cubicBezTo>
                  <a:cubicBezTo>
                    <a:pt x="2" y="8"/>
                    <a:pt x="2" y="4"/>
                    <a:pt x="3" y="4"/>
                  </a:cubicBezTo>
                  <a:moveTo>
                    <a:pt x="1" y="11"/>
                  </a:moveTo>
                  <a:cubicBezTo>
                    <a:pt x="1" y="11"/>
                    <a:pt x="0" y="10"/>
                    <a:pt x="1" y="6"/>
                  </a:cubicBezTo>
                  <a:cubicBezTo>
                    <a:pt x="1" y="6"/>
                    <a:pt x="1" y="3"/>
                    <a:pt x="1" y="3"/>
                  </a:cubicBezTo>
                  <a:cubicBezTo>
                    <a:pt x="1" y="3"/>
                    <a:pt x="2" y="2"/>
                    <a:pt x="2" y="4"/>
                  </a:cubicBezTo>
                  <a:cubicBezTo>
                    <a:pt x="2" y="4"/>
                    <a:pt x="2" y="11"/>
                    <a:pt x="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 name="Freeform 483"/>
            <p:cNvSpPr>
              <a:spLocks/>
            </p:cNvSpPr>
            <p:nvPr/>
          </p:nvSpPr>
          <p:spPr bwMode="auto">
            <a:xfrm>
              <a:off x="1332" y="822"/>
              <a:ext cx="13" cy="16"/>
            </a:xfrm>
            <a:custGeom>
              <a:avLst/>
              <a:gdLst>
                <a:gd name="T0" fmla="*/ 7 w 9"/>
                <a:gd name="T1" fmla="*/ 5 h 11"/>
                <a:gd name="T2" fmla="*/ 0 w 9"/>
                <a:gd name="T3" fmla="*/ 3 h 11"/>
                <a:gd name="T4" fmla="*/ 2 w 9"/>
                <a:gd name="T5" fmla="*/ 11 h 11"/>
                <a:gd name="T6" fmla="*/ 7 w 9"/>
                <a:gd name="T7" fmla="*/ 5 h 11"/>
              </a:gdLst>
              <a:ahLst/>
              <a:cxnLst>
                <a:cxn ang="0">
                  <a:pos x="T0" y="T1"/>
                </a:cxn>
                <a:cxn ang="0">
                  <a:pos x="T2" y="T3"/>
                </a:cxn>
                <a:cxn ang="0">
                  <a:pos x="T4" y="T5"/>
                </a:cxn>
                <a:cxn ang="0">
                  <a:pos x="T6" y="T7"/>
                </a:cxn>
              </a:cxnLst>
              <a:rect l="0" t="0" r="r" b="b"/>
              <a:pathLst>
                <a:path w="9" h="11">
                  <a:moveTo>
                    <a:pt x="7" y="5"/>
                  </a:moveTo>
                  <a:cubicBezTo>
                    <a:pt x="9" y="0"/>
                    <a:pt x="3" y="3"/>
                    <a:pt x="0" y="3"/>
                  </a:cubicBezTo>
                  <a:cubicBezTo>
                    <a:pt x="0" y="6"/>
                    <a:pt x="1" y="10"/>
                    <a:pt x="2" y="11"/>
                  </a:cubicBezTo>
                  <a:cubicBezTo>
                    <a:pt x="3" y="8"/>
                    <a:pt x="6" y="7"/>
                    <a:pt x="7"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 name="Freeform 484"/>
            <p:cNvSpPr>
              <a:spLocks noEditPoints="1"/>
            </p:cNvSpPr>
            <p:nvPr/>
          </p:nvSpPr>
          <p:spPr bwMode="auto">
            <a:xfrm>
              <a:off x="1350" y="796"/>
              <a:ext cx="4" cy="41"/>
            </a:xfrm>
            <a:custGeom>
              <a:avLst/>
              <a:gdLst>
                <a:gd name="T0" fmla="*/ 1 w 3"/>
                <a:gd name="T1" fmla="*/ 22 h 28"/>
                <a:gd name="T2" fmla="*/ 2 w 3"/>
                <a:gd name="T3" fmla="*/ 26 h 28"/>
                <a:gd name="T4" fmla="*/ 2 w 3"/>
                <a:gd name="T5" fmla="*/ 28 h 28"/>
                <a:gd name="T6" fmla="*/ 3 w 3"/>
                <a:gd name="T7" fmla="*/ 28 h 28"/>
                <a:gd name="T8" fmla="*/ 1 w 3"/>
                <a:gd name="T9" fmla="*/ 22 h 28"/>
                <a:gd name="T10" fmla="*/ 1 w 3"/>
                <a:gd name="T11" fmla="*/ 22 h 28"/>
                <a:gd name="T12" fmla="*/ 1 w 3"/>
                <a:gd name="T13" fmla="*/ 22 h 28"/>
                <a:gd name="T14" fmla="*/ 1 w 3"/>
                <a:gd name="T15" fmla="*/ 0 h 28"/>
                <a:gd name="T16" fmla="*/ 1 w 3"/>
                <a:gd name="T17" fmla="*/ 1 h 28"/>
                <a:gd name="T18" fmla="*/ 1 w 3"/>
                <a:gd name="T19" fmla="*/ 1 h 28"/>
                <a:gd name="T20" fmla="*/ 1 w 3"/>
                <a:gd name="T21" fmla="*/ 10 h 28"/>
                <a:gd name="T22" fmla="*/ 1 w 3"/>
                <a:gd name="T23" fmla="*/ 17 h 28"/>
                <a:gd name="T24" fmla="*/ 1 w 3"/>
                <a:gd name="T25" fmla="*/ 11 h 28"/>
                <a:gd name="T26" fmla="*/ 1 w 3"/>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8">
                  <a:moveTo>
                    <a:pt x="1" y="22"/>
                  </a:moveTo>
                  <a:cubicBezTo>
                    <a:pt x="1" y="24"/>
                    <a:pt x="2" y="26"/>
                    <a:pt x="2" y="26"/>
                  </a:cubicBezTo>
                  <a:cubicBezTo>
                    <a:pt x="1" y="27"/>
                    <a:pt x="2" y="28"/>
                    <a:pt x="2" y="28"/>
                  </a:cubicBezTo>
                  <a:cubicBezTo>
                    <a:pt x="2" y="28"/>
                    <a:pt x="3" y="28"/>
                    <a:pt x="3" y="28"/>
                  </a:cubicBezTo>
                  <a:cubicBezTo>
                    <a:pt x="2" y="22"/>
                    <a:pt x="1" y="22"/>
                    <a:pt x="1" y="22"/>
                  </a:cubicBezTo>
                  <a:cubicBezTo>
                    <a:pt x="1" y="22"/>
                    <a:pt x="1" y="22"/>
                    <a:pt x="1" y="22"/>
                  </a:cubicBezTo>
                  <a:cubicBezTo>
                    <a:pt x="1" y="22"/>
                    <a:pt x="1" y="22"/>
                    <a:pt x="1" y="22"/>
                  </a:cubicBezTo>
                  <a:moveTo>
                    <a:pt x="1" y="0"/>
                  </a:moveTo>
                  <a:cubicBezTo>
                    <a:pt x="1" y="1"/>
                    <a:pt x="1" y="1"/>
                    <a:pt x="1" y="1"/>
                  </a:cubicBezTo>
                  <a:cubicBezTo>
                    <a:pt x="1" y="1"/>
                    <a:pt x="1" y="1"/>
                    <a:pt x="1" y="1"/>
                  </a:cubicBezTo>
                  <a:cubicBezTo>
                    <a:pt x="2" y="1"/>
                    <a:pt x="1" y="10"/>
                    <a:pt x="1" y="10"/>
                  </a:cubicBezTo>
                  <a:cubicBezTo>
                    <a:pt x="0" y="11"/>
                    <a:pt x="0" y="14"/>
                    <a:pt x="1" y="17"/>
                  </a:cubicBezTo>
                  <a:cubicBezTo>
                    <a:pt x="1" y="14"/>
                    <a:pt x="1" y="11"/>
                    <a:pt x="1" y="11"/>
                  </a:cubicBezTo>
                  <a:cubicBezTo>
                    <a:pt x="2" y="8"/>
                    <a:pt x="1" y="1"/>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 name="Freeform 485"/>
            <p:cNvSpPr>
              <a:spLocks/>
            </p:cNvSpPr>
            <p:nvPr/>
          </p:nvSpPr>
          <p:spPr bwMode="auto">
            <a:xfrm>
              <a:off x="1358" y="834"/>
              <a:ext cx="2"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0" y="1"/>
                    <a:pt x="0" y="1"/>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 name="Freeform 486"/>
            <p:cNvSpPr>
              <a:spLocks noEditPoints="1"/>
            </p:cNvSpPr>
            <p:nvPr/>
          </p:nvSpPr>
          <p:spPr bwMode="auto">
            <a:xfrm>
              <a:off x="1354" y="835"/>
              <a:ext cx="10" cy="5"/>
            </a:xfrm>
            <a:custGeom>
              <a:avLst/>
              <a:gdLst>
                <a:gd name="T0" fmla="*/ 3 w 7"/>
                <a:gd name="T1" fmla="*/ 0 h 3"/>
                <a:gd name="T2" fmla="*/ 3 w 7"/>
                <a:gd name="T3" fmla="*/ 0 h 3"/>
                <a:gd name="T4" fmla="*/ 3 w 7"/>
                <a:gd name="T5" fmla="*/ 0 h 3"/>
                <a:gd name="T6" fmla="*/ 5 w 7"/>
                <a:gd name="T7" fmla="*/ 1 h 3"/>
                <a:gd name="T8" fmla="*/ 6 w 7"/>
                <a:gd name="T9" fmla="*/ 2 h 3"/>
                <a:gd name="T10" fmla="*/ 7 w 7"/>
                <a:gd name="T11" fmla="*/ 2 h 3"/>
                <a:gd name="T12" fmla="*/ 7 w 7"/>
                <a:gd name="T13" fmla="*/ 3 h 3"/>
                <a:gd name="T14" fmla="*/ 7 w 7"/>
                <a:gd name="T15" fmla="*/ 3 h 3"/>
                <a:gd name="T16" fmla="*/ 4 w 7"/>
                <a:gd name="T17" fmla="*/ 1 h 3"/>
                <a:gd name="T18" fmla="*/ 3 w 7"/>
                <a:gd name="T19" fmla="*/ 0 h 3"/>
                <a:gd name="T20" fmla="*/ 3 w 7"/>
                <a:gd name="T21" fmla="*/ 0 h 3"/>
                <a:gd name="T22" fmla="*/ 3 w 7"/>
                <a:gd name="T23" fmla="*/ 0 h 3"/>
                <a:gd name="T24" fmla="*/ 3 w 7"/>
                <a:gd name="T25" fmla="*/ 0 h 3"/>
                <a:gd name="T26" fmla="*/ 2 w 7"/>
                <a:gd name="T27" fmla="*/ 0 h 3"/>
                <a:gd name="T28" fmla="*/ 0 w 7"/>
                <a:gd name="T29" fmla="*/ 1 h 3"/>
                <a:gd name="T30" fmla="*/ 2 w 7"/>
                <a:gd name="T31" fmla="*/ 0 h 3"/>
                <a:gd name="T32" fmla="*/ 2 w 7"/>
                <a:gd name="T33" fmla="*/ 0 h 3"/>
                <a:gd name="T34" fmla="*/ 3 w 7"/>
                <a:gd name="T35" fmla="*/ 0 h 3"/>
                <a:gd name="T36" fmla="*/ 3 w 7"/>
                <a:gd name="T37" fmla="*/ 0 h 3"/>
                <a:gd name="T38" fmla="*/ 3 w 7"/>
                <a:gd name="T39" fmla="*/ 0 h 3"/>
                <a:gd name="T40" fmla="*/ 3 w 7"/>
                <a:gd name="T41" fmla="*/ 0 h 3"/>
                <a:gd name="T42" fmla="*/ 3 w 7"/>
                <a:gd name="T43" fmla="*/ 0 h 3"/>
                <a:gd name="T44" fmla="*/ 3 w 7"/>
                <a:gd name="T45" fmla="*/ 0 h 3"/>
                <a:gd name="T46" fmla="*/ 3 w 7"/>
                <a:gd name="T47" fmla="*/ 0 h 3"/>
                <a:gd name="T48" fmla="*/ 3 w 7"/>
                <a:gd name="T49" fmla="*/ 0 h 3"/>
                <a:gd name="T50" fmla="*/ 3 w 7"/>
                <a:gd name="T5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3">
                  <a:moveTo>
                    <a:pt x="3" y="0"/>
                  </a:moveTo>
                  <a:cubicBezTo>
                    <a:pt x="3" y="0"/>
                    <a:pt x="3" y="0"/>
                    <a:pt x="3" y="0"/>
                  </a:cubicBezTo>
                  <a:cubicBezTo>
                    <a:pt x="3" y="0"/>
                    <a:pt x="3" y="0"/>
                    <a:pt x="3" y="0"/>
                  </a:cubicBezTo>
                  <a:cubicBezTo>
                    <a:pt x="5" y="1"/>
                    <a:pt x="5" y="1"/>
                    <a:pt x="5" y="1"/>
                  </a:cubicBezTo>
                  <a:cubicBezTo>
                    <a:pt x="5" y="1"/>
                    <a:pt x="6" y="1"/>
                    <a:pt x="6" y="2"/>
                  </a:cubicBezTo>
                  <a:cubicBezTo>
                    <a:pt x="7" y="2"/>
                    <a:pt x="7" y="2"/>
                    <a:pt x="7" y="2"/>
                  </a:cubicBezTo>
                  <a:cubicBezTo>
                    <a:pt x="7" y="3"/>
                    <a:pt x="7" y="3"/>
                    <a:pt x="7" y="3"/>
                  </a:cubicBezTo>
                  <a:cubicBezTo>
                    <a:pt x="7" y="3"/>
                    <a:pt x="7" y="3"/>
                    <a:pt x="7" y="3"/>
                  </a:cubicBezTo>
                  <a:cubicBezTo>
                    <a:pt x="7" y="3"/>
                    <a:pt x="7" y="1"/>
                    <a:pt x="4" y="1"/>
                  </a:cubicBezTo>
                  <a:cubicBezTo>
                    <a:pt x="4" y="1"/>
                    <a:pt x="4" y="0"/>
                    <a:pt x="3" y="0"/>
                  </a:cubicBezTo>
                  <a:moveTo>
                    <a:pt x="3" y="0"/>
                  </a:moveTo>
                  <a:cubicBezTo>
                    <a:pt x="3" y="0"/>
                    <a:pt x="3" y="0"/>
                    <a:pt x="3" y="0"/>
                  </a:cubicBezTo>
                  <a:cubicBezTo>
                    <a:pt x="3" y="0"/>
                    <a:pt x="3" y="0"/>
                    <a:pt x="3" y="0"/>
                  </a:cubicBezTo>
                  <a:moveTo>
                    <a:pt x="2" y="0"/>
                  </a:moveTo>
                  <a:cubicBezTo>
                    <a:pt x="1" y="0"/>
                    <a:pt x="0" y="0"/>
                    <a:pt x="0" y="1"/>
                  </a:cubicBezTo>
                  <a:cubicBezTo>
                    <a:pt x="1" y="0"/>
                    <a:pt x="2" y="0"/>
                    <a:pt x="2" y="0"/>
                  </a:cubicBezTo>
                  <a:cubicBezTo>
                    <a:pt x="2" y="0"/>
                    <a:pt x="2" y="0"/>
                    <a:pt x="2" y="0"/>
                  </a:cubicBezTo>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 name="Freeform 487"/>
            <p:cNvSpPr>
              <a:spLocks noEditPoints="1"/>
            </p:cNvSpPr>
            <p:nvPr/>
          </p:nvSpPr>
          <p:spPr bwMode="auto">
            <a:xfrm>
              <a:off x="1350" y="771"/>
              <a:ext cx="2" cy="10"/>
            </a:xfrm>
            <a:custGeom>
              <a:avLst/>
              <a:gdLst>
                <a:gd name="T0" fmla="*/ 2 w 2"/>
                <a:gd name="T1" fmla="*/ 7 h 7"/>
                <a:gd name="T2" fmla="*/ 1 w 2"/>
                <a:gd name="T3" fmla="*/ 7 h 7"/>
                <a:gd name="T4" fmla="*/ 1 w 2"/>
                <a:gd name="T5" fmla="*/ 7 h 7"/>
                <a:gd name="T6" fmla="*/ 2 w 2"/>
                <a:gd name="T7" fmla="*/ 7 h 7"/>
                <a:gd name="T8" fmla="*/ 0 w 2"/>
                <a:gd name="T9" fmla="*/ 0 h 7"/>
                <a:gd name="T10" fmla="*/ 1 w 2"/>
                <a:gd name="T11" fmla="*/ 5 h 7"/>
                <a:gd name="T12" fmla="*/ 2 w 2"/>
                <a:gd name="T13" fmla="*/ 7 h 7"/>
                <a:gd name="T14" fmla="*/ 2 w 2"/>
                <a:gd name="T15" fmla="*/ 4 h 7"/>
                <a:gd name="T16" fmla="*/ 0 w 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cubicBezTo>
                    <a:pt x="1" y="7"/>
                    <a:pt x="1" y="7"/>
                    <a:pt x="1" y="7"/>
                  </a:cubicBezTo>
                  <a:cubicBezTo>
                    <a:pt x="1" y="7"/>
                    <a:pt x="1" y="7"/>
                    <a:pt x="1" y="7"/>
                  </a:cubicBezTo>
                  <a:cubicBezTo>
                    <a:pt x="1" y="7"/>
                    <a:pt x="2" y="7"/>
                    <a:pt x="2" y="7"/>
                  </a:cubicBezTo>
                  <a:moveTo>
                    <a:pt x="0" y="0"/>
                  </a:moveTo>
                  <a:cubicBezTo>
                    <a:pt x="0" y="2"/>
                    <a:pt x="1" y="3"/>
                    <a:pt x="1" y="5"/>
                  </a:cubicBezTo>
                  <a:cubicBezTo>
                    <a:pt x="1" y="5"/>
                    <a:pt x="1" y="6"/>
                    <a:pt x="2" y="7"/>
                  </a:cubicBezTo>
                  <a:cubicBezTo>
                    <a:pt x="2" y="5"/>
                    <a:pt x="2" y="4"/>
                    <a:pt x="2" y="4"/>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 name="Freeform 488"/>
            <p:cNvSpPr>
              <a:spLocks/>
            </p:cNvSpPr>
            <p:nvPr/>
          </p:nvSpPr>
          <p:spPr bwMode="auto">
            <a:xfrm>
              <a:off x="1351" y="778"/>
              <a:ext cx="1" cy="3"/>
            </a:xfrm>
            <a:custGeom>
              <a:avLst/>
              <a:gdLst>
                <a:gd name="T0" fmla="*/ 0 w 1"/>
                <a:gd name="T1" fmla="*/ 0 h 2"/>
                <a:gd name="T2" fmla="*/ 0 w 1"/>
                <a:gd name="T3" fmla="*/ 2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2"/>
                    <a:pt x="1" y="2"/>
                    <a:pt x="1" y="2"/>
                  </a:cubicBezTo>
                  <a:cubicBezTo>
                    <a:pt x="0" y="1"/>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 name="Freeform 489"/>
            <p:cNvSpPr>
              <a:spLocks noEditPoints="1"/>
            </p:cNvSpPr>
            <p:nvPr/>
          </p:nvSpPr>
          <p:spPr bwMode="auto">
            <a:xfrm>
              <a:off x="1307" y="755"/>
              <a:ext cx="43" cy="25"/>
            </a:xfrm>
            <a:custGeom>
              <a:avLst/>
              <a:gdLst>
                <a:gd name="T0" fmla="*/ 4 w 29"/>
                <a:gd name="T1" fmla="*/ 15 h 17"/>
                <a:gd name="T2" fmla="*/ 4 w 29"/>
                <a:gd name="T3" fmla="*/ 15 h 17"/>
                <a:gd name="T4" fmla="*/ 4 w 29"/>
                <a:gd name="T5" fmla="*/ 15 h 17"/>
                <a:gd name="T6" fmla="*/ 4 w 29"/>
                <a:gd name="T7" fmla="*/ 15 h 17"/>
                <a:gd name="T8" fmla="*/ 9 w 29"/>
                <a:gd name="T9" fmla="*/ 8 h 17"/>
                <a:gd name="T10" fmla="*/ 11 w 29"/>
                <a:gd name="T11" fmla="*/ 4 h 17"/>
                <a:gd name="T12" fmla="*/ 15 w 29"/>
                <a:gd name="T13" fmla="*/ 12 h 17"/>
                <a:gd name="T14" fmla="*/ 21 w 29"/>
                <a:gd name="T15" fmla="*/ 11 h 17"/>
                <a:gd name="T16" fmla="*/ 20 w 29"/>
                <a:gd name="T17" fmla="*/ 12 h 17"/>
                <a:gd name="T18" fmla="*/ 19 w 29"/>
                <a:gd name="T19" fmla="*/ 12 h 17"/>
                <a:gd name="T20" fmla="*/ 11 w 29"/>
                <a:gd name="T21" fmla="*/ 16 h 17"/>
                <a:gd name="T22" fmla="*/ 9 w 29"/>
                <a:gd name="T23" fmla="*/ 8 h 17"/>
                <a:gd name="T24" fmla="*/ 9 w 29"/>
                <a:gd name="T25" fmla="*/ 8 h 17"/>
                <a:gd name="T26" fmla="*/ 9 w 29"/>
                <a:gd name="T27" fmla="*/ 8 h 17"/>
                <a:gd name="T28" fmla="*/ 9 w 29"/>
                <a:gd name="T29" fmla="*/ 8 h 17"/>
                <a:gd name="T30" fmla="*/ 9 w 29"/>
                <a:gd name="T31" fmla="*/ 0 h 17"/>
                <a:gd name="T32" fmla="*/ 8 w 29"/>
                <a:gd name="T33" fmla="*/ 8 h 17"/>
                <a:gd name="T34" fmla="*/ 5 w 29"/>
                <a:gd name="T35" fmla="*/ 6 h 17"/>
                <a:gd name="T36" fmla="*/ 4 w 29"/>
                <a:gd name="T37" fmla="*/ 6 h 17"/>
                <a:gd name="T38" fmla="*/ 0 w 29"/>
                <a:gd name="T39" fmla="*/ 14 h 17"/>
                <a:gd name="T40" fmla="*/ 3 w 29"/>
                <a:gd name="T41" fmla="*/ 15 h 17"/>
                <a:gd name="T42" fmla="*/ 3 w 29"/>
                <a:gd name="T43" fmla="*/ 15 h 17"/>
                <a:gd name="T44" fmla="*/ 4 w 29"/>
                <a:gd name="T45" fmla="*/ 15 h 17"/>
                <a:gd name="T46" fmla="*/ 2 w 29"/>
                <a:gd name="T47" fmla="*/ 13 h 17"/>
                <a:gd name="T48" fmla="*/ 0 w 29"/>
                <a:gd name="T49" fmla="*/ 13 h 17"/>
                <a:gd name="T50" fmla="*/ 4 w 29"/>
                <a:gd name="T51" fmla="*/ 6 h 17"/>
                <a:gd name="T52" fmla="*/ 4 w 29"/>
                <a:gd name="T53" fmla="*/ 6 h 17"/>
                <a:gd name="T54" fmla="*/ 4 w 29"/>
                <a:gd name="T55" fmla="*/ 15 h 17"/>
                <a:gd name="T56" fmla="*/ 6 w 29"/>
                <a:gd name="T57" fmla="*/ 16 h 17"/>
                <a:gd name="T58" fmla="*/ 7 w 29"/>
                <a:gd name="T59" fmla="*/ 15 h 17"/>
                <a:gd name="T60" fmla="*/ 7 w 29"/>
                <a:gd name="T61" fmla="*/ 15 h 17"/>
                <a:gd name="T62" fmla="*/ 8 w 29"/>
                <a:gd name="T63" fmla="*/ 15 h 17"/>
                <a:gd name="T64" fmla="*/ 10 w 29"/>
                <a:gd name="T65" fmla="*/ 17 h 17"/>
                <a:gd name="T66" fmla="*/ 11 w 29"/>
                <a:gd name="T67" fmla="*/ 17 h 17"/>
                <a:gd name="T68" fmla="*/ 14 w 29"/>
                <a:gd name="T69" fmla="*/ 15 h 17"/>
                <a:gd name="T70" fmla="*/ 20 w 29"/>
                <a:gd name="T71" fmla="*/ 13 h 17"/>
                <a:gd name="T72" fmla="*/ 21 w 29"/>
                <a:gd name="T73" fmla="*/ 13 h 17"/>
                <a:gd name="T74" fmla="*/ 22 w 29"/>
                <a:gd name="T75" fmla="*/ 13 h 17"/>
                <a:gd name="T76" fmla="*/ 21 w 29"/>
                <a:gd name="T77" fmla="*/ 14 h 17"/>
                <a:gd name="T78" fmla="*/ 21 w 29"/>
                <a:gd name="T79" fmla="*/ 14 h 17"/>
                <a:gd name="T80" fmla="*/ 25 w 29"/>
                <a:gd name="T81" fmla="*/ 12 h 17"/>
                <a:gd name="T82" fmla="*/ 23 w 29"/>
                <a:gd name="T83" fmla="*/ 10 h 17"/>
                <a:gd name="T84" fmla="*/ 19 w 29"/>
                <a:gd name="T85" fmla="*/ 5 h 17"/>
                <a:gd name="T86" fmla="*/ 20 w 29"/>
                <a:gd name="T87" fmla="*/ 5 h 17"/>
                <a:gd name="T88" fmla="*/ 29 w 29"/>
                <a:gd name="T89" fmla="*/ 11 h 17"/>
                <a:gd name="T90" fmla="*/ 28 w 29"/>
                <a:gd name="T91" fmla="*/ 9 h 17"/>
                <a:gd name="T92" fmla="*/ 20 w 29"/>
                <a:gd name="T93" fmla="*/ 0 h 17"/>
                <a:gd name="T94" fmla="*/ 17 w 29"/>
                <a:gd name="T95" fmla="*/ 2 h 17"/>
                <a:gd name="T96" fmla="*/ 14 w 29"/>
                <a:gd name="T97" fmla="*/ 1 h 17"/>
                <a:gd name="T98" fmla="*/ 11 w 29"/>
                <a:gd name="T99" fmla="*/ 0 h 17"/>
                <a:gd name="T100" fmla="*/ 10 w 29"/>
                <a:gd name="T101" fmla="*/ 0 h 17"/>
                <a:gd name="T102" fmla="*/ 10 w 29"/>
                <a:gd name="T103" fmla="*/ 0 h 17"/>
                <a:gd name="T104" fmla="*/ 10 w 29"/>
                <a:gd name="T105" fmla="*/ 0 h 17"/>
                <a:gd name="T106" fmla="*/ 10 w 29"/>
                <a:gd name="T107" fmla="*/ 0 h 17"/>
                <a:gd name="T108" fmla="*/ 10 w 29"/>
                <a:gd name="T109" fmla="*/ 0 h 17"/>
                <a:gd name="T110" fmla="*/ 9 w 29"/>
                <a:gd name="T111" fmla="*/ 0 h 17"/>
                <a:gd name="T112" fmla="*/ 20 w 29"/>
                <a:gd name="T113" fmla="*/ 0 h 17"/>
                <a:gd name="T114" fmla="*/ 20 w 29"/>
                <a:gd name="T115" fmla="*/ 0 h 17"/>
                <a:gd name="T116" fmla="*/ 20 w 29"/>
                <a:gd name="T117" fmla="*/ 0 h 17"/>
                <a:gd name="T118" fmla="*/ 20 w 29"/>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17">
                  <a:moveTo>
                    <a:pt x="4" y="15"/>
                  </a:moveTo>
                  <a:cubicBezTo>
                    <a:pt x="4" y="15"/>
                    <a:pt x="4" y="15"/>
                    <a:pt x="4" y="15"/>
                  </a:cubicBezTo>
                  <a:cubicBezTo>
                    <a:pt x="4" y="15"/>
                    <a:pt x="4" y="15"/>
                    <a:pt x="4" y="15"/>
                  </a:cubicBezTo>
                  <a:cubicBezTo>
                    <a:pt x="4" y="15"/>
                    <a:pt x="4" y="15"/>
                    <a:pt x="4" y="15"/>
                  </a:cubicBezTo>
                  <a:moveTo>
                    <a:pt x="9" y="8"/>
                  </a:moveTo>
                  <a:cubicBezTo>
                    <a:pt x="9" y="8"/>
                    <a:pt x="10" y="7"/>
                    <a:pt x="11" y="4"/>
                  </a:cubicBezTo>
                  <a:cubicBezTo>
                    <a:pt x="15" y="12"/>
                    <a:pt x="15" y="12"/>
                    <a:pt x="15" y="12"/>
                  </a:cubicBezTo>
                  <a:cubicBezTo>
                    <a:pt x="15" y="12"/>
                    <a:pt x="19" y="11"/>
                    <a:pt x="21" y="11"/>
                  </a:cubicBezTo>
                  <a:cubicBezTo>
                    <a:pt x="23" y="11"/>
                    <a:pt x="23" y="12"/>
                    <a:pt x="20" y="12"/>
                  </a:cubicBezTo>
                  <a:cubicBezTo>
                    <a:pt x="20" y="12"/>
                    <a:pt x="20" y="12"/>
                    <a:pt x="19" y="12"/>
                  </a:cubicBezTo>
                  <a:cubicBezTo>
                    <a:pt x="18" y="12"/>
                    <a:pt x="15" y="13"/>
                    <a:pt x="11" y="16"/>
                  </a:cubicBezTo>
                  <a:cubicBezTo>
                    <a:pt x="11" y="16"/>
                    <a:pt x="11" y="8"/>
                    <a:pt x="9" y="8"/>
                  </a:cubicBezTo>
                  <a:cubicBezTo>
                    <a:pt x="9" y="8"/>
                    <a:pt x="9" y="8"/>
                    <a:pt x="9" y="8"/>
                  </a:cubicBezTo>
                  <a:cubicBezTo>
                    <a:pt x="9" y="8"/>
                    <a:pt x="9" y="8"/>
                    <a:pt x="9" y="8"/>
                  </a:cubicBezTo>
                  <a:cubicBezTo>
                    <a:pt x="9" y="8"/>
                    <a:pt x="9" y="8"/>
                    <a:pt x="9" y="8"/>
                  </a:cubicBezTo>
                  <a:moveTo>
                    <a:pt x="9" y="0"/>
                  </a:moveTo>
                  <a:cubicBezTo>
                    <a:pt x="9" y="0"/>
                    <a:pt x="12" y="8"/>
                    <a:pt x="8" y="8"/>
                  </a:cubicBezTo>
                  <a:cubicBezTo>
                    <a:pt x="7" y="8"/>
                    <a:pt x="6" y="7"/>
                    <a:pt x="5" y="6"/>
                  </a:cubicBezTo>
                  <a:cubicBezTo>
                    <a:pt x="5" y="6"/>
                    <a:pt x="5" y="6"/>
                    <a:pt x="4" y="6"/>
                  </a:cubicBezTo>
                  <a:cubicBezTo>
                    <a:pt x="4" y="6"/>
                    <a:pt x="2" y="7"/>
                    <a:pt x="0" y="14"/>
                  </a:cubicBezTo>
                  <a:cubicBezTo>
                    <a:pt x="0" y="14"/>
                    <a:pt x="1" y="14"/>
                    <a:pt x="3" y="15"/>
                  </a:cubicBezTo>
                  <a:cubicBezTo>
                    <a:pt x="3" y="15"/>
                    <a:pt x="3" y="15"/>
                    <a:pt x="3" y="15"/>
                  </a:cubicBezTo>
                  <a:cubicBezTo>
                    <a:pt x="4" y="15"/>
                    <a:pt x="4" y="15"/>
                    <a:pt x="4" y="15"/>
                  </a:cubicBezTo>
                  <a:cubicBezTo>
                    <a:pt x="4" y="14"/>
                    <a:pt x="3" y="13"/>
                    <a:pt x="2" y="13"/>
                  </a:cubicBezTo>
                  <a:cubicBezTo>
                    <a:pt x="1" y="13"/>
                    <a:pt x="1" y="13"/>
                    <a:pt x="0" y="13"/>
                  </a:cubicBezTo>
                  <a:cubicBezTo>
                    <a:pt x="0" y="13"/>
                    <a:pt x="3" y="6"/>
                    <a:pt x="4" y="6"/>
                  </a:cubicBezTo>
                  <a:cubicBezTo>
                    <a:pt x="4" y="6"/>
                    <a:pt x="4" y="6"/>
                    <a:pt x="4" y="6"/>
                  </a:cubicBezTo>
                  <a:cubicBezTo>
                    <a:pt x="4" y="15"/>
                    <a:pt x="4" y="15"/>
                    <a:pt x="4" y="15"/>
                  </a:cubicBezTo>
                  <a:cubicBezTo>
                    <a:pt x="5" y="15"/>
                    <a:pt x="5" y="16"/>
                    <a:pt x="6" y="16"/>
                  </a:cubicBezTo>
                  <a:cubicBezTo>
                    <a:pt x="6" y="15"/>
                    <a:pt x="6" y="15"/>
                    <a:pt x="7" y="15"/>
                  </a:cubicBezTo>
                  <a:cubicBezTo>
                    <a:pt x="7" y="15"/>
                    <a:pt x="7" y="15"/>
                    <a:pt x="7" y="15"/>
                  </a:cubicBezTo>
                  <a:cubicBezTo>
                    <a:pt x="7" y="15"/>
                    <a:pt x="7" y="15"/>
                    <a:pt x="8" y="15"/>
                  </a:cubicBezTo>
                  <a:cubicBezTo>
                    <a:pt x="8" y="15"/>
                    <a:pt x="10" y="15"/>
                    <a:pt x="10" y="17"/>
                  </a:cubicBezTo>
                  <a:cubicBezTo>
                    <a:pt x="11" y="17"/>
                    <a:pt x="11" y="17"/>
                    <a:pt x="11" y="17"/>
                  </a:cubicBezTo>
                  <a:cubicBezTo>
                    <a:pt x="12" y="15"/>
                    <a:pt x="13" y="15"/>
                    <a:pt x="14" y="15"/>
                  </a:cubicBezTo>
                  <a:cubicBezTo>
                    <a:pt x="16" y="14"/>
                    <a:pt x="18" y="13"/>
                    <a:pt x="20" y="13"/>
                  </a:cubicBezTo>
                  <a:cubicBezTo>
                    <a:pt x="21" y="13"/>
                    <a:pt x="21" y="13"/>
                    <a:pt x="21" y="13"/>
                  </a:cubicBezTo>
                  <a:cubicBezTo>
                    <a:pt x="21" y="13"/>
                    <a:pt x="21" y="13"/>
                    <a:pt x="22" y="13"/>
                  </a:cubicBezTo>
                  <a:cubicBezTo>
                    <a:pt x="22" y="13"/>
                    <a:pt x="22" y="13"/>
                    <a:pt x="21" y="14"/>
                  </a:cubicBezTo>
                  <a:cubicBezTo>
                    <a:pt x="21" y="14"/>
                    <a:pt x="21" y="14"/>
                    <a:pt x="21" y="14"/>
                  </a:cubicBezTo>
                  <a:cubicBezTo>
                    <a:pt x="22" y="14"/>
                    <a:pt x="23" y="13"/>
                    <a:pt x="25" y="12"/>
                  </a:cubicBezTo>
                  <a:cubicBezTo>
                    <a:pt x="25" y="12"/>
                    <a:pt x="22" y="12"/>
                    <a:pt x="23" y="10"/>
                  </a:cubicBezTo>
                  <a:cubicBezTo>
                    <a:pt x="23" y="10"/>
                    <a:pt x="15" y="5"/>
                    <a:pt x="19" y="5"/>
                  </a:cubicBezTo>
                  <a:cubicBezTo>
                    <a:pt x="19" y="5"/>
                    <a:pt x="20" y="5"/>
                    <a:pt x="20" y="5"/>
                  </a:cubicBezTo>
                  <a:cubicBezTo>
                    <a:pt x="20" y="5"/>
                    <a:pt x="25" y="5"/>
                    <a:pt x="29" y="11"/>
                  </a:cubicBezTo>
                  <a:cubicBezTo>
                    <a:pt x="28" y="10"/>
                    <a:pt x="28" y="9"/>
                    <a:pt x="28" y="9"/>
                  </a:cubicBezTo>
                  <a:cubicBezTo>
                    <a:pt x="28" y="9"/>
                    <a:pt x="23" y="3"/>
                    <a:pt x="20" y="0"/>
                  </a:cubicBezTo>
                  <a:cubicBezTo>
                    <a:pt x="20" y="1"/>
                    <a:pt x="19" y="2"/>
                    <a:pt x="17" y="2"/>
                  </a:cubicBezTo>
                  <a:cubicBezTo>
                    <a:pt x="17" y="2"/>
                    <a:pt x="15" y="2"/>
                    <a:pt x="14" y="1"/>
                  </a:cubicBezTo>
                  <a:cubicBezTo>
                    <a:pt x="14" y="1"/>
                    <a:pt x="12" y="1"/>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9" y="0"/>
                  </a:cubicBezTo>
                  <a:moveTo>
                    <a:pt x="20" y="0"/>
                  </a:move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8" name="Freeform 490"/>
            <p:cNvSpPr>
              <a:spLocks/>
            </p:cNvSpPr>
            <p:nvPr/>
          </p:nvSpPr>
          <p:spPr bwMode="auto">
            <a:xfrm>
              <a:off x="1307" y="764"/>
              <a:ext cx="6" cy="13"/>
            </a:xfrm>
            <a:custGeom>
              <a:avLst/>
              <a:gdLst>
                <a:gd name="T0" fmla="*/ 4 w 4"/>
                <a:gd name="T1" fmla="*/ 0 h 9"/>
                <a:gd name="T2" fmla="*/ 0 w 4"/>
                <a:gd name="T3" fmla="*/ 7 h 9"/>
                <a:gd name="T4" fmla="*/ 2 w 4"/>
                <a:gd name="T5" fmla="*/ 7 h 9"/>
                <a:gd name="T6" fmla="*/ 4 w 4"/>
                <a:gd name="T7" fmla="*/ 9 h 9"/>
                <a:gd name="T8" fmla="*/ 4 w 4"/>
                <a:gd name="T9" fmla="*/ 9 h 9"/>
                <a:gd name="T10" fmla="*/ 4 w 4"/>
                <a:gd name="T11" fmla="*/ 9 h 9"/>
                <a:gd name="T12" fmla="*/ 4 w 4"/>
                <a:gd name="T13" fmla="*/ 9 h 9"/>
                <a:gd name="T14" fmla="*/ 4 w 4"/>
                <a:gd name="T15" fmla="*/ 9 h 9"/>
                <a:gd name="T16" fmla="*/ 4 w 4"/>
                <a:gd name="T17" fmla="*/ 0 h 9"/>
                <a:gd name="T18" fmla="*/ 4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0"/>
                  </a:moveTo>
                  <a:cubicBezTo>
                    <a:pt x="3" y="0"/>
                    <a:pt x="0" y="7"/>
                    <a:pt x="0" y="7"/>
                  </a:cubicBezTo>
                  <a:cubicBezTo>
                    <a:pt x="1" y="7"/>
                    <a:pt x="1" y="7"/>
                    <a:pt x="2" y="7"/>
                  </a:cubicBezTo>
                  <a:cubicBezTo>
                    <a:pt x="3" y="7"/>
                    <a:pt x="4" y="8"/>
                    <a:pt x="4" y="9"/>
                  </a:cubicBezTo>
                  <a:cubicBezTo>
                    <a:pt x="4" y="9"/>
                    <a:pt x="4" y="9"/>
                    <a:pt x="4" y="9"/>
                  </a:cubicBezTo>
                  <a:cubicBezTo>
                    <a:pt x="4" y="9"/>
                    <a:pt x="4" y="9"/>
                    <a:pt x="4" y="9"/>
                  </a:cubicBezTo>
                  <a:cubicBezTo>
                    <a:pt x="4" y="9"/>
                    <a:pt x="4" y="9"/>
                    <a:pt x="4" y="9"/>
                  </a:cubicBezTo>
                  <a:cubicBezTo>
                    <a:pt x="4" y="9"/>
                    <a:pt x="4" y="9"/>
                    <a:pt x="4" y="9"/>
                  </a:cubicBezTo>
                  <a:cubicBezTo>
                    <a:pt x="4" y="0"/>
                    <a:pt x="4" y="0"/>
                    <a:pt x="4" y="0"/>
                  </a:cubicBezTo>
                  <a:cubicBezTo>
                    <a:pt x="4"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9" name="Freeform 491"/>
            <p:cNvSpPr>
              <a:spLocks noEditPoints="1"/>
            </p:cNvSpPr>
            <p:nvPr/>
          </p:nvSpPr>
          <p:spPr bwMode="auto">
            <a:xfrm>
              <a:off x="1320" y="761"/>
              <a:ext cx="21" cy="17"/>
            </a:xfrm>
            <a:custGeom>
              <a:avLst/>
              <a:gdLst>
                <a:gd name="T0" fmla="*/ 0 w 14"/>
                <a:gd name="T1" fmla="*/ 4 h 12"/>
                <a:gd name="T2" fmla="*/ 0 w 14"/>
                <a:gd name="T3" fmla="*/ 4 h 12"/>
                <a:gd name="T4" fmla="*/ 0 w 14"/>
                <a:gd name="T5" fmla="*/ 4 h 12"/>
                <a:gd name="T6" fmla="*/ 2 w 14"/>
                <a:gd name="T7" fmla="*/ 0 h 12"/>
                <a:gd name="T8" fmla="*/ 0 w 14"/>
                <a:gd name="T9" fmla="*/ 4 h 12"/>
                <a:gd name="T10" fmla="*/ 0 w 14"/>
                <a:gd name="T11" fmla="*/ 4 h 12"/>
                <a:gd name="T12" fmla="*/ 2 w 14"/>
                <a:gd name="T13" fmla="*/ 12 h 12"/>
                <a:gd name="T14" fmla="*/ 10 w 14"/>
                <a:gd name="T15" fmla="*/ 8 h 12"/>
                <a:gd name="T16" fmla="*/ 11 w 14"/>
                <a:gd name="T17" fmla="*/ 8 h 12"/>
                <a:gd name="T18" fmla="*/ 12 w 14"/>
                <a:gd name="T19" fmla="*/ 7 h 12"/>
                <a:gd name="T20" fmla="*/ 6 w 14"/>
                <a:gd name="T21" fmla="*/ 8 h 12"/>
                <a:gd name="T22" fmla="*/ 2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0" y="4"/>
                  </a:moveTo>
                  <a:cubicBezTo>
                    <a:pt x="0" y="4"/>
                    <a:pt x="0" y="4"/>
                    <a:pt x="0" y="4"/>
                  </a:cubicBezTo>
                  <a:cubicBezTo>
                    <a:pt x="0" y="4"/>
                    <a:pt x="0" y="4"/>
                    <a:pt x="0" y="4"/>
                  </a:cubicBezTo>
                  <a:moveTo>
                    <a:pt x="2" y="0"/>
                  </a:moveTo>
                  <a:cubicBezTo>
                    <a:pt x="1" y="3"/>
                    <a:pt x="0" y="4"/>
                    <a:pt x="0" y="4"/>
                  </a:cubicBezTo>
                  <a:cubicBezTo>
                    <a:pt x="0" y="4"/>
                    <a:pt x="0" y="4"/>
                    <a:pt x="0" y="4"/>
                  </a:cubicBezTo>
                  <a:cubicBezTo>
                    <a:pt x="2" y="4"/>
                    <a:pt x="2" y="12"/>
                    <a:pt x="2" y="12"/>
                  </a:cubicBezTo>
                  <a:cubicBezTo>
                    <a:pt x="6" y="9"/>
                    <a:pt x="9" y="8"/>
                    <a:pt x="10" y="8"/>
                  </a:cubicBezTo>
                  <a:cubicBezTo>
                    <a:pt x="11" y="8"/>
                    <a:pt x="11" y="8"/>
                    <a:pt x="11" y="8"/>
                  </a:cubicBezTo>
                  <a:cubicBezTo>
                    <a:pt x="14" y="8"/>
                    <a:pt x="14" y="7"/>
                    <a:pt x="12" y="7"/>
                  </a:cubicBezTo>
                  <a:cubicBezTo>
                    <a:pt x="10" y="7"/>
                    <a:pt x="6" y="8"/>
                    <a:pt x="6" y="8"/>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90" name="Picture 49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17" y="752"/>
              <a:ext cx="11"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91" name="Freeform 493"/>
            <p:cNvSpPr>
              <a:spLocks/>
            </p:cNvSpPr>
            <p:nvPr/>
          </p:nvSpPr>
          <p:spPr bwMode="auto">
            <a:xfrm>
              <a:off x="1322" y="755"/>
              <a:ext cx="1"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2" name="Freeform 494"/>
            <p:cNvSpPr>
              <a:spLocks noEditPoints="1"/>
            </p:cNvSpPr>
            <p:nvPr/>
          </p:nvSpPr>
          <p:spPr bwMode="auto">
            <a:xfrm>
              <a:off x="1328" y="777"/>
              <a:ext cx="24" cy="19"/>
            </a:xfrm>
            <a:custGeom>
              <a:avLst/>
              <a:gdLst>
                <a:gd name="T0" fmla="*/ 11 w 17"/>
                <a:gd name="T1" fmla="*/ 6 h 13"/>
                <a:gd name="T2" fmla="*/ 11 w 17"/>
                <a:gd name="T3" fmla="*/ 6 h 13"/>
                <a:gd name="T4" fmla="*/ 12 w 17"/>
                <a:gd name="T5" fmla="*/ 9 h 13"/>
                <a:gd name="T6" fmla="*/ 12 w 17"/>
                <a:gd name="T7" fmla="*/ 9 h 13"/>
                <a:gd name="T8" fmla="*/ 12 w 17"/>
                <a:gd name="T9" fmla="*/ 9 h 13"/>
                <a:gd name="T10" fmla="*/ 13 w 17"/>
                <a:gd name="T11" fmla="*/ 6 h 13"/>
                <a:gd name="T12" fmla="*/ 11 w 17"/>
                <a:gd name="T13" fmla="*/ 6 h 13"/>
                <a:gd name="T14" fmla="*/ 5 w 17"/>
                <a:gd name="T15" fmla="*/ 6 h 13"/>
                <a:gd name="T16" fmla="*/ 2 w 17"/>
                <a:gd name="T17" fmla="*/ 8 h 13"/>
                <a:gd name="T18" fmla="*/ 1 w 17"/>
                <a:gd name="T19" fmla="*/ 9 h 13"/>
                <a:gd name="T20" fmla="*/ 0 w 17"/>
                <a:gd name="T21" fmla="*/ 12 h 13"/>
                <a:gd name="T22" fmla="*/ 6 w 17"/>
                <a:gd name="T23" fmla="*/ 10 h 13"/>
                <a:gd name="T24" fmla="*/ 4 w 17"/>
                <a:gd name="T25" fmla="*/ 8 h 13"/>
                <a:gd name="T26" fmla="*/ 4 w 17"/>
                <a:gd name="T27" fmla="*/ 8 h 13"/>
                <a:gd name="T28" fmla="*/ 3 w 17"/>
                <a:gd name="T29" fmla="*/ 10 h 13"/>
                <a:gd name="T30" fmla="*/ 2 w 17"/>
                <a:gd name="T31" fmla="*/ 10 h 13"/>
                <a:gd name="T32" fmla="*/ 2 w 17"/>
                <a:gd name="T33" fmla="*/ 8 h 13"/>
                <a:gd name="T34" fmla="*/ 3 w 17"/>
                <a:gd name="T35" fmla="*/ 8 h 13"/>
                <a:gd name="T36" fmla="*/ 5 w 17"/>
                <a:gd name="T37" fmla="*/ 6 h 13"/>
                <a:gd name="T38" fmla="*/ 5 w 17"/>
                <a:gd name="T39" fmla="*/ 6 h 13"/>
                <a:gd name="T40" fmla="*/ 16 w 17"/>
                <a:gd name="T41" fmla="*/ 3 h 13"/>
                <a:gd name="T42" fmla="*/ 16 w 17"/>
                <a:gd name="T43" fmla="*/ 7 h 13"/>
                <a:gd name="T44" fmla="*/ 16 w 17"/>
                <a:gd name="T45" fmla="*/ 7 h 13"/>
                <a:gd name="T46" fmla="*/ 16 w 17"/>
                <a:gd name="T47" fmla="*/ 9 h 13"/>
                <a:gd name="T48" fmla="*/ 16 w 17"/>
                <a:gd name="T49" fmla="*/ 13 h 13"/>
                <a:gd name="T50" fmla="*/ 16 w 17"/>
                <a:gd name="T51" fmla="*/ 13 h 13"/>
                <a:gd name="T52" fmla="*/ 16 w 17"/>
                <a:gd name="T53" fmla="*/ 3 h 13"/>
                <a:gd name="T54" fmla="*/ 8 w 17"/>
                <a:gd name="T55" fmla="*/ 3 h 13"/>
                <a:gd name="T56" fmla="*/ 6 w 17"/>
                <a:gd name="T57" fmla="*/ 4 h 13"/>
                <a:gd name="T58" fmla="*/ 6 w 17"/>
                <a:gd name="T59" fmla="*/ 5 h 13"/>
                <a:gd name="T60" fmla="*/ 8 w 17"/>
                <a:gd name="T61" fmla="*/ 4 h 13"/>
                <a:gd name="T62" fmla="*/ 8 w 17"/>
                <a:gd name="T63" fmla="*/ 3 h 13"/>
                <a:gd name="T64" fmla="*/ 4 w 17"/>
                <a:gd name="T65" fmla="*/ 1 h 13"/>
                <a:gd name="T66" fmla="*/ 3 w 17"/>
                <a:gd name="T67" fmla="*/ 3 h 13"/>
                <a:gd name="T68" fmla="*/ 3 w 17"/>
                <a:gd name="T69" fmla="*/ 4 h 13"/>
                <a:gd name="T70" fmla="*/ 5 w 17"/>
                <a:gd name="T71" fmla="*/ 4 h 13"/>
                <a:gd name="T72" fmla="*/ 4 w 17"/>
                <a:gd name="T73" fmla="*/ 2 h 13"/>
                <a:gd name="T74" fmla="*/ 4 w 17"/>
                <a:gd name="T75" fmla="*/ 1 h 13"/>
                <a:gd name="T76" fmla="*/ 12 w 17"/>
                <a:gd name="T77" fmla="*/ 1 h 13"/>
                <a:gd name="T78" fmla="*/ 12 w 17"/>
                <a:gd name="T79" fmla="*/ 1 h 13"/>
                <a:gd name="T80" fmla="*/ 12 w 17"/>
                <a:gd name="T81" fmla="*/ 1 h 13"/>
                <a:gd name="T82" fmla="*/ 11 w 17"/>
                <a:gd name="T83" fmla="*/ 2 h 13"/>
                <a:gd name="T84" fmla="*/ 12 w 17"/>
                <a:gd name="T85" fmla="*/ 2 h 13"/>
                <a:gd name="T86" fmla="*/ 12 w 17"/>
                <a:gd name="T87" fmla="*/ 1 h 13"/>
                <a:gd name="T88" fmla="*/ 12 w 17"/>
                <a:gd name="T89" fmla="*/ 1 h 13"/>
                <a:gd name="T90" fmla="*/ 7 w 17"/>
                <a:gd name="T91" fmla="*/ 0 h 13"/>
                <a:gd name="T92" fmla="*/ 6 w 17"/>
                <a:gd name="T93" fmla="*/ 1 h 13"/>
                <a:gd name="T94" fmla="*/ 6 w 17"/>
                <a:gd name="T95" fmla="*/ 3 h 13"/>
                <a:gd name="T96" fmla="*/ 7 w 17"/>
                <a:gd name="T97" fmla="*/ 3 h 13"/>
                <a:gd name="T98" fmla="*/ 8 w 17"/>
                <a:gd name="T99" fmla="*/ 2 h 13"/>
                <a:gd name="T100" fmla="*/ 8 w 17"/>
                <a:gd name="T101" fmla="*/ 2 h 13"/>
                <a:gd name="T102" fmla="*/ 7 w 17"/>
                <a:gd name="T103" fmla="*/ 0 h 13"/>
                <a:gd name="T104" fmla="*/ 10 w 17"/>
                <a:gd name="T105" fmla="*/ 0 h 13"/>
                <a:gd name="T106" fmla="*/ 9 w 17"/>
                <a:gd name="T107" fmla="*/ 0 h 13"/>
                <a:gd name="T108" fmla="*/ 9 w 17"/>
                <a:gd name="T109" fmla="*/ 2 h 13"/>
                <a:gd name="T110" fmla="*/ 9 w 17"/>
                <a:gd name="T111" fmla="*/ 2 h 13"/>
                <a:gd name="T112" fmla="*/ 9 w 17"/>
                <a:gd name="T113" fmla="*/ 2 h 13"/>
                <a:gd name="T114" fmla="*/ 9 w 17"/>
                <a:gd name="T115" fmla="*/ 3 h 13"/>
                <a:gd name="T116" fmla="*/ 10 w 17"/>
                <a:gd name="T117" fmla="*/ 2 h 13"/>
                <a:gd name="T118" fmla="*/ 10 w 17"/>
                <a:gd name="T119" fmla="*/ 1 h 13"/>
                <a:gd name="T120" fmla="*/ 10 w 17"/>
                <a:gd name="T1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13">
                  <a:moveTo>
                    <a:pt x="11" y="6"/>
                  </a:moveTo>
                  <a:cubicBezTo>
                    <a:pt x="11" y="6"/>
                    <a:pt x="11" y="6"/>
                    <a:pt x="11" y="6"/>
                  </a:cubicBezTo>
                  <a:cubicBezTo>
                    <a:pt x="11" y="9"/>
                    <a:pt x="12" y="9"/>
                    <a:pt x="12" y="9"/>
                  </a:cubicBezTo>
                  <a:cubicBezTo>
                    <a:pt x="12" y="9"/>
                    <a:pt x="12" y="9"/>
                    <a:pt x="12" y="9"/>
                  </a:cubicBezTo>
                  <a:cubicBezTo>
                    <a:pt x="12" y="9"/>
                    <a:pt x="12" y="9"/>
                    <a:pt x="12" y="9"/>
                  </a:cubicBezTo>
                  <a:cubicBezTo>
                    <a:pt x="13" y="9"/>
                    <a:pt x="13" y="8"/>
                    <a:pt x="13" y="6"/>
                  </a:cubicBezTo>
                  <a:cubicBezTo>
                    <a:pt x="12" y="6"/>
                    <a:pt x="12" y="6"/>
                    <a:pt x="11" y="6"/>
                  </a:cubicBezTo>
                  <a:moveTo>
                    <a:pt x="5" y="6"/>
                  </a:moveTo>
                  <a:cubicBezTo>
                    <a:pt x="4" y="6"/>
                    <a:pt x="3" y="7"/>
                    <a:pt x="2" y="8"/>
                  </a:cubicBezTo>
                  <a:cubicBezTo>
                    <a:pt x="2" y="9"/>
                    <a:pt x="1" y="9"/>
                    <a:pt x="1" y="9"/>
                  </a:cubicBezTo>
                  <a:cubicBezTo>
                    <a:pt x="0" y="10"/>
                    <a:pt x="0" y="11"/>
                    <a:pt x="0" y="12"/>
                  </a:cubicBezTo>
                  <a:cubicBezTo>
                    <a:pt x="6" y="10"/>
                    <a:pt x="6" y="10"/>
                    <a:pt x="6" y="10"/>
                  </a:cubicBezTo>
                  <a:cubicBezTo>
                    <a:pt x="4" y="10"/>
                    <a:pt x="4" y="9"/>
                    <a:pt x="4" y="8"/>
                  </a:cubicBezTo>
                  <a:cubicBezTo>
                    <a:pt x="4" y="8"/>
                    <a:pt x="4" y="8"/>
                    <a:pt x="4" y="8"/>
                  </a:cubicBezTo>
                  <a:cubicBezTo>
                    <a:pt x="3" y="10"/>
                    <a:pt x="3" y="10"/>
                    <a:pt x="3" y="10"/>
                  </a:cubicBezTo>
                  <a:cubicBezTo>
                    <a:pt x="2" y="10"/>
                    <a:pt x="2" y="10"/>
                    <a:pt x="2" y="10"/>
                  </a:cubicBezTo>
                  <a:cubicBezTo>
                    <a:pt x="2" y="8"/>
                    <a:pt x="2" y="8"/>
                    <a:pt x="2" y="8"/>
                  </a:cubicBezTo>
                  <a:cubicBezTo>
                    <a:pt x="3" y="8"/>
                    <a:pt x="3" y="8"/>
                    <a:pt x="3" y="8"/>
                  </a:cubicBezTo>
                  <a:cubicBezTo>
                    <a:pt x="3" y="8"/>
                    <a:pt x="3" y="7"/>
                    <a:pt x="5" y="6"/>
                  </a:cubicBezTo>
                  <a:cubicBezTo>
                    <a:pt x="5" y="6"/>
                    <a:pt x="5" y="6"/>
                    <a:pt x="5" y="6"/>
                  </a:cubicBezTo>
                  <a:moveTo>
                    <a:pt x="16" y="3"/>
                  </a:moveTo>
                  <a:cubicBezTo>
                    <a:pt x="16" y="5"/>
                    <a:pt x="16" y="6"/>
                    <a:pt x="16" y="7"/>
                  </a:cubicBezTo>
                  <a:cubicBezTo>
                    <a:pt x="16" y="7"/>
                    <a:pt x="16" y="7"/>
                    <a:pt x="16" y="7"/>
                  </a:cubicBezTo>
                  <a:cubicBezTo>
                    <a:pt x="16" y="8"/>
                    <a:pt x="16" y="8"/>
                    <a:pt x="16" y="9"/>
                  </a:cubicBezTo>
                  <a:cubicBezTo>
                    <a:pt x="17" y="9"/>
                    <a:pt x="17" y="10"/>
                    <a:pt x="16" y="13"/>
                  </a:cubicBezTo>
                  <a:cubicBezTo>
                    <a:pt x="16" y="13"/>
                    <a:pt x="16" y="13"/>
                    <a:pt x="16" y="13"/>
                  </a:cubicBezTo>
                  <a:cubicBezTo>
                    <a:pt x="17" y="12"/>
                    <a:pt x="17" y="9"/>
                    <a:pt x="16" y="3"/>
                  </a:cubicBezTo>
                  <a:moveTo>
                    <a:pt x="8" y="3"/>
                  </a:moveTo>
                  <a:cubicBezTo>
                    <a:pt x="7" y="3"/>
                    <a:pt x="7" y="4"/>
                    <a:pt x="6" y="4"/>
                  </a:cubicBezTo>
                  <a:cubicBezTo>
                    <a:pt x="6" y="5"/>
                    <a:pt x="6" y="5"/>
                    <a:pt x="6" y="5"/>
                  </a:cubicBezTo>
                  <a:cubicBezTo>
                    <a:pt x="7" y="5"/>
                    <a:pt x="7" y="4"/>
                    <a:pt x="8" y="4"/>
                  </a:cubicBezTo>
                  <a:cubicBezTo>
                    <a:pt x="8" y="3"/>
                    <a:pt x="8" y="3"/>
                    <a:pt x="8" y="3"/>
                  </a:cubicBezTo>
                  <a:moveTo>
                    <a:pt x="4" y="1"/>
                  </a:moveTo>
                  <a:cubicBezTo>
                    <a:pt x="4" y="2"/>
                    <a:pt x="3" y="2"/>
                    <a:pt x="3" y="3"/>
                  </a:cubicBezTo>
                  <a:cubicBezTo>
                    <a:pt x="3" y="3"/>
                    <a:pt x="2" y="4"/>
                    <a:pt x="3" y="4"/>
                  </a:cubicBezTo>
                  <a:cubicBezTo>
                    <a:pt x="4" y="4"/>
                    <a:pt x="4" y="4"/>
                    <a:pt x="5" y="4"/>
                  </a:cubicBezTo>
                  <a:cubicBezTo>
                    <a:pt x="5" y="3"/>
                    <a:pt x="4" y="2"/>
                    <a:pt x="4" y="2"/>
                  </a:cubicBezTo>
                  <a:cubicBezTo>
                    <a:pt x="4" y="2"/>
                    <a:pt x="4" y="1"/>
                    <a:pt x="4" y="1"/>
                  </a:cubicBezTo>
                  <a:moveTo>
                    <a:pt x="12" y="1"/>
                  </a:moveTo>
                  <a:cubicBezTo>
                    <a:pt x="12" y="1"/>
                    <a:pt x="12" y="1"/>
                    <a:pt x="12" y="1"/>
                  </a:cubicBezTo>
                  <a:cubicBezTo>
                    <a:pt x="12" y="1"/>
                    <a:pt x="12" y="1"/>
                    <a:pt x="12" y="1"/>
                  </a:cubicBezTo>
                  <a:cubicBezTo>
                    <a:pt x="12" y="1"/>
                    <a:pt x="11" y="1"/>
                    <a:pt x="11" y="2"/>
                  </a:cubicBezTo>
                  <a:cubicBezTo>
                    <a:pt x="11" y="2"/>
                    <a:pt x="12" y="2"/>
                    <a:pt x="12" y="2"/>
                  </a:cubicBezTo>
                  <a:cubicBezTo>
                    <a:pt x="12" y="2"/>
                    <a:pt x="12" y="1"/>
                    <a:pt x="12" y="1"/>
                  </a:cubicBezTo>
                  <a:cubicBezTo>
                    <a:pt x="12" y="1"/>
                    <a:pt x="12" y="1"/>
                    <a:pt x="12" y="1"/>
                  </a:cubicBezTo>
                  <a:moveTo>
                    <a:pt x="7" y="0"/>
                  </a:moveTo>
                  <a:cubicBezTo>
                    <a:pt x="6" y="0"/>
                    <a:pt x="6" y="1"/>
                    <a:pt x="6" y="1"/>
                  </a:cubicBezTo>
                  <a:cubicBezTo>
                    <a:pt x="6" y="1"/>
                    <a:pt x="6" y="2"/>
                    <a:pt x="6" y="3"/>
                  </a:cubicBezTo>
                  <a:cubicBezTo>
                    <a:pt x="6" y="3"/>
                    <a:pt x="6" y="3"/>
                    <a:pt x="7" y="3"/>
                  </a:cubicBezTo>
                  <a:cubicBezTo>
                    <a:pt x="8" y="2"/>
                    <a:pt x="8" y="2"/>
                    <a:pt x="8" y="2"/>
                  </a:cubicBezTo>
                  <a:cubicBezTo>
                    <a:pt x="8" y="2"/>
                    <a:pt x="8" y="2"/>
                    <a:pt x="8" y="2"/>
                  </a:cubicBezTo>
                  <a:cubicBezTo>
                    <a:pt x="8" y="1"/>
                    <a:pt x="7" y="0"/>
                    <a:pt x="7" y="0"/>
                  </a:cubicBezTo>
                  <a:moveTo>
                    <a:pt x="10" y="0"/>
                  </a:moveTo>
                  <a:cubicBezTo>
                    <a:pt x="10" y="0"/>
                    <a:pt x="9" y="0"/>
                    <a:pt x="9" y="0"/>
                  </a:cubicBezTo>
                  <a:cubicBezTo>
                    <a:pt x="9" y="0"/>
                    <a:pt x="9" y="1"/>
                    <a:pt x="9" y="2"/>
                  </a:cubicBezTo>
                  <a:cubicBezTo>
                    <a:pt x="9" y="2"/>
                    <a:pt x="9" y="2"/>
                    <a:pt x="9" y="2"/>
                  </a:cubicBezTo>
                  <a:cubicBezTo>
                    <a:pt x="9" y="2"/>
                    <a:pt x="9" y="2"/>
                    <a:pt x="9" y="2"/>
                  </a:cubicBezTo>
                  <a:cubicBezTo>
                    <a:pt x="9" y="2"/>
                    <a:pt x="9" y="2"/>
                    <a:pt x="9" y="3"/>
                  </a:cubicBezTo>
                  <a:cubicBezTo>
                    <a:pt x="10" y="3"/>
                    <a:pt x="10" y="3"/>
                    <a:pt x="10" y="2"/>
                  </a:cubicBezTo>
                  <a:cubicBezTo>
                    <a:pt x="10" y="1"/>
                    <a:pt x="10" y="1"/>
                    <a:pt x="10" y="1"/>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3" name="Freeform 495"/>
            <p:cNvSpPr>
              <a:spLocks/>
            </p:cNvSpPr>
            <p:nvPr/>
          </p:nvSpPr>
          <p:spPr bwMode="auto">
            <a:xfrm>
              <a:off x="1284" y="841"/>
              <a:ext cx="86" cy="7"/>
            </a:xfrm>
            <a:custGeom>
              <a:avLst/>
              <a:gdLst>
                <a:gd name="T0" fmla="*/ 56 w 59"/>
                <a:gd name="T1" fmla="*/ 0 h 5"/>
                <a:gd name="T2" fmla="*/ 55 w 59"/>
                <a:gd name="T3" fmla="*/ 1 h 5"/>
                <a:gd name="T4" fmla="*/ 55 w 59"/>
                <a:gd name="T5" fmla="*/ 1 h 5"/>
                <a:gd name="T6" fmla="*/ 48 w 59"/>
                <a:gd name="T7" fmla="*/ 3 h 5"/>
                <a:gd name="T8" fmla="*/ 39 w 59"/>
                <a:gd name="T9" fmla="*/ 4 h 5"/>
                <a:gd name="T10" fmla="*/ 36 w 59"/>
                <a:gd name="T11" fmla="*/ 4 h 5"/>
                <a:gd name="T12" fmla="*/ 17 w 59"/>
                <a:gd name="T13" fmla="*/ 4 h 5"/>
                <a:gd name="T14" fmla="*/ 15 w 59"/>
                <a:gd name="T15" fmla="*/ 5 h 5"/>
                <a:gd name="T16" fmla="*/ 3 w 59"/>
                <a:gd name="T17" fmla="*/ 2 h 5"/>
                <a:gd name="T18" fmla="*/ 3 w 59"/>
                <a:gd name="T19" fmla="*/ 1 h 5"/>
                <a:gd name="T20" fmla="*/ 3 w 59"/>
                <a:gd name="T21" fmla="*/ 1 h 5"/>
                <a:gd name="T22" fmla="*/ 5 w 59"/>
                <a:gd name="T23" fmla="*/ 4 h 5"/>
                <a:gd name="T24" fmla="*/ 15 w 59"/>
                <a:gd name="T25" fmla="*/ 5 h 5"/>
                <a:gd name="T26" fmla="*/ 18 w 59"/>
                <a:gd name="T27" fmla="*/ 5 h 5"/>
                <a:gd name="T28" fmla="*/ 40 w 59"/>
                <a:gd name="T29" fmla="*/ 5 h 5"/>
                <a:gd name="T30" fmla="*/ 51 w 59"/>
                <a:gd name="T31" fmla="*/ 3 h 5"/>
                <a:gd name="T32" fmla="*/ 57 w 59"/>
                <a:gd name="T33" fmla="*/ 0 h 5"/>
                <a:gd name="T34" fmla="*/ 56 w 59"/>
                <a:gd name="T35" fmla="*/ 0 h 5"/>
                <a:gd name="T36" fmla="*/ 56 w 59"/>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5">
                  <a:moveTo>
                    <a:pt x="56" y="0"/>
                  </a:moveTo>
                  <a:cubicBezTo>
                    <a:pt x="56" y="0"/>
                    <a:pt x="55" y="1"/>
                    <a:pt x="55" y="1"/>
                  </a:cubicBezTo>
                  <a:cubicBezTo>
                    <a:pt x="55" y="1"/>
                    <a:pt x="55" y="1"/>
                    <a:pt x="55" y="1"/>
                  </a:cubicBezTo>
                  <a:cubicBezTo>
                    <a:pt x="53" y="1"/>
                    <a:pt x="48" y="3"/>
                    <a:pt x="48" y="3"/>
                  </a:cubicBezTo>
                  <a:cubicBezTo>
                    <a:pt x="39" y="4"/>
                    <a:pt x="39" y="4"/>
                    <a:pt x="39" y="4"/>
                  </a:cubicBezTo>
                  <a:cubicBezTo>
                    <a:pt x="39" y="4"/>
                    <a:pt x="37" y="4"/>
                    <a:pt x="36" y="4"/>
                  </a:cubicBezTo>
                  <a:cubicBezTo>
                    <a:pt x="29" y="4"/>
                    <a:pt x="17" y="4"/>
                    <a:pt x="17" y="4"/>
                  </a:cubicBezTo>
                  <a:cubicBezTo>
                    <a:pt x="17" y="5"/>
                    <a:pt x="16" y="5"/>
                    <a:pt x="15" y="5"/>
                  </a:cubicBezTo>
                  <a:cubicBezTo>
                    <a:pt x="10" y="5"/>
                    <a:pt x="3" y="2"/>
                    <a:pt x="3" y="2"/>
                  </a:cubicBezTo>
                  <a:cubicBezTo>
                    <a:pt x="3" y="2"/>
                    <a:pt x="3" y="1"/>
                    <a:pt x="3" y="1"/>
                  </a:cubicBezTo>
                  <a:cubicBezTo>
                    <a:pt x="3" y="1"/>
                    <a:pt x="3" y="1"/>
                    <a:pt x="3" y="1"/>
                  </a:cubicBezTo>
                  <a:cubicBezTo>
                    <a:pt x="3" y="1"/>
                    <a:pt x="0" y="2"/>
                    <a:pt x="5" y="4"/>
                  </a:cubicBezTo>
                  <a:cubicBezTo>
                    <a:pt x="5" y="4"/>
                    <a:pt x="10" y="5"/>
                    <a:pt x="15" y="5"/>
                  </a:cubicBezTo>
                  <a:cubicBezTo>
                    <a:pt x="16" y="5"/>
                    <a:pt x="17" y="5"/>
                    <a:pt x="18" y="5"/>
                  </a:cubicBezTo>
                  <a:cubicBezTo>
                    <a:pt x="18" y="5"/>
                    <a:pt x="37" y="5"/>
                    <a:pt x="40" y="5"/>
                  </a:cubicBezTo>
                  <a:cubicBezTo>
                    <a:pt x="40" y="5"/>
                    <a:pt x="47" y="5"/>
                    <a:pt x="51" y="3"/>
                  </a:cubicBezTo>
                  <a:cubicBezTo>
                    <a:pt x="51" y="3"/>
                    <a:pt x="59" y="0"/>
                    <a:pt x="57" y="0"/>
                  </a:cubicBezTo>
                  <a:cubicBezTo>
                    <a:pt x="57" y="0"/>
                    <a:pt x="56" y="0"/>
                    <a:pt x="56" y="0"/>
                  </a:cubicBezTo>
                  <a:cubicBezTo>
                    <a:pt x="56" y="0"/>
                    <a:pt x="56" y="0"/>
                    <a:pt x="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4" name="Freeform 496"/>
            <p:cNvSpPr>
              <a:spLocks noEditPoints="1"/>
            </p:cNvSpPr>
            <p:nvPr/>
          </p:nvSpPr>
          <p:spPr bwMode="auto">
            <a:xfrm>
              <a:off x="1288" y="786"/>
              <a:ext cx="78" cy="62"/>
            </a:xfrm>
            <a:custGeom>
              <a:avLst/>
              <a:gdLst>
                <a:gd name="T0" fmla="*/ 30 w 53"/>
                <a:gd name="T1" fmla="*/ 28 h 43"/>
                <a:gd name="T2" fmla="*/ 30 w 53"/>
                <a:gd name="T3" fmla="*/ 28 h 43"/>
                <a:gd name="T4" fmla="*/ 36 w 53"/>
                <a:gd name="T5" fmla="*/ 0 h 43"/>
                <a:gd name="T6" fmla="*/ 36 w 53"/>
                <a:gd name="T7" fmla="*/ 3 h 43"/>
                <a:gd name="T8" fmla="*/ 36 w 53"/>
                <a:gd name="T9" fmla="*/ 4 h 43"/>
                <a:gd name="T10" fmla="*/ 32 w 53"/>
                <a:gd name="T11" fmla="*/ 7 h 43"/>
                <a:gd name="T12" fmla="*/ 24 w 53"/>
                <a:gd name="T13" fmla="*/ 18 h 43"/>
                <a:gd name="T14" fmla="*/ 23 w 53"/>
                <a:gd name="T15" fmla="*/ 36 h 43"/>
                <a:gd name="T16" fmla="*/ 29 w 53"/>
                <a:gd name="T17" fmla="*/ 35 h 43"/>
                <a:gd name="T18" fmla="*/ 29 w 53"/>
                <a:gd name="T19" fmla="*/ 36 h 43"/>
                <a:gd name="T20" fmla="*/ 22 w 53"/>
                <a:gd name="T21" fmla="*/ 38 h 43"/>
                <a:gd name="T22" fmla="*/ 15 w 53"/>
                <a:gd name="T23" fmla="*/ 41 h 43"/>
                <a:gd name="T24" fmla="*/ 9 w 53"/>
                <a:gd name="T25" fmla="*/ 42 h 43"/>
                <a:gd name="T26" fmla="*/ 0 w 53"/>
                <a:gd name="T27" fmla="*/ 40 h 43"/>
                <a:gd name="T28" fmla="*/ 14 w 53"/>
                <a:gd name="T29" fmla="*/ 42 h 43"/>
                <a:gd name="T30" fmla="*/ 36 w 53"/>
                <a:gd name="T31" fmla="*/ 42 h 43"/>
                <a:gd name="T32" fmla="*/ 52 w 53"/>
                <a:gd name="T33" fmla="*/ 39 h 43"/>
                <a:gd name="T34" fmla="*/ 53 w 53"/>
                <a:gd name="T35" fmla="*/ 38 h 43"/>
                <a:gd name="T36" fmla="*/ 51 w 53"/>
                <a:gd name="T37" fmla="*/ 38 h 43"/>
                <a:gd name="T38" fmla="*/ 51 w 53"/>
                <a:gd name="T39" fmla="*/ 36 h 43"/>
                <a:gd name="T40" fmla="*/ 50 w 53"/>
                <a:gd name="T41" fmla="*/ 35 h 43"/>
                <a:gd name="T42" fmla="*/ 48 w 53"/>
                <a:gd name="T43" fmla="*/ 34 h 43"/>
                <a:gd name="T44" fmla="*/ 48 w 53"/>
                <a:gd name="T45" fmla="*/ 34 h 43"/>
                <a:gd name="T46" fmla="*/ 46 w 53"/>
                <a:gd name="T47" fmla="*/ 35 h 43"/>
                <a:gd name="T48" fmla="*/ 38 w 53"/>
                <a:gd name="T49" fmla="*/ 39 h 43"/>
                <a:gd name="T50" fmla="*/ 39 w 53"/>
                <a:gd name="T51" fmla="*/ 34 h 43"/>
                <a:gd name="T52" fmla="*/ 32 w 53"/>
                <a:gd name="T53" fmla="*/ 36 h 43"/>
                <a:gd name="T54" fmla="*/ 30 w 53"/>
                <a:gd name="T55" fmla="*/ 28 h 43"/>
                <a:gd name="T56" fmla="*/ 30 w 53"/>
                <a:gd name="T57" fmla="*/ 26 h 43"/>
                <a:gd name="T58" fmla="*/ 31 w 53"/>
                <a:gd name="T59" fmla="*/ 26 h 43"/>
                <a:gd name="T60" fmla="*/ 33 w 53"/>
                <a:gd name="T61" fmla="*/ 25 h 43"/>
                <a:gd name="T62" fmla="*/ 37 w 53"/>
                <a:gd name="T63" fmla="*/ 23 h 43"/>
                <a:gd name="T64" fmla="*/ 37 w 53"/>
                <a:gd name="T65" fmla="*/ 21 h 43"/>
                <a:gd name="T66" fmla="*/ 39 w 53"/>
                <a:gd name="T67" fmla="*/ 18 h 43"/>
                <a:gd name="T68" fmla="*/ 40 w 53"/>
                <a:gd name="T69" fmla="*/ 12 h 43"/>
                <a:gd name="T70" fmla="*/ 38 w 53"/>
                <a:gd name="T71" fmla="*/ 9 h 43"/>
                <a:gd name="T72" fmla="*/ 41 w 53"/>
                <a:gd name="T73" fmla="*/ 6 h 43"/>
                <a:gd name="T74" fmla="*/ 41 w 53"/>
                <a:gd name="T75" fmla="*/ 3 h 43"/>
                <a:gd name="T76" fmla="*/ 41 w 53"/>
                <a:gd name="T77" fmla="*/ 0 h 43"/>
                <a:gd name="T78" fmla="*/ 40 w 53"/>
                <a:gd name="T79" fmla="*/ 4 h 43"/>
                <a:gd name="T80" fmla="*/ 39 w 53"/>
                <a:gd name="T81" fmla="*/ 4 h 43"/>
                <a:gd name="T82" fmla="*/ 37 w 53"/>
                <a:gd name="T8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43">
                  <a:moveTo>
                    <a:pt x="30" y="28"/>
                  </a:moveTo>
                  <a:cubicBezTo>
                    <a:pt x="30" y="28"/>
                    <a:pt x="30" y="28"/>
                    <a:pt x="30" y="28"/>
                  </a:cubicBezTo>
                  <a:cubicBezTo>
                    <a:pt x="30" y="28"/>
                    <a:pt x="30" y="28"/>
                    <a:pt x="30" y="28"/>
                  </a:cubicBezTo>
                  <a:cubicBezTo>
                    <a:pt x="30" y="28"/>
                    <a:pt x="30" y="28"/>
                    <a:pt x="30" y="28"/>
                  </a:cubicBezTo>
                  <a:moveTo>
                    <a:pt x="37" y="0"/>
                  </a:moveTo>
                  <a:cubicBezTo>
                    <a:pt x="37" y="0"/>
                    <a:pt x="36" y="0"/>
                    <a:pt x="36" y="0"/>
                  </a:cubicBezTo>
                  <a:cubicBezTo>
                    <a:pt x="36" y="1"/>
                    <a:pt x="36" y="2"/>
                    <a:pt x="36" y="2"/>
                  </a:cubicBezTo>
                  <a:cubicBezTo>
                    <a:pt x="36" y="3"/>
                    <a:pt x="36" y="3"/>
                    <a:pt x="36" y="3"/>
                  </a:cubicBezTo>
                  <a:cubicBezTo>
                    <a:pt x="37" y="3"/>
                    <a:pt x="37" y="3"/>
                    <a:pt x="37" y="3"/>
                  </a:cubicBezTo>
                  <a:cubicBezTo>
                    <a:pt x="36" y="4"/>
                    <a:pt x="36" y="4"/>
                    <a:pt x="36" y="4"/>
                  </a:cubicBezTo>
                  <a:cubicBezTo>
                    <a:pt x="36" y="4"/>
                    <a:pt x="36" y="4"/>
                    <a:pt x="36" y="4"/>
                  </a:cubicBezTo>
                  <a:cubicBezTo>
                    <a:pt x="35" y="4"/>
                    <a:pt x="34" y="4"/>
                    <a:pt x="32" y="7"/>
                  </a:cubicBezTo>
                  <a:cubicBezTo>
                    <a:pt x="30" y="8"/>
                    <a:pt x="17" y="13"/>
                    <a:pt x="24" y="18"/>
                  </a:cubicBezTo>
                  <a:cubicBezTo>
                    <a:pt x="24" y="18"/>
                    <a:pt x="24" y="18"/>
                    <a:pt x="24" y="18"/>
                  </a:cubicBezTo>
                  <a:cubicBezTo>
                    <a:pt x="25" y="18"/>
                    <a:pt x="33" y="18"/>
                    <a:pt x="25" y="27"/>
                  </a:cubicBezTo>
                  <a:cubicBezTo>
                    <a:pt x="25" y="27"/>
                    <a:pt x="17" y="36"/>
                    <a:pt x="23" y="36"/>
                  </a:cubicBezTo>
                  <a:cubicBezTo>
                    <a:pt x="24" y="36"/>
                    <a:pt x="26" y="36"/>
                    <a:pt x="27" y="35"/>
                  </a:cubicBezTo>
                  <a:cubicBezTo>
                    <a:pt x="29" y="35"/>
                    <a:pt x="29" y="35"/>
                    <a:pt x="29" y="35"/>
                  </a:cubicBezTo>
                  <a:cubicBezTo>
                    <a:pt x="29" y="36"/>
                    <a:pt x="29" y="36"/>
                    <a:pt x="29" y="36"/>
                  </a:cubicBezTo>
                  <a:cubicBezTo>
                    <a:pt x="29" y="36"/>
                    <a:pt x="29" y="36"/>
                    <a:pt x="29" y="36"/>
                  </a:cubicBezTo>
                  <a:cubicBezTo>
                    <a:pt x="29" y="36"/>
                    <a:pt x="26" y="38"/>
                    <a:pt x="23" y="38"/>
                  </a:cubicBezTo>
                  <a:cubicBezTo>
                    <a:pt x="23" y="38"/>
                    <a:pt x="23" y="38"/>
                    <a:pt x="22" y="38"/>
                  </a:cubicBezTo>
                  <a:cubicBezTo>
                    <a:pt x="22" y="38"/>
                    <a:pt x="22" y="38"/>
                    <a:pt x="22" y="38"/>
                  </a:cubicBezTo>
                  <a:cubicBezTo>
                    <a:pt x="21" y="38"/>
                    <a:pt x="16" y="38"/>
                    <a:pt x="15" y="41"/>
                  </a:cubicBezTo>
                  <a:cubicBezTo>
                    <a:pt x="15" y="41"/>
                    <a:pt x="14" y="42"/>
                    <a:pt x="12" y="42"/>
                  </a:cubicBezTo>
                  <a:cubicBezTo>
                    <a:pt x="11" y="42"/>
                    <a:pt x="10" y="42"/>
                    <a:pt x="9" y="42"/>
                  </a:cubicBezTo>
                  <a:cubicBezTo>
                    <a:pt x="0" y="39"/>
                    <a:pt x="0" y="39"/>
                    <a:pt x="0" y="39"/>
                  </a:cubicBezTo>
                  <a:cubicBezTo>
                    <a:pt x="0" y="39"/>
                    <a:pt x="0" y="40"/>
                    <a:pt x="0" y="40"/>
                  </a:cubicBezTo>
                  <a:cubicBezTo>
                    <a:pt x="0" y="40"/>
                    <a:pt x="7" y="43"/>
                    <a:pt x="12" y="43"/>
                  </a:cubicBezTo>
                  <a:cubicBezTo>
                    <a:pt x="13" y="43"/>
                    <a:pt x="14" y="43"/>
                    <a:pt x="14" y="42"/>
                  </a:cubicBezTo>
                  <a:cubicBezTo>
                    <a:pt x="14" y="42"/>
                    <a:pt x="26" y="42"/>
                    <a:pt x="33" y="42"/>
                  </a:cubicBezTo>
                  <a:cubicBezTo>
                    <a:pt x="34" y="42"/>
                    <a:pt x="36" y="42"/>
                    <a:pt x="36" y="42"/>
                  </a:cubicBezTo>
                  <a:cubicBezTo>
                    <a:pt x="45" y="41"/>
                    <a:pt x="45" y="41"/>
                    <a:pt x="45" y="41"/>
                  </a:cubicBezTo>
                  <a:cubicBezTo>
                    <a:pt x="45" y="41"/>
                    <a:pt x="50" y="39"/>
                    <a:pt x="52" y="39"/>
                  </a:cubicBezTo>
                  <a:cubicBezTo>
                    <a:pt x="52" y="39"/>
                    <a:pt x="52" y="39"/>
                    <a:pt x="52" y="39"/>
                  </a:cubicBezTo>
                  <a:cubicBezTo>
                    <a:pt x="52" y="39"/>
                    <a:pt x="53" y="38"/>
                    <a:pt x="53" y="38"/>
                  </a:cubicBezTo>
                  <a:cubicBezTo>
                    <a:pt x="52" y="37"/>
                    <a:pt x="52" y="37"/>
                    <a:pt x="52" y="37"/>
                  </a:cubicBezTo>
                  <a:cubicBezTo>
                    <a:pt x="52" y="38"/>
                    <a:pt x="51" y="38"/>
                    <a:pt x="51" y="38"/>
                  </a:cubicBezTo>
                  <a:cubicBezTo>
                    <a:pt x="51" y="38"/>
                    <a:pt x="50" y="38"/>
                    <a:pt x="50" y="38"/>
                  </a:cubicBezTo>
                  <a:cubicBezTo>
                    <a:pt x="51" y="37"/>
                    <a:pt x="51" y="36"/>
                    <a:pt x="51" y="36"/>
                  </a:cubicBezTo>
                  <a:cubicBezTo>
                    <a:pt x="50" y="35"/>
                    <a:pt x="50" y="35"/>
                    <a:pt x="50" y="35"/>
                  </a:cubicBezTo>
                  <a:cubicBezTo>
                    <a:pt x="50" y="35"/>
                    <a:pt x="50" y="35"/>
                    <a:pt x="50" y="35"/>
                  </a:cubicBezTo>
                  <a:cubicBezTo>
                    <a:pt x="48" y="37"/>
                    <a:pt x="45" y="40"/>
                    <a:pt x="45" y="40"/>
                  </a:cubicBezTo>
                  <a:cubicBezTo>
                    <a:pt x="45" y="39"/>
                    <a:pt x="48" y="34"/>
                    <a:pt x="48" y="34"/>
                  </a:cubicBezTo>
                  <a:cubicBezTo>
                    <a:pt x="48" y="34"/>
                    <a:pt x="48" y="34"/>
                    <a:pt x="48" y="34"/>
                  </a:cubicBezTo>
                  <a:cubicBezTo>
                    <a:pt x="48" y="34"/>
                    <a:pt x="48" y="34"/>
                    <a:pt x="48" y="34"/>
                  </a:cubicBezTo>
                  <a:cubicBezTo>
                    <a:pt x="48" y="34"/>
                    <a:pt x="48" y="34"/>
                    <a:pt x="48" y="34"/>
                  </a:cubicBezTo>
                  <a:cubicBezTo>
                    <a:pt x="47" y="34"/>
                    <a:pt x="47" y="35"/>
                    <a:pt x="46" y="35"/>
                  </a:cubicBezTo>
                  <a:cubicBezTo>
                    <a:pt x="42" y="39"/>
                    <a:pt x="40" y="39"/>
                    <a:pt x="39" y="39"/>
                  </a:cubicBezTo>
                  <a:cubicBezTo>
                    <a:pt x="38" y="39"/>
                    <a:pt x="38" y="39"/>
                    <a:pt x="38" y="39"/>
                  </a:cubicBezTo>
                  <a:cubicBezTo>
                    <a:pt x="39" y="36"/>
                    <a:pt x="45" y="35"/>
                    <a:pt x="45" y="35"/>
                  </a:cubicBezTo>
                  <a:cubicBezTo>
                    <a:pt x="45" y="35"/>
                    <a:pt x="42" y="34"/>
                    <a:pt x="39" y="34"/>
                  </a:cubicBezTo>
                  <a:cubicBezTo>
                    <a:pt x="36" y="34"/>
                    <a:pt x="33" y="35"/>
                    <a:pt x="32" y="36"/>
                  </a:cubicBezTo>
                  <a:cubicBezTo>
                    <a:pt x="32" y="36"/>
                    <a:pt x="32" y="36"/>
                    <a:pt x="32" y="36"/>
                  </a:cubicBezTo>
                  <a:cubicBezTo>
                    <a:pt x="32" y="36"/>
                    <a:pt x="32" y="36"/>
                    <a:pt x="32" y="36"/>
                  </a:cubicBezTo>
                  <a:cubicBezTo>
                    <a:pt x="31" y="35"/>
                    <a:pt x="30" y="31"/>
                    <a:pt x="30" y="28"/>
                  </a:cubicBezTo>
                  <a:cubicBezTo>
                    <a:pt x="30" y="29"/>
                    <a:pt x="30" y="29"/>
                    <a:pt x="29" y="29"/>
                  </a:cubicBezTo>
                  <a:cubicBezTo>
                    <a:pt x="29" y="27"/>
                    <a:pt x="29" y="27"/>
                    <a:pt x="30" y="26"/>
                  </a:cubicBezTo>
                  <a:cubicBezTo>
                    <a:pt x="31" y="26"/>
                    <a:pt x="31" y="26"/>
                    <a:pt x="31" y="26"/>
                  </a:cubicBezTo>
                  <a:cubicBezTo>
                    <a:pt x="31" y="26"/>
                    <a:pt x="31" y="26"/>
                    <a:pt x="31" y="26"/>
                  </a:cubicBezTo>
                  <a:cubicBezTo>
                    <a:pt x="30" y="26"/>
                    <a:pt x="30" y="26"/>
                    <a:pt x="30" y="26"/>
                  </a:cubicBezTo>
                  <a:cubicBezTo>
                    <a:pt x="31" y="26"/>
                    <a:pt x="32" y="25"/>
                    <a:pt x="33" y="25"/>
                  </a:cubicBezTo>
                  <a:cubicBezTo>
                    <a:pt x="33" y="25"/>
                    <a:pt x="33" y="25"/>
                    <a:pt x="33" y="25"/>
                  </a:cubicBezTo>
                  <a:cubicBezTo>
                    <a:pt x="34" y="24"/>
                    <a:pt x="36" y="23"/>
                    <a:pt x="37" y="23"/>
                  </a:cubicBezTo>
                  <a:cubicBezTo>
                    <a:pt x="39" y="23"/>
                    <a:pt x="40" y="23"/>
                    <a:pt x="41" y="25"/>
                  </a:cubicBezTo>
                  <a:cubicBezTo>
                    <a:pt x="41" y="25"/>
                    <a:pt x="40" y="21"/>
                    <a:pt x="37" y="21"/>
                  </a:cubicBezTo>
                  <a:cubicBezTo>
                    <a:pt x="36" y="21"/>
                    <a:pt x="36" y="21"/>
                    <a:pt x="36" y="21"/>
                  </a:cubicBezTo>
                  <a:cubicBezTo>
                    <a:pt x="36" y="21"/>
                    <a:pt x="29" y="20"/>
                    <a:pt x="39" y="18"/>
                  </a:cubicBezTo>
                  <a:cubicBezTo>
                    <a:pt x="39" y="18"/>
                    <a:pt x="44" y="17"/>
                    <a:pt x="39" y="17"/>
                  </a:cubicBezTo>
                  <a:cubicBezTo>
                    <a:pt x="39" y="17"/>
                    <a:pt x="34" y="15"/>
                    <a:pt x="40" y="12"/>
                  </a:cubicBezTo>
                  <a:cubicBezTo>
                    <a:pt x="40" y="12"/>
                    <a:pt x="46" y="9"/>
                    <a:pt x="39" y="9"/>
                  </a:cubicBezTo>
                  <a:cubicBezTo>
                    <a:pt x="39" y="9"/>
                    <a:pt x="39" y="9"/>
                    <a:pt x="38" y="9"/>
                  </a:cubicBezTo>
                  <a:cubicBezTo>
                    <a:pt x="38" y="9"/>
                    <a:pt x="38" y="9"/>
                    <a:pt x="37" y="9"/>
                  </a:cubicBezTo>
                  <a:cubicBezTo>
                    <a:pt x="35" y="9"/>
                    <a:pt x="30" y="8"/>
                    <a:pt x="41" y="6"/>
                  </a:cubicBezTo>
                  <a:cubicBezTo>
                    <a:pt x="41" y="6"/>
                    <a:pt x="42" y="5"/>
                    <a:pt x="42" y="5"/>
                  </a:cubicBezTo>
                  <a:cubicBezTo>
                    <a:pt x="41" y="5"/>
                    <a:pt x="41" y="3"/>
                    <a:pt x="41" y="3"/>
                  </a:cubicBezTo>
                  <a:cubicBezTo>
                    <a:pt x="41" y="2"/>
                    <a:pt x="41" y="1"/>
                    <a:pt x="41" y="1"/>
                  </a:cubicBezTo>
                  <a:cubicBezTo>
                    <a:pt x="41" y="1"/>
                    <a:pt x="41" y="0"/>
                    <a:pt x="41" y="0"/>
                  </a:cubicBezTo>
                  <a:cubicBezTo>
                    <a:pt x="41" y="0"/>
                    <a:pt x="41" y="1"/>
                    <a:pt x="41" y="1"/>
                  </a:cubicBezTo>
                  <a:cubicBezTo>
                    <a:pt x="41" y="1"/>
                    <a:pt x="41" y="4"/>
                    <a:pt x="40" y="4"/>
                  </a:cubicBezTo>
                  <a:cubicBezTo>
                    <a:pt x="40" y="4"/>
                    <a:pt x="39" y="4"/>
                    <a:pt x="39" y="4"/>
                  </a:cubicBezTo>
                  <a:cubicBezTo>
                    <a:pt x="39" y="4"/>
                    <a:pt x="39" y="4"/>
                    <a:pt x="39" y="4"/>
                  </a:cubicBezTo>
                  <a:cubicBezTo>
                    <a:pt x="39" y="4"/>
                    <a:pt x="37" y="4"/>
                    <a:pt x="37" y="2"/>
                  </a:cubicBezTo>
                  <a:cubicBezTo>
                    <a:pt x="37" y="2"/>
                    <a:pt x="37" y="1"/>
                    <a:pt x="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5" name="Freeform 497"/>
            <p:cNvSpPr>
              <a:spLocks/>
            </p:cNvSpPr>
            <p:nvPr/>
          </p:nvSpPr>
          <p:spPr bwMode="auto">
            <a:xfrm>
              <a:off x="1331" y="824"/>
              <a:ext cx="3" cy="4"/>
            </a:xfrm>
            <a:custGeom>
              <a:avLst/>
              <a:gdLst>
                <a:gd name="T0" fmla="*/ 1 w 2"/>
                <a:gd name="T1" fmla="*/ 0 h 3"/>
                <a:gd name="T2" fmla="*/ 0 w 2"/>
                <a:gd name="T3" fmla="*/ 3 h 3"/>
                <a:gd name="T4" fmla="*/ 1 w 2"/>
                <a:gd name="T5" fmla="*/ 2 h 3"/>
                <a:gd name="T6" fmla="*/ 1 w 2"/>
                <a:gd name="T7" fmla="*/ 2 h 3"/>
                <a:gd name="T8" fmla="*/ 1 w 2"/>
                <a:gd name="T9" fmla="*/ 2 h 3"/>
                <a:gd name="T10" fmla="*/ 1 w 2"/>
                <a:gd name="T11" fmla="*/ 2 h 3"/>
                <a:gd name="T12" fmla="*/ 1 w 2"/>
                <a:gd name="T13" fmla="*/ 2 h 3"/>
                <a:gd name="T14" fmla="*/ 2 w 2"/>
                <a:gd name="T15" fmla="*/ 0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cubicBezTo>
                    <a:pt x="0" y="1"/>
                    <a:pt x="0" y="1"/>
                    <a:pt x="0"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2"/>
                    <a:pt x="1" y="1"/>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6" name="Freeform 498"/>
            <p:cNvSpPr>
              <a:spLocks noEditPoints="1"/>
            </p:cNvSpPr>
            <p:nvPr/>
          </p:nvSpPr>
          <p:spPr bwMode="auto">
            <a:xfrm>
              <a:off x="1335" y="787"/>
              <a:ext cx="16" cy="5"/>
            </a:xfrm>
            <a:custGeom>
              <a:avLst/>
              <a:gdLst>
                <a:gd name="T0" fmla="*/ 10 w 11"/>
                <a:gd name="T1" fmla="*/ 0 h 3"/>
                <a:gd name="T2" fmla="*/ 10 w 11"/>
                <a:gd name="T3" fmla="*/ 3 h 3"/>
                <a:gd name="T4" fmla="*/ 11 w 11"/>
                <a:gd name="T5" fmla="*/ 1 h 3"/>
                <a:gd name="T6" fmla="*/ 10 w 11"/>
                <a:gd name="T7" fmla="*/ 1 h 3"/>
                <a:gd name="T8" fmla="*/ 10 w 11"/>
                <a:gd name="T9" fmla="*/ 1 h 3"/>
                <a:gd name="T10" fmla="*/ 10 w 11"/>
                <a:gd name="T11" fmla="*/ 0 h 3"/>
                <a:gd name="T12" fmla="*/ 3 w 11"/>
                <a:gd name="T13" fmla="*/ 0 h 3"/>
                <a:gd name="T14" fmla="*/ 1 w 11"/>
                <a:gd name="T15" fmla="*/ 0 h 3"/>
                <a:gd name="T16" fmla="*/ 1 w 11"/>
                <a:gd name="T17" fmla="*/ 2 h 3"/>
                <a:gd name="T18" fmla="*/ 2 w 11"/>
                <a:gd name="T19" fmla="*/ 2 h 3"/>
                <a:gd name="T20" fmla="*/ 3 w 1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3">
                  <a:moveTo>
                    <a:pt x="10" y="0"/>
                  </a:moveTo>
                  <a:cubicBezTo>
                    <a:pt x="10" y="3"/>
                    <a:pt x="10" y="3"/>
                    <a:pt x="10" y="3"/>
                  </a:cubicBezTo>
                  <a:cubicBezTo>
                    <a:pt x="10" y="3"/>
                    <a:pt x="11" y="2"/>
                    <a:pt x="11" y="1"/>
                  </a:cubicBezTo>
                  <a:cubicBezTo>
                    <a:pt x="11" y="1"/>
                    <a:pt x="10" y="1"/>
                    <a:pt x="10" y="1"/>
                  </a:cubicBezTo>
                  <a:cubicBezTo>
                    <a:pt x="10" y="1"/>
                    <a:pt x="10" y="1"/>
                    <a:pt x="10" y="1"/>
                  </a:cubicBezTo>
                  <a:cubicBezTo>
                    <a:pt x="10" y="1"/>
                    <a:pt x="10" y="1"/>
                    <a:pt x="10" y="0"/>
                  </a:cubicBezTo>
                  <a:moveTo>
                    <a:pt x="3" y="0"/>
                  </a:moveTo>
                  <a:cubicBezTo>
                    <a:pt x="2" y="0"/>
                    <a:pt x="1" y="0"/>
                    <a:pt x="1" y="0"/>
                  </a:cubicBezTo>
                  <a:cubicBezTo>
                    <a:pt x="0" y="2"/>
                    <a:pt x="1" y="2"/>
                    <a:pt x="1" y="2"/>
                  </a:cubicBezTo>
                  <a:cubicBezTo>
                    <a:pt x="1" y="2"/>
                    <a:pt x="1" y="2"/>
                    <a:pt x="2" y="2"/>
                  </a:cubicBezTo>
                  <a:cubicBezTo>
                    <a:pt x="2" y="2"/>
                    <a:pt x="3"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7" name="Freeform 499"/>
            <p:cNvSpPr>
              <a:spLocks noEditPoints="1"/>
            </p:cNvSpPr>
            <p:nvPr/>
          </p:nvSpPr>
          <p:spPr bwMode="auto">
            <a:xfrm>
              <a:off x="1332" y="821"/>
              <a:ext cx="22" cy="16"/>
            </a:xfrm>
            <a:custGeom>
              <a:avLst/>
              <a:gdLst>
                <a:gd name="T0" fmla="*/ 15 w 15"/>
                <a:gd name="T1" fmla="*/ 11 h 11"/>
                <a:gd name="T2" fmla="*/ 15 w 15"/>
                <a:gd name="T3" fmla="*/ 11 h 11"/>
                <a:gd name="T4" fmla="*/ 15 w 15"/>
                <a:gd name="T5" fmla="*/ 11 h 11"/>
                <a:gd name="T6" fmla="*/ 15 w 15"/>
                <a:gd name="T7" fmla="*/ 11 h 11"/>
                <a:gd name="T8" fmla="*/ 15 w 15"/>
                <a:gd name="T9" fmla="*/ 11 h 11"/>
                <a:gd name="T10" fmla="*/ 7 w 15"/>
                <a:gd name="T11" fmla="*/ 5 h 11"/>
                <a:gd name="T12" fmla="*/ 7 w 15"/>
                <a:gd name="T13" fmla="*/ 6 h 11"/>
                <a:gd name="T14" fmla="*/ 7 w 15"/>
                <a:gd name="T15" fmla="*/ 5 h 11"/>
                <a:gd name="T16" fmla="*/ 0 w 15"/>
                <a:gd name="T17" fmla="*/ 4 h 11"/>
                <a:gd name="T18" fmla="*/ 0 w 15"/>
                <a:gd name="T19" fmla="*/ 4 h 11"/>
                <a:gd name="T20" fmla="*/ 0 w 15"/>
                <a:gd name="T21" fmla="*/ 4 h 11"/>
                <a:gd name="T22" fmla="*/ 1 w 15"/>
                <a:gd name="T23" fmla="*/ 4 h 11"/>
                <a:gd name="T24" fmla="*/ 0 w 15"/>
                <a:gd name="T25" fmla="*/ 4 h 11"/>
                <a:gd name="T26" fmla="*/ 1 w 15"/>
                <a:gd name="T27" fmla="*/ 4 h 11"/>
                <a:gd name="T28" fmla="*/ 1 w 15"/>
                <a:gd name="T29" fmla="*/ 4 h 11"/>
                <a:gd name="T30" fmla="*/ 1 w 15"/>
                <a:gd name="T31" fmla="*/ 4 h 11"/>
                <a:gd name="T32" fmla="*/ 1 w 15"/>
                <a:gd name="T33" fmla="*/ 4 h 11"/>
                <a:gd name="T34" fmla="*/ 1 w 15"/>
                <a:gd name="T35" fmla="*/ 4 h 11"/>
                <a:gd name="T36" fmla="*/ 1 w 15"/>
                <a:gd name="T37" fmla="*/ 4 h 11"/>
                <a:gd name="T38" fmla="*/ 1 w 15"/>
                <a:gd name="T39" fmla="*/ 4 h 11"/>
                <a:gd name="T40" fmla="*/ 4 w 15"/>
                <a:gd name="T41" fmla="*/ 3 h 11"/>
                <a:gd name="T42" fmla="*/ 1 w 15"/>
                <a:gd name="T43" fmla="*/ 4 h 11"/>
                <a:gd name="T44" fmla="*/ 4 w 15"/>
                <a:gd name="T45" fmla="*/ 3 h 11"/>
                <a:gd name="T46" fmla="*/ 4 w 15"/>
                <a:gd name="T47" fmla="*/ 3 h 11"/>
                <a:gd name="T48" fmla="*/ 4 w 15"/>
                <a:gd name="T49" fmla="*/ 3 h 11"/>
                <a:gd name="T50" fmla="*/ 4 w 15"/>
                <a:gd name="T51" fmla="*/ 3 h 11"/>
                <a:gd name="T52" fmla="*/ 4 w 15"/>
                <a:gd name="T53" fmla="*/ 3 h 11"/>
                <a:gd name="T54" fmla="*/ 4 w 15"/>
                <a:gd name="T55" fmla="*/ 3 h 11"/>
                <a:gd name="T56" fmla="*/ 4 w 15"/>
                <a:gd name="T57" fmla="*/ 3 h 11"/>
                <a:gd name="T58" fmla="*/ 4 w 15"/>
                <a:gd name="T59" fmla="*/ 3 h 11"/>
                <a:gd name="T60" fmla="*/ 4 w 15"/>
                <a:gd name="T61" fmla="*/ 3 h 11"/>
                <a:gd name="T62" fmla="*/ 4 w 15"/>
                <a:gd name="T63" fmla="*/ 3 h 11"/>
                <a:gd name="T64" fmla="*/ 5 w 15"/>
                <a:gd name="T65" fmla="*/ 3 h 11"/>
                <a:gd name="T66" fmla="*/ 5 w 15"/>
                <a:gd name="T67" fmla="*/ 3 h 11"/>
                <a:gd name="T68" fmla="*/ 5 w 15"/>
                <a:gd name="T69" fmla="*/ 3 h 11"/>
                <a:gd name="T70" fmla="*/ 6 w 15"/>
                <a:gd name="T71" fmla="*/ 3 h 11"/>
                <a:gd name="T72" fmla="*/ 7 w 15"/>
                <a:gd name="T73" fmla="*/ 5 h 11"/>
                <a:gd name="T74" fmla="*/ 6 w 15"/>
                <a:gd name="T75" fmla="*/ 3 h 11"/>
                <a:gd name="T76" fmla="*/ 6 w 15"/>
                <a:gd name="T77" fmla="*/ 3 h 11"/>
                <a:gd name="T78" fmla="*/ 6 w 15"/>
                <a:gd name="T79" fmla="*/ 3 h 11"/>
                <a:gd name="T80" fmla="*/ 6 w 15"/>
                <a:gd name="T81" fmla="*/ 3 h 11"/>
                <a:gd name="T82" fmla="*/ 6 w 15"/>
                <a:gd name="T83" fmla="*/ 3 h 11"/>
                <a:gd name="T84" fmla="*/ 13 w 15"/>
                <a:gd name="T85" fmla="*/ 0 h 11"/>
                <a:gd name="T86" fmla="*/ 13 w 15"/>
                <a:gd name="T87" fmla="*/ 5 h 11"/>
                <a:gd name="T88" fmla="*/ 13 w 15"/>
                <a:gd name="T89" fmla="*/ 4 h 11"/>
                <a:gd name="T90" fmla="*/ 13 w 15"/>
                <a:gd name="T91" fmla="*/ 4 h 11"/>
                <a:gd name="T92" fmla="*/ 13 w 15"/>
                <a:gd name="T93" fmla="*/ 4 h 11"/>
                <a:gd name="T94" fmla="*/ 13 w 15"/>
                <a:gd name="T9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1">
                  <a:moveTo>
                    <a:pt x="15" y="11"/>
                  </a:moveTo>
                  <a:cubicBezTo>
                    <a:pt x="15" y="11"/>
                    <a:pt x="15" y="11"/>
                    <a:pt x="15" y="11"/>
                  </a:cubicBezTo>
                  <a:cubicBezTo>
                    <a:pt x="15" y="11"/>
                    <a:pt x="15" y="11"/>
                    <a:pt x="15" y="11"/>
                  </a:cubicBezTo>
                  <a:cubicBezTo>
                    <a:pt x="15" y="11"/>
                    <a:pt x="15" y="11"/>
                    <a:pt x="15" y="11"/>
                  </a:cubicBezTo>
                  <a:cubicBezTo>
                    <a:pt x="15" y="11"/>
                    <a:pt x="15" y="11"/>
                    <a:pt x="15" y="11"/>
                  </a:cubicBezTo>
                  <a:moveTo>
                    <a:pt x="7" y="5"/>
                  </a:moveTo>
                  <a:cubicBezTo>
                    <a:pt x="7" y="5"/>
                    <a:pt x="7" y="5"/>
                    <a:pt x="7" y="6"/>
                  </a:cubicBezTo>
                  <a:cubicBezTo>
                    <a:pt x="7" y="5"/>
                    <a:pt x="7" y="5"/>
                    <a:pt x="7" y="5"/>
                  </a:cubicBezTo>
                  <a:moveTo>
                    <a:pt x="0" y="4"/>
                  </a:moveTo>
                  <a:cubicBezTo>
                    <a:pt x="0" y="4"/>
                    <a:pt x="0" y="4"/>
                    <a:pt x="0" y="4"/>
                  </a:cubicBezTo>
                  <a:cubicBezTo>
                    <a:pt x="0" y="4"/>
                    <a:pt x="0" y="4"/>
                    <a:pt x="0" y="4"/>
                  </a:cubicBezTo>
                  <a:moveTo>
                    <a:pt x="1" y="4"/>
                  </a:moveTo>
                  <a:cubicBezTo>
                    <a:pt x="1" y="4"/>
                    <a:pt x="1" y="4"/>
                    <a:pt x="0"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4" y="3"/>
                  </a:moveTo>
                  <a:cubicBezTo>
                    <a:pt x="3" y="4"/>
                    <a:pt x="2" y="4"/>
                    <a:pt x="1" y="4"/>
                  </a:cubicBezTo>
                  <a:cubicBezTo>
                    <a:pt x="2" y="4"/>
                    <a:pt x="3" y="4"/>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4" y="3"/>
                  </a:moveTo>
                  <a:cubicBezTo>
                    <a:pt x="4" y="3"/>
                    <a:pt x="4" y="3"/>
                    <a:pt x="4" y="3"/>
                  </a:cubicBezTo>
                  <a:cubicBezTo>
                    <a:pt x="4" y="3"/>
                    <a:pt x="4" y="3"/>
                    <a:pt x="4" y="3"/>
                  </a:cubicBezTo>
                  <a:moveTo>
                    <a:pt x="5" y="3"/>
                  </a:moveTo>
                  <a:cubicBezTo>
                    <a:pt x="5" y="3"/>
                    <a:pt x="5" y="3"/>
                    <a:pt x="5" y="3"/>
                  </a:cubicBezTo>
                  <a:cubicBezTo>
                    <a:pt x="5" y="3"/>
                    <a:pt x="5" y="3"/>
                    <a:pt x="5" y="3"/>
                  </a:cubicBezTo>
                  <a:moveTo>
                    <a:pt x="6" y="3"/>
                  </a:moveTo>
                  <a:cubicBezTo>
                    <a:pt x="7" y="3"/>
                    <a:pt x="8" y="4"/>
                    <a:pt x="7" y="5"/>
                  </a:cubicBezTo>
                  <a:cubicBezTo>
                    <a:pt x="8" y="4"/>
                    <a:pt x="7" y="3"/>
                    <a:pt x="6" y="3"/>
                  </a:cubicBezTo>
                  <a:moveTo>
                    <a:pt x="6" y="3"/>
                  </a:moveTo>
                  <a:cubicBezTo>
                    <a:pt x="6" y="3"/>
                    <a:pt x="6" y="3"/>
                    <a:pt x="6" y="3"/>
                  </a:cubicBezTo>
                  <a:cubicBezTo>
                    <a:pt x="6" y="3"/>
                    <a:pt x="6" y="3"/>
                    <a:pt x="6" y="3"/>
                  </a:cubicBezTo>
                  <a:cubicBezTo>
                    <a:pt x="6" y="3"/>
                    <a:pt x="6" y="3"/>
                    <a:pt x="6" y="3"/>
                  </a:cubicBezTo>
                  <a:moveTo>
                    <a:pt x="13" y="0"/>
                  </a:moveTo>
                  <a:cubicBezTo>
                    <a:pt x="13" y="2"/>
                    <a:pt x="13" y="4"/>
                    <a:pt x="13" y="5"/>
                  </a:cubicBezTo>
                  <a:cubicBezTo>
                    <a:pt x="13" y="5"/>
                    <a:pt x="13" y="4"/>
                    <a:pt x="13" y="4"/>
                  </a:cubicBezTo>
                  <a:cubicBezTo>
                    <a:pt x="13" y="4"/>
                    <a:pt x="13" y="4"/>
                    <a:pt x="13" y="4"/>
                  </a:cubicBezTo>
                  <a:cubicBezTo>
                    <a:pt x="13" y="4"/>
                    <a:pt x="13" y="4"/>
                    <a:pt x="13" y="4"/>
                  </a:cubicBezTo>
                  <a:cubicBezTo>
                    <a:pt x="13" y="4"/>
                    <a:pt x="13" y="2"/>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8" name="Freeform 500"/>
            <p:cNvSpPr>
              <a:spLocks/>
            </p:cNvSpPr>
            <p:nvPr/>
          </p:nvSpPr>
          <p:spPr bwMode="auto">
            <a:xfrm>
              <a:off x="1312" y="777"/>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9" name="Freeform 501"/>
            <p:cNvSpPr>
              <a:spLocks/>
            </p:cNvSpPr>
            <p:nvPr/>
          </p:nvSpPr>
          <p:spPr bwMode="auto">
            <a:xfrm>
              <a:off x="1331" y="789"/>
              <a:ext cx="3" cy="3"/>
            </a:xfrm>
            <a:custGeom>
              <a:avLst/>
              <a:gdLst>
                <a:gd name="T0" fmla="*/ 0 w 2"/>
                <a:gd name="T1" fmla="*/ 0 h 2"/>
                <a:gd name="T2" fmla="*/ 0 w 2"/>
                <a:gd name="T3" fmla="*/ 2 h 2"/>
                <a:gd name="T4" fmla="*/ 1 w 2"/>
                <a:gd name="T5" fmla="*/ 2 h 2"/>
                <a:gd name="T6" fmla="*/ 2 w 2"/>
                <a:gd name="T7" fmla="*/ 0 h 2"/>
                <a:gd name="T8" fmla="*/ 2 w 2"/>
                <a:gd name="T9" fmla="*/ 0 h 2"/>
                <a:gd name="T10" fmla="*/ 2 w 2"/>
                <a:gd name="T11" fmla="*/ 0 h 2"/>
                <a:gd name="T12" fmla="*/ 1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2"/>
                    <a:pt x="0" y="2"/>
                    <a:pt x="0" y="2"/>
                  </a:cubicBezTo>
                  <a:cubicBezTo>
                    <a:pt x="1" y="2"/>
                    <a:pt x="1" y="2"/>
                    <a:pt x="1" y="2"/>
                  </a:cubicBezTo>
                  <a:cubicBezTo>
                    <a:pt x="2" y="0"/>
                    <a:pt x="2" y="0"/>
                    <a:pt x="2" y="0"/>
                  </a:cubicBezTo>
                  <a:cubicBezTo>
                    <a:pt x="2" y="0"/>
                    <a:pt x="2" y="0"/>
                    <a:pt x="2" y="0"/>
                  </a:cubicBezTo>
                  <a:cubicBezTo>
                    <a:pt x="2" y="0"/>
                    <a:pt x="2" y="0"/>
                    <a:pt x="2" y="0"/>
                  </a:cubicBezTo>
                  <a:cubicBezTo>
                    <a:pt x="2"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0" name="Freeform 502"/>
            <p:cNvSpPr>
              <a:spLocks/>
            </p:cNvSpPr>
            <p:nvPr/>
          </p:nvSpPr>
          <p:spPr bwMode="auto">
            <a:xfrm>
              <a:off x="1316" y="777"/>
              <a:ext cx="6" cy="3"/>
            </a:xfrm>
            <a:custGeom>
              <a:avLst/>
              <a:gdLst>
                <a:gd name="T0" fmla="*/ 2 w 4"/>
                <a:gd name="T1" fmla="*/ 0 h 2"/>
                <a:gd name="T2" fmla="*/ 1 w 4"/>
                <a:gd name="T3" fmla="*/ 0 h 2"/>
                <a:gd name="T4" fmla="*/ 1 w 4"/>
                <a:gd name="T5" fmla="*/ 0 h 2"/>
                <a:gd name="T6" fmla="*/ 0 w 4"/>
                <a:gd name="T7" fmla="*/ 1 h 2"/>
                <a:gd name="T8" fmla="*/ 4 w 4"/>
                <a:gd name="T9" fmla="*/ 2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1" y="0"/>
                    <a:pt x="1" y="0"/>
                    <a:pt x="1" y="0"/>
                  </a:cubicBezTo>
                  <a:cubicBezTo>
                    <a:pt x="1" y="0"/>
                    <a:pt x="1" y="0"/>
                    <a:pt x="1" y="0"/>
                  </a:cubicBezTo>
                  <a:cubicBezTo>
                    <a:pt x="0" y="0"/>
                    <a:pt x="0" y="0"/>
                    <a:pt x="0" y="1"/>
                  </a:cubicBezTo>
                  <a:cubicBezTo>
                    <a:pt x="1" y="1"/>
                    <a:pt x="3" y="1"/>
                    <a:pt x="4" y="2"/>
                  </a:cubicBezTo>
                  <a:cubicBezTo>
                    <a:pt x="4"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1" name="Freeform 503"/>
            <p:cNvSpPr>
              <a:spLocks noEditPoints="1"/>
            </p:cNvSpPr>
            <p:nvPr/>
          </p:nvSpPr>
          <p:spPr bwMode="auto">
            <a:xfrm>
              <a:off x="1323" y="777"/>
              <a:ext cx="8" cy="13"/>
            </a:xfrm>
            <a:custGeom>
              <a:avLst/>
              <a:gdLst>
                <a:gd name="T0" fmla="*/ 5 w 5"/>
                <a:gd name="T1" fmla="*/ 8 h 9"/>
                <a:gd name="T2" fmla="*/ 4 w 5"/>
                <a:gd name="T3" fmla="*/ 9 h 9"/>
                <a:gd name="T4" fmla="*/ 5 w 5"/>
                <a:gd name="T5" fmla="*/ 8 h 9"/>
                <a:gd name="T6" fmla="*/ 3 w 5"/>
                <a:gd name="T7" fmla="*/ 0 h 9"/>
                <a:gd name="T8" fmla="*/ 0 w 5"/>
                <a:gd name="T9" fmla="*/ 2 h 9"/>
                <a:gd name="T10" fmla="*/ 0 w 5"/>
                <a:gd name="T11" fmla="*/ 2 h 9"/>
                <a:gd name="T12" fmla="*/ 3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8"/>
                  </a:moveTo>
                  <a:cubicBezTo>
                    <a:pt x="5" y="9"/>
                    <a:pt x="4" y="9"/>
                    <a:pt x="4" y="9"/>
                  </a:cubicBezTo>
                  <a:cubicBezTo>
                    <a:pt x="4" y="9"/>
                    <a:pt x="5" y="9"/>
                    <a:pt x="5" y="8"/>
                  </a:cubicBezTo>
                  <a:moveTo>
                    <a:pt x="3" y="0"/>
                  </a:moveTo>
                  <a:cubicBezTo>
                    <a:pt x="2" y="0"/>
                    <a:pt x="1" y="0"/>
                    <a:pt x="0" y="2"/>
                  </a:cubicBezTo>
                  <a:cubicBezTo>
                    <a:pt x="0" y="2"/>
                    <a:pt x="0" y="2"/>
                    <a:pt x="0" y="2"/>
                  </a:cubicBezTo>
                  <a:cubicBezTo>
                    <a:pt x="0" y="2"/>
                    <a:pt x="2"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2" name="Freeform 504"/>
            <p:cNvSpPr>
              <a:spLocks noEditPoints="1"/>
            </p:cNvSpPr>
            <p:nvPr/>
          </p:nvSpPr>
          <p:spPr bwMode="auto">
            <a:xfrm>
              <a:off x="1334" y="776"/>
              <a:ext cx="7" cy="16"/>
            </a:xfrm>
            <a:custGeom>
              <a:avLst/>
              <a:gdLst>
                <a:gd name="T0" fmla="*/ 5 w 5"/>
                <a:gd name="T1" fmla="*/ 7 h 11"/>
                <a:gd name="T2" fmla="*/ 4 w 5"/>
                <a:gd name="T3" fmla="*/ 8 h 11"/>
                <a:gd name="T4" fmla="*/ 3 w 5"/>
                <a:gd name="T5" fmla="*/ 10 h 11"/>
                <a:gd name="T6" fmla="*/ 2 w 5"/>
                <a:gd name="T7" fmla="*/ 10 h 11"/>
                <a:gd name="T8" fmla="*/ 2 w 5"/>
                <a:gd name="T9" fmla="*/ 8 h 11"/>
                <a:gd name="T10" fmla="*/ 0 w 5"/>
                <a:gd name="T11" fmla="*/ 9 h 11"/>
                <a:gd name="T12" fmla="*/ 2 w 5"/>
                <a:gd name="T13" fmla="*/ 11 h 11"/>
                <a:gd name="T14" fmla="*/ 5 w 5"/>
                <a:gd name="T15" fmla="*/ 10 h 11"/>
                <a:gd name="T16" fmla="*/ 5 w 5"/>
                <a:gd name="T17" fmla="*/ 9 h 11"/>
                <a:gd name="T18" fmla="*/ 5 w 5"/>
                <a:gd name="T19" fmla="*/ 7 h 11"/>
                <a:gd name="T20" fmla="*/ 2 w 5"/>
                <a:gd name="T21" fmla="*/ 5 h 11"/>
                <a:gd name="T22" fmla="*/ 1 w 5"/>
                <a:gd name="T23" fmla="*/ 7 h 11"/>
                <a:gd name="T24" fmla="*/ 1 w 5"/>
                <a:gd name="T25" fmla="*/ 7 h 11"/>
                <a:gd name="T26" fmla="*/ 2 w 5"/>
                <a:gd name="T27" fmla="*/ 6 h 11"/>
                <a:gd name="T28" fmla="*/ 2 w 5"/>
                <a:gd name="T29" fmla="*/ 5 h 11"/>
                <a:gd name="T30" fmla="*/ 5 w 5"/>
                <a:gd name="T31" fmla="*/ 3 h 11"/>
                <a:gd name="T32" fmla="*/ 4 w 5"/>
                <a:gd name="T33" fmla="*/ 4 h 11"/>
                <a:gd name="T34" fmla="*/ 4 w 5"/>
                <a:gd name="T35" fmla="*/ 5 h 11"/>
                <a:gd name="T36" fmla="*/ 5 w 5"/>
                <a:gd name="T37" fmla="*/ 4 h 11"/>
                <a:gd name="T38" fmla="*/ 5 w 5"/>
                <a:gd name="T39" fmla="*/ 3 h 11"/>
                <a:gd name="T40" fmla="*/ 3 w 5"/>
                <a:gd name="T41" fmla="*/ 0 h 11"/>
                <a:gd name="T42" fmla="*/ 0 w 5"/>
                <a:gd name="T43" fmla="*/ 2 h 11"/>
                <a:gd name="T44" fmla="*/ 0 w 5"/>
                <a:gd name="T45" fmla="*/ 3 h 11"/>
                <a:gd name="T46" fmla="*/ 1 w 5"/>
                <a:gd name="T47" fmla="*/ 5 h 11"/>
                <a:gd name="T48" fmla="*/ 2 w 5"/>
                <a:gd name="T49" fmla="*/ 4 h 11"/>
                <a:gd name="T50" fmla="*/ 2 w 5"/>
                <a:gd name="T51" fmla="*/ 2 h 11"/>
                <a:gd name="T52" fmla="*/ 3 w 5"/>
                <a:gd name="T53" fmla="*/ 1 h 11"/>
                <a:gd name="T54" fmla="*/ 4 w 5"/>
                <a:gd name="T55" fmla="*/ 3 h 11"/>
                <a:gd name="T56" fmla="*/ 4 w 5"/>
                <a:gd name="T57" fmla="*/ 3 h 11"/>
                <a:gd name="T58" fmla="*/ 5 w 5"/>
                <a:gd name="T59" fmla="*/ 3 h 11"/>
                <a:gd name="T60" fmla="*/ 5 w 5"/>
                <a:gd name="T61" fmla="*/ 1 h 11"/>
                <a:gd name="T62" fmla="*/ 4 w 5"/>
                <a:gd name="T63" fmla="*/ 1 h 11"/>
                <a:gd name="T64" fmla="*/ 3 w 5"/>
                <a:gd name="T65" fmla="*/ 1 h 11"/>
                <a:gd name="T66" fmla="*/ 3 w 5"/>
                <a:gd name="T67" fmla="*/ 0 h 11"/>
                <a:gd name="T68" fmla="*/ 3 w 5"/>
                <a:gd name="T6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11">
                  <a:moveTo>
                    <a:pt x="5" y="7"/>
                  </a:moveTo>
                  <a:cubicBezTo>
                    <a:pt x="5" y="7"/>
                    <a:pt x="4" y="7"/>
                    <a:pt x="4" y="8"/>
                  </a:cubicBezTo>
                  <a:cubicBezTo>
                    <a:pt x="4" y="9"/>
                    <a:pt x="3" y="10"/>
                    <a:pt x="3" y="10"/>
                  </a:cubicBezTo>
                  <a:cubicBezTo>
                    <a:pt x="2" y="10"/>
                    <a:pt x="2" y="10"/>
                    <a:pt x="2" y="10"/>
                  </a:cubicBezTo>
                  <a:cubicBezTo>
                    <a:pt x="2" y="10"/>
                    <a:pt x="1" y="10"/>
                    <a:pt x="2" y="8"/>
                  </a:cubicBezTo>
                  <a:cubicBezTo>
                    <a:pt x="1" y="8"/>
                    <a:pt x="1" y="9"/>
                    <a:pt x="0" y="9"/>
                  </a:cubicBezTo>
                  <a:cubicBezTo>
                    <a:pt x="0" y="10"/>
                    <a:pt x="0" y="11"/>
                    <a:pt x="2" y="11"/>
                  </a:cubicBezTo>
                  <a:cubicBezTo>
                    <a:pt x="5" y="10"/>
                    <a:pt x="5" y="10"/>
                    <a:pt x="5" y="10"/>
                  </a:cubicBezTo>
                  <a:cubicBezTo>
                    <a:pt x="5" y="10"/>
                    <a:pt x="5" y="10"/>
                    <a:pt x="5" y="9"/>
                  </a:cubicBezTo>
                  <a:cubicBezTo>
                    <a:pt x="5" y="9"/>
                    <a:pt x="5" y="8"/>
                    <a:pt x="5" y="7"/>
                  </a:cubicBezTo>
                  <a:moveTo>
                    <a:pt x="2" y="5"/>
                  </a:moveTo>
                  <a:cubicBezTo>
                    <a:pt x="1" y="6"/>
                    <a:pt x="1" y="6"/>
                    <a:pt x="1" y="7"/>
                  </a:cubicBezTo>
                  <a:cubicBezTo>
                    <a:pt x="1" y="7"/>
                    <a:pt x="1" y="7"/>
                    <a:pt x="1" y="7"/>
                  </a:cubicBezTo>
                  <a:cubicBezTo>
                    <a:pt x="1" y="7"/>
                    <a:pt x="1" y="6"/>
                    <a:pt x="2" y="6"/>
                  </a:cubicBezTo>
                  <a:cubicBezTo>
                    <a:pt x="2" y="6"/>
                    <a:pt x="2" y="6"/>
                    <a:pt x="2" y="5"/>
                  </a:cubicBezTo>
                  <a:moveTo>
                    <a:pt x="5" y="3"/>
                  </a:moveTo>
                  <a:cubicBezTo>
                    <a:pt x="5" y="3"/>
                    <a:pt x="5" y="3"/>
                    <a:pt x="4" y="4"/>
                  </a:cubicBezTo>
                  <a:cubicBezTo>
                    <a:pt x="4" y="4"/>
                    <a:pt x="4" y="4"/>
                    <a:pt x="4" y="5"/>
                  </a:cubicBezTo>
                  <a:cubicBezTo>
                    <a:pt x="4" y="4"/>
                    <a:pt x="5" y="4"/>
                    <a:pt x="5" y="4"/>
                  </a:cubicBezTo>
                  <a:cubicBezTo>
                    <a:pt x="5" y="3"/>
                    <a:pt x="5" y="3"/>
                    <a:pt x="5" y="3"/>
                  </a:cubicBezTo>
                  <a:moveTo>
                    <a:pt x="3" y="0"/>
                  </a:moveTo>
                  <a:cubicBezTo>
                    <a:pt x="2" y="1"/>
                    <a:pt x="1" y="1"/>
                    <a:pt x="0" y="2"/>
                  </a:cubicBezTo>
                  <a:cubicBezTo>
                    <a:pt x="0" y="2"/>
                    <a:pt x="0" y="3"/>
                    <a:pt x="0" y="3"/>
                  </a:cubicBezTo>
                  <a:cubicBezTo>
                    <a:pt x="0" y="3"/>
                    <a:pt x="1" y="4"/>
                    <a:pt x="1" y="5"/>
                  </a:cubicBezTo>
                  <a:cubicBezTo>
                    <a:pt x="1" y="4"/>
                    <a:pt x="1" y="4"/>
                    <a:pt x="2" y="4"/>
                  </a:cubicBezTo>
                  <a:cubicBezTo>
                    <a:pt x="2" y="3"/>
                    <a:pt x="2" y="2"/>
                    <a:pt x="2" y="2"/>
                  </a:cubicBezTo>
                  <a:cubicBezTo>
                    <a:pt x="2" y="2"/>
                    <a:pt x="2" y="1"/>
                    <a:pt x="3" y="1"/>
                  </a:cubicBezTo>
                  <a:cubicBezTo>
                    <a:pt x="3" y="1"/>
                    <a:pt x="4" y="2"/>
                    <a:pt x="4" y="3"/>
                  </a:cubicBezTo>
                  <a:cubicBezTo>
                    <a:pt x="4" y="3"/>
                    <a:pt x="4" y="3"/>
                    <a:pt x="4" y="3"/>
                  </a:cubicBezTo>
                  <a:cubicBezTo>
                    <a:pt x="5" y="3"/>
                    <a:pt x="5" y="3"/>
                    <a:pt x="5" y="3"/>
                  </a:cubicBezTo>
                  <a:cubicBezTo>
                    <a:pt x="5" y="2"/>
                    <a:pt x="5" y="1"/>
                    <a:pt x="5" y="1"/>
                  </a:cubicBezTo>
                  <a:cubicBezTo>
                    <a:pt x="5" y="1"/>
                    <a:pt x="5" y="1"/>
                    <a:pt x="4" y="1"/>
                  </a:cubicBezTo>
                  <a:cubicBezTo>
                    <a:pt x="4" y="1"/>
                    <a:pt x="4" y="1"/>
                    <a:pt x="3" y="1"/>
                  </a:cubicBezTo>
                  <a:cubicBezTo>
                    <a:pt x="3" y="1"/>
                    <a:pt x="2" y="1"/>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3" name="Freeform 505"/>
            <p:cNvSpPr>
              <a:spLocks noEditPoints="1"/>
            </p:cNvSpPr>
            <p:nvPr/>
          </p:nvSpPr>
          <p:spPr bwMode="auto">
            <a:xfrm>
              <a:off x="1342" y="777"/>
              <a:ext cx="6" cy="15"/>
            </a:xfrm>
            <a:custGeom>
              <a:avLst/>
              <a:gdLst>
                <a:gd name="T0" fmla="*/ 1 w 4"/>
                <a:gd name="T1" fmla="*/ 6 h 10"/>
                <a:gd name="T2" fmla="*/ 0 w 4"/>
                <a:gd name="T3" fmla="*/ 6 h 10"/>
                <a:gd name="T4" fmla="*/ 0 w 4"/>
                <a:gd name="T5" fmla="*/ 8 h 10"/>
                <a:gd name="T6" fmla="*/ 2 w 4"/>
                <a:gd name="T7" fmla="*/ 10 h 10"/>
                <a:gd name="T8" fmla="*/ 2 w 4"/>
                <a:gd name="T9" fmla="*/ 10 h 10"/>
                <a:gd name="T10" fmla="*/ 3 w 4"/>
                <a:gd name="T11" fmla="*/ 10 h 10"/>
                <a:gd name="T12" fmla="*/ 4 w 4"/>
                <a:gd name="T13" fmla="*/ 7 h 10"/>
                <a:gd name="T14" fmla="*/ 4 w 4"/>
                <a:gd name="T15" fmla="*/ 6 h 10"/>
                <a:gd name="T16" fmla="*/ 3 w 4"/>
                <a:gd name="T17" fmla="*/ 6 h 10"/>
                <a:gd name="T18" fmla="*/ 2 w 4"/>
                <a:gd name="T19" fmla="*/ 9 h 10"/>
                <a:gd name="T20" fmla="*/ 2 w 4"/>
                <a:gd name="T21" fmla="*/ 9 h 10"/>
                <a:gd name="T22" fmla="*/ 2 w 4"/>
                <a:gd name="T23" fmla="*/ 9 h 10"/>
                <a:gd name="T24" fmla="*/ 1 w 4"/>
                <a:gd name="T25" fmla="*/ 6 h 10"/>
                <a:gd name="T26" fmla="*/ 1 w 4"/>
                <a:gd name="T27" fmla="*/ 0 h 10"/>
                <a:gd name="T28" fmla="*/ 0 w 4"/>
                <a:gd name="T29" fmla="*/ 0 h 10"/>
                <a:gd name="T30" fmla="*/ 0 w 4"/>
                <a:gd name="T31" fmla="*/ 1 h 10"/>
                <a:gd name="T32" fmla="*/ 0 w 4"/>
                <a:gd name="T33" fmla="*/ 2 h 10"/>
                <a:gd name="T34" fmla="*/ 1 w 4"/>
                <a:gd name="T35" fmla="*/ 2 h 10"/>
                <a:gd name="T36" fmla="*/ 2 w 4"/>
                <a:gd name="T37" fmla="*/ 1 h 10"/>
                <a:gd name="T38" fmla="*/ 2 w 4"/>
                <a:gd name="T39" fmla="*/ 1 h 10"/>
                <a:gd name="T40" fmla="*/ 2 w 4"/>
                <a:gd name="T41" fmla="*/ 1 h 10"/>
                <a:gd name="T42" fmla="*/ 2 w 4"/>
                <a:gd name="T43" fmla="*/ 1 h 10"/>
                <a:gd name="T44" fmla="*/ 1 w 4"/>
                <a:gd name="T4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10">
                  <a:moveTo>
                    <a:pt x="1" y="6"/>
                  </a:moveTo>
                  <a:cubicBezTo>
                    <a:pt x="1" y="6"/>
                    <a:pt x="0" y="6"/>
                    <a:pt x="0" y="6"/>
                  </a:cubicBezTo>
                  <a:cubicBezTo>
                    <a:pt x="0" y="7"/>
                    <a:pt x="0" y="8"/>
                    <a:pt x="0" y="8"/>
                  </a:cubicBezTo>
                  <a:cubicBezTo>
                    <a:pt x="0" y="10"/>
                    <a:pt x="2" y="10"/>
                    <a:pt x="2" y="10"/>
                  </a:cubicBezTo>
                  <a:cubicBezTo>
                    <a:pt x="2" y="10"/>
                    <a:pt x="2" y="10"/>
                    <a:pt x="2" y="10"/>
                  </a:cubicBezTo>
                  <a:cubicBezTo>
                    <a:pt x="2" y="10"/>
                    <a:pt x="3" y="10"/>
                    <a:pt x="3" y="10"/>
                  </a:cubicBezTo>
                  <a:cubicBezTo>
                    <a:pt x="4" y="10"/>
                    <a:pt x="4" y="7"/>
                    <a:pt x="4" y="7"/>
                  </a:cubicBezTo>
                  <a:cubicBezTo>
                    <a:pt x="4" y="7"/>
                    <a:pt x="4" y="6"/>
                    <a:pt x="4" y="6"/>
                  </a:cubicBezTo>
                  <a:cubicBezTo>
                    <a:pt x="3" y="6"/>
                    <a:pt x="3" y="6"/>
                    <a:pt x="3" y="6"/>
                  </a:cubicBezTo>
                  <a:cubicBezTo>
                    <a:pt x="3" y="8"/>
                    <a:pt x="3" y="9"/>
                    <a:pt x="2" y="9"/>
                  </a:cubicBezTo>
                  <a:cubicBezTo>
                    <a:pt x="2" y="9"/>
                    <a:pt x="2" y="9"/>
                    <a:pt x="2" y="9"/>
                  </a:cubicBezTo>
                  <a:cubicBezTo>
                    <a:pt x="2" y="9"/>
                    <a:pt x="2" y="9"/>
                    <a:pt x="2" y="9"/>
                  </a:cubicBezTo>
                  <a:cubicBezTo>
                    <a:pt x="2" y="9"/>
                    <a:pt x="1" y="9"/>
                    <a:pt x="1" y="6"/>
                  </a:cubicBezTo>
                  <a:moveTo>
                    <a:pt x="1" y="0"/>
                  </a:moveTo>
                  <a:cubicBezTo>
                    <a:pt x="1" y="0"/>
                    <a:pt x="1" y="0"/>
                    <a:pt x="0" y="0"/>
                  </a:cubicBezTo>
                  <a:cubicBezTo>
                    <a:pt x="0" y="0"/>
                    <a:pt x="0" y="1"/>
                    <a:pt x="0" y="1"/>
                  </a:cubicBezTo>
                  <a:cubicBezTo>
                    <a:pt x="0" y="1"/>
                    <a:pt x="0" y="1"/>
                    <a:pt x="0" y="2"/>
                  </a:cubicBezTo>
                  <a:cubicBezTo>
                    <a:pt x="1" y="2"/>
                    <a:pt x="1" y="2"/>
                    <a:pt x="1" y="2"/>
                  </a:cubicBezTo>
                  <a:cubicBezTo>
                    <a:pt x="1" y="1"/>
                    <a:pt x="2" y="1"/>
                    <a:pt x="2" y="1"/>
                  </a:cubicBezTo>
                  <a:cubicBezTo>
                    <a:pt x="2" y="1"/>
                    <a:pt x="2" y="1"/>
                    <a:pt x="2" y="1"/>
                  </a:cubicBezTo>
                  <a:cubicBezTo>
                    <a:pt x="2" y="1"/>
                    <a:pt x="2" y="1"/>
                    <a:pt x="2" y="1"/>
                  </a:cubicBezTo>
                  <a:cubicBezTo>
                    <a:pt x="2" y="1"/>
                    <a:pt x="2" y="1"/>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4" name="Freeform 506"/>
            <p:cNvSpPr>
              <a:spLocks/>
            </p:cNvSpPr>
            <p:nvPr/>
          </p:nvSpPr>
          <p:spPr bwMode="auto">
            <a:xfrm>
              <a:off x="1348" y="787"/>
              <a:ext cx="3" cy="6"/>
            </a:xfrm>
            <a:custGeom>
              <a:avLst/>
              <a:gdLst>
                <a:gd name="T0" fmla="*/ 0 w 2"/>
                <a:gd name="T1" fmla="*/ 0 h 4"/>
                <a:gd name="T2" fmla="*/ 0 w 2"/>
                <a:gd name="T3" fmla="*/ 2 h 4"/>
                <a:gd name="T4" fmla="*/ 1 w 2"/>
                <a:gd name="T5" fmla="*/ 4 h 4"/>
                <a:gd name="T6" fmla="*/ 2 w 2"/>
                <a:gd name="T7" fmla="*/ 2 h 4"/>
                <a:gd name="T8" fmla="*/ 2 w 2"/>
                <a:gd name="T9" fmla="*/ 2 h 4"/>
                <a:gd name="T10" fmla="*/ 2 w 2"/>
                <a:gd name="T11" fmla="*/ 2 h 4"/>
                <a:gd name="T12" fmla="*/ 2 w 2"/>
                <a:gd name="T13" fmla="*/ 0 h 4"/>
                <a:gd name="T14" fmla="*/ 2 w 2"/>
                <a:gd name="T15" fmla="*/ 0 h 4"/>
                <a:gd name="T16" fmla="*/ 2 w 2"/>
                <a:gd name="T17" fmla="*/ 1 h 4"/>
                <a:gd name="T18" fmla="*/ 1 w 2"/>
                <a:gd name="T19" fmla="*/ 3 h 4"/>
                <a:gd name="T20" fmla="*/ 1 w 2"/>
                <a:gd name="T21" fmla="*/ 0 h 4"/>
                <a:gd name="T22" fmla="*/ 0 w 2"/>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0"/>
                  </a:moveTo>
                  <a:cubicBezTo>
                    <a:pt x="0" y="0"/>
                    <a:pt x="0" y="1"/>
                    <a:pt x="0" y="2"/>
                  </a:cubicBezTo>
                  <a:cubicBezTo>
                    <a:pt x="0" y="2"/>
                    <a:pt x="0" y="4"/>
                    <a:pt x="1" y="4"/>
                  </a:cubicBezTo>
                  <a:cubicBezTo>
                    <a:pt x="1" y="3"/>
                    <a:pt x="2" y="2"/>
                    <a:pt x="2" y="2"/>
                  </a:cubicBezTo>
                  <a:cubicBezTo>
                    <a:pt x="2" y="2"/>
                    <a:pt x="2" y="2"/>
                    <a:pt x="2" y="2"/>
                  </a:cubicBezTo>
                  <a:cubicBezTo>
                    <a:pt x="2" y="2"/>
                    <a:pt x="2" y="2"/>
                    <a:pt x="2" y="2"/>
                  </a:cubicBezTo>
                  <a:cubicBezTo>
                    <a:pt x="2" y="1"/>
                    <a:pt x="2" y="1"/>
                    <a:pt x="2" y="0"/>
                  </a:cubicBezTo>
                  <a:cubicBezTo>
                    <a:pt x="2" y="0"/>
                    <a:pt x="2" y="0"/>
                    <a:pt x="2" y="0"/>
                  </a:cubicBezTo>
                  <a:cubicBezTo>
                    <a:pt x="2" y="0"/>
                    <a:pt x="2" y="1"/>
                    <a:pt x="2" y="1"/>
                  </a:cubicBezTo>
                  <a:cubicBezTo>
                    <a:pt x="2" y="2"/>
                    <a:pt x="1" y="3"/>
                    <a:pt x="1" y="3"/>
                  </a:cubicBezTo>
                  <a:cubicBezTo>
                    <a:pt x="1" y="3"/>
                    <a:pt x="1" y="3"/>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5" name="Freeform 507"/>
            <p:cNvSpPr>
              <a:spLocks/>
            </p:cNvSpPr>
            <p:nvPr/>
          </p:nvSpPr>
          <p:spPr bwMode="auto">
            <a:xfrm>
              <a:off x="1332" y="825"/>
              <a:ext cx="12" cy="13"/>
            </a:xfrm>
            <a:custGeom>
              <a:avLst/>
              <a:gdLst>
                <a:gd name="T0" fmla="*/ 6 w 8"/>
                <a:gd name="T1" fmla="*/ 0 h 9"/>
                <a:gd name="T2" fmla="*/ 6 w 8"/>
                <a:gd name="T3" fmla="*/ 0 h 9"/>
                <a:gd name="T4" fmla="*/ 5 w 8"/>
                <a:gd name="T5" fmla="*/ 0 h 9"/>
                <a:gd name="T6" fmla="*/ 5 w 8"/>
                <a:gd name="T7" fmla="*/ 0 h 9"/>
                <a:gd name="T8" fmla="*/ 4 w 8"/>
                <a:gd name="T9" fmla="*/ 0 h 9"/>
                <a:gd name="T10" fmla="*/ 4 w 8"/>
                <a:gd name="T11" fmla="*/ 0 h 9"/>
                <a:gd name="T12" fmla="*/ 4 w 8"/>
                <a:gd name="T13" fmla="*/ 0 h 9"/>
                <a:gd name="T14" fmla="*/ 4 w 8"/>
                <a:gd name="T15" fmla="*/ 0 h 9"/>
                <a:gd name="T16" fmla="*/ 4 w 8"/>
                <a:gd name="T17" fmla="*/ 0 h 9"/>
                <a:gd name="T18" fmla="*/ 4 w 8"/>
                <a:gd name="T19" fmla="*/ 0 h 9"/>
                <a:gd name="T20" fmla="*/ 4 w 8"/>
                <a:gd name="T21" fmla="*/ 0 h 9"/>
                <a:gd name="T22" fmla="*/ 1 w 8"/>
                <a:gd name="T23" fmla="*/ 1 h 9"/>
                <a:gd name="T24" fmla="*/ 1 w 8"/>
                <a:gd name="T25" fmla="*/ 1 h 9"/>
                <a:gd name="T26" fmla="*/ 1 w 8"/>
                <a:gd name="T27" fmla="*/ 1 h 9"/>
                <a:gd name="T28" fmla="*/ 1 w 8"/>
                <a:gd name="T29" fmla="*/ 1 h 9"/>
                <a:gd name="T30" fmla="*/ 1 w 8"/>
                <a:gd name="T31" fmla="*/ 1 h 9"/>
                <a:gd name="T32" fmla="*/ 1 w 8"/>
                <a:gd name="T33" fmla="*/ 1 h 9"/>
                <a:gd name="T34" fmla="*/ 0 w 8"/>
                <a:gd name="T35" fmla="*/ 1 h 9"/>
                <a:gd name="T36" fmla="*/ 0 w 8"/>
                <a:gd name="T37" fmla="*/ 1 h 9"/>
                <a:gd name="T38" fmla="*/ 0 w 8"/>
                <a:gd name="T39" fmla="*/ 1 h 9"/>
                <a:gd name="T40" fmla="*/ 0 w 8"/>
                <a:gd name="T41" fmla="*/ 1 h 9"/>
                <a:gd name="T42" fmla="*/ 0 w 8"/>
                <a:gd name="T43" fmla="*/ 1 h 9"/>
                <a:gd name="T44" fmla="*/ 0 w 8"/>
                <a:gd name="T45" fmla="*/ 1 h 9"/>
                <a:gd name="T46" fmla="*/ 0 w 8"/>
                <a:gd name="T47" fmla="*/ 1 h 9"/>
                <a:gd name="T48" fmla="*/ 2 w 8"/>
                <a:gd name="T49" fmla="*/ 9 h 9"/>
                <a:gd name="T50" fmla="*/ 2 w 8"/>
                <a:gd name="T51" fmla="*/ 9 h 9"/>
                <a:gd name="T52" fmla="*/ 7 w 8"/>
                <a:gd name="T53" fmla="*/ 3 h 9"/>
                <a:gd name="T54" fmla="*/ 7 w 8"/>
                <a:gd name="T55" fmla="*/ 3 h 9"/>
                <a:gd name="T56" fmla="*/ 7 w 8"/>
                <a:gd name="T57" fmla="*/ 2 h 9"/>
                <a:gd name="T58" fmla="*/ 7 w 8"/>
                <a:gd name="T59" fmla="*/ 2 h 9"/>
                <a:gd name="T60" fmla="*/ 6 w 8"/>
                <a:gd name="T61" fmla="*/ 0 h 9"/>
                <a:gd name="T62" fmla="*/ 6 w 8"/>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9">
                  <a:moveTo>
                    <a:pt x="6" y="0"/>
                  </a:moveTo>
                  <a:cubicBezTo>
                    <a:pt x="6" y="0"/>
                    <a:pt x="6" y="0"/>
                    <a:pt x="6" y="0"/>
                  </a:cubicBezTo>
                  <a:cubicBezTo>
                    <a:pt x="5" y="0"/>
                    <a:pt x="5" y="0"/>
                    <a:pt x="5" y="0"/>
                  </a:cubicBezTo>
                  <a:cubicBezTo>
                    <a:pt x="5" y="0"/>
                    <a:pt x="5" y="0"/>
                    <a:pt x="5" y="0"/>
                  </a:cubicBezTo>
                  <a:cubicBezTo>
                    <a:pt x="5"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4"/>
                    <a:pt x="1" y="8"/>
                    <a:pt x="2" y="9"/>
                  </a:cubicBezTo>
                  <a:cubicBezTo>
                    <a:pt x="2" y="9"/>
                    <a:pt x="2" y="9"/>
                    <a:pt x="2" y="9"/>
                  </a:cubicBezTo>
                  <a:cubicBezTo>
                    <a:pt x="3" y="6"/>
                    <a:pt x="6" y="5"/>
                    <a:pt x="7" y="3"/>
                  </a:cubicBezTo>
                  <a:cubicBezTo>
                    <a:pt x="7" y="3"/>
                    <a:pt x="7" y="3"/>
                    <a:pt x="7" y="3"/>
                  </a:cubicBezTo>
                  <a:cubicBezTo>
                    <a:pt x="7" y="2"/>
                    <a:pt x="7" y="2"/>
                    <a:pt x="7" y="2"/>
                  </a:cubicBezTo>
                  <a:cubicBezTo>
                    <a:pt x="7" y="2"/>
                    <a:pt x="7" y="2"/>
                    <a:pt x="7" y="2"/>
                  </a:cubicBezTo>
                  <a:cubicBezTo>
                    <a:pt x="8"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6" name="Freeform 508"/>
            <p:cNvSpPr>
              <a:spLocks/>
            </p:cNvSpPr>
            <p:nvPr/>
          </p:nvSpPr>
          <p:spPr bwMode="auto">
            <a:xfrm>
              <a:off x="1331" y="790"/>
              <a:ext cx="24" cy="48"/>
            </a:xfrm>
            <a:custGeom>
              <a:avLst/>
              <a:gdLst>
                <a:gd name="T0" fmla="*/ 14 w 17"/>
                <a:gd name="T1" fmla="*/ 1 h 33"/>
                <a:gd name="T2" fmla="*/ 13 w 17"/>
                <a:gd name="T3" fmla="*/ 2 h 33"/>
                <a:gd name="T4" fmla="*/ 8 w 17"/>
                <a:gd name="T5" fmla="*/ 6 h 33"/>
                <a:gd name="T6" fmla="*/ 10 w 17"/>
                <a:gd name="T7" fmla="*/ 6 h 33"/>
                <a:gd name="T8" fmla="*/ 10 w 17"/>
                <a:gd name="T9" fmla="*/ 14 h 33"/>
                <a:gd name="T10" fmla="*/ 7 w 17"/>
                <a:gd name="T11" fmla="*/ 18 h 33"/>
                <a:gd name="T12" fmla="*/ 12 w 17"/>
                <a:gd name="T13" fmla="*/ 22 h 33"/>
                <a:gd name="T14" fmla="*/ 4 w 17"/>
                <a:gd name="T15" fmla="*/ 22 h 33"/>
                <a:gd name="T16" fmla="*/ 1 w 17"/>
                <a:gd name="T17" fmla="*/ 23 h 33"/>
                <a:gd name="T18" fmla="*/ 2 w 17"/>
                <a:gd name="T19" fmla="*/ 23 h 33"/>
                <a:gd name="T20" fmla="*/ 1 w 17"/>
                <a:gd name="T21" fmla="*/ 25 h 33"/>
                <a:gd name="T22" fmla="*/ 1 w 17"/>
                <a:gd name="T23" fmla="*/ 25 h 33"/>
                <a:gd name="T24" fmla="*/ 2 w 17"/>
                <a:gd name="T25" fmla="*/ 25 h 33"/>
                <a:gd name="T26" fmla="*/ 2 w 17"/>
                <a:gd name="T27" fmla="*/ 25 h 33"/>
                <a:gd name="T28" fmla="*/ 2 w 17"/>
                <a:gd name="T29" fmla="*/ 25 h 33"/>
                <a:gd name="T30" fmla="*/ 5 w 17"/>
                <a:gd name="T31" fmla="*/ 24 h 33"/>
                <a:gd name="T32" fmla="*/ 5 w 17"/>
                <a:gd name="T33" fmla="*/ 24 h 33"/>
                <a:gd name="T34" fmla="*/ 5 w 17"/>
                <a:gd name="T35" fmla="*/ 24 h 33"/>
                <a:gd name="T36" fmla="*/ 5 w 17"/>
                <a:gd name="T37" fmla="*/ 24 h 33"/>
                <a:gd name="T38" fmla="*/ 6 w 17"/>
                <a:gd name="T39" fmla="*/ 24 h 33"/>
                <a:gd name="T40" fmla="*/ 7 w 17"/>
                <a:gd name="T41" fmla="*/ 24 h 33"/>
                <a:gd name="T42" fmla="*/ 7 w 17"/>
                <a:gd name="T43" fmla="*/ 24 h 33"/>
                <a:gd name="T44" fmla="*/ 8 w 17"/>
                <a:gd name="T45" fmla="*/ 26 h 33"/>
                <a:gd name="T46" fmla="*/ 8 w 17"/>
                <a:gd name="T47" fmla="*/ 27 h 33"/>
                <a:gd name="T48" fmla="*/ 3 w 17"/>
                <a:gd name="T49" fmla="*/ 33 h 33"/>
                <a:gd name="T50" fmla="*/ 10 w 17"/>
                <a:gd name="T51" fmla="*/ 31 h 33"/>
                <a:gd name="T52" fmla="*/ 16 w 17"/>
                <a:gd name="T53" fmla="*/ 32 h 33"/>
                <a:gd name="T54" fmla="*/ 15 w 17"/>
                <a:gd name="T55" fmla="*/ 32 h 33"/>
                <a:gd name="T56" fmla="*/ 14 w 17"/>
                <a:gd name="T57" fmla="*/ 26 h 33"/>
                <a:gd name="T58" fmla="*/ 14 w 17"/>
                <a:gd name="T59" fmla="*/ 14 h 33"/>
                <a:gd name="T60" fmla="*/ 14 w 17"/>
                <a:gd name="T61" fmla="*/ 5 h 33"/>
                <a:gd name="T62" fmla="*/ 14 w 17"/>
                <a:gd name="T6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33">
                  <a:moveTo>
                    <a:pt x="14" y="0"/>
                  </a:moveTo>
                  <a:cubicBezTo>
                    <a:pt x="14" y="1"/>
                    <a:pt x="14" y="1"/>
                    <a:pt x="14" y="1"/>
                  </a:cubicBezTo>
                  <a:cubicBezTo>
                    <a:pt x="14" y="2"/>
                    <a:pt x="13" y="2"/>
                    <a:pt x="13" y="2"/>
                  </a:cubicBezTo>
                  <a:cubicBezTo>
                    <a:pt x="13" y="2"/>
                    <a:pt x="13" y="2"/>
                    <a:pt x="13" y="2"/>
                  </a:cubicBezTo>
                  <a:cubicBezTo>
                    <a:pt x="13" y="2"/>
                    <a:pt x="12" y="3"/>
                    <a:pt x="12" y="3"/>
                  </a:cubicBezTo>
                  <a:cubicBezTo>
                    <a:pt x="1" y="5"/>
                    <a:pt x="6" y="6"/>
                    <a:pt x="8" y="6"/>
                  </a:cubicBezTo>
                  <a:cubicBezTo>
                    <a:pt x="9" y="6"/>
                    <a:pt x="9" y="6"/>
                    <a:pt x="9" y="6"/>
                  </a:cubicBezTo>
                  <a:cubicBezTo>
                    <a:pt x="10" y="6"/>
                    <a:pt x="10" y="6"/>
                    <a:pt x="10" y="6"/>
                  </a:cubicBezTo>
                  <a:cubicBezTo>
                    <a:pt x="17" y="6"/>
                    <a:pt x="11" y="9"/>
                    <a:pt x="11" y="9"/>
                  </a:cubicBezTo>
                  <a:cubicBezTo>
                    <a:pt x="5" y="12"/>
                    <a:pt x="10" y="14"/>
                    <a:pt x="10" y="14"/>
                  </a:cubicBezTo>
                  <a:cubicBezTo>
                    <a:pt x="15" y="14"/>
                    <a:pt x="10" y="15"/>
                    <a:pt x="10" y="15"/>
                  </a:cubicBezTo>
                  <a:cubicBezTo>
                    <a:pt x="0" y="17"/>
                    <a:pt x="7" y="18"/>
                    <a:pt x="7" y="18"/>
                  </a:cubicBezTo>
                  <a:cubicBezTo>
                    <a:pt x="7" y="18"/>
                    <a:pt x="7" y="18"/>
                    <a:pt x="8" y="18"/>
                  </a:cubicBezTo>
                  <a:cubicBezTo>
                    <a:pt x="11" y="18"/>
                    <a:pt x="12" y="22"/>
                    <a:pt x="12" y="22"/>
                  </a:cubicBezTo>
                  <a:cubicBezTo>
                    <a:pt x="11" y="20"/>
                    <a:pt x="10" y="20"/>
                    <a:pt x="8" y="20"/>
                  </a:cubicBezTo>
                  <a:cubicBezTo>
                    <a:pt x="7" y="20"/>
                    <a:pt x="5" y="21"/>
                    <a:pt x="4" y="22"/>
                  </a:cubicBezTo>
                  <a:cubicBezTo>
                    <a:pt x="4" y="22"/>
                    <a:pt x="4" y="22"/>
                    <a:pt x="4" y="22"/>
                  </a:cubicBezTo>
                  <a:cubicBezTo>
                    <a:pt x="3" y="22"/>
                    <a:pt x="2" y="23"/>
                    <a:pt x="1" y="23"/>
                  </a:cubicBezTo>
                  <a:cubicBezTo>
                    <a:pt x="2" y="23"/>
                    <a:pt x="2" y="23"/>
                    <a:pt x="2" y="23"/>
                  </a:cubicBezTo>
                  <a:cubicBezTo>
                    <a:pt x="2" y="23"/>
                    <a:pt x="2" y="23"/>
                    <a:pt x="2" y="23"/>
                  </a:cubicBezTo>
                  <a:cubicBezTo>
                    <a:pt x="1" y="24"/>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4" y="25"/>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6" y="24"/>
                    <a:pt x="6" y="24"/>
                  </a:cubicBezTo>
                  <a:cubicBezTo>
                    <a:pt x="6" y="24"/>
                    <a:pt x="6" y="24"/>
                    <a:pt x="6" y="24"/>
                  </a:cubicBezTo>
                  <a:cubicBezTo>
                    <a:pt x="6" y="24"/>
                    <a:pt x="6"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9" y="25"/>
                    <a:pt x="8" y="26"/>
                  </a:cubicBezTo>
                  <a:cubicBezTo>
                    <a:pt x="8" y="26"/>
                    <a:pt x="8" y="26"/>
                    <a:pt x="8" y="26"/>
                  </a:cubicBezTo>
                  <a:cubicBezTo>
                    <a:pt x="8" y="26"/>
                    <a:pt x="8" y="26"/>
                    <a:pt x="8" y="27"/>
                  </a:cubicBezTo>
                  <a:cubicBezTo>
                    <a:pt x="8" y="27"/>
                    <a:pt x="8" y="27"/>
                    <a:pt x="8" y="27"/>
                  </a:cubicBezTo>
                  <a:cubicBezTo>
                    <a:pt x="7" y="29"/>
                    <a:pt x="4" y="30"/>
                    <a:pt x="3" y="33"/>
                  </a:cubicBezTo>
                  <a:cubicBezTo>
                    <a:pt x="3" y="33"/>
                    <a:pt x="3" y="33"/>
                    <a:pt x="3" y="33"/>
                  </a:cubicBezTo>
                  <a:cubicBezTo>
                    <a:pt x="4" y="32"/>
                    <a:pt x="7" y="31"/>
                    <a:pt x="10" y="31"/>
                  </a:cubicBezTo>
                  <a:cubicBezTo>
                    <a:pt x="13" y="31"/>
                    <a:pt x="16" y="32"/>
                    <a:pt x="16" y="32"/>
                  </a:cubicBezTo>
                  <a:cubicBezTo>
                    <a:pt x="16" y="32"/>
                    <a:pt x="16" y="32"/>
                    <a:pt x="16" y="32"/>
                  </a:cubicBezTo>
                  <a:cubicBezTo>
                    <a:pt x="16" y="32"/>
                    <a:pt x="16" y="32"/>
                    <a:pt x="16" y="32"/>
                  </a:cubicBezTo>
                  <a:cubicBezTo>
                    <a:pt x="16" y="32"/>
                    <a:pt x="15" y="32"/>
                    <a:pt x="15" y="32"/>
                  </a:cubicBezTo>
                  <a:cubicBezTo>
                    <a:pt x="15" y="32"/>
                    <a:pt x="14" y="31"/>
                    <a:pt x="15" y="30"/>
                  </a:cubicBezTo>
                  <a:cubicBezTo>
                    <a:pt x="15" y="30"/>
                    <a:pt x="14" y="28"/>
                    <a:pt x="14" y="26"/>
                  </a:cubicBezTo>
                  <a:cubicBezTo>
                    <a:pt x="14" y="25"/>
                    <a:pt x="14" y="23"/>
                    <a:pt x="14" y="21"/>
                  </a:cubicBezTo>
                  <a:cubicBezTo>
                    <a:pt x="13" y="18"/>
                    <a:pt x="13" y="15"/>
                    <a:pt x="14" y="14"/>
                  </a:cubicBezTo>
                  <a:cubicBezTo>
                    <a:pt x="14" y="14"/>
                    <a:pt x="15" y="5"/>
                    <a:pt x="14" y="5"/>
                  </a:cubicBezTo>
                  <a:cubicBezTo>
                    <a:pt x="14" y="5"/>
                    <a:pt x="14" y="5"/>
                    <a:pt x="14" y="5"/>
                  </a:cubicBezTo>
                  <a:cubicBezTo>
                    <a:pt x="14" y="5"/>
                    <a:pt x="14" y="5"/>
                    <a:pt x="14" y="4"/>
                  </a:cubicBezTo>
                  <a:cubicBezTo>
                    <a:pt x="14" y="4"/>
                    <a:pt x="14" y="4"/>
                    <a:pt x="14" y="4"/>
                  </a:cubicBezTo>
                  <a:cubicBezTo>
                    <a:pt x="15" y="1"/>
                    <a:pt x="15" y="0"/>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7" name="Freeform 509"/>
            <p:cNvSpPr>
              <a:spLocks/>
            </p:cNvSpPr>
            <p:nvPr/>
          </p:nvSpPr>
          <p:spPr bwMode="auto">
            <a:xfrm>
              <a:off x="1350" y="790"/>
              <a:ext cx="1" cy="3"/>
            </a:xfrm>
            <a:custGeom>
              <a:avLst/>
              <a:gdLst>
                <a:gd name="T0" fmla="*/ 1 w 1"/>
                <a:gd name="T1" fmla="*/ 0 h 2"/>
                <a:gd name="T2" fmla="*/ 1 w 1"/>
                <a:gd name="T3" fmla="*/ 0 h 2"/>
                <a:gd name="T4" fmla="*/ 0 w 1"/>
                <a:gd name="T5" fmla="*/ 2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0" y="1"/>
                    <a:pt x="0" y="2"/>
                  </a:cubicBezTo>
                  <a:cubicBezTo>
                    <a:pt x="0" y="2"/>
                    <a:pt x="0" y="2"/>
                    <a:pt x="0" y="2"/>
                  </a:cubicBezTo>
                  <a:cubicBezTo>
                    <a:pt x="0" y="2"/>
                    <a:pt x="1" y="2"/>
                    <a:pt x="1" y="1"/>
                  </a:cubicBezTo>
                  <a:cubicBezTo>
                    <a:pt x="1" y="1"/>
                    <a:pt x="1"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8" name="Freeform 510"/>
            <p:cNvSpPr>
              <a:spLocks noEditPoints="1"/>
            </p:cNvSpPr>
            <p:nvPr/>
          </p:nvSpPr>
          <p:spPr bwMode="auto">
            <a:xfrm>
              <a:off x="1332" y="825"/>
              <a:ext cx="10" cy="13"/>
            </a:xfrm>
            <a:custGeom>
              <a:avLst/>
              <a:gdLst>
                <a:gd name="T0" fmla="*/ 7 w 7"/>
                <a:gd name="T1" fmla="*/ 3 h 9"/>
                <a:gd name="T2" fmla="*/ 7 w 7"/>
                <a:gd name="T3" fmla="*/ 3 h 9"/>
                <a:gd name="T4" fmla="*/ 2 w 7"/>
                <a:gd name="T5" fmla="*/ 9 h 9"/>
                <a:gd name="T6" fmla="*/ 2 w 7"/>
                <a:gd name="T7" fmla="*/ 9 h 9"/>
                <a:gd name="T8" fmla="*/ 7 w 7"/>
                <a:gd name="T9" fmla="*/ 3 h 9"/>
                <a:gd name="T10" fmla="*/ 7 w 7"/>
                <a:gd name="T11" fmla="*/ 3 h 9"/>
                <a:gd name="T12" fmla="*/ 7 w 7"/>
                <a:gd name="T13" fmla="*/ 2 h 9"/>
                <a:gd name="T14" fmla="*/ 7 w 7"/>
                <a:gd name="T15" fmla="*/ 2 h 9"/>
                <a:gd name="T16" fmla="*/ 7 w 7"/>
                <a:gd name="T17" fmla="*/ 2 h 9"/>
                <a:gd name="T18" fmla="*/ 0 w 7"/>
                <a:gd name="T19" fmla="*/ 1 h 9"/>
                <a:gd name="T20" fmla="*/ 0 w 7"/>
                <a:gd name="T21" fmla="*/ 1 h 9"/>
                <a:gd name="T22" fmla="*/ 0 w 7"/>
                <a:gd name="T23" fmla="*/ 1 h 9"/>
                <a:gd name="T24" fmla="*/ 0 w 7"/>
                <a:gd name="T25" fmla="*/ 1 h 9"/>
                <a:gd name="T26" fmla="*/ 0 w 7"/>
                <a:gd name="T27" fmla="*/ 1 h 9"/>
                <a:gd name="T28" fmla="*/ 0 w 7"/>
                <a:gd name="T29" fmla="*/ 1 h 9"/>
                <a:gd name="T30" fmla="*/ 1 w 7"/>
                <a:gd name="T31" fmla="*/ 1 h 9"/>
                <a:gd name="T32" fmla="*/ 1 w 7"/>
                <a:gd name="T33" fmla="*/ 1 h 9"/>
                <a:gd name="T34" fmla="*/ 1 w 7"/>
                <a:gd name="T35" fmla="*/ 1 h 9"/>
                <a:gd name="T36" fmla="*/ 1 w 7"/>
                <a:gd name="T37" fmla="*/ 1 h 9"/>
                <a:gd name="T38" fmla="*/ 1 w 7"/>
                <a:gd name="T39" fmla="*/ 1 h 9"/>
                <a:gd name="T40" fmla="*/ 1 w 7"/>
                <a:gd name="T41" fmla="*/ 1 h 9"/>
                <a:gd name="T42" fmla="*/ 1 w 7"/>
                <a:gd name="T43" fmla="*/ 1 h 9"/>
                <a:gd name="T44" fmla="*/ 1 w 7"/>
                <a:gd name="T45" fmla="*/ 1 h 9"/>
                <a:gd name="T46" fmla="*/ 1 w 7"/>
                <a:gd name="T47" fmla="*/ 1 h 9"/>
                <a:gd name="T48" fmla="*/ 4 w 7"/>
                <a:gd name="T49" fmla="*/ 0 h 9"/>
                <a:gd name="T50" fmla="*/ 4 w 7"/>
                <a:gd name="T51" fmla="*/ 0 h 9"/>
                <a:gd name="T52" fmla="*/ 4 w 7"/>
                <a:gd name="T53" fmla="*/ 0 h 9"/>
                <a:gd name="T54" fmla="*/ 4 w 7"/>
                <a:gd name="T55" fmla="*/ 0 h 9"/>
                <a:gd name="T56" fmla="*/ 4 w 7"/>
                <a:gd name="T57" fmla="*/ 0 h 9"/>
                <a:gd name="T58" fmla="*/ 4 w 7"/>
                <a:gd name="T59" fmla="*/ 0 h 9"/>
                <a:gd name="T60" fmla="*/ 4 w 7"/>
                <a:gd name="T61" fmla="*/ 0 h 9"/>
                <a:gd name="T62" fmla="*/ 4 w 7"/>
                <a:gd name="T63" fmla="*/ 0 h 9"/>
                <a:gd name="T64" fmla="*/ 4 w 7"/>
                <a:gd name="T65" fmla="*/ 0 h 9"/>
                <a:gd name="T66" fmla="*/ 5 w 7"/>
                <a:gd name="T67" fmla="*/ 0 h 9"/>
                <a:gd name="T68" fmla="*/ 4 w 7"/>
                <a:gd name="T69" fmla="*/ 0 h 9"/>
                <a:gd name="T70" fmla="*/ 5 w 7"/>
                <a:gd name="T71" fmla="*/ 0 h 9"/>
                <a:gd name="T72" fmla="*/ 6 w 7"/>
                <a:gd name="T73" fmla="*/ 0 h 9"/>
                <a:gd name="T74" fmla="*/ 5 w 7"/>
                <a:gd name="T75" fmla="*/ 0 h 9"/>
                <a:gd name="T76" fmla="*/ 6 w 7"/>
                <a:gd name="T77" fmla="*/ 0 h 9"/>
                <a:gd name="T78" fmla="*/ 6 w 7"/>
                <a:gd name="T79" fmla="*/ 0 h 9"/>
                <a:gd name="T80" fmla="*/ 6 w 7"/>
                <a:gd name="T81" fmla="*/ 0 h 9"/>
                <a:gd name="T82" fmla="*/ 6 w 7"/>
                <a:gd name="T83" fmla="*/ 0 h 9"/>
                <a:gd name="T84" fmla="*/ 6 w 7"/>
                <a:gd name="T8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9">
                  <a:moveTo>
                    <a:pt x="7" y="3"/>
                  </a:moveTo>
                  <a:cubicBezTo>
                    <a:pt x="7" y="3"/>
                    <a:pt x="7" y="3"/>
                    <a:pt x="7" y="3"/>
                  </a:cubicBezTo>
                  <a:cubicBezTo>
                    <a:pt x="6" y="5"/>
                    <a:pt x="3" y="6"/>
                    <a:pt x="2" y="9"/>
                  </a:cubicBezTo>
                  <a:cubicBezTo>
                    <a:pt x="2" y="9"/>
                    <a:pt x="2" y="9"/>
                    <a:pt x="2" y="9"/>
                  </a:cubicBezTo>
                  <a:cubicBezTo>
                    <a:pt x="3" y="6"/>
                    <a:pt x="6" y="5"/>
                    <a:pt x="7" y="3"/>
                  </a:cubicBezTo>
                  <a:cubicBezTo>
                    <a:pt x="7" y="3"/>
                    <a:pt x="7" y="3"/>
                    <a:pt x="7" y="3"/>
                  </a:cubicBezTo>
                  <a:moveTo>
                    <a:pt x="7" y="2"/>
                  </a:moveTo>
                  <a:cubicBezTo>
                    <a:pt x="7" y="2"/>
                    <a:pt x="7" y="2"/>
                    <a:pt x="7" y="2"/>
                  </a:cubicBezTo>
                  <a:cubicBezTo>
                    <a:pt x="7" y="2"/>
                    <a:pt x="7" y="2"/>
                    <a:pt x="7"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5" y="0"/>
                  </a:moveTo>
                  <a:cubicBezTo>
                    <a:pt x="5" y="0"/>
                    <a:pt x="4" y="0"/>
                    <a:pt x="4" y="0"/>
                  </a:cubicBezTo>
                  <a:cubicBezTo>
                    <a:pt x="4" y="0"/>
                    <a:pt x="5" y="0"/>
                    <a:pt x="5" y="0"/>
                  </a:cubicBezTo>
                  <a:moveTo>
                    <a:pt x="6" y="0"/>
                  </a:moveTo>
                  <a:cubicBezTo>
                    <a:pt x="5" y="0"/>
                    <a:pt x="5" y="0"/>
                    <a:pt x="5" y="0"/>
                  </a:cubicBezTo>
                  <a:cubicBezTo>
                    <a:pt x="5" y="0"/>
                    <a:pt x="5" y="0"/>
                    <a:pt x="6" y="0"/>
                  </a:cubicBezTo>
                  <a:moveTo>
                    <a:pt x="6" y="0"/>
                  </a:move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9" name="Freeform 511"/>
            <p:cNvSpPr>
              <a:spLocks noEditPoints="1"/>
            </p:cNvSpPr>
            <p:nvPr/>
          </p:nvSpPr>
          <p:spPr bwMode="auto">
            <a:xfrm>
              <a:off x="1355" y="835"/>
              <a:ext cx="3" cy="2"/>
            </a:xfrm>
            <a:custGeom>
              <a:avLst/>
              <a:gdLst>
                <a:gd name="T0" fmla="*/ 1 w 2"/>
                <a:gd name="T1" fmla="*/ 0 h 1"/>
                <a:gd name="T2" fmla="*/ 0 w 2"/>
                <a:gd name="T3" fmla="*/ 1 h 1"/>
                <a:gd name="T4" fmla="*/ 1 w 2"/>
                <a:gd name="T5" fmla="*/ 0 h 1"/>
                <a:gd name="T6" fmla="*/ 1 w 2"/>
                <a:gd name="T7" fmla="*/ 0 h 1"/>
                <a:gd name="T8" fmla="*/ 1 w 2"/>
                <a:gd name="T9" fmla="*/ 0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1"/>
                    <a:pt x="0" y="1"/>
                    <a:pt x="0" y="1"/>
                  </a:cubicBezTo>
                  <a:cubicBezTo>
                    <a:pt x="0" y="1"/>
                    <a:pt x="1" y="1"/>
                    <a:pt x="1" y="0"/>
                  </a:cubicBezTo>
                  <a:moveTo>
                    <a:pt x="1" y="0"/>
                  </a:moveTo>
                  <a:cubicBezTo>
                    <a:pt x="1" y="0"/>
                    <a:pt x="1" y="0"/>
                    <a:pt x="1" y="0"/>
                  </a:cubicBezTo>
                  <a:cubicBezTo>
                    <a:pt x="1" y="0"/>
                    <a:pt x="1" y="0"/>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0" name="Freeform 512"/>
            <p:cNvSpPr>
              <a:spLocks noEditPoints="1"/>
            </p:cNvSpPr>
            <p:nvPr/>
          </p:nvSpPr>
          <p:spPr bwMode="auto">
            <a:xfrm>
              <a:off x="1344" y="835"/>
              <a:ext cx="14" cy="7"/>
            </a:xfrm>
            <a:custGeom>
              <a:avLst/>
              <a:gdLst>
                <a:gd name="T0" fmla="*/ 8 w 10"/>
                <a:gd name="T1" fmla="*/ 1 h 5"/>
                <a:gd name="T2" fmla="*/ 9 w 10"/>
                <a:gd name="T3" fmla="*/ 0 h 5"/>
                <a:gd name="T4" fmla="*/ 8 w 10"/>
                <a:gd name="T5" fmla="*/ 1 h 5"/>
                <a:gd name="T6" fmla="*/ 9 w 10"/>
                <a:gd name="T7" fmla="*/ 0 h 5"/>
                <a:gd name="T8" fmla="*/ 7 w 10"/>
                <a:gd name="T9" fmla="*/ 1 h 5"/>
                <a:gd name="T10" fmla="*/ 7 w 10"/>
                <a:gd name="T11" fmla="*/ 1 h 5"/>
                <a:gd name="T12" fmla="*/ 7 w 10"/>
                <a:gd name="T13" fmla="*/ 1 h 5"/>
                <a:gd name="T14" fmla="*/ 7 w 10"/>
                <a:gd name="T15" fmla="*/ 1 h 5"/>
                <a:gd name="T16" fmla="*/ 7 w 10"/>
                <a:gd name="T17" fmla="*/ 1 h 5"/>
                <a:gd name="T18" fmla="*/ 0 w 10"/>
                <a:gd name="T19" fmla="*/ 5 h 5"/>
                <a:gd name="T20" fmla="*/ 1 w 10"/>
                <a:gd name="T21" fmla="*/ 5 h 5"/>
                <a:gd name="T22" fmla="*/ 8 w 10"/>
                <a:gd name="T23" fmla="*/ 1 h 5"/>
                <a:gd name="T24" fmla="*/ 10 w 10"/>
                <a:gd name="T25" fmla="*/ 0 h 5"/>
                <a:gd name="T26" fmla="*/ 10 w 10"/>
                <a:gd name="T27" fmla="*/ 0 h 5"/>
                <a:gd name="T28" fmla="*/ 10 w 10"/>
                <a:gd name="T29" fmla="*/ 0 h 5"/>
                <a:gd name="T30" fmla="*/ 9 w 10"/>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5">
                  <a:moveTo>
                    <a:pt x="8" y="1"/>
                  </a:moveTo>
                  <a:cubicBezTo>
                    <a:pt x="8" y="1"/>
                    <a:pt x="9" y="1"/>
                    <a:pt x="9" y="0"/>
                  </a:cubicBezTo>
                  <a:cubicBezTo>
                    <a:pt x="9" y="1"/>
                    <a:pt x="8" y="1"/>
                    <a:pt x="8" y="1"/>
                  </a:cubicBezTo>
                  <a:moveTo>
                    <a:pt x="9" y="0"/>
                  </a:moveTo>
                  <a:cubicBezTo>
                    <a:pt x="9" y="0"/>
                    <a:pt x="8" y="0"/>
                    <a:pt x="7" y="1"/>
                  </a:cubicBezTo>
                  <a:cubicBezTo>
                    <a:pt x="7" y="1"/>
                    <a:pt x="7" y="1"/>
                    <a:pt x="7" y="1"/>
                  </a:cubicBezTo>
                  <a:cubicBezTo>
                    <a:pt x="7" y="1"/>
                    <a:pt x="7" y="1"/>
                    <a:pt x="7" y="1"/>
                  </a:cubicBezTo>
                  <a:cubicBezTo>
                    <a:pt x="7" y="1"/>
                    <a:pt x="7" y="1"/>
                    <a:pt x="7" y="1"/>
                  </a:cubicBezTo>
                  <a:cubicBezTo>
                    <a:pt x="7" y="1"/>
                    <a:pt x="7" y="1"/>
                    <a:pt x="7" y="1"/>
                  </a:cubicBezTo>
                  <a:cubicBezTo>
                    <a:pt x="7" y="1"/>
                    <a:pt x="1" y="2"/>
                    <a:pt x="0" y="5"/>
                  </a:cubicBezTo>
                  <a:cubicBezTo>
                    <a:pt x="0" y="5"/>
                    <a:pt x="0" y="5"/>
                    <a:pt x="1" y="5"/>
                  </a:cubicBezTo>
                  <a:cubicBezTo>
                    <a:pt x="2" y="5"/>
                    <a:pt x="4" y="5"/>
                    <a:pt x="8" y="1"/>
                  </a:cubicBezTo>
                  <a:cubicBezTo>
                    <a:pt x="9" y="1"/>
                    <a:pt x="9" y="0"/>
                    <a:pt x="10" y="0"/>
                  </a:cubicBezTo>
                  <a:cubicBezTo>
                    <a:pt x="10" y="0"/>
                    <a:pt x="10" y="0"/>
                    <a:pt x="10" y="0"/>
                  </a:cubicBezTo>
                  <a:cubicBezTo>
                    <a:pt x="10" y="0"/>
                    <a:pt x="10"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1" name="Freeform 513"/>
            <p:cNvSpPr>
              <a:spLocks noEditPoints="1"/>
            </p:cNvSpPr>
            <p:nvPr/>
          </p:nvSpPr>
          <p:spPr bwMode="auto">
            <a:xfrm>
              <a:off x="1354" y="835"/>
              <a:ext cx="10" cy="9"/>
            </a:xfrm>
            <a:custGeom>
              <a:avLst/>
              <a:gdLst>
                <a:gd name="T0" fmla="*/ 6 w 7"/>
                <a:gd name="T1" fmla="*/ 2 h 6"/>
                <a:gd name="T2" fmla="*/ 5 w 7"/>
                <a:gd name="T3" fmla="*/ 4 h 6"/>
                <a:gd name="T4" fmla="*/ 6 w 7"/>
                <a:gd name="T5" fmla="*/ 4 h 6"/>
                <a:gd name="T6" fmla="*/ 7 w 7"/>
                <a:gd name="T7" fmla="*/ 3 h 6"/>
                <a:gd name="T8" fmla="*/ 7 w 7"/>
                <a:gd name="T9" fmla="*/ 2 h 6"/>
                <a:gd name="T10" fmla="*/ 6 w 7"/>
                <a:gd name="T11" fmla="*/ 2 h 6"/>
                <a:gd name="T12" fmla="*/ 3 w 7"/>
                <a:gd name="T13" fmla="*/ 0 h 6"/>
                <a:gd name="T14" fmla="*/ 3 w 7"/>
                <a:gd name="T15" fmla="*/ 0 h 6"/>
                <a:gd name="T16" fmla="*/ 0 w 7"/>
                <a:gd name="T17" fmla="*/ 6 h 6"/>
                <a:gd name="T18" fmla="*/ 5 w 7"/>
                <a:gd name="T19" fmla="*/ 1 h 6"/>
                <a:gd name="T20" fmla="*/ 5 w 7"/>
                <a:gd name="T21" fmla="*/ 1 h 6"/>
                <a:gd name="T22" fmla="*/ 3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6" y="2"/>
                  </a:moveTo>
                  <a:cubicBezTo>
                    <a:pt x="6" y="2"/>
                    <a:pt x="6" y="3"/>
                    <a:pt x="5" y="4"/>
                  </a:cubicBezTo>
                  <a:cubicBezTo>
                    <a:pt x="5" y="4"/>
                    <a:pt x="6" y="4"/>
                    <a:pt x="6" y="4"/>
                  </a:cubicBezTo>
                  <a:cubicBezTo>
                    <a:pt x="6" y="4"/>
                    <a:pt x="7" y="4"/>
                    <a:pt x="7" y="3"/>
                  </a:cubicBezTo>
                  <a:cubicBezTo>
                    <a:pt x="7" y="2"/>
                    <a:pt x="7" y="2"/>
                    <a:pt x="7" y="2"/>
                  </a:cubicBezTo>
                  <a:cubicBezTo>
                    <a:pt x="6" y="2"/>
                    <a:pt x="6" y="2"/>
                    <a:pt x="6" y="2"/>
                  </a:cubicBezTo>
                  <a:moveTo>
                    <a:pt x="3" y="0"/>
                  </a:moveTo>
                  <a:cubicBezTo>
                    <a:pt x="3" y="0"/>
                    <a:pt x="3" y="0"/>
                    <a:pt x="3" y="0"/>
                  </a:cubicBezTo>
                  <a:cubicBezTo>
                    <a:pt x="3" y="0"/>
                    <a:pt x="0" y="5"/>
                    <a:pt x="0" y="6"/>
                  </a:cubicBezTo>
                  <a:cubicBezTo>
                    <a:pt x="0" y="6"/>
                    <a:pt x="3" y="3"/>
                    <a:pt x="5" y="1"/>
                  </a:cubicBezTo>
                  <a:cubicBezTo>
                    <a:pt x="5" y="1"/>
                    <a:pt x="5" y="1"/>
                    <a:pt x="5"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2" name="Freeform 514"/>
            <p:cNvSpPr>
              <a:spLocks noEditPoints="1"/>
            </p:cNvSpPr>
            <p:nvPr/>
          </p:nvSpPr>
          <p:spPr bwMode="auto">
            <a:xfrm>
              <a:off x="1329" y="762"/>
              <a:ext cx="22" cy="27"/>
            </a:xfrm>
            <a:custGeom>
              <a:avLst/>
              <a:gdLst>
                <a:gd name="T0" fmla="*/ 4 w 15"/>
                <a:gd name="T1" fmla="*/ 16 h 18"/>
                <a:gd name="T2" fmla="*/ 2 w 15"/>
                <a:gd name="T3" fmla="*/ 18 h 18"/>
                <a:gd name="T4" fmla="*/ 3 w 15"/>
                <a:gd name="T5" fmla="*/ 18 h 18"/>
                <a:gd name="T6" fmla="*/ 3 w 15"/>
                <a:gd name="T7" fmla="*/ 18 h 18"/>
                <a:gd name="T8" fmla="*/ 3 w 15"/>
                <a:gd name="T9" fmla="*/ 18 h 18"/>
                <a:gd name="T10" fmla="*/ 3 w 15"/>
                <a:gd name="T11" fmla="*/ 18 h 18"/>
                <a:gd name="T12" fmla="*/ 4 w 15"/>
                <a:gd name="T13" fmla="*/ 16 h 18"/>
                <a:gd name="T14" fmla="*/ 7 w 15"/>
                <a:gd name="T15" fmla="*/ 14 h 18"/>
                <a:gd name="T16" fmla="*/ 5 w 15"/>
                <a:gd name="T17" fmla="*/ 15 h 18"/>
                <a:gd name="T18" fmla="*/ 5 w 15"/>
                <a:gd name="T19" fmla="*/ 16 h 18"/>
                <a:gd name="T20" fmla="*/ 5 w 15"/>
                <a:gd name="T21" fmla="*/ 17 h 18"/>
                <a:gd name="T22" fmla="*/ 7 w 15"/>
                <a:gd name="T23" fmla="*/ 17 h 18"/>
                <a:gd name="T24" fmla="*/ 7 w 15"/>
                <a:gd name="T25" fmla="*/ 14 h 18"/>
                <a:gd name="T26" fmla="*/ 15 w 15"/>
                <a:gd name="T27" fmla="*/ 13 h 18"/>
                <a:gd name="T28" fmla="*/ 15 w 15"/>
                <a:gd name="T29" fmla="*/ 17 h 18"/>
                <a:gd name="T30" fmla="*/ 15 w 15"/>
                <a:gd name="T31" fmla="*/ 13 h 18"/>
                <a:gd name="T32" fmla="*/ 15 w 15"/>
                <a:gd name="T33" fmla="*/ 13 h 18"/>
                <a:gd name="T34" fmla="*/ 9 w 15"/>
                <a:gd name="T35" fmla="*/ 12 h 18"/>
                <a:gd name="T36" fmla="*/ 8 w 15"/>
                <a:gd name="T37" fmla="*/ 13 h 18"/>
                <a:gd name="T38" fmla="*/ 8 w 15"/>
                <a:gd name="T39" fmla="*/ 16 h 18"/>
                <a:gd name="T40" fmla="*/ 9 w 15"/>
                <a:gd name="T41" fmla="*/ 16 h 18"/>
                <a:gd name="T42" fmla="*/ 9 w 15"/>
                <a:gd name="T43" fmla="*/ 12 h 18"/>
                <a:gd name="T44" fmla="*/ 14 w 15"/>
                <a:gd name="T45" fmla="*/ 11 h 18"/>
                <a:gd name="T46" fmla="*/ 14 w 15"/>
                <a:gd name="T47" fmla="*/ 12 h 18"/>
                <a:gd name="T48" fmla="*/ 14 w 15"/>
                <a:gd name="T49" fmla="*/ 15 h 18"/>
                <a:gd name="T50" fmla="*/ 14 w 15"/>
                <a:gd name="T51" fmla="*/ 17 h 18"/>
                <a:gd name="T52" fmla="*/ 14 w 15"/>
                <a:gd name="T53" fmla="*/ 18 h 18"/>
                <a:gd name="T54" fmla="*/ 14 w 15"/>
                <a:gd name="T55" fmla="*/ 18 h 18"/>
                <a:gd name="T56" fmla="*/ 15 w 15"/>
                <a:gd name="T57" fmla="*/ 18 h 18"/>
                <a:gd name="T58" fmla="*/ 15 w 15"/>
                <a:gd name="T59" fmla="*/ 13 h 18"/>
                <a:gd name="T60" fmla="*/ 14 w 15"/>
                <a:gd name="T61" fmla="*/ 11 h 18"/>
                <a:gd name="T62" fmla="*/ 11 w 15"/>
                <a:gd name="T63" fmla="*/ 11 h 18"/>
                <a:gd name="T64" fmla="*/ 11 w 15"/>
                <a:gd name="T65" fmla="*/ 12 h 18"/>
                <a:gd name="T66" fmla="*/ 10 w 15"/>
                <a:gd name="T67" fmla="*/ 12 h 18"/>
                <a:gd name="T68" fmla="*/ 10 w 15"/>
                <a:gd name="T69" fmla="*/ 15 h 18"/>
                <a:gd name="T70" fmla="*/ 10 w 15"/>
                <a:gd name="T71" fmla="*/ 16 h 18"/>
                <a:gd name="T72" fmla="*/ 10 w 15"/>
                <a:gd name="T73" fmla="*/ 16 h 18"/>
                <a:gd name="T74" fmla="*/ 12 w 15"/>
                <a:gd name="T75" fmla="*/ 16 h 18"/>
                <a:gd name="T76" fmla="*/ 12 w 15"/>
                <a:gd name="T77" fmla="*/ 14 h 18"/>
                <a:gd name="T78" fmla="*/ 11 w 15"/>
                <a:gd name="T79" fmla="*/ 11 h 18"/>
                <a:gd name="T80" fmla="*/ 4 w 15"/>
                <a:gd name="T81" fmla="*/ 0 h 18"/>
                <a:gd name="T82" fmla="*/ 8 w 15"/>
                <a:gd name="T83" fmla="*/ 5 h 18"/>
                <a:gd name="T84" fmla="*/ 10 w 15"/>
                <a:gd name="T85" fmla="*/ 7 h 18"/>
                <a:gd name="T86" fmla="*/ 6 w 15"/>
                <a:gd name="T87" fmla="*/ 9 h 18"/>
                <a:gd name="T88" fmla="*/ 7 w 15"/>
                <a:gd name="T89" fmla="*/ 10 h 18"/>
                <a:gd name="T90" fmla="*/ 8 w 15"/>
                <a:gd name="T91" fmla="*/ 10 h 18"/>
                <a:gd name="T92" fmla="*/ 9 w 15"/>
                <a:gd name="T93" fmla="*/ 10 h 18"/>
                <a:gd name="T94" fmla="*/ 10 w 15"/>
                <a:gd name="T95" fmla="*/ 10 h 18"/>
                <a:gd name="T96" fmla="*/ 12 w 15"/>
                <a:gd name="T97" fmla="*/ 11 h 18"/>
                <a:gd name="T98" fmla="*/ 13 w 15"/>
                <a:gd name="T99" fmla="*/ 16 h 18"/>
                <a:gd name="T100" fmla="*/ 13 w 15"/>
                <a:gd name="T101" fmla="*/ 17 h 18"/>
                <a:gd name="T102" fmla="*/ 13 w 15"/>
                <a:gd name="T103" fmla="*/ 12 h 18"/>
                <a:gd name="T104" fmla="*/ 14 w 15"/>
                <a:gd name="T105" fmla="*/ 10 h 18"/>
                <a:gd name="T106" fmla="*/ 14 w 15"/>
                <a:gd name="T107" fmla="*/ 11 h 18"/>
                <a:gd name="T108" fmla="*/ 14 w 15"/>
                <a:gd name="T109" fmla="*/ 11 h 18"/>
                <a:gd name="T110" fmla="*/ 15 w 15"/>
                <a:gd name="T111" fmla="*/ 11 h 18"/>
                <a:gd name="T112" fmla="*/ 14 w 15"/>
                <a:gd name="T113" fmla="*/ 6 h 18"/>
                <a:gd name="T114" fmla="*/ 5 w 15"/>
                <a:gd name="T115" fmla="*/ 0 h 18"/>
                <a:gd name="T116" fmla="*/ 4 w 15"/>
                <a:gd name="T1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18">
                  <a:moveTo>
                    <a:pt x="4" y="16"/>
                  </a:moveTo>
                  <a:cubicBezTo>
                    <a:pt x="2" y="17"/>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7"/>
                    <a:pt x="3" y="16"/>
                    <a:pt x="4" y="16"/>
                  </a:cubicBezTo>
                  <a:moveTo>
                    <a:pt x="7" y="14"/>
                  </a:moveTo>
                  <a:cubicBezTo>
                    <a:pt x="6" y="14"/>
                    <a:pt x="6" y="15"/>
                    <a:pt x="5" y="15"/>
                  </a:cubicBezTo>
                  <a:cubicBezTo>
                    <a:pt x="5" y="16"/>
                    <a:pt x="5" y="16"/>
                    <a:pt x="5" y="16"/>
                  </a:cubicBezTo>
                  <a:cubicBezTo>
                    <a:pt x="5" y="17"/>
                    <a:pt x="5" y="17"/>
                    <a:pt x="5" y="17"/>
                  </a:cubicBezTo>
                  <a:cubicBezTo>
                    <a:pt x="5" y="17"/>
                    <a:pt x="6" y="17"/>
                    <a:pt x="7" y="17"/>
                  </a:cubicBezTo>
                  <a:cubicBezTo>
                    <a:pt x="7" y="16"/>
                    <a:pt x="7" y="15"/>
                    <a:pt x="7" y="14"/>
                  </a:cubicBezTo>
                  <a:moveTo>
                    <a:pt x="15" y="13"/>
                  </a:moveTo>
                  <a:cubicBezTo>
                    <a:pt x="15" y="14"/>
                    <a:pt x="15" y="16"/>
                    <a:pt x="15" y="17"/>
                  </a:cubicBezTo>
                  <a:cubicBezTo>
                    <a:pt x="15" y="16"/>
                    <a:pt x="15" y="15"/>
                    <a:pt x="15" y="13"/>
                  </a:cubicBezTo>
                  <a:cubicBezTo>
                    <a:pt x="15" y="13"/>
                    <a:pt x="15" y="13"/>
                    <a:pt x="15" y="13"/>
                  </a:cubicBezTo>
                  <a:moveTo>
                    <a:pt x="9" y="12"/>
                  </a:moveTo>
                  <a:cubicBezTo>
                    <a:pt x="9" y="13"/>
                    <a:pt x="9" y="13"/>
                    <a:pt x="8" y="13"/>
                  </a:cubicBezTo>
                  <a:cubicBezTo>
                    <a:pt x="8" y="14"/>
                    <a:pt x="8" y="15"/>
                    <a:pt x="8" y="16"/>
                  </a:cubicBezTo>
                  <a:cubicBezTo>
                    <a:pt x="8" y="16"/>
                    <a:pt x="9" y="16"/>
                    <a:pt x="9" y="16"/>
                  </a:cubicBezTo>
                  <a:cubicBezTo>
                    <a:pt x="9" y="15"/>
                    <a:pt x="9" y="14"/>
                    <a:pt x="9" y="12"/>
                  </a:cubicBezTo>
                  <a:moveTo>
                    <a:pt x="14" y="11"/>
                  </a:moveTo>
                  <a:cubicBezTo>
                    <a:pt x="14" y="11"/>
                    <a:pt x="14" y="12"/>
                    <a:pt x="14" y="12"/>
                  </a:cubicBezTo>
                  <a:cubicBezTo>
                    <a:pt x="14" y="12"/>
                    <a:pt x="14" y="15"/>
                    <a:pt x="14" y="15"/>
                  </a:cubicBezTo>
                  <a:cubicBezTo>
                    <a:pt x="14" y="16"/>
                    <a:pt x="14" y="16"/>
                    <a:pt x="14" y="17"/>
                  </a:cubicBezTo>
                  <a:cubicBezTo>
                    <a:pt x="14" y="18"/>
                    <a:pt x="14" y="18"/>
                    <a:pt x="14" y="18"/>
                  </a:cubicBezTo>
                  <a:cubicBezTo>
                    <a:pt x="14" y="18"/>
                    <a:pt x="14" y="18"/>
                    <a:pt x="14" y="18"/>
                  </a:cubicBezTo>
                  <a:cubicBezTo>
                    <a:pt x="14" y="18"/>
                    <a:pt x="15" y="18"/>
                    <a:pt x="15" y="18"/>
                  </a:cubicBezTo>
                  <a:cubicBezTo>
                    <a:pt x="15" y="16"/>
                    <a:pt x="15" y="13"/>
                    <a:pt x="15" y="13"/>
                  </a:cubicBezTo>
                  <a:cubicBezTo>
                    <a:pt x="15" y="12"/>
                    <a:pt x="15" y="11"/>
                    <a:pt x="14" y="11"/>
                  </a:cubicBezTo>
                  <a:moveTo>
                    <a:pt x="11" y="11"/>
                  </a:moveTo>
                  <a:cubicBezTo>
                    <a:pt x="11" y="11"/>
                    <a:pt x="11" y="12"/>
                    <a:pt x="11" y="12"/>
                  </a:cubicBezTo>
                  <a:cubicBezTo>
                    <a:pt x="11" y="12"/>
                    <a:pt x="10" y="12"/>
                    <a:pt x="10" y="12"/>
                  </a:cubicBezTo>
                  <a:cubicBezTo>
                    <a:pt x="10" y="13"/>
                    <a:pt x="10" y="15"/>
                    <a:pt x="10" y="15"/>
                  </a:cubicBezTo>
                  <a:cubicBezTo>
                    <a:pt x="10" y="15"/>
                    <a:pt x="10" y="16"/>
                    <a:pt x="10" y="16"/>
                  </a:cubicBezTo>
                  <a:cubicBezTo>
                    <a:pt x="10" y="16"/>
                    <a:pt x="10" y="16"/>
                    <a:pt x="10" y="16"/>
                  </a:cubicBezTo>
                  <a:cubicBezTo>
                    <a:pt x="11" y="16"/>
                    <a:pt x="11" y="16"/>
                    <a:pt x="12" y="16"/>
                  </a:cubicBezTo>
                  <a:cubicBezTo>
                    <a:pt x="12" y="15"/>
                    <a:pt x="12" y="14"/>
                    <a:pt x="12" y="14"/>
                  </a:cubicBezTo>
                  <a:cubicBezTo>
                    <a:pt x="12" y="11"/>
                    <a:pt x="11" y="11"/>
                    <a:pt x="11" y="11"/>
                  </a:cubicBezTo>
                  <a:moveTo>
                    <a:pt x="4" y="0"/>
                  </a:moveTo>
                  <a:cubicBezTo>
                    <a:pt x="0" y="0"/>
                    <a:pt x="8" y="5"/>
                    <a:pt x="8" y="5"/>
                  </a:cubicBezTo>
                  <a:cubicBezTo>
                    <a:pt x="7" y="7"/>
                    <a:pt x="10" y="7"/>
                    <a:pt x="10" y="7"/>
                  </a:cubicBezTo>
                  <a:cubicBezTo>
                    <a:pt x="8" y="8"/>
                    <a:pt x="7" y="9"/>
                    <a:pt x="6" y="9"/>
                  </a:cubicBezTo>
                  <a:cubicBezTo>
                    <a:pt x="7" y="10"/>
                    <a:pt x="7" y="10"/>
                    <a:pt x="7" y="10"/>
                  </a:cubicBezTo>
                  <a:cubicBezTo>
                    <a:pt x="7" y="10"/>
                    <a:pt x="8" y="10"/>
                    <a:pt x="8" y="10"/>
                  </a:cubicBezTo>
                  <a:cubicBezTo>
                    <a:pt x="8" y="10"/>
                    <a:pt x="9" y="10"/>
                    <a:pt x="9" y="10"/>
                  </a:cubicBezTo>
                  <a:cubicBezTo>
                    <a:pt x="10" y="10"/>
                    <a:pt x="10" y="10"/>
                    <a:pt x="10" y="10"/>
                  </a:cubicBezTo>
                  <a:cubicBezTo>
                    <a:pt x="11" y="10"/>
                    <a:pt x="12" y="10"/>
                    <a:pt x="12" y="11"/>
                  </a:cubicBezTo>
                  <a:cubicBezTo>
                    <a:pt x="12" y="11"/>
                    <a:pt x="13" y="11"/>
                    <a:pt x="13" y="16"/>
                  </a:cubicBezTo>
                  <a:cubicBezTo>
                    <a:pt x="13" y="16"/>
                    <a:pt x="13" y="17"/>
                    <a:pt x="13" y="17"/>
                  </a:cubicBezTo>
                  <a:cubicBezTo>
                    <a:pt x="13" y="14"/>
                    <a:pt x="13" y="12"/>
                    <a:pt x="13" y="12"/>
                  </a:cubicBezTo>
                  <a:cubicBezTo>
                    <a:pt x="13" y="11"/>
                    <a:pt x="13" y="10"/>
                    <a:pt x="14" y="10"/>
                  </a:cubicBezTo>
                  <a:cubicBezTo>
                    <a:pt x="14" y="10"/>
                    <a:pt x="14" y="11"/>
                    <a:pt x="14" y="11"/>
                  </a:cubicBezTo>
                  <a:cubicBezTo>
                    <a:pt x="14" y="11"/>
                    <a:pt x="14" y="11"/>
                    <a:pt x="14" y="11"/>
                  </a:cubicBezTo>
                  <a:cubicBezTo>
                    <a:pt x="15" y="11"/>
                    <a:pt x="15" y="11"/>
                    <a:pt x="15" y="11"/>
                  </a:cubicBezTo>
                  <a:cubicBezTo>
                    <a:pt x="15" y="9"/>
                    <a:pt x="14" y="8"/>
                    <a:pt x="14" y="6"/>
                  </a:cubicBezTo>
                  <a:cubicBezTo>
                    <a:pt x="10" y="0"/>
                    <a:pt x="5" y="0"/>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3" name="Freeform 515"/>
            <p:cNvSpPr>
              <a:spLocks/>
            </p:cNvSpPr>
            <p:nvPr/>
          </p:nvSpPr>
          <p:spPr bwMode="auto">
            <a:xfrm>
              <a:off x="1332" y="789"/>
              <a:ext cx="2"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4" name="Freeform 516"/>
            <p:cNvSpPr>
              <a:spLocks noEditPoints="1"/>
            </p:cNvSpPr>
            <p:nvPr/>
          </p:nvSpPr>
          <p:spPr bwMode="auto">
            <a:xfrm>
              <a:off x="1334" y="776"/>
              <a:ext cx="7" cy="13"/>
            </a:xfrm>
            <a:custGeom>
              <a:avLst/>
              <a:gdLst>
                <a:gd name="T0" fmla="*/ 2 w 5"/>
                <a:gd name="T1" fmla="*/ 6 h 9"/>
                <a:gd name="T2" fmla="*/ 1 w 5"/>
                <a:gd name="T3" fmla="*/ 7 h 9"/>
                <a:gd name="T4" fmla="*/ 0 w 5"/>
                <a:gd name="T5" fmla="*/ 9 h 9"/>
                <a:gd name="T6" fmla="*/ 0 w 5"/>
                <a:gd name="T7" fmla="*/ 9 h 9"/>
                <a:gd name="T8" fmla="*/ 2 w 5"/>
                <a:gd name="T9" fmla="*/ 8 h 9"/>
                <a:gd name="T10" fmla="*/ 2 w 5"/>
                <a:gd name="T11" fmla="*/ 7 h 9"/>
                <a:gd name="T12" fmla="*/ 2 w 5"/>
                <a:gd name="T13" fmla="*/ 6 h 9"/>
                <a:gd name="T14" fmla="*/ 5 w 5"/>
                <a:gd name="T15" fmla="*/ 4 h 9"/>
                <a:gd name="T16" fmla="*/ 4 w 5"/>
                <a:gd name="T17" fmla="*/ 5 h 9"/>
                <a:gd name="T18" fmla="*/ 4 w 5"/>
                <a:gd name="T19" fmla="*/ 8 h 9"/>
                <a:gd name="T20" fmla="*/ 5 w 5"/>
                <a:gd name="T21" fmla="*/ 7 h 9"/>
                <a:gd name="T22" fmla="*/ 5 w 5"/>
                <a:gd name="T23" fmla="*/ 4 h 9"/>
                <a:gd name="T24" fmla="*/ 3 w 5"/>
                <a:gd name="T25" fmla="*/ 0 h 9"/>
                <a:gd name="T26" fmla="*/ 3 w 5"/>
                <a:gd name="T27" fmla="*/ 1 h 9"/>
                <a:gd name="T28" fmla="*/ 4 w 5"/>
                <a:gd name="T29" fmla="*/ 1 h 9"/>
                <a:gd name="T30" fmla="*/ 5 w 5"/>
                <a:gd name="T31" fmla="*/ 1 h 9"/>
                <a:gd name="T32" fmla="*/ 4 w 5"/>
                <a:gd name="T33" fmla="*/ 1 h 9"/>
                <a:gd name="T34" fmla="*/ 3 w 5"/>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9">
                  <a:moveTo>
                    <a:pt x="2" y="6"/>
                  </a:moveTo>
                  <a:cubicBezTo>
                    <a:pt x="1" y="6"/>
                    <a:pt x="1" y="7"/>
                    <a:pt x="1" y="7"/>
                  </a:cubicBezTo>
                  <a:cubicBezTo>
                    <a:pt x="0" y="7"/>
                    <a:pt x="0" y="8"/>
                    <a:pt x="0" y="9"/>
                  </a:cubicBezTo>
                  <a:cubicBezTo>
                    <a:pt x="0" y="9"/>
                    <a:pt x="0" y="9"/>
                    <a:pt x="0" y="9"/>
                  </a:cubicBezTo>
                  <a:cubicBezTo>
                    <a:pt x="1" y="9"/>
                    <a:pt x="1" y="8"/>
                    <a:pt x="2" y="8"/>
                  </a:cubicBezTo>
                  <a:cubicBezTo>
                    <a:pt x="2" y="8"/>
                    <a:pt x="2" y="8"/>
                    <a:pt x="2" y="7"/>
                  </a:cubicBezTo>
                  <a:cubicBezTo>
                    <a:pt x="2" y="7"/>
                    <a:pt x="2" y="7"/>
                    <a:pt x="2" y="6"/>
                  </a:cubicBezTo>
                  <a:moveTo>
                    <a:pt x="5" y="4"/>
                  </a:moveTo>
                  <a:cubicBezTo>
                    <a:pt x="5" y="4"/>
                    <a:pt x="4" y="4"/>
                    <a:pt x="4" y="5"/>
                  </a:cubicBezTo>
                  <a:cubicBezTo>
                    <a:pt x="4" y="6"/>
                    <a:pt x="4" y="7"/>
                    <a:pt x="4" y="8"/>
                  </a:cubicBezTo>
                  <a:cubicBezTo>
                    <a:pt x="4" y="7"/>
                    <a:pt x="5" y="7"/>
                    <a:pt x="5" y="7"/>
                  </a:cubicBezTo>
                  <a:cubicBezTo>
                    <a:pt x="5" y="6"/>
                    <a:pt x="5" y="5"/>
                    <a:pt x="5" y="4"/>
                  </a:cubicBezTo>
                  <a:moveTo>
                    <a:pt x="3" y="0"/>
                  </a:moveTo>
                  <a:cubicBezTo>
                    <a:pt x="2" y="1"/>
                    <a:pt x="3" y="1"/>
                    <a:pt x="3" y="1"/>
                  </a:cubicBezTo>
                  <a:cubicBezTo>
                    <a:pt x="4" y="1"/>
                    <a:pt x="4" y="1"/>
                    <a:pt x="4" y="1"/>
                  </a:cubicBezTo>
                  <a:cubicBezTo>
                    <a:pt x="5" y="1"/>
                    <a:pt x="5" y="1"/>
                    <a:pt x="5" y="1"/>
                  </a:cubicBezTo>
                  <a:cubicBezTo>
                    <a:pt x="5" y="1"/>
                    <a:pt x="4" y="1"/>
                    <a:pt x="4" y="1"/>
                  </a:cubicBezTo>
                  <a:cubicBezTo>
                    <a:pt x="4" y="1"/>
                    <a:pt x="4" y="1"/>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5" name="Freeform 517"/>
            <p:cNvSpPr>
              <a:spLocks noEditPoints="1"/>
            </p:cNvSpPr>
            <p:nvPr/>
          </p:nvSpPr>
          <p:spPr bwMode="auto">
            <a:xfrm>
              <a:off x="1342" y="777"/>
              <a:ext cx="6" cy="9"/>
            </a:xfrm>
            <a:custGeom>
              <a:avLst/>
              <a:gdLst>
                <a:gd name="T0" fmla="*/ 1 w 4"/>
                <a:gd name="T1" fmla="*/ 2 h 6"/>
                <a:gd name="T2" fmla="*/ 0 w 4"/>
                <a:gd name="T3" fmla="*/ 2 h 6"/>
                <a:gd name="T4" fmla="*/ 0 w 4"/>
                <a:gd name="T5" fmla="*/ 6 h 6"/>
                <a:gd name="T6" fmla="*/ 1 w 4"/>
                <a:gd name="T7" fmla="*/ 6 h 6"/>
                <a:gd name="T8" fmla="*/ 1 w 4"/>
                <a:gd name="T9" fmla="*/ 5 h 6"/>
                <a:gd name="T10" fmla="*/ 1 w 4"/>
                <a:gd name="T11" fmla="*/ 2 h 6"/>
                <a:gd name="T12" fmla="*/ 1 w 4"/>
                <a:gd name="T13" fmla="*/ 0 h 6"/>
                <a:gd name="T14" fmla="*/ 0 w 4"/>
                <a:gd name="T15" fmla="*/ 0 h 6"/>
                <a:gd name="T16" fmla="*/ 1 w 4"/>
                <a:gd name="T17" fmla="*/ 0 h 6"/>
                <a:gd name="T18" fmla="*/ 2 w 4"/>
                <a:gd name="T19" fmla="*/ 1 h 6"/>
                <a:gd name="T20" fmla="*/ 3 w 4"/>
                <a:gd name="T21" fmla="*/ 4 h 6"/>
                <a:gd name="T22" fmla="*/ 3 w 4"/>
                <a:gd name="T23" fmla="*/ 6 h 6"/>
                <a:gd name="T24" fmla="*/ 4 w 4"/>
                <a:gd name="T25" fmla="*/ 6 h 6"/>
                <a:gd name="T26" fmla="*/ 3 w 4"/>
                <a:gd name="T27" fmla="*/ 1 h 6"/>
                <a:gd name="T28" fmla="*/ 1 w 4"/>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1" y="2"/>
                  </a:moveTo>
                  <a:cubicBezTo>
                    <a:pt x="1" y="2"/>
                    <a:pt x="1" y="2"/>
                    <a:pt x="0" y="2"/>
                  </a:cubicBezTo>
                  <a:cubicBezTo>
                    <a:pt x="0" y="4"/>
                    <a:pt x="0" y="5"/>
                    <a:pt x="0" y="6"/>
                  </a:cubicBezTo>
                  <a:cubicBezTo>
                    <a:pt x="0" y="6"/>
                    <a:pt x="1" y="6"/>
                    <a:pt x="1" y="6"/>
                  </a:cubicBezTo>
                  <a:cubicBezTo>
                    <a:pt x="1" y="6"/>
                    <a:pt x="1" y="5"/>
                    <a:pt x="1" y="5"/>
                  </a:cubicBezTo>
                  <a:cubicBezTo>
                    <a:pt x="1" y="5"/>
                    <a:pt x="1" y="3"/>
                    <a:pt x="1" y="2"/>
                  </a:cubicBezTo>
                  <a:moveTo>
                    <a:pt x="1" y="0"/>
                  </a:moveTo>
                  <a:cubicBezTo>
                    <a:pt x="1" y="0"/>
                    <a:pt x="1" y="0"/>
                    <a:pt x="0" y="0"/>
                  </a:cubicBezTo>
                  <a:cubicBezTo>
                    <a:pt x="1" y="0"/>
                    <a:pt x="1" y="0"/>
                    <a:pt x="1" y="0"/>
                  </a:cubicBezTo>
                  <a:cubicBezTo>
                    <a:pt x="2" y="0"/>
                    <a:pt x="2" y="0"/>
                    <a:pt x="2" y="1"/>
                  </a:cubicBezTo>
                  <a:cubicBezTo>
                    <a:pt x="2" y="1"/>
                    <a:pt x="3" y="1"/>
                    <a:pt x="3" y="4"/>
                  </a:cubicBezTo>
                  <a:cubicBezTo>
                    <a:pt x="3" y="4"/>
                    <a:pt x="3" y="5"/>
                    <a:pt x="3" y="6"/>
                  </a:cubicBezTo>
                  <a:cubicBezTo>
                    <a:pt x="3" y="6"/>
                    <a:pt x="3" y="6"/>
                    <a:pt x="4" y="6"/>
                  </a:cubicBezTo>
                  <a:cubicBezTo>
                    <a:pt x="4" y="1"/>
                    <a:pt x="3" y="1"/>
                    <a:pt x="3" y="1"/>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6" name="Freeform 518"/>
            <p:cNvSpPr>
              <a:spLocks/>
            </p:cNvSpPr>
            <p:nvPr/>
          </p:nvSpPr>
          <p:spPr bwMode="auto">
            <a:xfrm>
              <a:off x="1348" y="777"/>
              <a:ext cx="3" cy="12"/>
            </a:xfrm>
            <a:custGeom>
              <a:avLst/>
              <a:gdLst>
                <a:gd name="T0" fmla="*/ 1 w 2"/>
                <a:gd name="T1" fmla="*/ 0 h 8"/>
                <a:gd name="T2" fmla="*/ 0 w 2"/>
                <a:gd name="T3" fmla="*/ 2 h 8"/>
                <a:gd name="T4" fmla="*/ 0 w 2"/>
                <a:gd name="T5" fmla="*/ 7 h 8"/>
                <a:gd name="T6" fmla="*/ 1 w 2"/>
                <a:gd name="T7" fmla="*/ 7 h 8"/>
                <a:gd name="T8" fmla="*/ 1 w 2"/>
                <a:gd name="T9" fmla="*/ 5 h 8"/>
                <a:gd name="T10" fmla="*/ 1 w 2"/>
                <a:gd name="T11" fmla="*/ 2 h 8"/>
                <a:gd name="T12" fmla="*/ 1 w 2"/>
                <a:gd name="T13" fmla="*/ 1 h 8"/>
                <a:gd name="T14" fmla="*/ 2 w 2"/>
                <a:gd name="T15" fmla="*/ 3 h 8"/>
                <a:gd name="T16" fmla="*/ 2 w 2"/>
                <a:gd name="T17" fmla="*/ 8 h 8"/>
                <a:gd name="T18" fmla="*/ 2 w 2"/>
                <a:gd name="T19" fmla="*/ 7 h 8"/>
                <a:gd name="T20" fmla="*/ 2 w 2"/>
                <a:gd name="T21" fmla="*/ 3 h 8"/>
                <a:gd name="T22" fmla="*/ 2 w 2"/>
                <a:gd name="T23" fmla="*/ 1 h 8"/>
                <a:gd name="T24" fmla="*/ 1 w 2"/>
                <a:gd name="T25" fmla="*/ 1 h 8"/>
                <a:gd name="T26" fmla="*/ 1 w 2"/>
                <a:gd name="T27" fmla="*/ 1 h 8"/>
                <a:gd name="T28" fmla="*/ 1 w 2"/>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8">
                  <a:moveTo>
                    <a:pt x="1" y="0"/>
                  </a:moveTo>
                  <a:cubicBezTo>
                    <a:pt x="0" y="0"/>
                    <a:pt x="0" y="1"/>
                    <a:pt x="0" y="2"/>
                  </a:cubicBezTo>
                  <a:cubicBezTo>
                    <a:pt x="0" y="2"/>
                    <a:pt x="0" y="4"/>
                    <a:pt x="0" y="7"/>
                  </a:cubicBezTo>
                  <a:cubicBezTo>
                    <a:pt x="0" y="7"/>
                    <a:pt x="1" y="7"/>
                    <a:pt x="1" y="7"/>
                  </a:cubicBezTo>
                  <a:cubicBezTo>
                    <a:pt x="1" y="6"/>
                    <a:pt x="1" y="6"/>
                    <a:pt x="1" y="5"/>
                  </a:cubicBezTo>
                  <a:cubicBezTo>
                    <a:pt x="1" y="5"/>
                    <a:pt x="1" y="2"/>
                    <a:pt x="1" y="2"/>
                  </a:cubicBezTo>
                  <a:cubicBezTo>
                    <a:pt x="1" y="2"/>
                    <a:pt x="1" y="1"/>
                    <a:pt x="1" y="1"/>
                  </a:cubicBezTo>
                  <a:cubicBezTo>
                    <a:pt x="2" y="1"/>
                    <a:pt x="2" y="2"/>
                    <a:pt x="2" y="3"/>
                  </a:cubicBezTo>
                  <a:cubicBezTo>
                    <a:pt x="2" y="3"/>
                    <a:pt x="2" y="6"/>
                    <a:pt x="2" y="8"/>
                  </a:cubicBezTo>
                  <a:cubicBezTo>
                    <a:pt x="2" y="8"/>
                    <a:pt x="2" y="7"/>
                    <a:pt x="2" y="7"/>
                  </a:cubicBezTo>
                  <a:cubicBezTo>
                    <a:pt x="2" y="6"/>
                    <a:pt x="2" y="4"/>
                    <a:pt x="2" y="3"/>
                  </a:cubicBezTo>
                  <a:cubicBezTo>
                    <a:pt x="2" y="2"/>
                    <a:pt x="2" y="2"/>
                    <a:pt x="2" y="1"/>
                  </a:cubicBezTo>
                  <a:cubicBezTo>
                    <a:pt x="2" y="1"/>
                    <a:pt x="2" y="1"/>
                    <a:pt x="1" y="1"/>
                  </a:cubicBezTo>
                  <a:cubicBezTo>
                    <a:pt x="1" y="1"/>
                    <a:pt x="1" y="1"/>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7" name="Freeform 519"/>
            <p:cNvSpPr>
              <a:spLocks/>
            </p:cNvSpPr>
            <p:nvPr/>
          </p:nvSpPr>
          <p:spPr bwMode="auto">
            <a:xfrm>
              <a:off x="1313" y="777"/>
              <a:ext cx="25" cy="47"/>
            </a:xfrm>
            <a:custGeom>
              <a:avLst/>
              <a:gdLst>
                <a:gd name="T0" fmla="*/ 17 w 17"/>
                <a:gd name="T1" fmla="*/ 22 h 32"/>
                <a:gd name="T2" fmla="*/ 17 w 17"/>
                <a:gd name="T3" fmla="*/ 24 h 32"/>
                <a:gd name="T4" fmla="*/ 15 w 17"/>
                <a:gd name="T5" fmla="*/ 26 h 32"/>
                <a:gd name="T6" fmla="*/ 13 w 17"/>
                <a:gd name="T7" fmla="*/ 28 h 32"/>
                <a:gd name="T8" fmla="*/ 11 w 17"/>
                <a:gd name="T9" fmla="*/ 29 h 32"/>
                <a:gd name="T10" fmla="*/ 11 w 17"/>
                <a:gd name="T11" fmla="*/ 31 h 32"/>
                <a:gd name="T12" fmla="*/ 11 w 17"/>
                <a:gd name="T13" fmla="*/ 32 h 32"/>
                <a:gd name="T14" fmla="*/ 10 w 17"/>
                <a:gd name="T15" fmla="*/ 32 h 32"/>
                <a:gd name="T16" fmla="*/ 7 w 17"/>
                <a:gd name="T17" fmla="*/ 32 h 32"/>
                <a:gd name="T18" fmla="*/ 6 w 17"/>
                <a:gd name="T19" fmla="*/ 32 h 32"/>
                <a:gd name="T20" fmla="*/ 6 w 17"/>
                <a:gd name="T21" fmla="*/ 30 h 32"/>
                <a:gd name="T22" fmla="*/ 6 w 17"/>
                <a:gd name="T23" fmla="*/ 29 h 32"/>
                <a:gd name="T24" fmla="*/ 2 w 17"/>
                <a:gd name="T25" fmla="*/ 28 h 32"/>
                <a:gd name="T26" fmla="*/ 0 w 17"/>
                <a:gd name="T27" fmla="*/ 27 h 32"/>
                <a:gd name="T28" fmla="*/ 0 w 17"/>
                <a:gd name="T29" fmla="*/ 27 h 32"/>
                <a:gd name="T30" fmla="*/ 0 w 17"/>
                <a:gd name="T31" fmla="*/ 25 h 32"/>
                <a:gd name="T32" fmla="*/ 0 w 17"/>
                <a:gd name="T33" fmla="*/ 24 h 32"/>
                <a:gd name="T34" fmla="*/ 1 w 17"/>
                <a:gd name="T35" fmla="*/ 24 h 32"/>
                <a:gd name="T36" fmla="*/ 1 w 17"/>
                <a:gd name="T37" fmla="*/ 24 h 32"/>
                <a:gd name="T38" fmla="*/ 2 w 17"/>
                <a:gd name="T39" fmla="*/ 24 h 32"/>
                <a:gd name="T40" fmla="*/ 4 w 17"/>
                <a:gd name="T41" fmla="*/ 24 h 32"/>
                <a:gd name="T42" fmla="*/ 7 w 17"/>
                <a:gd name="T43" fmla="*/ 25 h 32"/>
                <a:gd name="T44" fmla="*/ 10 w 17"/>
                <a:gd name="T45" fmla="*/ 24 h 32"/>
                <a:gd name="T46" fmla="*/ 12 w 17"/>
                <a:gd name="T47" fmla="*/ 22 h 32"/>
                <a:gd name="T48" fmla="*/ 11 w 17"/>
                <a:gd name="T49" fmla="*/ 19 h 32"/>
                <a:gd name="T50" fmla="*/ 7 w 17"/>
                <a:gd name="T51" fmla="*/ 17 h 32"/>
                <a:gd name="T52" fmla="*/ 5 w 17"/>
                <a:gd name="T53" fmla="*/ 16 h 32"/>
                <a:gd name="T54" fmla="*/ 3 w 17"/>
                <a:gd name="T55" fmla="*/ 15 h 32"/>
                <a:gd name="T56" fmla="*/ 1 w 17"/>
                <a:gd name="T57" fmla="*/ 13 h 32"/>
                <a:gd name="T58" fmla="*/ 0 w 17"/>
                <a:gd name="T59" fmla="*/ 10 h 32"/>
                <a:gd name="T60" fmla="*/ 2 w 17"/>
                <a:gd name="T61" fmla="*/ 5 h 32"/>
                <a:gd name="T62" fmla="*/ 7 w 17"/>
                <a:gd name="T63" fmla="*/ 3 h 32"/>
                <a:gd name="T64" fmla="*/ 7 w 17"/>
                <a:gd name="T65" fmla="*/ 1 h 32"/>
                <a:gd name="T66" fmla="*/ 7 w 17"/>
                <a:gd name="T67" fmla="*/ 0 h 32"/>
                <a:gd name="T68" fmla="*/ 8 w 17"/>
                <a:gd name="T69" fmla="*/ 0 h 32"/>
                <a:gd name="T70" fmla="*/ 11 w 17"/>
                <a:gd name="T71" fmla="*/ 0 h 32"/>
                <a:gd name="T72" fmla="*/ 12 w 17"/>
                <a:gd name="T73" fmla="*/ 0 h 32"/>
                <a:gd name="T74" fmla="*/ 12 w 17"/>
                <a:gd name="T75" fmla="*/ 1 h 32"/>
                <a:gd name="T76" fmla="*/ 12 w 17"/>
                <a:gd name="T77" fmla="*/ 3 h 32"/>
                <a:gd name="T78" fmla="*/ 14 w 17"/>
                <a:gd name="T79" fmla="*/ 3 h 32"/>
                <a:gd name="T80" fmla="*/ 15 w 17"/>
                <a:gd name="T81" fmla="*/ 4 h 32"/>
                <a:gd name="T82" fmla="*/ 16 w 17"/>
                <a:gd name="T83" fmla="*/ 4 h 32"/>
                <a:gd name="T84" fmla="*/ 16 w 17"/>
                <a:gd name="T85" fmla="*/ 6 h 32"/>
                <a:gd name="T86" fmla="*/ 15 w 17"/>
                <a:gd name="T87" fmla="*/ 7 h 32"/>
                <a:gd name="T88" fmla="*/ 14 w 17"/>
                <a:gd name="T89" fmla="*/ 7 h 32"/>
                <a:gd name="T90" fmla="*/ 12 w 17"/>
                <a:gd name="T91" fmla="*/ 7 h 32"/>
                <a:gd name="T92" fmla="*/ 10 w 17"/>
                <a:gd name="T93" fmla="*/ 7 h 32"/>
                <a:gd name="T94" fmla="*/ 6 w 17"/>
                <a:gd name="T95" fmla="*/ 7 h 32"/>
                <a:gd name="T96" fmla="*/ 5 w 17"/>
                <a:gd name="T97" fmla="*/ 10 h 32"/>
                <a:gd name="T98" fmla="*/ 7 w 17"/>
                <a:gd name="T99" fmla="*/ 12 h 32"/>
                <a:gd name="T100" fmla="*/ 10 w 17"/>
                <a:gd name="T101" fmla="*/ 13 h 32"/>
                <a:gd name="T102" fmla="*/ 15 w 17"/>
                <a:gd name="T103" fmla="*/ 17 h 32"/>
                <a:gd name="T104" fmla="*/ 17 w 17"/>
                <a:gd name="T105"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32">
                  <a:moveTo>
                    <a:pt x="17" y="22"/>
                  </a:moveTo>
                  <a:cubicBezTo>
                    <a:pt x="17" y="23"/>
                    <a:pt x="17" y="24"/>
                    <a:pt x="17" y="24"/>
                  </a:cubicBezTo>
                  <a:cubicBezTo>
                    <a:pt x="16" y="25"/>
                    <a:pt x="16" y="26"/>
                    <a:pt x="15" y="26"/>
                  </a:cubicBezTo>
                  <a:cubicBezTo>
                    <a:pt x="15" y="27"/>
                    <a:pt x="14" y="27"/>
                    <a:pt x="13" y="28"/>
                  </a:cubicBezTo>
                  <a:cubicBezTo>
                    <a:pt x="13" y="28"/>
                    <a:pt x="12" y="28"/>
                    <a:pt x="11" y="29"/>
                  </a:cubicBezTo>
                  <a:cubicBezTo>
                    <a:pt x="11" y="31"/>
                    <a:pt x="11" y="31"/>
                    <a:pt x="11" y="31"/>
                  </a:cubicBezTo>
                  <a:cubicBezTo>
                    <a:pt x="11" y="31"/>
                    <a:pt x="11" y="32"/>
                    <a:pt x="11" y="32"/>
                  </a:cubicBezTo>
                  <a:cubicBezTo>
                    <a:pt x="11" y="32"/>
                    <a:pt x="10" y="32"/>
                    <a:pt x="10" y="32"/>
                  </a:cubicBezTo>
                  <a:cubicBezTo>
                    <a:pt x="7" y="32"/>
                    <a:pt x="7" y="32"/>
                    <a:pt x="7" y="32"/>
                  </a:cubicBezTo>
                  <a:cubicBezTo>
                    <a:pt x="7" y="32"/>
                    <a:pt x="7" y="32"/>
                    <a:pt x="6" y="32"/>
                  </a:cubicBezTo>
                  <a:cubicBezTo>
                    <a:pt x="6" y="31"/>
                    <a:pt x="6" y="31"/>
                    <a:pt x="6" y="30"/>
                  </a:cubicBezTo>
                  <a:cubicBezTo>
                    <a:pt x="6" y="29"/>
                    <a:pt x="6" y="29"/>
                    <a:pt x="6" y="29"/>
                  </a:cubicBezTo>
                  <a:cubicBezTo>
                    <a:pt x="4" y="29"/>
                    <a:pt x="3" y="29"/>
                    <a:pt x="2" y="28"/>
                  </a:cubicBezTo>
                  <a:cubicBezTo>
                    <a:pt x="1" y="28"/>
                    <a:pt x="0" y="28"/>
                    <a:pt x="0" y="27"/>
                  </a:cubicBezTo>
                  <a:cubicBezTo>
                    <a:pt x="0" y="27"/>
                    <a:pt x="0" y="27"/>
                    <a:pt x="0" y="27"/>
                  </a:cubicBezTo>
                  <a:cubicBezTo>
                    <a:pt x="0" y="26"/>
                    <a:pt x="0" y="26"/>
                    <a:pt x="0" y="25"/>
                  </a:cubicBezTo>
                  <a:cubicBezTo>
                    <a:pt x="0" y="25"/>
                    <a:pt x="0" y="24"/>
                    <a:pt x="0" y="24"/>
                  </a:cubicBezTo>
                  <a:cubicBezTo>
                    <a:pt x="1" y="24"/>
                    <a:pt x="1" y="24"/>
                    <a:pt x="1" y="24"/>
                  </a:cubicBezTo>
                  <a:cubicBezTo>
                    <a:pt x="1" y="24"/>
                    <a:pt x="1" y="24"/>
                    <a:pt x="1" y="24"/>
                  </a:cubicBezTo>
                  <a:cubicBezTo>
                    <a:pt x="2" y="24"/>
                    <a:pt x="2" y="24"/>
                    <a:pt x="2" y="24"/>
                  </a:cubicBezTo>
                  <a:cubicBezTo>
                    <a:pt x="2" y="24"/>
                    <a:pt x="3" y="24"/>
                    <a:pt x="4" y="24"/>
                  </a:cubicBezTo>
                  <a:cubicBezTo>
                    <a:pt x="4" y="25"/>
                    <a:pt x="5" y="25"/>
                    <a:pt x="7" y="25"/>
                  </a:cubicBezTo>
                  <a:cubicBezTo>
                    <a:pt x="8" y="25"/>
                    <a:pt x="9" y="25"/>
                    <a:pt x="10" y="24"/>
                  </a:cubicBezTo>
                  <a:cubicBezTo>
                    <a:pt x="11" y="24"/>
                    <a:pt x="12" y="23"/>
                    <a:pt x="12" y="22"/>
                  </a:cubicBezTo>
                  <a:cubicBezTo>
                    <a:pt x="12" y="21"/>
                    <a:pt x="12" y="20"/>
                    <a:pt x="11" y="19"/>
                  </a:cubicBezTo>
                  <a:cubicBezTo>
                    <a:pt x="10" y="19"/>
                    <a:pt x="9" y="18"/>
                    <a:pt x="7" y="17"/>
                  </a:cubicBezTo>
                  <a:cubicBezTo>
                    <a:pt x="7" y="17"/>
                    <a:pt x="6" y="17"/>
                    <a:pt x="5" y="16"/>
                  </a:cubicBezTo>
                  <a:cubicBezTo>
                    <a:pt x="4" y="16"/>
                    <a:pt x="3" y="15"/>
                    <a:pt x="3" y="15"/>
                  </a:cubicBezTo>
                  <a:cubicBezTo>
                    <a:pt x="2" y="14"/>
                    <a:pt x="1" y="13"/>
                    <a:pt x="1" y="13"/>
                  </a:cubicBezTo>
                  <a:cubicBezTo>
                    <a:pt x="1" y="12"/>
                    <a:pt x="0" y="11"/>
                    <a:pt x="0" y="10"/>
                  </a:cubicBezTo>
                  <a:cubicBezTo>
                    <a:pt x="0" y="8"/>
                    <a:pt x="1" y="7"/>
                    <a:pt x="2" y="5"/>
                  </a:cubicBezTo>
                  <a:cubicBezTo>
                    <a:pt x="3" y="4"/>
                    <a:pt x="5" y="3"/>
                    <a:pt x="7" y="3"/>
                  </a:cubicBezTo>
                  <a:cubicBezTo>
                    <a:pt x="7" y="1"/>
                    <a:pt x="7" y="1"/>
                    <a:pt x="7" y="1"/>
                  </a:cubicBezTo>
                  <a:cubicBezTo>
                    <a:pt x="7" y="0"/>
                    <a:pt x="7" y="0"/>
                    <a:pt x="7" y="0"/>
                  </a:cubicBezTo>
                  <a:cubicBezTo>
                    <a:pt x="7" y="0"/>
                    <a:pt x="8" y="0"/>
                    <a:pt x="8" y="0"/>
                  </a:cubicBezTo>
                  <a:cubicBezTo>
                    <a:pt x="11" y="0"/>
                    <a:pt x="11" y="0"/>
                    <a:pt x="11" y="0"/>
                  </a:cubicBezTo>
                  <a:cubicBezTo>
                    <a:pt x="11" y="0"/>
                    <a:pt x="11" y="0"/>
                    <a:pt x="12" y="0"/>
                  </a:cubicBezTo>
                  <a:cubicBezTo>
                    <a:pt x="12" y="0"/>
                    <a:pt x="12" y="0"/>
                    <a:pt x="12" y="1"/>
                  </a:cubicBezTo>
                  <a:cubicBezTo>
                    <a:pt x="12" y="3"/>
                    <a:pt x="12" y="3"/>
                    <a:pt x="12" y="3"/>
                  </a:cubicBezTo>
                  <a:cubicBezTo>
                    <a:pt x="13" y="3"/>
                    <a:pt x="13" y="3"/>
                    <a:pt x="14" y="3"/>
                  </a:cubicBezTo>
                  <a:cubicBezTo>
                    <a:pt x="15" y="3"/>
                    <a:pt x="15" y="3"/>
                    <a:pt x="15" y="4"/>
                  </a:cubicBezTo>
                  <a:cubicBezTo>
                    <a:pt x="16" y="4"/>
                    <a:pt x="16" y="4"/>
                    <a:pt x="16" y="4"/>
                  </a:cubicBezTo>
                  <a:cubicBezTo>
                    <a:pt x="16" y="5"/>
                    <a:pt x="16" y="5"/>
                    <a:pt x="16" y="6"/>
                  </a:cubicBezTo>
                  <a:cubicBezTo>
                    <a:pt x="15" y="6"/>
                    <a:pt x="15" y="7"/>
                    <a:pt x="15" y="7"/>
                  </a:cubicBezTo>
                  <a:cubicBezTo>
                    <a:pt x="15" y="7"/>
                    <a:pt x="15" y="7"/>
                    <a:pt x="14" y="7"/>
                  </a:cubicBezTo>
                  <a:cubicBezTo>
                    <a:pt x="14" y="7"/>
                    <a:pt x="13" y="7"/>
                    <a:pt x="12" y="7"/>
                  </a:cubicBezTo>
                  <a:cubicBezTo>
                    <a:pt x="12" y="7"/>
                    <a:pt x="11" y="7"/>
                    <a:pt x="10" y="7"/>
                  </a:cubicBezTo>
                  <a:cubicBezTo>
                    <a:pt x="8" y="7"/>
                    <a:pt x="7" y="7"/>
                    <a:pt x="6" y="7"/>
                  </a:cubicBezTo>
                  <a:cubicBezTo>
                    <a:pt x="6" y="8"/>
                    <a:pt x="5" y="9"/>
                    <a:pt x="5" y="10"/>
                  </a:cubicBezTo>
                  <a:cubicBezTo>
                    <a:pt x="5" y="10"/>
                    <a:pt x="6" y="11"/>
                    <a:pt x="7" y="12"/>
                  </a:cubicBezTo>
                  <a:cubicBezTo>
                    <a:pt x="7" y="12"/>
                    <a:pt x="8" y="13"/>
                    <a:pt x="10" y="13"/>
                  </a:cubicBezTo>
                  <a:cubicBezTo>
                    <a:pt x="12" y="14"/>
                    <a:pt x="14" y="15"/>
                    <a:pt x="15" y="17"/>
                  </a:cubicBezTo>
                  <a:cubicBezTo>
                    <a:pt x="16" y="18"/>
                    <a:pt x="17" y="20"/>
                    <a:pt x="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8" name="Freeform 520"/>
            <p:cNvSpPr>
              <a:spLocks/>
            </p:cNvSpPr>
            <p:nvPr/>
          </p:nvSpPr>
          <p:spPr bwMode="auto">
            <a:xfrm>
              <a:off x="1291" y="2636"/>
              <a:ext cx="48" cy="33"/>
            </a:xfrm>
            <a:custGeom>
              <a:avLst/>
              <a:gdLst>
                <a:gd name="T0" fmla="*/ 29 w 33"/>
                <a:gd name="T1" fmla="*/ 23 h 23"/>
                <a:gd name="T2" fmla="*/ 29 w 33"/>
                <a:gd name="T3" fmla="*/ 15 h 23"/>
                <a:gd name="T4" fmla="*/ 32 w 33"/>
                <a:gd name="T5" fmla="*/ 5 h 23"/>
                <a:gd name="T6" fmla="*/ 24 w 33"/>
                <a:gd name="T7" fmla="*/ 3 h 23"/>
                <a:gd name="T8" fmla="*/ 16 w 33"/>
                <a:gd name="T9" fmla="*/ 0 h 23"/>
                <a:gd name="T10" fmla="*/ 14 w 33"/>
                <a:gd name="T11" fmla="*/ 4 h 23"/>
                <a:gd name="T12" fmla="*/ 12 w 33"/>
                <a:gd name="T13" fmla="*/ 3 h 23"/>
                <a:gd name="T14" fmla="*/ 9 w 33"/>
                <a:gd name="T15" fmla="*/ 3 h 23"/>
                <a:gd name="T16" fmla="*/ 1 w 33"/>
                <a:gd name="T17" fmla="*/ 15 h 23"/>
                <a:gd name="T18" fmla="*/ 1 w 33"/>
                <a:gd name="T19" fmla="*/ 22 h 23"/>
                <a:gd name="T20" fmla="*/ 8 w 33"/>
                <a:gd name="T21" fmla="*/ 23 h 23"/>
                <a:gd name="T22" fmla="*/ 29 w 33"/>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3">
                  <a:moveTo>
                    <a:pt x="29" y="23"/>
                  </a:moveTo>
                  <a:cubicBezTo>
                    <a:pt x="29" y="23"/>
                    <a:pt x="33" y="23"/>
                    <a:pt x="29" y="15"/>
                  </a:cubicBezTo>
                  <a:cubicBezTo>
                    <a:pt x="29" y="15"/>
                    <a:pt x="33" y="11"/>
                    <a:pt x="32" y="5"/>
                  </a:cubicBezTo>
                  <a:cubicBezTo>
                    <a:pt x="32" y="5"/>
                    <a:pt x="28" y="2"/>
                    <a:pt x="24" y="3"/>
                  </a:cubicBezTo>
                  <a:cubicBezTo>
                    <a:pt x="24" y="3"/>
                    <a:pt x="15" y="2"/>
                    <a:pt x="16" y="0"/>
                  </a:cubicBezTo>
                  <a:cubicBezTo>
                    <a:pt x="16" y="0"/>
                    <a:pt x="14" y="3"/>
                    <a:pt x="14" y="4"/>
                  </a:cubicBezTo>
                  <a:cubicBezTo>
                    <a:pt x="12" y="3"/>
                    <a:pt x="12" y="3"/>
                    <a:pt x="12" y="3"/>
                  </a:cubicBezTo>
                  <a:cubicBezTo>
                    <a:pt x="12" y="3"/>
                    <a:pt x="10" y="1"/>
                    <a:pt x="9" y="3"/>
                  </a:cubicBezTo>
                  <a:cubicBezTo>
                    <a:pt x="1" y="15"/>
                    <a:pt x="1" y="15"/>
                    <a:pt x="1" y="15"/>
                  </a:cubicBezTo>
                  <a:cubicBezTo>
                    <a:pt x="1" y="15"/>
                    <a:pt x="0" y="20"/>
                    <a:pt x="1" y="22"/>
                  </a:cubicBezTo>
                  <a:cubicBezTo>
                    <a:pt x="1" y="22"/>
                    <a:pt x="4" y="23"/>
                    <a:pt x="8" y="23"/>
                  </a:cubicBezTo>
                  <a:cubicBezTo>
                    <a:pt x="29" y="23"/>
                    <a:pt x="29" y="23"/>
                    <a:pt x="29"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9" name="Freeform 521"/>
            <p:cNvSpPr>
              <a:spLocks/>
            </p:cNvSpPr>
            <p:nvPr/>
          </p:nvSpPr>
          <p:spPr bwMode="auto">
            <a:xfrm>
              <a:off x="1310" y="2640"/>
              <a:ext cx="5" cy="25"/>
            </a:xfrm>
            <a:custGeom>
              <a:avLst/>
              <a:gdLst>
                <a:gd name="T0" fmla="*/ 1 w 3"/>
                <a:gd name="T1" fmla="*/ 14 h 17"/>
                <a:gd name="T2" fmla="*/ 3 w 3"/>
                <a:gd name="T3" fmla="*/ 0 h 17"/>
                <a:gd name="T4" fmla="*/ 2 w 3"/>
                <a:gd name="T5" fmla="*/ 17 h 17"/>
                <a:gd name="T6" fmla="*/ 1 w 3"/>
                <a:gd name="T7" fmla="*/ 14 h 17"/>
              </a:gdLst>
              <a:ahLst/>
              <a:cxnLst>
                <a:cxn ang="0">
                  <a:pos x="T0" y="T1"/>
                </a:cxn>
                <a:cxn ang="0">
                  <a:pos x="T2" y="T3"/>
                </a:cxn>
                <a:cxn ang="0">
                  <a:pos x="T4" y="T5"/>
                </a:cxn>
                <a:cxn ang="0">
                  <a:pos x="T6" y="T7"/>
                </a:cxn>
              </a:cxnLst>
              <a:rect l="0" t="0" r="r" b="b"/>
              <a:pathLst>
                <a:path w="3" h="17">
                  <a:moveTo>
                    <a:pt x="1" y="14"/>
                  </a:moveTo>
                  <a:cubicBezTo>
                    <a:pt x="1" y="14"/>
                    <a:pt x="0" y="1"/>
                    <a:pt x="3" y="0"/>
                  </a:cubicBezTo>
                  <a:cubicBezTo>
                    <a:pt x="3" y="0"/>
                    <a:pt x="2" y="13"/>
                    <a:pt x="2" y="17"/>
                  </a:cubicBezTo>
                  <a:cubicBezTo>
                    <a:pt x="1" y="14"/>
                    <a:pt x="1" y="14"/>
                    <a:pt x="1"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0" name="Freeform 522"/>
            <p:cNvSpPr>
              <a:spLocks noEditPoints="1"/>
            </p:cNvSpPr>
            <p:nvPr/>
          </p:nvSpPr>
          <p:spPr bwMode="auto">
            <a:xfrm>
              <a:off x="1322" y="2643"/>
              <a:ext cx="17" cy="26"/>
            </a:xfrm>
            <a:custGeom>
              <a:avLst/>
              <a:gdLst>
                <a:gd name="T0" fmla="*/ 7 w 12"/>
                <a:gd name="T1" fmla="*/ 10 h 18"/>
                <a:gd name="T2" fmla="*/ 5 w 12"/>
                <a:gd name="T3" fmla="*/ 15 h 18"/>
                <a:gd name="T4" fmla="*/ 8 w 12"/>
                <a:gd name="T5" fmla="*/ 18 h 18"/>
                <a:gd name="T6" fmla="*/ 7 w 12"/>
                <a:gd name="T7" fmla="*/ 10 h 18"/>
                <a:gd name="T8" fmla="*/ 10 w 12"/>
                <a:gd name="T9" fmla="*/ 1 h 18"/>
                <a:gd name="T10" fmla="*/ 8 w 12"/>
                <a:gd name="T11" fmla="*/ 7 h 18"/>
                <a:gd name="T12" fmla="*/ 0 w 12"/>
                <a:gd name="T13" fmla="*/ 12 h 18"/>
                <a:gd name="T14" fmla="*/ 1 w 12"/>
                <a:gd name="T15" fmla="*/ 12 h 18"/>
                <a:gd name="T16" fmla="*/ 2 w 12"/>
                <a:gd name="T17" fmla="*/ 12 h 18"/>
                <a:gd name="T18" fmla="*/ 7 w 12"/>
                <a:gd name="T19" fmla="*/ 10 h 18"/>
                <a:gd name="T20" fmla="*/ 7 w 12"/>
                <a:gd name="T21" fmla="*/ 10 h 18"/>
                <a:gd name="T22" fmla="*/ 10 w 12"/>
                <a:gd name="T23" fmla="*/ 1 h 18"/>
                <a:gd name="T24" fmla="*/ 9 w 12"/>
                <a:gd name="T25" fmla="*/ 0 h 18"/>
                <a:gd name="T26" fmla="*/ 10 w 12"/>
                <a:gd name="T27" fmla="*/ 1 h 18"/>
                <a:gd name="T28" fmla="*/ 9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7" y="10"/>
                  </a:moveTo>
                  <a:cubicBezTo>
                    <a:pt x="7" y="10"/>
                    <a:pt x="11" y="15"/>
                    <a:pt x="5" y="15"/>
                  </a:cubicBezTo>
                  <a:cubicBezTo>
                    <a:pt x="6" y="16"/>
                    <a:pt x="7" y="17"/>
                    <a:pt x="8" y="18"/>
                  </a:cubicBezTo>
                  <a:cubicBezTo>
                    <a:pt x="12" y="15"/>
                    <a:pt x="7" y="10"/>
                    <a:pt x="7" y="10"/>
                  </a:cubicBezTo>
                  <a:moveTo>
                    <a:pt x="10" y="1"/>
                  </a:moveTo>
                  <a:cubicBezTo>
                    <a:pt x="10" y="3"/>
                    <a:pt x="8" y="7"/>
                    <a:pt x="8" y="7"/>
                  </a:cubicBezTo>
                  <a:cubicBezTo>
                    <a:pt x="0" y="12"/>
                    <a:pt x="0" y="12"/>
                    <a:pt x="0" y="12"/>
                  </a:cubicBezTo>
                  <a:cubicBezTo>
                    <a:pt x="0" y="12"/>
                    <a:pt x="1" y="12"/>
                    <a:pt x="1" y="12"/>
                  </a:cubicBezTo>
                  <a:cubicBezTo>
                    <a:pt x="1" y="12"/>
                    <a:pt x="1" y="12"/>
                    <a:pt x="2" y="12"/>
                  </a:cubicBezTo>
                  <a:cubicBezTo>
                    <a:pt x="7" y="10"/>
                    <a:pt x="7" y="10"/>
                    <a:pt x="7" y="10"/>
                  </a:cubicBezTo>
                  <a:cubicBezTo>
                    <a:pt x="7" y="10"/>
                    <a:pt x="7" y="10"/>
                    <a:pt x="7" y="10"/>
                  </a:cubicBezTo>
                  <a:cubicBezTo>
                    <a:pt x="11" y="6"/>
                    <a:pt x="11" y="2"/>
                    <a:pt x="10" y="1"/>
                  </a:cubicBezTo>
                  <a:moveTo>
                    <a:pt x="9" y="0"/>
                  </a:moveTo>
                  <a:cubicBezTo>
                    <a:pt x="9" y="0"/>
                    <a:pt x="10" y="0"/>
                    <a:pt x="10" y="1"/>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1" name="Freeform 523"/>
            <p:cNvSpPr>
              <a:spLocks noEditPoints="1"/>
            </p:cNvSpPr>
            <p:nvPr/>
          </p:nvSpPr>
          <p:spPr bwMode="auto">
            <a:xfrm>
              <a:off x="1293" y="2641"/>
              <a:ext cx="19" cy="22"/>
            </a:xfrm>
            <a:custGeom>
              <a:avLst/>
              <a:gdLst>
                <a:gd name="T0" fmla="*/ 12 w 13"/>
                <a:gd name="T1" fmla="*/ 5 h 15"/>
                <a:gd name="T2" fmla="*/ 12 w 13"/>
                <a:gd name="T3" fmla="*/ 3 h 15"/>
                <a:gd name="T4" fmla="*/ 12 w 13"/>
                <a:gd name="T5" fmla="*/ 5 h 15"/>
                <a:gd name="T6" fmla="*/ 13 w 13"/>
                <a:gd name="T7" fmla="*/ 13 h 15"/>
                <a:gd name="T8" fmla="*/ 9 w 13"/>
                <a:gd name="T9" fmla="*/ 14 h 15"/>
                <a:gd name="T10" fmla="*/ 8 w 13"/>
                <a:gd name="T11" fmla="*/ 11 h 15"/>
                <a:gd name="T12" fmla="*/ 12 w 13"/>
                <a:gd name="T13" fmla="*/ 5 h 15"/>
                <a:gd name="T14" fmla="*/ 13 w 13"/>
                <a:gd name="T15" fmla="*/ 0 h 15"/>
                <a:gd name="T16" fmla="*/ 7 w 13"/>
                <a:gd name="T17" fmla="*/ 9 h 15"/>
                <a:gd name="T18" fmla="*/ 10 w 13"/>
                <a:gd name="T19" fmla="*/ 15 h 15"/>
                <a:gd name="T20" fmla="*/ 13 w 13"/>
                <a:gd name="T21" fmla="*/ 13 h 15"/>
                <a:gd name="T22" fmla="*/ 13 w 13"/>
                <a:gd name="T23" fmla="*/ 0 h 15"/>
                <a:gd name="T24" fmla="*/ 13 w 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5">
                  <a:moveTo>
                    <a:pt x="12" y="5"/>
                  </a:moveTo>
                  <a:cubicBezTo>
                    <a:pt x="12" y="4"/>
                    <a:pt x="12" y="3"/>
                    <a:pt x="12" y="3"/>
                  </a:cubicBezTo>
                  <a:cubicBezTo>
                    <a:pt x="12" y="3"/>
                    <a:pt x="12" y="4"/>
                    <a:pt x="12" y="5"/>
                  </a:cubicBezTo>
                  <a:cubicBezTo>
                    <a:pt x="12" y="8"/>
                    <a:pt x="13" y="13"/>
                    <a:pt x="13" y="13"/>
                  </a:cubicBezTo>
                  <a:cubicBezTo>
                    <a:pt x="11" y="14"/>
                    <a:pt x="10" y="14"/>
                    <a:pt x="9" y="14"/>
                  </a:cubicBezTo>
                  <a:cubicBezTo>
                    <a:pt x="6" y="14"/>
                    <a:pt x="8" y="11"/>
                    <a:pt x="8" y="11"/>
                  </a:cubicBezTo>
                  <a:cubicBezTo>
                    <a:pt x="11" y="10"/>
                    <a:pt x="12" y="7"/>
                    <a:pt x="12" y="5"/>
                  </a:cubicBezTo>
                  <a:moveTo>
                    <a:pt x="13" y="0"/>
                  </a:moveTo>
                  <a:cubicBezTo>
                    <a:pt x="7" y="9"/>
                    <a:pt x="7" y="9"/>
                    <a:pt x="7" y="9"/>
                  </a:cubicBezTo>
                  <a:cubicBezTo>
                    <a:pt x="0" y="13"/>
                    <a:pt x="6" y="14"/>
                    <a:pt x="10" y="15"/>
                  </a:cubicBezTo>
                  <a:cubicBezTo>
                    <a:pt x="11" y="14"/>
                    <a:pt x="12" y="14"/>
                    <a:pt x="13" y="13"/>
                  </a:cubicBezTo>
                  <a:cubicBezTo>
                    <a:pt x="12" y="9"/>
                    <a:pt x="13"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2" name="Freeform 524"/>
            <p:cNvSpPr>
              <a:spLocks noEditPoints="1"/>
            </p:cNvSpPr>
            <p:nvPr/>
          </p:nvSpPr>
          <p:spPr bwMode="auto">
            <a:xfrm>
              <a:off x="1316" y="2640"/>
              <a:ext cx="20" cy="20"/>
            </a:xfrm>
            <a:custGeom>
              <a:avLst/>
              <a:gdLst>
                <a:gd name="T0" fmla="*/ 6 w 14"/>
                <a:gd name="T1" fmla="*/ 5 h 14"/>
                <a:gd name="T2" fmla="*/ 6 w 14"/>
                <a:gd name="T3" fmla="*/ 2 h 14"/>
                <a:gd name="T4" fmla="*/ 8 w 14"/>
                <a:gd name="T5" fmla="*/ 3 h 14"/>
                <a:gd name="T6" fmla="*/ 3 w 14"/>
                <a:gd name="T7" fmla="*/ 13 h 14"/>
                <a:gd name="T8" fmla="*/ 6 w 14"/>
                <a:gd name="T9" fmla="*/ 5 h 14"/>
                <a:gd name="T10" fmla="*/ 6 w 14"/>
                <a:gd name="T11" fmla="*/ 5 h 14"/>
                <a:gd name="T12" fmla="*/ 7 w 14"/>
                <a:gd name="T13" fmla="*/ 0 h 14"/>
                <a:gd name="T14" fmla="*/ 5 w 14"/>
                <a:gd name="T15" fmla="*/ 1 h 14"/>
                <a:gd name="T16" fmla="*/ 0 w 14"/>
                <a:gd name="T17" fmla="*/ 14 h 14"/>
                <a:gd name="T18" fmla="*/ 2 w 14"/>
                <a:gd name="T19" fmla="*/ 14 h 14"/>
                <a:gd name="T20" fmla="*/ 3 w 14"/>
                <a:gd name="T21" fmla="*/ 14 h 14"/>
                <a:gd name="T22" fmla="*/ 10 w 14"/>
                <a:gd name="T23" fmla="*/ 5 h 14"/>
                <a:gd name="T24" fmla="*/ 7 w 1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6" y="5"/>
                  </a:moveTo>
                  <a:cubicBezTo>
                    <a:pt x="2" y="3"/>
                    <a:pt x="4" y="2"/>
                    <a:pt x="6" y="2"/>
                  </a:cubicBezTo>
                  <a:cubicBezTo>
                    <a:pt x="7" y="2"/>
                    <a:pt x="8" y="3"/>
                    <a:pt x="8" y="3"/>
                  </a:cubicBezTo>
                  <a:cubicBezTo>
                    <a:pt x="14" y="4"/>
                    <a:pt x="3" y="13"/>
                    <a:pt x="3" y="13"/>
                  </a:cubicBezTo>
                  <a:cubicBezTo>
                    <a:pt x="9" y="6"/>
                    <a:pt x="7" y="5"/>
                    <a:pt x="6" y="5"/>
                  </a:cubicBezTo>
                  <a:cubicBezTo>
                    <a:pt x="6" y="5"/>
                    <a:pt x="6" y="5"/>
                    <a:pt x="6" y="5"/>
                  </a:cubicBezTo>
                  <a:moveTo>
                    <a:pt x="7" y="0"/>
                  </a:moveTo>
                  <a:cubicBezTo>
                    <a:pt x="6" y="0"/>
                    <a:pt x="5" y="1"/>
                    <a:pt x="5" y="1"/>
                  </a:cubicBezTo>
                  <a:cubicBezTo>
                    <a:pt x="2" y="1"/>
                    <a:pt x="1" y="10"/>
                    <a:pt x="0" y="14"/>
                  </a:cubicBezTo>
                  <a:cubicBezTo>
                    <a:pt x="1" y="14"/>
                    <a:pt x="1" y="14"/>
                    <a:pt x="2" y="14"/>
                  </a:cubicBezTo>
                  <a:cubicBezTo>
                    <a:pt x="2" y="14"/>
                    <a:pt x="2" y="14"/>
                    <a:pt x="3" y="14"/>
                  </a:cubicBezTo>
                  <a:cubicBezTo>
                    <a:pt x="10" y="6"/>
                    <a:pt x="10" y="5"/>
                    <a:pt x="10" y="5"/>
                  </a:cubicBezTo>
                  <a:cubicBezTo>
                    <a:pt x="11" y="1"/>
                    <a:pt x="9" y="0"/>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3" name="Freeform 525"/>
            <p:cNvSpPr>
              <a:spLocks/>
            </p:cNvSpPr>
            <p:nvPr/>
          </p:nvSpPr>
          <p:spPr bwMode="auto">
            <a:xfrm>
              <a:off x="1325" y="2657"/>
              <a:ext cx="13" cy="8"/>
            </a:xfrm>
            <a:custGeom>
              <a:avLst/>
              <a:gdLst>
                <a:gd name="T0" fmla="*/ 5 w 9"/>
                <a:gd name="T1" fmla="*/ 0 h 5"/>
                <a:gd name="T2" fmla="*/ 0 w 9"/>
                <a:gd name="T3" fmla="*/ 2 h 5"/>
                <a:gd name="T4" fmla="*/ 3 w 9"/>
                <a:gd name="T5" fmla="*/ 5 h 5"/>
                <a:gd name="T6" fmla="*/ 5 w 9"/>
                <a:gd name="T7" fmla="*/ 0 h 5"/>
                <a:gd name="T8" fmla="*/ 5 w 9"/>
                <a:gd name="T9" fmla="*/ 0 h 5"/>
                <a:gd name="T10" fmla="*/ 5 w 9"/>
                <a:gd name="T11" fmla="*/ 0 h 5"/>
                <a:gd name="T12" fmla="*/ 5 w 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5" y="0"/>
                  </a:moveTo>
                  <a:cubicBezTo>
                    <a:pt x="0" y="2"/>
                    <a:pt x="0" y="2"/>
                    <a:pt x="0" y="2"/>
                  </a:cubicBezTo>
                  <a:cubicBezTo>
                    <a:pt x="1" y="3"/>
                    <a:pt x="2" y="4"/>
                    <a:pt x="3" y="5"/>
                  </a:cubicBezTo>
                  <a:cubicBezTo>
                    <a:pt x="9" y="5"/>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4" name="Freeform 526"/>
            <p:cNvSpPr>
              <a:spLocks/>
            </p:cNvSpPr>
            <p:nvPr/>
          </p:nvSpPr>
          <p:spPr bwMode="auto">
            <a:xfrm>
              <a:off x="1248" y="2657"/>
              <a:ext cx="132" cy="163"/>
            </a:xfrm>
            <a:custGeom>
              <a:avLst/>
              <a:gdLst>
                <a:gd name="T0" fmla="*/ 39 w 91"/>
                <a:gd name="T1" fmla="*/ 8 h 112"/>
                <a:gd name="T2" fmla="*/ 20 w 91"/>
                <a:gd name="T3" fmla="*/ 30 h 112"/>
                <a:gd name="T4" fmla="*/ 20 w 91"/>
                <a:gd name="T5" fmla="*/ 40 h 112"/>
                <a:gd name="T6" fmla="*/ 21 w 91"/>
                <a:gd name="T7" fmla="*/ 47 h 112"/>
                <a:gd name="T8" fmla="*/ 18 w 91"/>
                <a:gd name="T9" fmla="*/ 55 h 112"/>
                <a:gd name="T10" fmla="*/ 19 w 91"/>
                <a:gd name="T11" fmla="*/ 60 h 112"/>
                <a:gd name="T12" fmla="*/ 18 w 91"/>
                <a:gd name="T13" fmla="*/ 65 h 112"/>
                <a:gd name="T14" fmla="*/ 18 w 91"/>
                <a:gd name="T15" fmla="*/ 67 h 112"/>
                <a:gd name="T16" fmla="*/ 18 w 91"/>
                <a:gd name="T17" fmla="*/ 70 h 112"/>
                <a:gd name="T18" fmla="*/ 17 w 91"/>
                <a:gd name="T19" fmla="*/ 77 h 112"/>
                <a:gd name="T20" fmla="*/ 14 w 91"/>
                <a:gd name="T21" fmla="*/ 96 h 112"/>
                <a:gd name="T22" fmla="*/ 13 w 91"/>
                <a:gd name="T23" fmla="*/ 101 h 112"/>
                <a:gd name="T24" fmla="*/ 5 w 91"/>
                <a:gd name="T25" fmla="*/ 107 h 112"/>
                <a:gd name="T26" fmla="*/ 28 w 91"/>
                <a:gd name="T27" fmla="*/ 111 h 112"/>
                <a:gd name="T28" fmla="*/ 64 w 91"/>
                <a:gd name="T29" fmla="*/ 110 h 112"/>
                <a:gd name="T30" fmla="*/ 78 w 91"/>
                <a:gd name="T31" fmla="*/ 109 h 112"/>
                <a:gd name="T32" fmla="*/ 89 w 91"/>
                <a:gd name="T33" fmla="*/ 104 h 112"/>
                <a:gd name="T34" fmla="*/ 88 w 91"/>
                <a:gd name="T35" fmla="*/ 100 h 112"/>
                <a:gd name="T36" fmla="*/ 83 w 91"/>
                <a:gd name="T37" fmla="*/ 96 h 112"/>
                <a:gd name="T38" fmla="*/ 78 w 91"/>
                <a:gd name="T39" fmla="*/ 97 h 112"/>
                <a:gd name="T40" fmla="*/ 77 w 91"/>
                <a:gd name="T41" fmla="*/ 91 h 112"/>
                <a:gd name="T42" fmla="*/ 75 w 91"/>
                <a:gd name="T43" fmla="*/ 87 h 112"/>
                <a:gd name="T44" fmla="*/ 76 w 91"/>
                <a:gd name="T45" fmla="*/ 70 h 112"/>
                <a:gd name="T46" fmla="*/ 76 w 91"/>
                <a:gd name="T47" fmla="*/ 58 h 112"/>
                <a:gd name="T48" fmla="*/ 76 w 91"/>
                <a:gd name="T49" fmla="*/ 53 h 112"/>
                <a:gd name="T50" fmla="*/ 76 w 91"/>
                <a:gd name="T51" fmla="*/ 45 h 112"/>
                <a:gd name="T52" fmla="*/ 77 w 91"/>
                <a:gd name="T53" fmla="*/ 34 h 112"/>
                <a:gd name="T54" fmla="*/ 70 w 91"/>
                <a:gd name="T55" fmla="*/ 20 h 112"/>
                <a:gd name="T56" fmla="*/ 52 w 91"/>
                <a:gd name="T57" fmla="*/ 2 h 112"/>
                <a:gd name="T58" fmla="*/ 39 w 91"/>
                <a:gd name="T59" fmla="*/ 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112">
                  <a:moveTo>
                    <a:pt x="39" y="8"/>
                  </a:moveTo>
                  <a:cubicBezTo>
                    <a:pt x="39" y="8"/>
                    <a:pt x="21" y="10"/>
                    <a:pt x="20" y="30"/>
                  </a:cubicBezTo>
                  <a:cubicBezTo>
                    <a:pt x="20" y="40"/>
                    <a:pt x="20" y="40"/>
                    <a:pt x="20" y="40"/>
                  </a:cubicBezTo>
                  <a:cubicBezTo>
                    <a:pt x="20" y="40"/>
                    <a:pt x="19" y="45"/>
                    <a:pt x="21" y="47"/>
                  </a:cubicBezTo>
                  <a:cubicBezTo>
                    <a:pt x="21" y="47"/>
                    <a:pt x="21" y="48"/>
                    <a:pt x="18" y="55"/>
                  </a:cubicBezTo>
                  <a:cubicBezTo>
                    <a:pt x="18" y="55"/>
                    <a:pt x="18" y="56"/>
                    <a:pt x="19" y="60"/>
                  </a:cubicBezTo>
                  <a:cubicBezTo>
                    <a:pt x="18" y="65"/>
                    <a:pt x="18" y="65"/>
                    <a:pt x="18" y="65"/>
                  </a:cubicBezTo>
                  <a:cubicBezTo>
                    <a:pt x="18" y="65"/>
                    <a:pt x="18" y="66"/>
                    <a:pt x="18" y="67"/>
                  </a:cubicBezTo>
                  <a:cubicBezTo>
                    <a:pt x="18" y="67"/>
                    <a:pt x="20" y="69"/>
                    <a:pt x="18" y="70"/>
                  </a:cubicBezTo>
                  <a:cubicBezTo>
                    <a:pt x="18" y="70"/>
                    <a:pt x="17" y="70"/>
                    <a:pt x="17" y="77"/>
                  </a:cubicBezTo>
                  <a:cubicBezTo>
                    <a:pt x="17" y="77"/>
                    <a:pt x="16" y="93"/>
                    <a:pt x="14" y="96"/>
                  </a:cubicBezTo>
                  <a:cubicBezTo>
                    <a:pt x="14" y="96"/>
                    <a:pt x="12" y="98"/>
                    <a:pt x="13" y="101"/>
                  </a:cubicBezTo>
                  <a:cubicBezTo>
                    <a:pt x="13" y="101"/>
                    <a:pt x="0" y="101"/>
                    <a:pt x="5" y="107"/>
                  </a:cubicBezTo>
                  <a:cubicBezTo>
                    <a:pt x="5" y="107"/>
                    <a:pt x="20" y="112"/>
                    <a:pt x="28" y="111"/>
                  </a:cubicBezTo>
                  <a:cubicBezTo>
                    <a:pt x="28" y="111"/>
                    <a:pt x="59" y="109"/>
                    <a:pt x="64" y="110"/>
                  </a:cubicBezTo>
                  <a:cubicBezTo>
                    <a:pt x="78" y="109"/>
                    <a:pt x="78" y="109"/>
                    <a:pt x="78" y="109"/>
                  </a:cubicBezTo>
                  <a:cubicBezTo>
                    <a:pt x="78" y="109"/>
                    <a:pt x="86" y="104"/>
                    <a:pt x="89" y="104"/>
                  </a:cubicBezTo>
                  <a:cubicBezTo>
                    <a:pt x="89" y="104"/>
                    <a:pt x="91" y="101"/>
                    <a:pt x="88" y="100"/>
                  </a:cubicBezTo>
                  <a:cubicBezTo>
                    <a:pt x="88" y="100"/>
                    <a:pt x="83" y="97"/>
                    <a:pt x="83" y="96"/>
                  </a:cubicBezTo>
                  <a:cubicBezTo>
                    <a:pt x="83" y="96"/>
                    <a:pt x="79" y="95"/>
                    <a:pt x="78" y="97"/>
                  </a:cubicBezTo>
                  <a:cubicBezTo>
                    <a:pt x="78" y="97"/>
                    <a:pt x="76" y="94"/>
                    <a:pt x="77" y="91"/>
                  </a:cubicBezTo>
                  <a:cubicBezTo>
                    <a:pt x="75" y="87"/>
                    <a:pt x="75" y="87"/>
                    <a:pt x="75" y="87"/>
                  </a:cubicBezTo>
                  <a:cubicBezTo>
                    <a:pt x="75" y="87"/>
                    <a:pt x="73" y="77"/>
                    <a:pt x="76" y="70"/>
                  </a:cubicBezTo>
                  <a:cubicBezTo>
                    <a:pt x="76" y="70"/>
                    <a:pt x="77" y="60"/>
                    <a:pt x="76" y="58"/>
                  </a:cubicBezTo>
                  <a:cubicBezTo>
                    <a:pt x="76" y="58"/>
                    <a:pt x="74" y="54"/>
                    <a:pt x="76" y="53"/>
                  </a:cubicBezTo>
                  <a:cubicBezTo>
                    <a:pt x="76" y="53"/>
                    <a:pt x="77" y="52"/>
                    <a:pt x="76" y="45"/>
                  </a:cubicBezTo>
                  <a:cubicBezTo>
                    <a:pt x="76" y="45"/>
                    <a:pt x="75" y="35"/>
                    <a:pt x="77" y="34"/>
                  </a:cubicBezTo>
                  <a:cubicBezTo>
                    <a:pt x="77" y="34"/>
                    <a:pt x="77" y="28"/>
                    <a:pt x="70" y="20"/>
                  </a:cubicBezTo>
                  <a:cubicBezTo>
                    <a:pt x="70" y="20"/>
                    <a:pt x="57" y="4"/>
                    <a:pt x="52" y="2"/>
                  </a:cubicBezTo>
                  <a:cubicBezTo>
                    <a:pt x="52" y="2"/>
                    <a:pt x="41" y="0"/>
                    <a:pt x="39"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5" name="Freeform 527"/>
            <p:cNvSpPr>
              <a:spLocks/>
            </p:cNvSpPr>
            <p:nvPr/>
          </p:nvSpPr>
          <p:spPr bwMode="auto">
            <a:xfrm>
              <a:off x="1278" y="2669"/>
              <a:ext cx="26" cy="19"/>
            </a:xfrm>
            <a:custGeom>
              <a:avLst/>
              <a:gdLst>
                <a:gd name="T0" fmla="*/ 18 w 18"/>
                <a:gd name="T1" fmla="*/ 0 h 13"/>
                <a:gd name="T2" fmla="*/ 17 w 18"/>
                <a:gd name="T3" fmla="*/ 0 h 13"/>
                <a:gd name="T4" fmla="*/ 7 w 18"/>
                <a:gd name="T5" fmla="*/ 7 h 13"/>
                <a:gd name="T6" fmla="*/ 3 w 18"/>
                <a:gd name="T7" fmla="*/ 13 h 13"/>
                <a:gd name="T8" fmla="*/ 18 w 18"/>
                <a:gd name="T9" fmla="*/ 0 h 13"/>
              </a:gdLst>
              <a:ahLst/>
              <a:cxnLst>
                <a:cxn ang="0">
                  <a:pos x="T0" y="T1"/>
                </a:cxn>
                <a:cxn ang="0">
                  <a:pos x="T2" y="T3"/>
                </a:cxn>
                <a:cxn ang="0">
                  <a:pos x="T4" y="T5"/>
                </a:cxn>
                <a:cxn ang="0">
                  <a:pos x="T6" y="T7"/>
                </a:cxn>
                <a:cxn ang="0">
                  <a:pos x="T8" y="T9"/>
                </a:cxn>
              </a:cxnLst>
              <a:rect l="0" t="0" r="r" b="b"/>
              <a:pathLst>
                <a:path w="18" h="13">
                  <a:moveTo>
                    <a:pt x="18" y="0"/>
                  </a:moveTo>
                  <a:cubicBezTo>
                    <a:pt x="17" y="0"/>
                    <a:pt x="17" y="0"/>
                    <a:pt x="17" y="0"/>
                  </a:cubicBezTo>
                  <a:cubicBezTo>
                    <a:pt x="11" y="2"/>
                    <a:pt x="7" y="7"/>
                    <a:pt x="7" y="7"/>
                  </a:cubicBezTo>
                  <a:cubicBezTo>
                    <a:pt x="0" y="12"/>
                    <a:pt x="3" y="13"/>
                    <a:pt x="3" y="13"/>
                  </a:cubicBezTo>
                  <a:cubicBezTo>
                    <a:pt x="8" y="11"/>
                    <a:pt x="18" y="0"/>
                    <a:pt x="1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6" name="Freeform 528"/>
            <p:cNvSpPr>
              <a:spLocks/>
            </p:cNvSpPr>
            <p:nvPr/>
          </p:nvSpPr>
          <p:spPr bwMode="auto">
            <a:xfrm>
              <a:off x="1296" y="270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7" name="Freeform 529"/>
            <p:cNvSpPr>
              <a:spLocks/>
            </p:cNvSpPr>
            <p:nvPr/>
          </p:nvSpPr>
          <p:spPr bwMode="auto">
            <a:xfrm>
              <a:off x="1322" y="2779"/>
              <a:ext cx="6" cy="6"/>
            </a:xfrm>
            <a:custGeom>
              <a:avLst/>
              <a:gdLst>
                <a:gd name="T0" fmla="*/ 1 w 4"/>
                <a:gd name="T1" fmla="*/ 4 h 4"/>
                <a:gd name="T2" fmla="*/ 3 w 4"/>
                <a:gd name="T3" fmla="*/ 4 h 4"/>
                <a:gd name="T4" fmla="*/ 4 w 4"/>
                <a:gd name="T5" fmla="*/ 1 h 4"/>
                <a:gd name="T6" fmla="*/ 3 w 4"/>
                <a:gd name="T7" fmla="*/ 0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4"/>
                    <a:pt x="2" y="4"/>
                    <a:pt x="3" y="4"/>
                  </a:cubicBezTo>
                  <a:cubicBezTo>
                    <a:pt x="3" y="3"/>
                    <a:pt x="3" y="1"/>
                    <a:pt x="4" y="1"/>
                  </a:cubicBezTo>
                  <a:cubicBezTo>
                    <a:pt x="3" y="0"/>
                    <a:pt x="3" y="0"/>
                    <a:pt x="3" y="0"/>
                  </a:cubicBezTo>
                  <a:cubicBezTo>
                    <a:pt x="1" y="1"/>
                    <a:pt x="0" y="2"/>
                    <a:pt x="1"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530"/>
            <p:cNvSpPr>
              <a:spLocks/>
            </p:cNvSpPr>
            <p:nvPr/>
          </p:nvSpPr>
          <p:spPr bwMode="auto">
            <a:xfrm>
              <a:off x="1294" y="2670"/>
              <a:ext cx="19" cy="22"/>
            </a:xfrm>
            <a:custGeom>
              <a:avLst/>
              <a:gdLst>
                <a:gd name="T0" fmla="*/ 9 w 13"/>
                <a:gd name="T1" fmla="*/ 0 h 15"/>
                <a:gd name="T2" fmla="*/ 2 w 13"/>
                <a:gd name="T3" fmla="*/ 9 h 15"/>
                <a:gd name="T4" fmla="*/ 6 w 13"/>
                <a:gd name="T5" fmla="*/ 9 h 15"/>
                <a:gd name="T6" fmla="*/ 9 w 13"/>
                <a:gd name="T7" fmla="*/ 0 h 15"/>
              </a:gdLst>
              <a:ahLst/>
              <a:cxnLst>
                <a:cxn ang="0">
                  <a:pos x="T0" y="T1"/>
                </a:cxn>
                <a:cxn ang="0">
                  <a:pos x="T2" y="T3"/>
                </a:cxn>
                <a:cxn ang="0">
                  <a:pos x="T4" y="T5"/>
                </a:cxn>
                <a:cxn ang="0">
                  <a:pos x="T6" y="T7"/>
                </a:cxn>
              </a:cxnLst>
              <a:rect l="0" t="0" r="r" b="b"/>
              <a:pathLst>
                <a:path w="13" h="15">
                  <a:moveTo>
                    <a:pt x="9" y="0"/>
                  </a:moveTo>
                  <a:cubicBezTo>
                    <a:pt x="9" y="0"/>
                    <a:pt x="13" y="15"/>
                    <a:pt x="2" y="9"/>
                  </a:cubicBezTo>
                  <a:cubicBezTo>
                    <a:pt x="2" y="9"/>
                    <a:pt x="0" y="6"/>
                    <a:pt x="6" y="9"/>
                  </a:cubicBezTo>
                  <a:cubicBezTo>
                    <a:pt x="6" y="9"/>
                    <a:pt x="11" y="1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129" name="Picture 53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308" y="2660"/>
              <a:ext cx="22" cy="1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30" name="Freeform 532"/>
            <p:cNvSpPr>
              <a:spLocks/>
            </p:cNvSpPr>
            <p:nvPr/>
          </p:nvSpPr>
          <p:spPr bwMode="auto">
            <a:xfrm>
              <a:off x="1309" y="2660"/>
              <a:ext cx="38" cy="16"/>
            </a:xfrm>
            <a:custGeom>
              <a:avLst/>
              <a:gdLst>
                <a:gd name="T0" fmla="*/ 7 w 26"/>
                <a:gd name="T1" fmla="*/ 0 h 11"/>
                <a:gd name="T2" fmla="*/ 10 w 26"/>
                <a:gd name="T3" fmla="*/ 8 h 11"/>
                <a:gd name="T4" fmla="*/ 0 w 26"/>
                <a:gd name="T5" fmla="*/ 6 h 11"/>
                <a:gd name="T6" fmla="*/ 7 w 26"/>
                <a:gd name="T7" fmla="*/ 0 h 11"/>
              </a:gdLst>
              <a:ahLst/>
              <a:cxnLst>
                <a:cxn ang="0">
                  <a:pos x="T0" y="T1"/>
                </a:cxn>
                <a:cxn ang="0">
                  <a:pos x="T2" y="T3"/>
                </a:cxn>
                <a:cxn ang="0">
                  <a:pos x="T4" y="T5"/>
                </a:cxn>
                <a:cxn ang="0">
                  <a:pos x="T6" y="T7"/>
                </a:cxn>
              </a:cxnLst>
              <a:rect l="0" t="0" r="r" b="b"/>
              <a:pathLst>
                <a:path w="26" h="11">
                  <a:moveTo>
                    <a:pt x="7" y="0"/>
                  </a:moveTo>
                  <a:cubicBezTo>
                    <a:pt x="7" y="0"/>
                    <a:pt x="24" y="9"/>
                    <a:pt x="10" y="8"/>
                  </a:cubicBezTo>
                  <a:cubicBezTo>
                    <a:pt x="0" y="6"/>
                    <a:pt x="0" y="6"/>
                    <a:pt x="0" y="6"/>
                  </a:cubicBezTo>
                  <a:cubicBezTo>
                    <a:pt x="0" y="6"/>
                    <a:pt x="26" y="1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533"/>
            <p:cNvSpPr>
              <a:spLocks/>
            </p:cNvSpPr>
            <p:nvPr/>
          </p:nvSpPr>
          <p:spPr bwMode="auto">
            <a:xfrm>
              <a:off x="1319" y="2643"/>
              <a:ext cx="17" cy="16"/>
            </a:xfrm>
            <a:custGeom>
              <a:avLst/>
              <a:gdLst>
                <a:gd name="T0" fmla="*/ 4 w 12"/>
                <a:gd name="T1" fmla="*/ 0 h 11"/>
                <a:gd name="T2" fmla="*/ 4 w 12"/>
                <a:gd name="T3" fmla="*/ 3 h 11"/>
                <a:gd name="T4" fmla="*/ 4 w 12"/>
                <a:gd name="T5" fmla="*/ 3 h 11"/>
                <a:gd name="T6" fmla="*/ 1 w 12"/>
                <a:gd name="T7" fmla="*/ 11 h 11"/>
                <a:gd name="T8" fmla="*/ 6 w 12"/>
                <a:gd name="T9" fmla="*/ 1 h 11"/>
                <a:gd name="T10" fmla="*/ 4 w 12"/>
                <a:gd name="T11" fmla="*/ 0 h 11"/>
              </a:gdLst>
              <a:ahLst/>
              <a:cxnLst>
                <a:cxn ang="0">
                  <a:pos x="T0" y="T1"/>
                </a:cxn>
                <a:cxn ang="0">
                  <a:pos x="T2" y="T3"/>
                </a:cxn>
                <a:cxn ang="0">
                  <a:pos x="T4" y="T5"/>
                </a:cxn>
                <a:cxn ang="0">
                  <a:pos x="T6" y="T7"/>
                </a:cxn>
                <a:cxn ang="0">
                  <a:pos x="T8" y="T9"/>
                </a:cxn>
                <a:cxn ang="0">
                  <a:pos x="T10" y="T11"/>
                </a:cxn>
              </a:cxnLst>
              <a:rect l="0" t="0" r="r" b="b"/>
              <a:pathLst>
                <a:path w="12" h="11">
                  <a:moveTo>
                    <a:pt x="4" y="0"/>
                  </a:moveTo>
                  <a:cubicBezTo>
                    <a:pt x="2" y="0"/>
                    <a:pt x="0" y="1"/>
                    <a:pt x="4" y="3"/>
                  </a:cubicBezTo>
                  <a:cubicBezTo>
                    <a:pt x="4" y="3"/>
                    <a:pt x="4" y="3"/>
                    <a:pt x="4" y="3"/>
                  </a:cubicBezTo>
                  <a:cubicBezTo>
                    <a:pt x="5" y="3"/>
                    <a:pt x="7" y="4"/>
                    <a:pt x="1" y="11"/>
                  </a:cubicBezTo>
                  <a:cubicBezTo>
                    <a:pt x="1" y="11"/>
                    <a:pt x="12" y="2"/>
                    <a:pt x="6" y="1"/>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534"/>
            <p:cNvSpPr>
              <a:spLocks noEditPoints="1"/>
            </p:cNvSpPr>
            <p:nvPr/>
          </p:nvSpPr>
          <p:spPr bwMode="auto">
            <a:xfrm>
              <a:off x="1302" y="2646"/>
              <a:ext cx="10" cy="16"/>
            </a:xfrm>
            <a:custGeom>
              <a:avLst/>
              <a:gdLst>
                <a:gd name="T0" fmla="*/ 6 w 7"/>
                <a:gd name="T1" fmla="*/ 2 h 11"/>
                <a:gd name="T2" fmla="*/ 2 w 7"/>
                <a:gd name="T3" fmla="*/ 8 h 11"/>
                <a:gd name="T4" fmla="*/ 3 w 7"/>
                <a:gd name="T5" fmla="*/ 11 h 11"/>
                <a:gd name="T6" fmla="*/ 7 w 7"/>
                <a:gd name="T7" fmla="*/ 10 h 11"/>
                <a:gd name="T8" fmla="*/ 6 w 7"/>
                <a:gd name="T9" fmla="*/ 2 h 11"/>
                <a:gd name="T10" fmla="*/ 6 w 7"/>
                <a:gd name="T11" fmla="*/ 0 h 11"/>
                <a:gd name="T12" fmla="*/ 6 w 7"/>
                <a:gd name="T13" fmla="*/ 2 h 11"/>
                <a:gd name="T14" fmla="*/ 6 w 7"/>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2"/>
                  </a:moveTo>
                  <a:cubicBezTo>
                    <a:pt x="6" y="4"/>
                    <a:pt x="5" y="7"/>
                    <a:pt x="2" y="8"/>
                  </a:cubicBezTo>
                  <a:cubicBezTo>
                    <a:pt x="2" y="8"/>
                    <a:pt x="0" y="11"/>
                    <a:pt x="3" y="11"/>
                  </a:cubicBezTo>
                  <a:cubicBezTo>
                    <a:pt x="4" y="11"/>
                    <a:pt x="5" y="11"/>
                    <a:pt x="7" y="10"/>
                  </a:cubicBezTo>
                  <a:cubicBezTo>
                    <a:pt x="7" y="10"/>
                    <a:pt x="6" y="5"/>
                    <a:pt x="6" y="2"/>
                  </a:cubicBezTo>
                  <a:moveTo>
                    <a:pt x="6" y="0"/>
                  </a:moveTo>
                  <a:cubicBezTo>
                    <a:pt x="6" y="0"/>
                    <a:pt x="6" y="1"/>
                    <a:pt x="6" y="2"/>
                  </a:cubicBezTo>
                  <a:cubicBezTo>
                    <a:pt x="6" y="1"/>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535"/>
            <p:cNvSpPr>
              <a:spLocks/>
            </p:cNvSpPr>
            <p:nvPr/>
          </p:nvSpPr>
          <p:spPr bwMode="auto">
            <a:xfrm>
              <a:off x="1287" y="2650"/>
              <a:ext cx="16" cy="15"/>
            </a:xfrm>
            <a:custGeom>
              <a:avLst/>
              <a:gdLst>
                <a:gd name="T0" fmla="*/ 11 w 11"/>
                <a:gd name="T1" fmla="*/ 0 h 10"/>
                <a:gd name="T2" fmla="*/ 5 w 11"/>
                <a:gd name="T3" fmla="*/ 9 h 10"/>
                <a:gd name="T4" fmla="*/ 11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4" y="5"/>
                    <a:pt x="5" y="9"/>
                  </a:cubicBezTo>
                  <a:cubicBezTo>
                    <a:pt x="5" y="9"/>
                    <a:pt x="5" y="10"/>
                    <a:pt x="11" y="10"/>
                  </a:cubicBezTo>
                  <a:cubicBezTo>
                    <a:pt x="11" y="10"/>
                    <a:pt x="0" y="1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536"/>
            <p:cNvSpPr>
              <a:spLocks/>
            </p:cNvSpPr>
            <p:nvPr/>
          </p:nvSpPr>
          <p:spPr bwMode="auto">
            <a:xfrm>
              <a:off x="1249" y="2684"/>
              <a:ext cx="77" cy="130"/>
            </a:xfrm>
            <a:custGeom>
              <a:avLst/>
              <a:gdLst>
                <a:gd name="T0" fmla="*/ 30 w 53"/>
                <a:gd name="T1" fmla="*/ 0 h 90"/>
                <a:gd name="T2" fmla="*/ 24 w 53"/>
                <a:gd name="T3" fmla="*/ 12 h 90"/>
                <a:gd name="T4" fmla="*/ 37 w 53"/>
                <a:gd name="T5" fmla="*/ 20 h 90"/>
                <a:gd name="T6" fmla="*/ 24 w 53"/>
                <a:gd name="T7" fmla="*/ 23 h 90"/>
                <a:gd name="T8" fmla="*/ 23 w 53"/>
                <a:gd name="T9" fmla="*/ 30 h 90"/>
                <a:gd name="T10" fmla="*/ 21 w 53"/>
                <a:gd name="T11" fmla="*/ 50 h 90"/>
                <a:gd name="T12" fmla="*/ 25 w 53"/>
                <a:gd name="T13" fmla="*/ 55 h 90"/>
                <a:gd name="T14" fmla="*/ 16 w 53"/>
                <a:gd name="T15" fmla="*/ 81 h 90"/>
                <a:gd name="T16" fmla="*/ 13 w 53"/>
                <a:gd name="T17" fmla="*/ 85 h 90"/>
                <a:gd name="T18" fmla="*/ 5 w 53"/>
                <a:gd name="T19" fmla="*/ 88 h 90"/>
                <a:gd name="T20" fmla="*/ 13 w 53"/>
                <a:gd name="T21" fmla="*/ 83 h 90"/>
                <a:gd name="T22" fmla="*/ 14 w 53"/>
                <a:gd name="T23" fmla="*/ 79 h 90"/>
                <a:gd name="T24" fmla="*/ 17 w 53"/>
                <a:gd name="T25" fmla="*/ 54 h 90"/>
                <a:gd name="T26" fmla="*/ 18 w 53"/>
                <a:gd name="T27" fmla="*/ 48 h 90"/>
                <a:gd name="T28" fmla="*/ 17 w 53"/>
                <a:gd name="T29" fmla="*/ 37 h 90"/>
                <a:gd name="T30" fmla="*/ 20 w 53"/>
                <a:gd name="T31" fmla="*/ 29 h 90"/>
                <a:gd name="T32" fmla="*/ 30 w 53"/>
                <a:gd name="T3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0">
                  <a:moveTo>
                    <a:pt x="30" y="0"/>
                  </a:moveTo>
                  <a:cubicBezTo>
                    <a:pt x="24" y="12"/>
                    <a:pt x="24" y="12"/>
                    <a:pt x="24" y="12"/>
                  </a:cubicBezTo>
                  <a:cubicBezTo>
                    <a:pt x="24" y="12"/>
                    <a:pt x="25" y="14"/>
                    <a:pt x="37" y="20"/>
                  </a:cubicBezTo>
                  <a:cubicBezTo>
                    <a:pt x="37" y="20"/>
                    <a:pt x="42" y="24"/>
                    <a:pt x="24" y="23"/>
                  </a:cubicBezTo>
                  <a:cubicBezTo>
                    <a:pt x="24" y="23"/>
                    <a:pt x="20" y="25"/>
                    <a:pt x="23" y="30"/>
                  </a:cubicBezTo>
                  <a:cubicBezTo>
                    <a:pt x="21" y="50"/>
                    <a:pt x="21" y="50"/>
                    <a:pt x="21" y="50"/>
                  </a:cubicBezTo>
                  <a:cubicBezTo>
                    <a:pt x="21" y="50"/>
                    <a:pt x="53" y="57"/>
                    <a:pt x="25" y="55"/>
                  </a:cubicBezTo>
                  <a:cubicBezTo>
                    <a:pt x="25" y="55"/>
                    <a:pt x="24" y="49"/>
                    <a:pt x="16" y="81"/>
                  </a:cubicBezTo>
                  <a:cubicBezTo>
                    <a:pt x="16" y="81"/>
                    <a:pt x="35" y="90"/>
                    <a:pt x="13" y="85"/>
                  </a:cubicBezTo>
                  <a:cubicBezTo>
                    <a:pt x="13" y="85"/>
                    <a:pt x="6" y="86"/>
                    <a:pt x="5" y="88"/>
                  </a:cubicBezTo>
                  <a:cubicBezTo>
                    <a:pt x="5" y="88"/>
                    <a:pt x="0" y="85"/>
                    <a:pt x="13" y="83"/>
                  </a:cubicBezTo>
                  <a:cubicBezTo>
                    <a:pt x="13" y="83"/>
                    <a:pt x="11" y="83"/>
                    <a:pt x="14" y="79"/>
                  </a:cubicBezTo>
                  <a:cubicBezTo>
                    <a:pt x="14" y="79"/>
                    <a:pt x="18" y="54"/>
                    <a:pt x="17" y="54"/>
                  </a:cubicBezTo>
                  <a:cubicBezTo>
                    <a:pt x="17" y="54"/>
                    <a:pt x="25" y="53"/>
                    <a:pt x="18" y="48"/>
                  </a:cubicBezTo>
                  <a:cubicBezTo>
                    <a:pt x="18" y="48"/>
                    <a:pt x="20" y="39"/>
                    <a:pt x="17" y="37"/>
                  </a:cubicBezTo>
                  <a:cubicBezTo>
                    <a:pt x="20" y="29"/>
                    <a:pt x="20" y="29"/>
                    <a:pt x="20" y="29"/>
                  </a:cubicBezTo>
                  <a:cubicBezTo>
                    <a:pt x="20" y="29"/>
                    <a:pt x="15" y="18"/>
                    <a:pt x="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537"/>
            <p:cNvSpPr>
              <a:spLocks/>
            </p:cNvSpPr>
            <p:nvPr/>
          </p:nvSpPr>
          <p:spPr bwMode="auto">
            <a:xfrm>
              <a:off x="1278" y="2700"/>
              <a:ext cx="9" cy="30"/>
            </a:xfrm>
            <a:custGeom>
              <a:avLst/>
              <a:gdLst>
                <a:gd name="T0" fmla="*/ 3 w 6"/>
                <a:gd name="T1" fmla="*/ 7 h 21"/>
                <a:gd name="T2" fmla="*/ 5 w 6"/>
                <a:gd name="T3" fmla="*/ 7 h 21"/>
                <a:gd name="T4" fmla="*/ 3 w 6"/>
                <a:gd name="T5" fmla="*/ 3 h 21"/>
                <a:gd name="T6" fmla="*/ 2 w 6"/>
                <a:gd name="T7" fmla="*/ 3 h 21"/>
                <a:gd name="T8" fmla="*/ 0 w 6"/>
                <a:gd name="T9" fmla="*/ 7 h 21"/>
                <a:gd name="T10" fmla="*/ 1 w 6"/>
                <a:gd name="T11" fmla="*/ 11 h 21"/>
                <a:gd name="T12" fmla="*/ 1 w 6"/>
                <a:gd name="T13" fmla="*/ 17 h 21"/>
                <a:gd name="T14" fmla="*/ 1 w 6"/>
                <a:gd name="T15" fmla="*/ 15 h 21"/>
                <a:gd name="T16" fmla="*/ 0 w 6"/>
                <a:gd name="T17" fmla="*/ 16 h 21"/>
                <a:gd name="T18" fmla="*/ 2 w 6"/>
                <a:gd name="T19" fmla="*/ 21 h 21"/>
                <a:gd name="T20" fmla="*/ 2 w 6"/>
                <a:gd name="T21" fmla="*/ 19 h 21"/>
                <a:gd name="T22" fmla="*/ 5 w 6"/>
                <a:gd name="T23" fmla="*/ 13 h 21"/>
                <a:gd name="T24" fmla="*/ 1 w 6"/>
                <a:gd name="T25" fmla="*/ 7 h 21"/>
                <a:gd name="T26" fmla="*/ 3 w 6"/>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1">
                  <a:moveTo>
                    <a:pt x="3" y="7"/>
                  </a:moveTo>
                  <a:cubicBezTo>
                    <a:pt x="5" y="7"/>
                    <a:pt x="5" y="7"/>
                    <a:pt x="5" y="7"/>
                  </a:cubicBezTo>
                  <a:cubicBezTo>
                    <a:pt x="5" y="7"/>
                    <a:pt x="6" y="3"/>
                    <a:pt x="3" y="3"/>
                  </a:cubicBezTo>
                  <a:cubicBezTo>
                    <a:pt x="3" y="3"/>
                    <a:pt x="3" y="0"/>
                    <a:pt x="2" y="3"/>
                  </a:cubicBezTo>
                  <a:cubicBezTo>
                    <a:pt x="2" y="3"/>
                    <a:pt x="1" y="3"/>
                    <a:pt x="0" y="7"/>
                  </a:cubicBezTo>
                  <a:cubicBezTo>
                    <a:pt x="0" y="7"/>
                    <a:pt x="0" y="10"/>
                    <a:pt x="1" y="11"/>
                  </a:cubicBezTo>
                  <a:cubicBezTo>
                    <a:pt x="1" y="11"/>
                    <a:pt x="6" y="17"/>
                    <a:pt x="1" y="17"/>
                  </a:cubicBezTo>
                  <a:cubicBezTo>
                    <a:pt x="1" y="15"/>
                    <a:pt x="1" y="15"/>
                    <a:pt x="1" y="15"/>
                  </a:cubicBezTo>
                  <a:cubicBezTo>
                    <a:pt x="1" y="15"/>
                    <a:pt x="0" y="13"/>
                    <a:pt x="0" y="16"/>
                  </a:cubicBezTo>
                  <a:cubicBezTo>
                    <a:pt x="2" y="21"/>
                    <a:pt x="2" y="21"/>
                    <a:pt x="2" y="21"/>
                  </a:cubicBezTo>
                  <a:cubicBezTo>
                    <a:pt x="2" y="21"/>
                    <a:pt x="2" y="21"/>
                    <a:pt x="2" y="19"/>
                  </a:cubicBezTo>
                  <a:cubicBezTo>
                    <a:pt x="2" y="19"/>
                    <a:pt x="6" y="18"/>
                    <a:pt x="5" y="13"/>
                  </a:cubicBezTo>
                  <a:cubicBezTo>
                    <a:pt x="5" y="13"/>
                    <a:pt x="1" y="9"/>
                    <a:pt x="1" y="7"/>
                  </a:cubicBezTo>
                  <a:cubicBezTo>
                    <a:pt x="1" y="7"/>
                    <a:pt x="2" y="2"/>
                    <a:pt x="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538"/>
            <p:cNvSpPr>
              <a:spLocks/>
            </p:cNvSpPr>
            <p:nvPr/>
          </p:nvSpPr>
          <p:spPr bwMode="auto">
            <a:xfrm>
              <a:off x="1287" y="2704"/>
              <a:ext cx="9" cy="23"/>
            </a:xfrm>
            <a:custGeom>
              <a:avLst/>
              <a:gdLst>
                <a:gd name="T0" fmla="*/ 0 w 6"/>
                <a:gd name="T1" fmla="*/ 2 h 16"/>
                <a:gd name="T2" fmla="*/ 0 w 6"/>
                <a:gd name="T3" fmla="*/ 4 h 16"/>
                <a:gd name="T4" fmla="*/ 3 w 6"/>
                <a:gd name="T5" fmla="*/ 3 h 16"/>
                <a:gd name="T6" fmla="*/ 2 w 6"/>
                <a:gd name="T7" fmla="*/ 12 h 16"/>
                <a:gd name="T8" fmla="*/ 2 w 6"/>
                <a:gd name="T9" fmla="*/ 16 h 16"/>
                <a:gd name="T10" fmla="*/ 2 w 6"/>
                <a:gd name="T11" fmla="*/ 16 h 16"/>
                <a:gd name="T12" fmla="*/ 4 w 6"/>
                <a:gd name="T13" fmla="*/ 16 h 16"/>
                <a:gd name="T14" fmla="*/ 6 w 6"/>
                <a:gd name="T15" fmla="*/ 0 h 16"/>
                <a:gd name="T16" fmla="*/ 4 w 6"/>
                <a:gd name="T17" fmla="*/ 0 h 16"/>
                <a:gd name="T18" fmla="*/ 0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0" y="2"/>
                  </a:moveTo>
                  <a:cubicBezTo>
                    <a:pt x="0" y="4"/>
                    <a:pt x="0" y="4"/>
                    <a:pt x="0" y="4"/>
                  </a:cubicBezTo>
                  <a:cubicBezTo>
                    <a:pt x="3" y="3"/>
                    <a:pt x="3" y="3"/>
                    <a:pt x="3" y="3"/>
                  </a:cubicBezTo>
                  <a:cubicBezTo>
                    <a:pt x="3" y="3"/>
                    <a:pt x="2" y="9"/>
                    <a:pt x="2" y="12"/>
                  </a:cubicBezTo>
                  <a:cubicBezTo>
                    <a:pt x="2" y="16"/>
                    <a:pt x="2" y="16"/>
                    <a:pt x="2" y="16"/>
                  </a:cubicBezTo>
                  <a:cubicBezTo>
                    <a:pt x="2" y="16"/>
                    <a:pt x="2" y="16"/>
                    <a:pt x="2" y="16"/>
                  </a:cubicBezTo>
                  <a:cubicBezTo>
                    <a:pt x="4" y="16"/>
                    <a:pt x="4" y="16"/>
                    <a:pt x="4" y="16"/>
                  </a:cubicBezTo>
                  <a:cubicBezTo>
                    <a:pt x="4" y="16"/>
                    <a:pt x="5" y="5"/>
                    <a:pt x="6" y="0"/>
                  </a:cubicBezTo>
                  <a:cubicBezTo>
                    <a:pt x="4" y="0"/>
                    <a:pt x="4" y="0"/>
                    <a:pt x="4" y="0"/>
                  </a:cubicBezTo>
                  <a:cubicBezTo>
                    <a:pt x="0" y="2"/>
                    <a:pt x="0" y="2"/>
                    <a:pt x="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539"/>
            <p:cNvSpPr>
              <a:spLocks/>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540"/>
            <p:cNvSpPr>
              <a:spLocks/>
            </p:cNvSpPr>
            <p:nvPr/>
          </p:nvSpPr>
          <p:spPr bwMode="auto">
            <a:xfrm>
              <a:off x="1322" y="2723"/>
              <a:ext cx="6" cy="6"/>
            </a:xfrm>
            <a:custGeom>
              <a:avLst/>
              <a:gdLst>
                <a:gd name="T0" fmla="*/ 1 w 6"/>
                <a:gd name="T1" fmla="*/ 0 h 6"/>
                <a:gd name="T2" fmla="*/ 0 w 6"/>
                <a:gd name="T3" fmla="*/ 6 h 6"/>
                <a:gd name="T4" fmla="*/ 3 w 6"/>
                <a:gd name="T5" fmla="*/ 6 h 6"/>
                <a:gd name="T6" fmla="*/ 6 w 6"/>
                <a:gd name="T7" fmla="*/ 1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lnTo>
                    <a:pt x="0" y="6"/>
                  </a:lnTo>
                  <a:lnTo>
                    <a:pt x="3" y="6"/>
                  </a:lnTo>
                  <a:lnTo>
                    <a:pt x="6" y="1"/>
                  </a:lnTo>
                  <a:lnTo>
                    <a:pt x="1"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541"/>
            <p:cNvSpPr>
              <a:spLocks noEditPoints="1"/>
            </p:cNvSpPr>
            <p:nvPr/>
          </p:nvSpPr>
          <p:spPr bwMode="auto">
            <a:xfrm>
              <a:off x="1294" y="2704"/>
              <a:ext cx="16" cy="25"/>
            </a:xfrm>
            <a:custGeom>
              <a:avLst/>
              <a:gdLst>
                <a:gd name="T0" fmla="*/ 6 w 11"/>
                <a:gd name="T1" fmla="*/ 1 h 17"/>
                <a:gd name="T2" fmla="*/ 2 w 11"/>
                <a:gd name="T3" fmla="*/ 4 h 17"/>
                <a:gd name="T4" fmla="*/ 1 w 11"/>
                <a:gd name="T5" fmla="*/ 12 h 17"/>
                <a:gd name="T6" fmla="*/ 3 w 11"/>
                <a:gd name="T7" fmla="*/ 16 h 17"/>
                <a:gd name="T8" fmla="*/ 6 w 11"/>
                <a:gd name="T9" fmla="*/ 16 h 17"/>
                <a:gd name="T10" fmla="*/ 9 w 11"/>
                <a:gd name="T11" fmla="*/ 12 h 17"/>
                <a:gd name="T12" fmla="*/ 10 w 11"/>
                <a:gd name="T13" fmla="*/ 4 h 17"/>
                <a:gd name="T14" fmla="*/ 6 w 11"/>
                <a:gd name="T15" fmla="*/ 1 h 17"/>
                <a:gd name="T16" fmla="*/ 6 w 11"/>
                <a:gd name="T17" fmla="*/ 13 h 17"/>
                <a:gd name="T18" fmla="*/ 4 w 11"/>
                <a:gd name="T19" fmla="*/ 12 h 17"/>
                <a:gd name="T20" fmla="*/ 5 w 11"/>
                <a:gd name="T21" fmla="*/ 4 h 17"/>
                <a:gd name="T22" fmla="*/ 8 w 11"/>
                <a:gd name="T23" fmla="*/ 4 h 17"/>
                <a:gd name="T24" fmla="*/ 6 w 11"/>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7">
                  <a:moveTo>
                    <a:pt x="6" y="1"/>
                  </a:moveTo>
                  <a:cubicBezTo>
                    <a:pt x="2" y="0"/>
                    <a:pt x="2" y="4"/>
                    <a:pt x="2" y="4"/>
                  </a:cubicBezTo>
                  <a:cubicBezTo>
                    <a:pt x="1" y="12"/>
                    <a:pt x="1" y="12"/>
                    <a:pt x="1" y="12"/>
                  </a:cubicBezTo>
                  <a:cubicBezTo>
                    <a:pt x="0" y="16"/>
                    <a:pt x="3" y="16"/>
                    <a:pt x="3" y="16"/>
                  </a:cubicBezTo>
                  <a:cubicBezTo>
                    <a:pt x="6" y="16"/>
                    <a:pt x="6" y="16"/>
                    <a:pt x="6" y="16"/>
                  </a:cubicBezTo>
                  <a:cubicBezTo>
                    <a:pt x="9" y="16"/>
                    <a:pt x="9" y="12"/>
                    <a:pt x="9" y="12"/>
                  </a:cubicBezTo>
                  <a:cubicBezTo>
                    <a:pt x="9" y="10"/>
                    <a:pt x="10" y="4"/>
                    <a:pt x="10" y="4"/>
                  </a:cubicBezTo>
                  <a:cubicBezTo>
                    <a:pt x="11" y="0"/>
                    <a:pt x="6" y="1"/>
                    <a:pt x="6" y="1"/>
                  </a:cubicBezTo>
                  <a:moveTo>
                    <a:pt x="6" y="13"/>
                  </a:moveTo>
                  <a:cubicBezTo>
                    <a:pt x="6" y="13"/>
                    <a:pt x="4" y="17"/>
                    <a:pt x="4" y="12"/>
                  </a:cubicBezTo>
                  <a:cubicBezTo>
                    <a:pt x="5" y="4"/>
                    <a:pt x="5" y="4"/>
                    <a:pt x="5" y="4"/>
                  </a:cubicBezTo>
                  <a:cubicBezTo>
                    <a:pt x="5" y="4"/>
                    <a:pt x="6" y="1"/>
                    <a:pt x="8" y="4"/>
                  </a:cubicBezTo>
                  <a:cubicBezTo>
                    <a:pt x="8" y="4"/>
                    <a:pt x="6" y="12"/>
                    <a:pt x="6"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542"/>
            <p:cNvSpPr>
              <a:spLocks noEditPoints="1"/>
            </p:cNvSpPr>
            <p:nvPr/>
          </p:nvSpPr>
          <p:spPr bwMode="auto">
            <a:xfrm>
              <a:off x="1307" y="2704"/>
              <a:ext cx="16" cy="25"/>
            </a:xfrm>
            <a:custGeom>
              <a:avLst/>
              <a:gdLst>
                <a:gd name="T0" fmla="*/ 11 w 11"/>
                <a:gd name="T1" fmla="*/ 2 h 17"/>
                <a:gd name="T2" fmla="*/ 8 w 11"/>
                <a:gd name="T3" fmla="*/ 0 h 17"/>
                <a:gd name="T4" fmla="*/ 2 w 11"/>
                <a:gd name="T5" fmla="*/ 5 h 17"/>
                <a:gd name="T6" fmla="*/ 5 w 11"/>
                <a:gd name="T7" fmla="*/ 16 h 17"/>
                <a:gd name="T8" fmla="*/ 11 w 11"/>
                <a:gd name="T9" fmla="*/ 12 h 17"/>
                <a:gd name="T10" fmla="*/ 11 w 11"/>
                <a:gd name="T11" fmla="*/ 2 h 17"/>
                <a:gd name="T12" fmla="*/ 6 w 11"/>
                <a:gd name="T13" fmla="*/ 14 h 17"/>
                <a:gd name="T14" fmla="*/ 5 w 11"/>
                <a:gd name="T15" fmla="*/ 8 h 17"/>
                <a:gd name="T16" fmla="*/ 7 w 11"/>
                <a:gd name="T17" fmla="*/ 1 h 17"/>
                <a:gd name="T18" fmla="*/ 8 w 11"/>
                <a:gd name="T19" fmla="*/ 6 h 17"/>
                <a:gd name="T20" fmla="*/ 6 w 11"/>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7">
                  <a:moveTo>
                    <a:pt x="11" y="2"/>
                  </a:moveTo>
                  <a:cubicBezTo>
                    <a:pt x="11" y="2"/>
                    <a:pt x="11" y="0"/>
                    <a:pt x="8" y="0"/>
                  </a:cubicBezTo>
                  <a:cubicBezTo>
                    <a:pt x="8" y="0"/>
                    <a:pt x="3" y="0"/>
                    <a:pt x="2" y="5"/>
                  </a:cubicBezTo>
                  <a:cubicBezTo>
                    <a:pt x="2" y="5"/>
                    <a:pt x="0" y="17"/>
                    <a:pt x="5" y="16"/>
                  </a:cubicBezTo>
                  <a:cubicBezTo>
                    <a:pt x="5" y="16"/>
                    <a:pt x="11" y="17"/>
                    <a:pt x="11" y="12"/>
                  </a:cubicBezTo>
                  <a:cubicBezTo>
                    <a:pt x="11" y="2"/>
                    <a:pt x="11" y="2"/>
                    <a:pt x="11" y="2"/>
                  </a:cubicBezTo>
                  <a:moveTo>
                    <a:pt x="6" y="14"/>
                  </a:moveTo>
                  <a:cubicBezTo>
                    <a:pt x="6" y="14"/>
                    <a:pt x="4" y="15"/>
                    <a:pt x="5" y="8"/>
                  </a:cubicBezTo>
                  <a:cubicBezTo>
                    <a:pt x="5" y="8"/>
                    <a:pt x="4" y="1"/>
                    <a:pt x="7" y="1"/>
                  </a:cubicBezTo>
                  <a:cubicBezTo>
                    <a:pt x="7" y="1"/>
                    <a:pt x="8" y="1"/>
                    <a:pt x="8" y="6"/>
                  </a:cubicBezTo>
                  <a:cubicBezTo>
                    <a:pt x="8" y="6"/>
                    <a:pt x="9" y="15"/>
                    <a:pt x="6" y="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543"/>
            <p:cNvSpPr>
              <a:spLocks noEditPoints="1"/>
            </p:cNvSpPr>
            <p:nvPr/>
          </p:nvSpPr>
          <p:spPr bwMode="auto">
            <a:xfrm>
              <a:off x="1328" y="2702"/>
              <a:ext cx="14" cy="27"/>
            </a:xfrm>
            <a:custGeom>
              <a:avLst/>
              <a:gdLst>
                <a:gd name="T0" fmla="*/ 7 w 10"/>
                <a:gd name="T1" fmla="*/ 2 h 18"/>
                <a:gd name="T2" fmla="*/ 3 w 10"/>
                <a:gd name="T3" fmla="*/ 1 h 18"/>
                <a:gd name="T4" fmla="*/ 1 w 10"/>
                <a:gd name="T5" fmla="*/ 5 h 18"/>
                <a:gd name="T6" fmla="*/ 0 w 10"/>
                <a:gd name="T7" fmla="*/ 14 h 18"/>
                <a:gd name="T8" fmla="*/ 3 w 10"/>
                <a:gd name="T9" fmla="*/ 18 h 18"/>
                <a:gd name="T10" fmla="*/ 8 w 10"/>
                <a:gd name="T11" fmla="*/ 15 h 18"/>
                <a:gd name="T12" fmla="*/ 7 w 10"/>
                <a:gd name="T13" fmla="*/ 2 h 18"/>
                <a:gd name="T14" fmla="*/ 3 w 10"/>
                <a:gd name="T15" fmla="*/ 16 h 18"/>
                <a:gd name="T16" fmla="*/ 3 w 10"/>
                <a:gd name="T17" fmla="*/ 12 h 18"/>
                <a:gd name="T18" fmla="*/ 3 w 10"/>
                <a:gd name="T19" fmla="*/ 3 h 18"/>
                <a:gd name="T20" fmla="*/ 6 w 10"/>
                <a:gd name="T21" fmla="*/ 5 h 18"/>
                <a:gd name="T22" fmla="*/ 3 w 10"/>
                <a:gd name="T2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8">
                  <a:moveTo>
                    <a:pt x="7" y="2"/>
                  </a:moveTo>
                  <a:cubicBezTo>
                    <a:pt x="7" y="2"/>
                    <a:pt x="5" y="0"/>
                    <a:pt x="3" y="1"/>
                  </a:cubicBezTo>
                  <a:cubicBezTo>
                    <a:pt x="3" y="1"/>
                    <a:pt x="0" y="0"/>
                    <a:pt x="1" y="5"/>
                  </a:cubicBezTo>
                  <a:cubicBezTo>
                    <a:pt x="1" y="5"/>
                    <a:pt x="1" y="9"/>
                    <a:pt x="0" y="14"/>
                  </a:cubicBezTo>
                  <a:cubicBezTo>
                    <a:pt x="0" y="14"/>
                    <a:pt x="0" y="18"/>
                    <a:pt x="3" y="18"/>
                  </a:cubicBezTo>
                  <a:cubicBezTo>
                    <a:pt x="3" y="18"/>
                    <a:pt x="7" y="18"/>
                    <a:pt x="8" y="15"/>
                  </a:cubicBezTo>
                  <a:cubicBezTo>
                    <a:pt x="8" y="15"/>
                    <a:pt x="10" y="2"/>
                    <a:pt x="7" y="2"/>
                  </a:cubicBezTo>
                  <a:moveTo>
                    <a:pt x="3" y="16"/>
                  </a:moveTo>
                  <a:cubicBezTo>
                    <a:pt x="3" y="16"/>
                    <a:pt x="2" y="15"/>
                    <a:pt x="3" y="12"/>
                  </a:cubicBezTo>
                  <a:cubicBezTo>
                    <a:pt x="3" y="12"/>
                    <a:pt x="3" y="4"/>
                    <a:pt x="3" y="3"/>
                  </a:cubicBezTo>
                  <a:cubicBezTo>
                    <a:pt x="3" y="3"/>
                    <a:pt x="5" y="1"/>
                    <a:pt x="6" y="5"/>
                  </a:cubicBezTo>
                  <a:cubicBezTo>
                    <a:pt x="6" y="5"/>
                    <a:pt x="7" y="17"/>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544"/>
            <p:cNvSpPr>
              <a:spLocks noEditPoints="1"/>
            </p:cNvSpPr>
            <p:nvPr/>
          </p:nvSpPr>
          <p:spPr bwMode="auto">
            <a:xfrm>
              <a:off x="1341" y="2701"/>
              <a:ext cx="10" cy="29"/>
            </a:xfrm>
            <a:custGeom>
              <a:avLst/>
              <a:gdLst>
                <a:gd name="T0" fmla="*/ 6 w 7"/>
                <a:gd name="T1" fmla="*/ 3 h 20"/>
                <a:gd name="T2" fmla="*/ 0 w 7"/>
                <a:gd name="T3" fmla="*/ 4 h 20"/>
                <a:gd name="T4" fmla="*/ 0 w 7"/>
                <a:gd name="T5" fmla="*/ 15 h 20"/>
                <a:gd name="T6" fmla="*/ 4 w 7"/>
                <a:gd name="T7" fmla="*/ 19 h 20"/>
                <a:gd name="T8" fmla="*/ 7 w 7"/>
                <a:gd name="T9" fmla="*/ 13 h 20"/>
                <a:gd name="T10" fmla="*/ 6 w 7"/>
                <a:gd name="T11" fmla="*/ 3 h 20"/>
                <a:gd name="T12" fmla="*/ 4 w 7"/>
                <a:gd name="T13" fmla="*/ 17 h 20"/>
                <a:gd name="T14" fmla="*/ 3 w 7"/>
                <a:gd name="T15" fmla="*/ 10 h 20"/>
                <a:gd name="T16" fmla="*/ 4 w 7"/>
                <a:gd name="T17" fmla="*/ 3 h 20"/>
                <a:gd name="T18" fmla="*/ 5 w 7"/>
                <a:gd name="T19" fmla="*/ 8 h 20"/>
                <a:gd name="T20" fmla="*/ 4 w 7"/>
                <a:gd name="T2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0">
                  <a:moveTo>
                    <a:pt x="6" y="3"/>
                  </a:moveTo>
                  <a:cubicBezTo>
                    <a:pt x="2" y="0"/>
                    <a:pt x="0" y="4"/>
                    <a:pt x="0" y="4"/>
                  </a:cubicBezTo>
                  <a:cubicBezTo>
                    <a:pt x="2" y="4"/>
                    <a:pt x="0" y="15"/>
                    <a:pt x="0" y="15"/>
                  </a:cubicBezTo>
                  <a:cubicBezTo>
                    <a:pt x="0" y="19"/>
                    <a:pt x="4" y="19"/>
                    <a:pt x="4" y="19"/>
                  </a:cubicBezTo>
                  <a:cubicBezTo>
                    <a:pt x="7" y="20"/>
                    <a:pt x="7" y="13"/>
                    <a:pt x="7" y="13"/>
                  </a:cubicBezTo>
                  <a:cubicBezTo>
                    <a:pt x="7" y="4"/>
                    <a:pt x="6" y="3"/>
                    <a:pt x="6" y="3"/>
                  </a:cubicBezTo>
                  <a:moveTo>
                    <a:pt x="4" y="17"/>
                  </a:moveTo>
                  <a:cubicBezTo>
                    <a:pt x="4" y="17"/>
                    <a:pt x="2" y="17"/>
                    <a:pt x="3" y="10"/>
                  </a:cubicBezTo>
                  <a:cubicBezTo>
                    <a:pt x="3" y="10"/>
                    <a:pt x="2" y="3"/>
                    <a:pt x="4" y="3"/>
                  </a:cubicBezTo>
                  <a:cubicBezTo>
                    <a:pt x="4" y="3"/>
                    <a:pt x="5" y="3"/>
                    <a:pt x="5" y="8"/>
                  </a:cubicBezTo>
                  <a:cubicBezTo>
                    <a:pt x="5" y="8"/>
                    <a:pt x="6" y="17"/>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545"/>
            <p:cNvSpPr>
              <a:spLocks noEditPoints="1"/>
            </p:cNvSpPr>
            <p:nvPr/>
          </p:nvSpPr>
          <p:spPr bwMode="auto">
            <a:xfrm>
              <a:off x="1351" y="2704"/>
              <a:ext cx="7" cy="29"/>
            </a:xfrm>
            <a:custGeom>
              <a:avLst/>
              <a:gdLst>
                <a:gd name="T0" fmla="*/ 4 w 5"/>
                <a:gd name="T1" fmla="*/ 5 h 20"/>
                <a:gd name="T2" fmla="*/ 2 w 5"/>
                <a:gd name="T3" fmla="*/ 1 h 20"/>
                <a:gd name="T4" fmla="*/ 0 w 5"/>
                <a:gd name="T5" fmla="*/ 4 h 20"/>
                <a:gd name="T6" fmla="*/ 0 w 5"/>
                <a:gd name="T7" fmla="*/ 15 h 20"/>
                <a:gd name="T8" fmla="*/ 3 w 5"/>
                <a:gd name="T9" fmla="*/ 17 h 20"/>
                <a:gd name="T10" fmla="*/ 3 w 5"/>
                <a:gd name="T11" fmla="*/ 12 h 20"/>
                <a:gd name="T12" fmla="*/ 4 w 5"/>
                <a:gd name="T13" fmla="*/ 5 h 20"/>
                <a:gd name="T14" fmla="*/ 2 w 5"/>
                <a:gd name="T15" fmla="*/ 16 h 20"/>
                <a:gd name="T16" fmla="*/ 2 w 5"/>
                <a:gd name="T17" fmla="*/ 8 h 20"/>
                <a:gd name="T18" fmla="*/ 2 w 5"/>
                <a:gd name="T19" fmla="*/ 3 h 20"/>
                <a:gd name="T20" fmla="*/ 3 w 5"/>
                <a:gd name="T21" fmla="*/ 5 h 20"/>
                <a:gd name="T22" fmla="*/ 2 w 5"/>
                <a:gd name="T2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0">
                  <a:moveTo>
                    <a:pt x="4" y="5"/>
                  </a:moveTo>
                  <a:cubicBezTo>
                    <a:pt x="4" y="5"/>
                    <a:pt x="4" y="1"/>
                    <a:pt x="2" y="1"/>
                  </a:cubicBezTo>
                  <a:cubicBezTo>
                    <a:pt x="2" y="1"/>
                    <a:pt x="0" y="0"/>
                    <a:pt x="0" y="4"/>
                  </a:cubicBezTo>
                  <a:cubicBezTo>
                    <a:pt x="0" y="4"/>
                    <a:pt x="1" y="7"/>
                    <a:pt x="0" y="15"/>
                  </a:cubicBezTo>
                  <a:cubicBezTo>
                    <a:pt x="0" y="15"/>
                    <a:pt x="0" y="20"/>
                    <a:pt x="3" y="17"/>
                  </a:cubicBezTo>
                  <a:cubicBezTo>
                    <a:pt x="3" y="17"/>
                    <a:pt x="5" y="17"/>
                    <a:pt x="3" y="12"/>
                  </a:cubicBezTo>
                  <a:cubicBezTo>
                    <a:pt x="3" y="12"/>
                    <a:pt x="3" y="6"/>
                    <a:pt x="4" y="5"/>
                  </a:cubicBezTo>
                  <a:moveTo>
                    <a:pt x="2" y="16"/>
                  </a:moveTo>
                  <a:cubicBezTo>
                    <a:pt x="2" y="16"/>
                    <a:pt x="0" y="16"/>
                    <a:pt x="2" y="8"/>
                  </a:cubicBezTo>
                  <a:cubicBezTo>
                    <a:pt x="2" y="8"/>
                    <a:pt x="1" y="4"/>
                    <a:pt x="2" y="3"/>
                  </a:cubicBezTo>
                  <a:cubicBezTo>
                    <a:pt x="2" y="3"/>
                    <a:pt x="3" y="2"/>
                    <a:pt x="3" y="5"/>
                  </a:cubicBezTo>
                  <a:cubicBezTo>
                    <a:pt x="3" y="5"/>
                    <a:pt x="3" y="16"/>
                    <a:pt x="2"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546"/>
            <p:cNvSpPr>
              <a:spLocks/>
            </p:cNvSpPr>
            <p:nvPr/>
          </p:nvSpPr>
          <p:spPr bwMode="auto">
            <a:xfrm>
              <a:off x="1326" y="2778"/>
              <a:ext cx="19" cy="25"/>
            </a:xfrm>
            <a:custGeom>
              <a:avLst/>
              <a:gdLst>
                <a:gd name="T0" fmla="*/ 11 w 13"/>
                <a:gd name="T1" fmla="*/ 7 h 17"/>
                <a:gd name="T2" fmla="*/ 0 w 13"/>
                <a:gd name="T3" fmla="*/ 5 h 17"/>
                <a:gd name="T4" fmla="*/ 2 w 13"/>
                <a:gd name="T5" fmla="*/ 17 h 17"/>
                <a:gd name="T6" fmla="*/ 11 w 13"/>
                <a:gd name="T7" fmla="*/ 7 h 17"/>
              </a:gdLst>
              <a:ahLst/>
              <a:cxnLst>
                <a:cxn ang="0">
                  <a:pos x="T0" y="T1"/>
                </a:cxn>
                <a:cxn ang="0">
                  <a:pos x="T2" y="T3"/>
                </a:cxn>
                <a:cxn ang="0">
                  <a:pos x="T4" y="T5"/>
                </a:cxn>
                <a:cxn ang="0">
                  <a:pos x="T6" y="T7"/>
                </a:cxn>
              </a:cxnLst>
              <a:rect l="0" t="0" r="r" b="b"/>
              <a:pathLst>
                <a:path w="13" h="17">
                  <a:moveTo>
                    <a:pt x="11" y="7"/>
                  </a:moveTo>
                  <a:cubicBezTo>
                    <a:pt x="13" y="0"/>
                    <a:pt x="4" y="4"/>
                    <a:pt x="0" y="5"/>
                  </a:cubicBezTo>
                  <a:cubicBezTo>
                    <a:pt x="0" y="9"/>
                    <a:pt x="2" y="15"/>
                    <a:pt x="2" y="17"/>
                  </a:cubicBezTo>
                  <a:cubicBezTo>
                    <a:pt x="5" y="13"/>
                    <a:pt x="9" y="11"/>
                    <a:pt x="11"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547"/>
            <p:cNvSpPr>
              <a:spLocks noEditPoints="1"/>
            </p:cNvSpPr>
            <p:nvPr/>
          </p:nvSpPr>
          <p:spPr bwMode="auto">
            <a:xfrm>
              <a:off x="1354" y="2734"/>
              <a:ext cx="6" cy="66"/>
            </a:xfrm>
            <a:custGeom>
              <a:avLst/>
              <a:gdLst>
                <a:gd name="T0" fmla="*/ 2 w 4"/>
                <a:gd name="T1" fmla="*/ 36 h 45"/>
                <a:gd name="T2" fmla="*/ 2 w 4"/>
                <a:gd name="T3" fmla="*/ 42 h 45"/>
                <a:gd name="T4" fmla="*/ 3 w 4"/>
                <a:gd name="T5" fmla="*/ 45 h 45"/>
                <a:gd name="T6" fmla="*/ 4 w 4"/>
                <a:gd name="T7" fmla="*/ 45 h 45"/>
                <a:gd name="T8" fmla="*/ 2 w 4"/>
                <a:gd name="T9" fmla="*/ 36 h 45"/>
                <a:gd name="T10" fmla="*/ 2 w 4"/>
                <a:gd name="T11" fmla="*/ 36 h 45"/>
                <a:gd name="T12" fmla="*/ 2 w 4"/>
                <a:gd name="T13" fmla="*/ 36 h 45"/>
                <a:gd name="T14" fmla="*/ 2 w 4"/>
                <a:gd name="T15" fmla="*/ 0 h 45"/>
                <a:gd name="T16" fmla="*/ 1 w 4"/>
                <a:gd name="T17" fmla="*/ 2 h 45"/>
                <a:gd name="T18" fmla="*/ 1 w 4"/>
                <a:gd name="T19" fmla="*/ 2 h 45"/>
                <a:gd name="T20" fmla="*/ 1 w 4"/>
                <a:gd name="T21" fmla="*/ 17 h 45"/>
                <a:gd name="T22" fmla="*/ 1 w 4"/>
                <a:gd name="T23" fmla="*/ 28 h 45"/>
                <a:gd name="T24" fmla="*/ 1 w 4"/>
                <a:gd name="T25" fmla="*/ 18 h 45"/>
                <a:gd name="T26" fmla="*/ 2 w 4"/>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5">
                  <a:moveTo>
                    <a:pt x="2" y="36"/>
                  </a:moveTo>
                  <a:cubicBezTo>
                    <a:pt x="2" y="39"/>
                    <a:pt x="2" y="42"/>
                    <a:pt x="2" y="42"/>
                  </a:cubicBezTo>
                  <a:cubicBezTo>
                    <a:pt x="1" y="44"/>
                    <a:pt x="2" y="45"/>
                    <a:pt x="3" y="45"/>
                  </a:cubicBezTo>
                  <a:cubicBezTo>
                    <a:pt x="4" y="45"/>
                    <a:pt x="4" y="45"/>
                    <a:pt x="4" y="45"/>
                  </a:cubicBezTo>
                  <a:cubicBezTo>
                    <a:pt x="2" y="36"/>
                    <a:pt x="2" y="36"/>
                    <a:pt x="2" y="36"/>
                  </a:cubicBezTo>
                  <a:cubicBezTo>
                    <a:pt x="2" y="36"/>
                    <a:pt x="2" y="36"/>
                    <a:pt x="2" y="36"/>
                  </a:cubicBezTo>
                  <a:cubicBezTo>
                    <a:pt x="2" y="36"/>
                    <a:pt x="2" y="36"/>
                    <a:pt x="2" y="36"/>
                  </a:cubicBezTo>
                  <a:moveTo>
                    <a:pt x="2" y="0"/>
                  </a:moveTo>
                  <a:cubicBezTo>
                    <a:pt x="1" y="1"/>
                    <a:pt x="1" y="2"/>
                    <a:pt x="1" y="2"/>
                  </a:cubicBezTo>
                  <a:cubicBezTo>
                    <a:pt x="1" y="2"/>
                    <a:pt x="1" y="2"/>
                    <a:pt x="1" y="2"/>
                  </a:cubicBezTo>
                  <a:cubicBezTo>
                    <a:pt x="3" y="2"/>
                    <a:pt x="1" y="17"/>
                    <a:pt x="1" y="17"/>
                  </a:cubicBezTo>
                  <a:cubicBezTo>
                    <a:pt x="0" y="18"/>
                    <a:pt x="0" y="24"/>
                    <a:pt x="1" y="28"/>
                  </a:cubicBezTo>
                  <a:cubicBezTo>
                    <a:pt x="1" y="23"/>
                    <a:pt x="1" y="18"/>
                    <a:pt x="1" y="18"/>
                  </a:cubicBezTo>
                  <a:cubicBezTo>
                    <a:pt x="3" y="13"/>
                    <a:pt x="2" y="2"/>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548"/>
            <p:cNvSpPr>
              <a:spLocks/>
            </p:cNvSpPr>
            <p:nvPr/>
          </p:nvSpPr>
          <p:spPr bwMode="auto">
            <a:xfrm>
              <a:off x="1368" y="279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0" y="1"/>
                    <a:pt x="0"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549"/>
            <p:cNvSpPr>
              <a:spLocks noEditPoints="1"/>
            </p:cNvSpPr>
            <p:nvPr/>
          </p:nvSpPr>
          <p:spPr bwMode="auto">
            <a:xfrm>
              <a:off x="1360" y="2797"/>
              <a:ext cx="17" cy="9"/>
            </a:xfrm>
            <a:custGeom>
              <a:avLst/>
              <a:gdLst>
                <a:gd name="T0" fmla="*/ 6 w 12"/>
                <a:gd name="T1" fmla="*/ 1 h 6"/>
                <a:gd name="T2" fmla="*/ 6 w 12"/>
                <a:gd name="T3" fmla="*/ 1 h 6"/>
                <a:gd name="T4" fmla="*/ 6 w 12"/>
                <a:gd name="T5" fmla="*/ 1 h 6"/>
                <a:gd name="T6" fmla="*/ 9 w 12"/>
                <a:gd name="T7" fmla="*/ 3 h 6"/>
                <a:gd name="T8" fmla="*/ 10 w 12"/>
                <a:gd name="T9" fmla="*/ 4 h 6"/>
                <a:gd name="T10" fmla="*/ 12 w 12"/>
                <a:gd name="T11" fmla="*/ 5 h 6"/>
                <a:gd name="T12" fmla="*/ 12 w 12"/>
                <a:gd name="T13" fmla="*/ 6 h 6"/>
                <a:gd name="T14" fmla="*/ 12 w 12"/>
                <a:gd name="T15" fmla="*/ 6 h 6"/>
                <a:gd name="T16" fmla="*/ 7 w 12"/>
                <a:gd name="T17" fmla="*/ 2 h 6"/>
                <a:gd name="T18" fmla="*/ 6 w 12"/>
                <a:gd name="T19" fmla="*/ 1 h 6"/>
                <a:gd name="T20" fmla="*/ 6 w 12"/>
                <a:gd name="T21" fmla="*/ 1 h 6"/>
                <a:gd name="T22" fmla="*/ 6 w 12"/>
                <a:gd name="T23" fmla="*/ 1 h 6"/>
                <a:gd name="T24" fmla="*/ 6 w 12"/>
                <a:gd name="T25" fmla="*/ 1 h 6"/>
                <a:gd name="T26" fmla="*/ 4 w 12"/>
                <a:gd name="T27" fmla="*/ 0 h 6"/>
                <a:gd name="T28" fmla="*/ 0 w 12"/>
                <a:gd name="T29" fmla="*/ 2 h 6"/>
                <a:gd name="T30" fmla="*/ 4 w 12"/>
                <a:gd name="T31" fmla="*/ 0 h 6"/>
                <a:gd name="T32" fmla="*/ 4 w 12"/>
                <a:gd name="T33" fmla="*/ 0 h 6"/>
                <a:gd name="T34" fmla="*/ 6 w 12"/>
                <a:gd name="T35" fmla="*/ 0 h 6"/>
                <a:gd name="T36" fmla="*/ 5 w 12"/>
                <a:gd name="T37" fmla="*/ 1 h 6"/>
                <a:gd name="T38" fmla="*/ 5 w 12"/>
                <a:gd name="T39" fmla="*/ 1 h 6"/>
                <a:gd name="T40" fmla="*/ 5 w 12"/>
                <a:gd name="T41" fmla="*/ 1 h 6"/>
                <a:gd name="T42" fmla="*/ 5 w 12"/>
                <a:gd name="T43" fmla="*/ 1 h 6"/>
                <a:gd name="T44" fmla="*/ 6 w 12"/>
                <a:gd name="T45" fmla="*/ 1 h 6"/>
                <a:gd name="T46" fmla="*/ 5 w 12"/>
                <a:gd name="T47" fmla="*/ 1 h 6"/>
                <a:gd name="T48" fmla="*/ 6 w 12"/>
                <a:gd name="T49" fmla="*/ 0 h 6"/>
                <a:gd name="T50" fmla="*/ 6 w 12"/>
                <a:gd name="T5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6">
                  <a:moveTo>
                    <a:pt x="6" y="1"/>
                  </a:moveTo>
                  <a:cubicBezTo>
                    <a:pt x="6" y="1"/>
                    <a:pt x="6" y="1"/>
                    <a:pt x="6" y="1"/>
                  </a:cubicBezTo>
                  <a:cubicBezTo>
                    <a:pt x="6" y="1"/>
                    <a:pt x="6" y="1"/>
                    <a:pt x="6" y="1"/>
                  </a:cubicBezTo>
                  <a:cubicBezTo>
                    <a:pt x="9" y="3"/>
                    <a:pt x="9" y="3"/>
                    <a:pt x="9" y="3"/>
                  </a:cubicBezTo>
                  <a:cubicBezTo>
                    <a:pt x="9" y="3"/>
                    <a:pt x="9" y="3"/>
                    <a:pt x="10" y="4"/>
                  </a:cubicBezTo>
                  <a:cubicBezTo>
                    <a:pt x="12" y="5"/>
                    <a:pt x="12" y="5"/>
                    <a:pt x="12" y="5"/>
                  </a:cubicBezTo>
                  <a:cubicBezTo>
                    <a:pt x="12" y="6"/>
                    <a:pt x="12" y="6"/>
                    <a:pt x="12" y="6"/>
                  </a:cubicBezTo>
                  <a:cubicBezTo>
                    <a:pt x="12" y="6"/>
                    <a:pt x="12" y="6"/>
                    <a:pt x="12" y="6"/>
                  </a:cubicBezTo>
                  <a:cubicBezTo>
                    <a:pt x="12" y="6"/>
                    <a:pt x="11" y="3"/>
                    <a:pt x="7" y="2"/>
                  </a:cubicBezTo>
                  <a:cubicBezTo>
                    <a:pt x="7" y="2"/>
                    <a:pt x="7" y="1"/>
                    <a:pt x="6" y="1"/>
                  </a:cubicBezTo>
                  <a:moveTo>
                    <a:pt x="6" y="1"/>
                  </a:moveTo>
                  <a:cubicBezTo>
                    <a:pt x="6" y="1"/>
                    <a:pt x="6" y="1"/>
                    <a:pt x="6" y="1"/>
                  </a:cubicBezTo>
                  <a:cubicBezTo>
                    <a:pt x="6" y="1"/>
                    <a:pt x="6" y="1"/>
                    <a:pt x="6" y="1"/>
                  </a:cubicBezTo>
                  <a:moveTo>
                    <a:pt x="4" y="0"/>
                  </a:moveTo>
                  <a:cubicBezTo>
                    <a:pt x="2" y="0"/>
                    <a:pt x="1" y="1"/>
                    <a:pt x="0" y="2"/>
                  </a:cubicBezTo>
                  <a:cubicBezTo>
                    <a:pt x="2" y="2"/>
                    <a:pt x="4" y="1"/>
                    <a:pt x="4" y="0"/>
                  </a:cubicBezTo>
                  <a:cubicBezTo>
                    <a:pt x="4" y="0"/>
                    <a:pt x="4" y="0"/>
                    <a:pt x="4" y="0"/>
                  </a:cubicBezTo>
                  <a:moveTo>
                    <a:pt x="6" y="0"/>
                  </a:moveTo>
                  <a:cubicBezTo>
                    <a:pt x="5" y="0"/>
                    <a:pt x="5" y="1"/>
                    <a:pt x="5" y="1"/>
                  </a:cubicBezTo>
                  <a:cubicBezTo>
                    <a:pt x="5" y="1"/>
                    <a:pt x="5" y="1"/>
                    <a:pt x="5" y="1"/>
                  </a:cubicBezTo>
                  <a:cubicBezTo>
                    <a:pt x="5" y="1"/>
                    <a:pt x="5" y="1"/>
                    <a:pt x="5" y="1"/>
                  </a:cubicBezTo>
                  <a:cubicBezTo>
                    <a:pt x="5" y="1"/>
                    <a:pt x="5" y="1"/>
                    <a:pt x="5" y="1"/>
                  </a:cubicBezTo>
                  <a:cubicBezTo>
                    <a:pt x="5" y="1"/>
                    <a:pt x="6" y="1"/>
                    <a:pt x="6" y="1"/>
                  </a:cubicBezTo>
                  <a:cubicBezTo>
                    <a:pt x="5" y="1"/>
                    <a:pt x="5" y="1"/>
                    <a:pt x="5" y="1"/>
                  </a:cubicBezTo>
                  <a:cubicBezTo>
                    <a:pt x="5" y="1"/>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550"/>
            <p:cNvSpPr>
              <a:spLocks noEditPoints="1"/>
            </p:cNvSpPr>
            <p:nvPr/>
          </p:nvSpPr>
          <p:spPr bwMode="auto">
            <a:xfrm>
              <a:off x="1352" y="2694"/>
              <a:ext cx="5" cy="19"/>
            </a:xfrm>
            <a:custGeom>
              <a:avLst/>
              <a:gdLst>
                <a:gd name="T0" fmla="*/ 3 w 3"/>
                <a:gd name="T1" fmla="*/ 12 h 13"/>
                <a:gd name="T2" fmla="*/ 3 w 3"/>
                <a:gd name="T3" fmla="*/ 13 h 13"/>
                <a:gd name="T4" fmla="*/ 3 w 3"/>
                <a:gd name="T5" fmla="*/ 13 h 13"/>
                <a:gd name="T6" fmla="*/ 3 w 3"/>
                <a:gd name="T7" fmla="*/ 12 h 13"/>
                <a:gd name="T8" fmla="*/ 0 w 3"/>
                <a:gd name="T9" fmla="*/ 0 h 13"/>
                <a:gd name="T10" fmla="*/ 2 w 3"/>
                <a:gd name="T11" fmla="*/ 9 h 13"/>
                <a:gd name="T12" fmla="*/ 3 w 3"/>
                <a:gd name="T13" fmla="*/ 12 h 13"/>
                <a:gd name="T14" fmla="*/ 3 w 3"/>
                <a:gd name="T15" fmla="*/ 8 h 13"/>
                <a:gd name="T16" fmla="*/ 0 w 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3">
                  <a:moveTo>
                    <a:pt x="3" y="12"/>
                  </a:moveTo>
                  <a:cubicBezTo>
                    <a:pt x="3" y="13"/>
                    <a:pt x="3" y="13"/>
                    <a:pt x="3" y="13"/>
                  </a:cubicBezTo>
                  <a:cubicBezTo>
                    <a:pt x="3" y="13"/>
                    <a:pt x="3" y="13"/>
                    <a:pt x="3" y="13"/>
                  </a:cubicBezTo>
                  <a:cubicBezTo>
                    <a:pt x="3" y="13"/>
                    <a:pt x="3" y="13"/>
                    <a:pt x="3" y="12"/>
                  </a:cubicBezTo>
                  <a:moveTo>
                    <a:pt x="0" y="0"/>
                  </a:moveTo>
                  <a:cubicBezTo>
                    <a:pt x="1" y="4"/>
                    <a:pt x="2" y="6"/>
                    <a:pt x="2" y="9"/>
                  </a:cubicBezTo>
                  <a:cubicBezTo>
                    <a:pt x="3" y="10"/>
                    <a:pt x="3" y="11"/>
                    <a:pt x="3" y="12"/>
                  </a:cubicBezTo>
                  <a:cubicBezTo>
                    <a:pt x="3" y="9"/>
                    <a:pt x="3" y="8"/>
                    <a:pt x="3" y="8"/>
                  </a:cubicBezTo>
                  <a:cubicBezTo>
                    <a:pt x="2" y="5"/>
                    <a:pt x="1" y="2"/>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551"/>
            <p:cNvSpPr>
              <a:spLocks/>
            </p:cNvSpPr>
            <p:nvPr/>
          </p:nvSpPr>
          <p:spPr bwMode="auto">
            <a:xfrm>
              <a:off x="1355" y="2707"/>
              <a:ext cx="2" cy="6"/>
            </a:xfrm>
            <a:custGeom>
              <a:avLst/>
              <a:gdLst>
                <a:gd name="T0" fmla="*/ 0 w 1"/>
                <a:gd name="T1" fmla="*/ 0 h 4"/>
                <a:gd name="T2" fmla="*/ 1 w 1"/>
                <a:gd name="T3" fmla="*/ 4 h 4"/>
                <a:gd name="T4" fmla="*/ 1 w 1"/>
                <a:gd name="T5" fmla="*/ 3 h 4"/>
                <a:gd name="T6" fmla="*/ 1 w 1"/>
                <a:gd name="T7" fmla="*/ 3 h 4"/>
                <a:gd name="T8" fmla="*/ 0 w 1"/>
                <a:gd name="T9" fmla="*/ 0 h 4"/>
              </a:gdLst>
              <a:ahLst/>
              <a:cxnLst>
                <a:cxn ang="0">
                  <a:pos x="T0" y="T1"/>
                </a:cxn>
                <a:cxn ang="0">
                  <a:pos x="T2" y="T3"/>
                </a:cxn>
                <a:cxn ang="0">
                  <a:pos x="T4" y="T5"/>
                </a:cxn>
                <a:cxn ang="0">
                  <a:pos x="T6" y="T7"/>
                </a:cxn>
                <a:cxn ang="0">
                  <a:pos x="T8" y="T9"/>
                </a:cxn>
              </a:cxnLst>
              <a:rect l="0" t="0" r="r" b="b"/>
              <a:pathLst>
                <a:path w="1" h="4">
                  <a:moveTo>
                    <a:pt x="0" y="0"/>
                  </a:moveTo>
                  <a:cubicBezTo>
                    <a:pt x="1" y="1"/>
                    <a:pt x="1" y="2"/>
                    <a:pt x="1" y="4"/>
                  </a:cubicBezTo>
                  <a:cubicBezTo>
                    <a:pt x="1" y="4"/>
                    <a:pt x="1" y="4"/>
                    <a:pt x="1" y="3"/>
                  </a:cubicBezTo>
                  <a:cubicBezTo>
                    <a:pt x="1" y="3"/>
                    <a:pt x="1" y="3"/>
                    <a:pt x="1" y="3"/>
                  </a:cubicBezTo>
                  <a:cubicBezTo>
                    <a:pt x="1" y="2"/>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552"/>
            <p:cNvSpPr>
              <a:spLocks noEditPoints="1"/>
            </p:cNvSpPr>
            <p:nvPr/>
          </p:nvSpPr>
          <p:spPr bwMode="auto">
            <a:xfrm>
              <a:off x="1286" y="2669"/>
              <a:ext cx="66" cy="39"/>
            </a:xfrm>
            <a:custGeom>
              <a:avLst/>
              <a:gdLst>
                <a:gd name="T0" fmla="*/ 7 w 46"/>
                <a:gd name="T1" fmla="*/ 24 h 27"/>
                <a:gd name="T2" fmla="*/ 6 w 46"/>
                <a:gd name="T3" fmla="*/ 25 h 27"/>
                <a:gd name="T4" fmla="*/ 7 w 46"/>
                <a:gd name="T5" fmla="*/ 25 h 27"/>
                <a:gd name="T6" fmla="*/ 7 w 46"/>
                <a:gd name="T7" fmla="*/ 24 h 27"/>
                <a:gd name="T8" fmla="*/ 14 w 46"/>
                <a:gd name="T9" fmla="*/ 13 h 27"/>
                <a:gd name="T10" fmla="*/ 17 w 46"/>
                <a:gd name="T11" fmla="*/ 7 h 27"/>
                <a:gd name="T12" fmla="*/ 24 w 46"/>
                <a:gd name="T13" fmla="*/ 19 h 27"/>
                <a:gd name="T14" fmla="*/ 34 w 46"/>
                <a:gd name="T15" fmla="*/ 19 h 27"/>
                <a:gd name="T16" fmla="*/ 32 w 46"/>
                <a:gd name="T17" fmla="*/ 20 h 27"/>
                <a:gd name="T18" fmla="*/ 31 w 46"/>
                <a:gd name="T19" fmla="*/ 20 h 27"/>
                <a:gd name="T20" fmla="*/ 18 w 46"/>
                <a:gd name="T21" fmla="*/ 26 h 27"/>
                <a:gd name="T22" fmla="*/ 15 w 46"/>
                <a:gd name="T23" fmla="*/ 13 h 27"/>
                <a:gd name="T24" fmla="*/ 14 w 46"/>
                <a:gd name="T25" fmla="*/ 13 h 27"/>
                <a:gd name="T26" fmla="*/ 14 w 46"/>
                <a:gd name="T27" fmla="*/ 13 h 27"/>
                <a:gd name="T28" fmla="*/ 14 w 46"/>
                <a:gd name="T29" fmla="*/ 13 h 27"/>
                <a:gd name="T30" fmla="*/ 15 w 46"/>
                <a:gd name="T31" fmla="*/ 0 h 27"/>
                <a:gd name="T32" fmla="*/ 13 w 46"/>
                <a:gd name="T33" fmla="*/ 13 h 27"/>
                <a:gd name="T34" fmla="*/ 8 w 46"/>
                <a:gd name="T35" fmla="*/ 10 h 27"/>
                <a:gd name="T36" fmla="*/ 7 w 46"/>
                <a:gd name="T37" fmla="*/ 10 h 27"/>
                <a:gd name="T38" fmla="*/ 0 w 46"/>
                <a:gd name="T39" fmla="*/ 22 h 27"/>
                <a:gd name="T40" fmla="*/ 4 w 46"/>
                <a:gd name="T41" fmla="*/ 24 h 27"/>
                <a:gd name="T42" fmla="*/ 5 w 46"/>
                <a:gd name="T43" fmla="*/ 24 h 27"/>
                <a:gd name="T44" fmla="*/ 7 w 46"/>
                <a:gd name="T45" fmla="*/ 24 h 27"/>
                <a:gd name="T46" fmla="*/ 3 w 46"/>
                <a:gd name="T47" fmla="*/ 21 h 27"/>
                <a:gd name="T48" fmla="*/ 1 w 46"/>
                <a:gd name="T49" fmla="*/ 22 h 27"/>
                <a:gd name="T50" fmla="*/ 6 w 46"/>
                <a:gd name="T51" fmla="*/ 10 h 27"/>
                <a:gd name="T52" fmla="*/ 6 w 46"/>
                <a:gd name="T53" fmla="*/ 11 h 27"/>
                <a:gd name="T54" fmla="*/ 7 w 46"/>
                <a:gd name="T55" fmla="*/ 25 h 27"/>
                <a:gd name="T56" fmla="*/ 9 w 46"/>
                <a:gd name="T57" fmla="*/ 26 h 27"/>
                <a:gd name="T58" fmla="*/ 11 w 46"/>
                <a:gd name="T59" fmla="*/ 25 h 27"/>
                <a:gd name="T60" fmla="*/ 12 w 46"/>
                <a:gd name="T61" fmla="*/ 25 h 27"/>
                <a:gd name="T62" fmla="*/ 12 w 46"/>
                <a:gd name="T63" fmla="*/ 25 h 27"/>
                <a:gd name="T64" fmla="*/ 16 w 46"/>
                <a:gd name="T65" fmla="*/ 27 h 27"/>
                <a:gd name="T66" fmla="*/ 18 w 46"/>
                <a:gd name="T67" fmla="*/ 27 h 27"/>
                <a:gd name="T68" fmla="*/ 23 w 46"/>
                <a:gd name="T69" fmla="*/ 24 h 27"/>
                <a:gd name="T70" fmla="*/ 33 w 46"/>
                <a:gd name="T71" fmla="*/ 21 h 27"/>
                <a:gd name="T72" fmla="*/ 34 w 46"/>
                <a:gd name="T73" fmla="*/ 21 h 27"/>
                <a:gd name="T74" fmla="*/ 35 w 46"/>
                <a:gd name="T75" fmla="*/ 21 h 27"/>
                <a:gd name="T76" fmla="*/ 33 w 46"/>
                <a:gd name="T77" fmla="*/ 23 h 27"/>
                <a:gd name="T78" fmla="*/ 34 w 46"/>
                <a:gd name="T79" fmla="*/ 23 h 27"/>
                <a:gd name="T80" fmla="*/ 40 w 46"/>
                <a:gd name="T81" fmla="*/ 19 h 27"/>
                <a:gd name="T82" fmla="*/ 37 w 46"/>
                <a:gd name="T83" fmla="*/ 17 h 27"/>
                <a:gd name="T84" fmla="*/ 30 w 46"/>
                <a:gd name="T85" fmla="*/ 8 h 27"/>
                <a:gd name="T86" fmla="*/ 32 w 46"/>
                <a:gd name="T87" fmla="*/ 9 h 27"/>
                <a:gd name="T88" fmla="*/ 46 w 46"/>
                <a:gd name="T89" fmla="*/ 17 h 27"/>
                <a:gd name="T90" fmla="*/ 45 w 46"/>
                <a:gd name="T91" fmla="*/ 14 h 27"/>
                <a:gd name="T92" fmla="*/ 32 w 46"/>
                <a:gd name="T93" fmla="*/ 1 h 27"/>
                <a:gd name="T94" fmla="*/ 28 w 46"/>
                <a:gd name="T95" fmla="*/ 3 h 27"/>
                <a:gd name="T96" fmla="*/ 22 w 46"/>
                <a:gd name="T97" fmla="*/ 2 h 27"/>
                <a:gd name="T98" fmla="*/ 17 w 46"/>
                <a:gd name="T99" fmla="*/ 1 h 27"/>
                <a:gd name="T100" fmla="*/ 16 w 46"/>
                <a:gd name="T101" fmla="*/ 0 h 27"/>
                <a:gd name="T102" fmla="*/ 16 w 46"/>
                <a:gd name="T103" fmla="*/ 0 h 27"/>
                <a:gd name="T104" fmla="*/ 16 w 46"/>
                <a:gd name="T105" fmla="*/ 0 h 27"/>
                <a:gd name="T106" fmla="*/ 16 w 46"/>
                <a:gd name="T107" fmla="*/ 0 h 27"/>
                <a:gd name="T108" fmla="*/ 16 w 46"/>
                <a:gd name="T109" fmla="*/ 0 h 27"/>
                <a:gd name="T110" fmla="*/ 15 w 46"/>
                <a:gd name="T111" fmla="*/ 0 h 27"/>
                <a:gd name="T112" fmla="*/ 32 w 46"/>
                <a:gd name="T113" fmla="*/ 0 h 27"/>
                <a:gd name="T114" fmla="*/ 32 w 46"/>
                <a:gd name="T115" fmla="*/ 1 h 27"/>
                <a:gd name="T116" fmla="*/ 32 w 46"/>
                <a:gd name="T117" fmla="*/ 0 h 27"/>
                <a:gd name="T118" fmla="*/ 32 w 46"/>
                <a:gd name="T1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27">
                  <a:moveTo>
                    <a:pt x="7" y="24"/>
                  </a:moveTo>
                  <a:cubicBezTo>
                    <a:pt x="7" y="25"/>
                    <a:pt x="7" y="25"/>
                    <a:pt x="6" y="25"/>
                  </a:cubicBezTo>
                  <a:cubicBezTo>
                    <a:pt x="7" y="25"/>
                    <a:pt x="7" y="25"/>
                    <a:pt x="7" y="25"/>
                  </a:cubicBezTo>
                  <a:cubicBezTo>
                    <a:pt x="7" y="25"/>
                    <a:pt x="7" y="25"/>
                    <a:pt x="7" y="24"/>
                  </a:cubicBezTo>
                  <a:moveTo>
                    <a:pt x="14" y="13"/>
                  </a:moveTo>
                  <a:cubicBezTo>
                    <a:pt x="15" y="13"/>
                    <a:pt x="17" y="12"/>
                    <a:pt x="17" y="7"/>
                  </a:cubicBezTo>
                  <a:cubicBezTo>
                    <a:pt x="24" y="19"/>
                    <a:pt x="24" y="19"/>
                    <a:pt x="24" y="19"/>
                  </a:cubicBezTo>
                  <a:cubicBezTo>
                    <a:pt x="24" y="19"/>
                    <a:pt x="31" y="19"/>
                    <a:pt x="34" y="19"/>
                  </a:cubicBezTo>
                  <a:cubicBezTo>
                    <a:pt x="37" y="19"/>
                    <a:pt x="37" y="19"/>
                    <a:pt x="32" y="20"/>
                  </a:cubicBezTo>
                  <a:cubicBezTo>
                    <a:pt x="32" y="20"/>
                    <a:pt x="32" y="20"/>
                    <a:pt x="31" y="20"/>
                  </a:cubicBezTo>
                  <a:cubicBezTo>
                    <a:pt x="29" y="20"/>
                    <a:pt x="24" y="21"/>
                    <a:pt x="18" y="26"/>
                  </a:cubicBezTo>
                  <a:cubicBezTo>
                    <a:pt x="18" y="26"/>
                    <a:pt x="18" y="13"/>
                    <a:pt x="15" y="13"/>
                  </a:cubicBezTo>
                  <a:cubicBezTo>
                    <a:pt x="15" y="13"/>
                    <a:pt x="15" y="13"/>
                    <a:pt x="14" y="13"/>
                  </a:cubicBezTo>
                  <a:cubicBezTo>
                    <a:pt x="14" y="13"/>
                    <a:pt x="14" y="13"/>
                    <a:pt x="14" y="13"/>
                  </a:cubicBezTo>
                  <a:cubicBezTo>
                    <a:pt x="14" y="13"/>
                    <a:pt x="14" y="13"/>
                    <a:pt x="14" y="13"/>
                  </a:cubicBezTo>
                  <a:moveTo>
                    <a:pt x="15" y="0"/>
                  </a:moveTo>
                  <a:cubicBezTo>
                    <a:pt x="15" y="0"/>
                    <a:pt x="19" y="13"/>
                    <a:pt x="13" y="13"/>
                  </a:cubicBezTo>
                  <a:cubicBezTo>
                    <a:pt x="12" y="13"/>
                    <a:pt x="10" y="12"/>
                    <a:pt x="8" y="10"/>
                  </a:cubicBezTo>
                  <a:cubicBezTo>
                    <a:pt x="8" y="10"/>
                    <a:pt x="7" y="10"/>
                    <a:pt x="7" y="10"/>
                  </a:cubicBezTo>
                  <a:cubicBezTo>
                    <a:pt x="6" y="10"/>
                    <a:pt x="4" y="11"/>
                    <a:pt x="0" y="22"/>
                  </a:cubicBezTo>
                  <a:cubicBezTo>
                    <a:pt x="0" y="22"/>
                    <a:pt x="1" y="23"/>
                    <a:pt x="4" y="24"/>
                  </a:cubicBezTo>
                  <a:cubicBezTo>
                    <a:pt x="5" y="24"/>
                    <a:pt x="5" y="24"/>
                    <a:pt x="5" y="24"/>
                  </a:cubicBezTo>
                  <a:cubicBezTo>
                    <a:pt x="7" y="24"/>
                    <a:pt x="7" y="24"/>
                    <a:pt x="7" y="24"/>
                  </a:cubicBezTo>
                  <a:cubicBezTo>
                    <a:pt x="6" y="23"/>
                    <a:pt x="5" y="21"/>
                    <a:pt x="3" y="21"/>
                  </a:cubicBezTo>
                  <a:cubicBezTo>
                    <a:pt x="2" y="21"/>
                    <a:pt x="1" y="21"/>
                    <a:pt x="1" y="22"/>
                  </a:cubicBezTo>
                  <a:cubicBezTo>
                    <a:pt x="1" y="22"/>
                    <a:pt x="5" y="10"/>
                    <a:pt x="6" y="10"/>
                  </a:cubicBezTo>
                  <a:cubicBezTo>
                    <a:pt x="6" y="10"/>
                    <a:pt x="6" y="10"/>
                    <a:pt x="6" y="11"/>
                  </a:cubicBezTo>
                  <a:cubicBezTo>
                    <a:pt x="7" y="25"/>
                    <a:pt x="7" y="25"/>
                    <a:pt x="7" y="25"/>
                  </a:cubicBezTo>
                  <a:cubicBezTo>
                    <a:pt x="8" y="25"/>
                    <a:pt x="8" y="25"/>
                    <a:pt x="9" y="26"/>
                  </a:cubicBezTo>
                  <a:cubicBezTo>
                    <a:pt x="9" y="25"/>
                    <a:pt x="10" y="25"/>
                    <a:pt x="11" y="25"/>
                  </a:cubicBezTo>
                  <a:cubicBezTo>
                    <a:pt x="11" y="25"/>
                    <a:pt x="11" y="25"/>
                    <a:pt x="12" y="25"/>
                  </a:cubicBezTo>
                  <a:cubicBezTo>
                    <a:pt x="12" y="25"/>
                    <a:pt x="12" y="25"/>
                    <a:pt x="12" y="25"/>
                  </a:cubicBezTo>
                  <a:cubicBezTo>
                    <a:pt x="13" y="25"/>
                    <a:pt x="16" y="25"/>
                    <a:pt x="16" y="27"/>
                  </a:cubicBezTo>
                  <a:cubicBezTo>
                    <a:pt x="17" y="27"/>
                    <a:pt x="17" y="27"/>
                    <a:pt x="18" y="27"/>
                  </a:cubicBezTo>
                  <a:cubicBezTo>
                    <a:pt x="19" y="25"/>
                    <a:pt x="21" y="25"/>
                    <a:pt x="23" y="24"/>
                  </a:cubicBezTo>
                  <a:cubicBezTo>
                    <a:pt x="26" y="23"/>
                    <a:pt x="30" y="21"/>
                    <a:pt x="33" y="21"/>
                  </a:cubicBezTo>
                  <a:cubicBezTo>
                    <a:pt x="33" y="21"/>
                    <a:pt x="34" y="21"/>
                    <a:pt x="34" y="21"/>
                  </a:cubicBezTo>
                  <a:cubicBezTo>
                    <a:pt x="34" y="21"/>
                    <a:pt x="34" y="21"/>
                    <a:pt x="35" y="21"/>
                  </a:cubicBezTo>
                  <a:cubicBezTo>
                    <a:pt x="35" y="21"/>
                    <a:pt x="36" y="21"/>
                    <a:pt x="33" y="23"/>
                  </a:cubicBezTo>
                  <a:cubicBezTo>
                    <a:pt x="33" y="23"/>
                    <a:pt x="34" y="23"/>
                    <a:pt x="34" y="23"/>
                  </a:cubicBezTo>
                  <a:cubicBezTo>
                    <a:pt x="35" y="23"/>
                    <a:pt x="37" y="21"/>
                    <a:pt x="40" y="19"/>
                  </a:cubicBezTo>
                  <a:cubicBezTo>
                    <a:pt x="40" y="19"/>
                    <a:pt x="35" y="19"/>
                    <a:pt x="37" y="17"/>
                  </a:cubicBezTo>
                  <a:cubicBezTo>
                    <a:pt x="37" y="17"/>
                    <a:pt x="25" y="8"/>
                    <a:pt x="30" y="8"/>
                  </a:cubicBezTo>
                  <a:cubicBezTo>
                    <a:pt x="31" y="8"/>
                    <a:pt x="31" y="9"/>
                    <a:pt x="32" y="9"/>
                  </a:cubicBezTo>
                  <a:cubicBezTo>
                    <a:pt x="32" y="9"/>
                    <a:pt x="40" y="9"/>
                    <a:pt x="46" y="17"/>
                  </a:cubicBezTo>
                  <a:cubicBezTo>
                    <a:pt x="46" y="16"/>
                    <a:pt x="45" y="15"/>
                    <a:pt x="45" y="14"/>
                  </a:cubicBezTo>
                  <a:cubicBezTo>
                    <a:pt x="45" y="14"/>
                    <a:pt x="36" y="5"/>
                    <a:pt x="32" y="1"/>
                  </a:cubicBezTo>
                  <a:cubicBezTo>
                    <a:pt x="32" y="2"/>
                    <a:pt x="31" y="3"/>
                    <a:pt x="28" y="3"/>
                  </a:cubicBezTo>
                  <a:cubicBezTo>
                    <a:pt x="26" y="3"/>
                    <a:pt x="25" y="3"/>
                    <a:pt x="22" y="2"/>
                  </a:cubicBezTo>
                  <a:cubicBezTo>
                    <a:pt x="22" y="2"/>
                    <a:pt x="20" y="1"/>
                    <a:pt x="17" y="1"/>
                  </a:cubicBezTo>
                  <a:cubicBezTo>
                    <a:pt x="17" y="1"/>
                    <a:pt x="16" y="1"/>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moveTo>
                    <a:pt x="32" y="0"/>
                  </a:moveTo>
                  <a:cubicBezTo>
                    <a:pt x="32" y="1"/>
                    <a:pt x="32" y="1"/>
                    <a:pt x="32" y="1"/>
                  </a:cubicBezTo>
                  <a:cubicBezTo>
                    <a:pt x="32" y="0"/>
                    <a:pt x="32" y="0"/>
                    <a:pt x="32" y="0"/>
                  </a:cubicBezTo>
                  <a:cubicBezTo>
                    <a:pt x="32" y="0"/>
                    <a:pt x="32" y="0"/>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553"/>
            <p:cNvSpPr>
              <a:spLocks/>
            </p:cNvSpPr>
            <p:nvPr/>
          </p:nvSpPr>
          <p:spPr bwMode="auto">
            <a:xfrm>
              <a:off x="1287" y="2684"/>
              <a:ext cx="9" cy="21"/>
            </a:xfrm>
            <a:custGeom>
              <a:avLst/>
              <a:gdLst>
                <a:gd name="T0" fmla="*/ 5 w 6"/>
                <a:gd name="T1" fmla="*/ 0 h 15"/>
                <a:gd name="T2" fmla="*/ 0 w 6"/>
                <a:gd name="T3" fmla="*/ 12 h 15"/>
                <a:gd name="T4" fmla="*/ 2 w 6"/>
                <a:gd name="T5" fmla="*/ 11 h 15"/>
                <a:gd name="T6" fmla="*/ 6 w 6"/>
                <a:gd name="T7" fmla="*/ 14 h 15"/>
                <a:gd name="T8" fmla="*/ 6 w 6"/>
                <a:gd name="T9" fmla="*/ 14 h 15"/>
                <a:gd name="T10" fmla="*/ 6 w 6"/>
                <a:gd name="T11" fmla="*/ 14 h 15"/>
                <a:gd name="T12" fmla="*/ 6 w 6"/>
                <a:gd name="T13" fmla="*/ 15 h 15"/>
                <a:gd name="T14" fmla="*/ 6 w 6"/>
                <a:gd name="T15" fmla="*/ 15 h 15"/>
                <a:gd name="T16" fmla="*/ 5 w 6"/>
                <a:gd name="T17" fmla="*/ 1 h 15"/>
                <a:gd name="T18" fmla="*/ 5 w 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5">
                  <a:moveTo>
                    <a:pt x="5" y="0"/>
                  </a:moveTo>
                  <a:cubicBezTo>
                    <a:pt x="4" y="0"/>
                    <a:pt x="0" y="12"/>
                    <a:pt x="0" y="12"/>
                  </a:cubicBezTo>
                  <a:cubicBezTo>
                    <a:pt x="0" y="11"/>
                    <a:pt x="1" y="11"/>
                    <a:pt x="2" y="11"/>
                  </a:cubicBezTo>
                  <a:cubicBezTo>
                    <a:pt x="4" y="11"/>
                    <a:pt x="5" y="13"/>
                    <a:pt x="6" y="14"/>
                  </a:cubicBezTo>
                  <a:cubicBezTo>
                    <a:pt x="6" y="14"/>
                    <a:pt x="6" y="14"/>
                    <a:pt x="6" y="14"/>
                  </a:cubicBezTo>
                  <a:cubicBezTo>
                    <a:pt x="6" y="14"/>
                    <a:pt x="6" y="14"/>
                    <a:pt x="6" y="14"/>
                  </a:cubicBezTo>
                  <a:cubicBezTo>
                    <a:pt x="6" y="15"/>
                    <a:pt x="6" y="15"/>
                    <a:pt x="6" y="15"/>
                  </a:cubicBezTo>
                  <a:cubicBezTo>
                    <a:pt x="6" y="15"/>
                    <a:pt x="6" y="15"/>
                    <a:pt x="6" y="15"/>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554"/>
            <p:cNvSpPr>
              <a:spLocks noEditPoints="1"/>
            </p:cNvSpPr>
            <p:nvPr/>
          </p:nvSpPr>
          <p:spPr bwMode="auto">
            <a:xfrm>
              <a:off x="1306" y="2679"/>
              <a:ext cx="33" cy="28"/>
            </a:xfrm>
            <a:custGeom>
              <a:avLst/>
              <a:gdLst>
                <a:gd name="T0" fmla="*/ 0 w 23"/>
                <a:gd name="T1" fmla="*/ 6 h 19"/>
                <a:gd name="T2" fmla="*/ 0 w 23"/>
                <a:gd name="T3" fmla="*/ 6 h 19"/>
                <a:gd name="T4" fmla="*/ 0 w 23"/>
                <a:gd name="T5" fmla="*/ 6 h 19"/>
                <a:gd name="T6" fmla="*/ 3 w 23"/>
                <a:gd name="T7" fmla="*/ 0 h 19"/>
                <a:gd name="T8" fmla="*/ 0 w 23"/>
                <a:gd name="T9" fmla="*/ 6 h 19"/>
                <a:gd name="T10" fmla="*/ 1 w 23"/>
                <a:gd name="T11" fmla="*/ 6 h 19"/>
                <a:gd name="T12" fmla="*/ 4 w 23"/>
                <a:gd name="T13" fmla="*/ 19 h 19"/>
                <a:gd name="T14" fmla="*/ 17 w 23"/>
                <a:gd name="T15" fmla="*/ 13 h 19"/>
                <a:gd name="T16" fmla="*/ 18 w 23"/>
                <a:gd name="T17" fmla="*/ 13 h 19"/>
                <a:gd name="T18" fmla="*/ 20 w 23"/>
                <a:gd name="T19" fmla="*/ 12 h 19"/>
                <a:gd name="T20" fmla="*/ 10 w 23"/>
                <a:gd name="T21" fmla="*/ 12 h 19"/>
                <a:gd name="T22" fmla="*/ 3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0" y="6"/>
                  </a:moveTo>
                  <a:cubicBezTo>
                    <a:pt x="0" y="6"/>
                    <a:pt x="0" y="6"/>
                    <a:pt x="0" y="6"/>
                  </a:cubicBezTo>
                  <a:cubicBezTo>
                    <a:pt x="0" y="6"/>
                    <a:pt x="0" y="6"/>
                    <a:pt x="0" y="6"/>
                  </a:cubicBezTo>
                  <a:moveTo>
                    <a:pt x="3" y="0"/>
                  </a:moveTo>
                  <a:cubicBezTo>
                    <a:pt x="3" y="5"/>
                    <a:pt x="1" y="6"/>
                    <a:pt x="0" y="6"/>
                  </a:cubicBezTo>
                  <a:cubicBezTo>
                    <a:pt x="1" y="6"/>
                    <a:pt x="1" y="6"/>
                    <a:pt x="1" y="6"/>
                  </a:cubicBezTo>
                  <a:cubicBezTo>
                    <a:pt x="4" y="6"/>
                    <a:pt x="4" y="19"/>
                    <a:pt x="4" y="19"/>
                  </a:cubicBezTo>
                  <a:cubicBezTo>
                    <a:pt x="10" y="14"/>
                    <a:pt x="15" y="13"/>
                    <a:pt x="17" y="13"/>
                  </a:cubicBezTo>
                  <a:cubicBezTo>
                    <a:pt x="18" y="13"/>
                    <a:pt x="18" y="13"/>
                    <a:pt x="18" y="13"/>
                  </a:cubicBezTo>
                  <a:cubicBezTo>
                    <a:pt x="23" y="12"/>
                    <a:pt x="23" y="12"/>
                    <a:pt x="20" y="12"/>
                  </a:cubicBezTo>
                  <a:cubicBezTo>
                    <a:pt x="17" y="12"/>
                    <a:pt x="10" y="12"/>
                    <a:pt x="10" y="12"/>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pic>
          <p:nvPicPr>
            <p:cNvPr id="153" name="Picture 555"/>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1303" y="2664"/>
              <a:ext cx="11" cy="1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54" name="Freeform 556"/>
            <p:cNvSpPr>
              <a:spLocks/>
            </p:cNvSpPr>
            <p:nvPr/>
          </p:nvSpPr>
          <p:spPr bwMode="auto">
            <a:xfrm>
              <a:off x="1309" y="2669"/>
              <a:ext cx="1" cy="1"/>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1" y="1"/>
                  </a:cubicBezTo>
                  <a:cubicBezTo>
                    <a:pt x="1" y="1"/>
                    <a:pt x="1" y="1"/>
                    <a:pt x="1" y="1"/>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557"/>
            <p:cNvSpPr>
              <a:spLocks noEditPoints="1"/>
            </p:cNvSpPr>
            <p:nvPr/>
          </p:nvSpPr>
          <p:spPr bwMode="auto">
            <a:xfrm>
              <a:off x="1318" y="2704"/>
              <a:ext cx="40" cy="30"/>
            </a:xfrm>
            <a:custGeom>
              <a:avLst/>
              <a:gdLst>
                <a:gd name="T0" fmla="*/ 19 w 28"/>
                <a:gd name="T1" fmla="*/ 10 h 21"/>
                <a:gd name="T2" fmla="*/ 19 w 28"/>
                <a:gd name="T3" fmla="*/ 10 h 21"/>
                <a:gd name="T4" fmla="*/ 20 w 28"/>
                <a:gd name="T5" fmla="*/ 15 h 21"/>
                <a:gd name="T6" fmla="*/ 20 w 28"/>
                <a:gd name="T7" fmla="*/ 15 h 21"/>
                <a:gd name="T8" fmla="*/ 20 w 28"/>
                <a:gd name="T9" fmla="*/ 15 h 21"/>
                <a:gd name="T10" fmla="*/ 21 w 28"/>
                <a:gd name="T11" fmla="*/ 10 h 21"/>
                <a:gd name="T12" fmla="*/ 19 w 28"/>
                <a:gd name="T13" fmla="*/ 10 h 21"/>
                <a:gd name="T14" fmla="*/ 8 w 28"/>
                <a:gd name="T15" fmla="*/ 9 h 21"/>
                <a:gd name="T16" fmla="*/ 3 w 28"/>
                <a:gd name="T17" fmla="*/ 14 h 21"/>
                <a:gd name="T18" fmla="*/ 2 w 28"/>
                <a:gd name="T19" fmla="*/ 15 h 21"/>
                <a:gd name="T20" fmla="*/ 0 w 28"/>
                <a:gd name="T21" fmla="*/ 20 h 21"/>
                <a:gd name="T22" fmla="*/ 10 w 28"/>
                <a:gd name="T23" fmla="*/ 17 h 21"/>
                <a:gd name="T24" fmla="*/ 7 w 28"/>
                <a:gd name="T25" fmla="*/ 13 h 21"/>
                <a:gd name="T26" fmla="*/ 7 w 28"/>
                <a:gd name="T27" fmla="*/ 14 h 21"/>
                <a:gd name="T28" fmla="*/ 5 w 28"/>
                <a:gd name="T29" fmla="*/ 17 h 21"/>
                <a:gd name="T30" fmla="*/ 3 w 28"/>
                <a:gd name="T31" fmla="*/ 17 h 21"/>
                <a:gd name="T32" fmla="*/ 4 w 28"/>
                <a:gd name="T33" fmla="*/ 13 h 21"/>
                <a:gd name="T34" fmla="*/ 6 w 28"/>
                <a:gd name="T35" fmla="*/ 13 h 21"/>
                <a:gd name="T36" fmla="*/ 8 w 28"/>
                <a:gd name="T37" fmla="*/ 10 h 21"/>
                <a:gd name="T38" fmla="*/ 8 w 28"/>
                <a:gd name="T39" fmla="*/ 9 h 21"/>
                <a:gd name="T40" fmla="*/ 27 w 28"/>
                <a:gd name="T41" fmla="*/ 6 h 21"/>
                <a:gd name="T42" fmla="*/ 26 w 28"/>
                <a:gd name="T43" fmla="*/ 11 h 21"/>
                <a:gd name="T44" fmla="*/ 26 w 28"/>
                <a:gd name="T45" fmla="*/ 12 h 21"/>
                <a:gd name="T46" fmla="*/ 27 w 28"/>
                <a:gd name="T47" fmla="*/ 15 h 21"/>
                <a:gd name="T48" fmla="*/ 27 w 28"/>
                <a:gd name="T49" fmla="*/ 21 h 21"/>
                <a:gd name="T50" fmla="*/ 27 w 28"/>
                <a:gd name="T51" fmla="*/ 21 h 21"/>
                <a:gd name="T52" fmla="*/ 27 w 28"/>
                <a:gd name="T53" fmla="*/ 6 h 21"/>
                <a:gd name="T54" fmla="*/ 13 w 28"/>
                <a:gd name="T55" fmla="*/ 5 h 21"/>
                <a:gd name="T56" fmla="*/ 10 w 28"/>
                <a:gd name="T57" fmla="*/ 8 h 21"/>
                <a:gd name="T58" fmla="*/ 10 w 28"/>
                <a:gd name="T59" fmla="*/ 8 h 21"/>
                <a:gd name="T60" fmla="*/ 13 w 28"/>
                <a:gd name="T61" fmla="*/ 6 h 21"/>
                <a:gd name="T62" fmla="*/ 13 w 28"/>
                <a:gd name="T63" fmla="*/ 5 h 21"/>
                <a:gd name="T64" fmla="*/ 8 w 28"/>
                <a:gd name="T65" fmla="*/ 2 h 21"/>
                <a:gd name="T66" fmla="*/ 5 w 28"/>
                <a:gd name="T67" fmla="*/ 5 h 21"/>
                <a:gd name="T68" fmla="*/ 6 w 28"/>
                <a:gd name="T69" fmla="*/ 6 h 21"/>
                <a:gd name="T70" fmla="*/ 8 w 28"/>
                <a:gd name="T71" fmla="*/ 6 h 21"/>
                <a:gd name="T72" fmla="*/ 8 w 28"/>
                <a:gd name="T73" fmla="*/ 4 h 21"/>
                <a:gd name="T74" fmla="*/ 8 w 28"/>
                <a:gd name="T75" fmla="*/ 2 h 21"/>
                <a:gd name="T76" fmla="*/ 20 w 28"/>
                <a:gd name="T77" fmla="*/ 1 h 21"/>
                <a:gd name="T78" fmla="*/ 20 w 28"/>
                <a:gd name="T79" fmla="*/ 1 h 21"/>
                <a:gd name="T80" fmla="*/ 20 w 28"/>
                <a:gd name="T81" fmla="*/ 1 h 21"/>
                <a:gd name="T82" fmla="*/ 19 w 28"/>
                <a:gd name="T83" fmla="*/ 3 h 21"/>
                <a:gd name="T84" fmla="*/ 19 w 28"/>
                <a:gd name="T85" fmla="*/ 3 h 21"/>
                <a:gd name="T86" fmla="*/ 20 w 28"/>
                <a:gd name="T87" fmla="*/ 1 h 21"/>
                <a:gd name="T88" fmla="*/ 20 w 28"/>
                <a:gd name="T89" fmla="*/ 1 h 21"/>
                <a:gd name="T90" fmla="*/ 11 w 28"/>
                <a:gd name="T91" fmla="*/ 1 h 21"/>
                <a:gd name="T92" fmla="*/ 10 w 28"/>
                <a:gd name="T93" fmla="*/ 2 h 21"/>
                <a:gd name="T94" fmla="*/ 10 w 28"/>
                <a:gd name="T95" fmla="*/ 5 h 21"/>
                <a:gd name="T96" fmla="*/ 11 w 28"/>
                <a:gd name="T97" fmla="*/ 5 h 21"/>
                <a:gd name="T98" fmla="*/ 13 w 28"/>
                <a:gd name="T99" fmla="*/ 4 h 21"/>
                <a:gd name="T100" fmla="*/ 13 w 28"/>
                <a:gd name="T101" fmla="*/ 4 h 21"/>
                <a:gd name="T102" fmla="*/ 11 w 28"/>
                <a:gd name="T103" fmla="*/ 1 h 21"/>
                <a:gd name="T104" fmla="*/ 17 w 28"/>
                <a:gd name="T105" fmla="*/ 0 h 21"/>
                <a:gd name="T106" fmla="*/ 14 w 28"/>
                <a:gd name="T107" fmla="*/ 1 h 21"/>
                <a:gd name="T108" fmla="*/ 15 w 28"/>
                <a:gd name="T109" fmla="*/ 3 h 21"/>
                <a:gd name="T110" fmla="*/ 16 w 28"/>
                <a:gd name="T111" fmla="*/ 3 h 21"/>
                <a:gd name="T112" fmla="*/ 15 w 28"/>
                <a:gd name="T113" fmla="*/ 3 h 21"/>
                <a:gd name="T114" fmla="*/ 16 w 28"/>
                <a:gd name="T115" fmla="*/ 5 h 21"/>
                <a:gd name="T116" fmla="*/ 17 w 28"/>
                <a:gd name="T117" fmla="*/ 4 h 21"/>
                <a:gd name="T118" fmla="*/ 16 w 28"/>
                <a:gd name="T119" fmla="*/ 2 h 21"/>
                <a:gd name="T120" fmla="*/ 17 w 28"/>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21">
                  <a:moveTo>
                    <a:pt x="19" y="10"/>
                  </a:moveTo>
                  <a:cubicBezTo>
                    <a:pt x="19" y="10"/>
                    <a:pt x="19" y="10"/>
                    <a:pt x="19" y="10"/>
                  </a:cubicBezTo>
                  <a:cubicBezTo>
                    <a:pt x="18" y="15"/>
                    <a:pt x="19" y="15"/>
                    <a:pt x="20" y="15"/>
                  </a:cubicBezTo>
                  <a:cubicBezTo>
                    <a:pt x="20" y="15"/>
                    <a:pt x="20" y="15"/>
                    <a:pt x="20" y="15"/>
                  </a:cubicBezTo>
                  <a:cubicBezTo>
                    <a:pt x="20" y="15"/>
                    <a:pt x="20" y="15"/>
                    <a:pt x="20" y="15"/>
                  </a:cubicBezTo>
                  <a:cubicBezTo>
                    <a:pt x="21" y="15"/>
                    <a:pt x="21" y="13"/>
                    <a:pt x="21" y="10"/>
                  </a:cubicBezTo>
                  <a:cubicBezTo>
                    <a:pt x="20" y="10"/>
                    <a:pt x="20" y="10"/>
                    <a:pt x="19" y="10"/>
                  </a:cubicBezTo>
                  <a:moveTo>
                    <a:pt x="8" y="9"/>
                  </a:moveTo>
                  <a:cubicBezTo>
                    <a:pt x="6" y="11"/>
                    <a:pt x="5" y="12"/>
                    <a:pt x="3" y="14"/>
                  </a:cubicBezTo>
                  <a:cubicBezTo>
                    <a:pt x="3" y="15"/>
                    <a:pt x="3" y="15"/>
                    <a:pt x="2" y="15"/>
                  </a:cubicBezTo>
                  <a:cubicBezTo>
                    <a:pt x="1" y="17"/>
                    <a:pt x="0" y="18"/>
                    <a:pt x="0" y="20"/>
                  </a:cubicBezTo>
                  <a:cubicBezTo>
                    <a:pt x="10" y="17"/>
                    <a:pt x="10" y="17"/>
                    <a:pt x="10" y="17"/>
                  </a:cubicBezTo>
                  <a:cubicBezTo>
                    <a:pt x="8" y="17"/>
                    <a:pt x="7" y="14"/>
                    <a:pt x="7" y="13"/>
                  </a:cubicBezTo>
                  <a:cubicBezTo>
                    <a:pt x="7" y="13"/>
                    <a:pt x="7" y="14"/>
                    <a:pt x="7" y="14"/>
                  </a:cubicBezTo>
                  <a:cubicBezTo>
                    <a:pt x="5" y="17"/>
                    <a:pt x="5" y="17"/>
                    <a:pt x="5" y="17"/>
                  </a:cubicBezTo>
                  <a:cubicBezTo>
                    <a:pt x="3" y="17"/>
                    <a:pt x="3" y="17"/>
                    <a:pt x="3" y="17"/>
                  </a:cubicBezTo>
                  <a:cubicBezTo>
                    <a:pt x="4" y="13"/>
                    <a:pt x="4" y="13"/>
                    <a:pt x="4" y="13"/>
                  </a:cubicBezTo>
                  <a:cubicBezTo>
                    <a:pt x="6" y="13"/>
                    <a:pt x="6" y="13"/>
                    <a:pt x="6" y="13"/>
                  </a:cubicBezTo>
                  <a:cubicBezTo>
                    <a:pt x="5" y="13"/>
                    <a:pt x="5" y="12"/>
                    <a:pt x="8" y="10"/>
                  </a:cubicBezTo>
                  <a:cubicBezTo>
                    <a:pt x="8" y="10"/>
                    <a:pt x="8" y="10"/>
                    <a:pt x="8" y="9"/>
                  </a:cubicBezTo>
                  <a:moveTo>
                    <a:pt x="27" y="6"/>
                  </a:moveTo>
                  <a:cubicBezTo>
                    <a:pt x="27" y="8"/>
                    <a:pt x="27" y="10"/>
                    <a:pt x="26" y="11"/>
                  </a:cubicBezTo>
                  <a:cubicBezTo>
                    <a:pt x="26" y="12"/>
                    <a:pt x="26" y="12"/>
                    <a:pt x="26" y="12"/>
                  </a:cubicBezTo>
                  <a:cubicBezTo>
                    <a:pt x="27" y="13"/>
                    <a:pt x="27" y="14"/>
                    <a:pt x="27" y="15"/>
                  </a:cubicBezTo>
                  <a:cubicBezTo>
                    <a:pt x="27" y="15"/>
                    <a:pt x="28" y="16"/>
                    <a:pt x="27" y="21"/>
                  </a:cubicBezTo>
                  <a:cubicBezTo>
                    <a:pt x="27" y="21"/>
                    <a:pt x="27" y="21"/>
                    <a:pt x="27" y="21"/>
                  </a:cubicBezTo>
                  <a:cubicBezTo>
                    <a:pt x="28" y="19"/>
                    <a:pt x="28" y="15"/>
                    <a:pt x="27" y="6"/>
                  </a:cubicBezTo>
                  <a:moveTo>
                    <a:pt x="13" y="5"/>
                  </a:moveTo>
                  <a:cubicBezTo>
                    <a:pt x="12" y="6"/>
                    <a:pt x="11" y="7"/>
                    <a:pt x="10" y="8"/>
                  </a:cubicBezTo>
                  <a:cubicBezTo>
                    <a:pt x="10" y="8"/>
                    <a:pt x="10" y="8"/>
                    <a:pt x="10" y="8"/>
                  </a:cubicBezTo>
                  <a:cubicBezTo>
                    <a:pt x="11" y="8"/>
                    <a:pt x="12" y="7"/>
                    <a:pt x="13" y="6"/>
                  </a:cubicBezTo>
                  <a:cubicBezTo>
                    <a:pt x="13" y="6"/>
                    <a:pt x="13" y="5"/>
                    <a:pt x="13" y="5"/>
                  </a:cubicBezTo>
                  <a:moveTo>
                    <a:pt x="8" y="2"/>
                  </a:moveTo>
                  <a:cubicBezTo>
                    <a:pt x="7" y="3"/>
                    <a:pt x="6" y="4"/>
                    <a:pt x="5" y="5"/>
                  </a:cubicBezTo>
                  <a:cubicBezTo>
                    <a:pt x="5" y="5"/>
                    <a:pt x="4" y="6"/>
                    <a:pt x="6" y="6"/>
                  </a:cubicBezTo>
                  <a:cubicBezTo>
                    <a:pt x="6" y="6"/>
                    <a:pt x="7" y="6"/>
                    <a:pt x="8" y="6"/>
                  </a:cubicBezTo>
                  <a:cubicBezTo>
                    <a:pt x="8" y="5"/>
                    <a:pt x="8" y="4"/>
                    <a:pt x="8" y="4"/>
                  </a:cubicBezTo>
                  <a:cubicBezTo>
                    <a:pt x="8" y="3"/>
                    <a:pt x="8" y="3"/>
                    <a:pt x="8" y="2"/>
                  </a:cubicBezTo>
                  <a:moveTo>
                    <a:pt x="20" y="1"/>
                  </a:moveTo>
                  <a:cubicBezTo>
                    <a:pt x="20" y="1"/>
                    <a:pt x="20" y="1"/>
                    <a:pt x="20" y="1"/>
                  </a:cubicBezTo>
                  <a:cubicBezTo>
                    <a:pt x="20" y="1"/>
                    <a:pt x="20" y="1"/>
                    <a:pt x="20" y="1"/>
                  </a:cubicBezTo>
                  <a:cubicBezTo>
                    <a:pt x="19" y="1"/>
                    <a:pt x="19" y="2"/>
                    <a:pt x="19" y="3"/>
                  </a:cubicBezTo>
                  <a:cubicBezTo>
                    <a:pt x="19" y="3"/>
                    <a:pt x="19" y="3"/>
                    <a:pt x="19" y="3"/>
                  </a:cubicBezTo>
                  <a:cubicBezTo>
                    <a:pt x="19" y="3"/>
                    <a:pt x="20" y="2"/>
                    <a:pt x="20" y="1"/>
                  </a:cubicBezTo>
                  <a:cubicBezTo>
                    <a:pt x="20" y="1"/>
                    <a:pt x="20" y="1"/>
                    <a:pt x="20" y="1"/>
                  </a:cubicBezTo>
                  <a:moveTo>
                    <a:pt x="11" y="1"/>
                  </a:moveTo>
                  <a:cubicBezTo>
                    <a:pt x="10" y="1"/>
                    <a:pt x="10" y="2"/>
                    <a:pt x="10" y="2"/>
                  </a:cubicBezTo>
                  <a:cubicBezTo>
                    <a:pt x="10" y="2"/>
                    <a:pt x="10" y="4"/>
                    <a:pt x="10" y="5"/>
                  </a:cubicBezTo>
                  <a:cubicBezTo>
                    <a:pt x="10" y="5"/>
                    <a:pt x="11" y="5"/>
                    <a:pt x="11" y="5"/>
                  </a:cubicBezTo>
                  <a:cubicBezTo>
                    <a:pt x="13" y="4"/>
                    <a:pt x="13" y="4"/>
                    <a:pt x="13" y="4"/>
                  </a:cubicBezTo>
                  <a:cubicBezTo>
                    <a:pt x="13" y="4"/>
                    <a:pt x="13" y="4"/>
                    <a:pt x="13" y="4"/>
                  </a:cubicBezTo>
                  <a:cubicBezTo>
                    <a:pt x="13" y="2"/>
                    <a:pt x="12" y="1"/>
                    <a:pt x="11" y="1"/>
                  </a:cubicBezTo>
                  <a:moveTo>
                    <a:pt x="17" y="0"/>
                  </a:moveTo>
                  <a:cubicBezTo>
                    <a:pt x="17" y="0"/>
                    <a:pt x="16" y="1"/>
                    <a:pt x="14" y="1"/>
                  </a:cubicBezTo>
                  <a:cubicBezTo>
                    <a:pt x="15" y="1"/>
                    <a:pt x="15" y="2"/>
                    <a:pt x="15" y="3"/>
                  </a:cubicBezTo>
                  <a:cubicBezTo>
                    <a:pt x="16" y="3"/>
                    <a:pt x="16" y="3"/>
                    <a:pt x="16" y="3"/>
                  </a:cubicBezTo>
                  <a:cubicBezTo>
                    <a:pt x="16" y="3"/>
                    <a:pt x="16" y="3"/>
                    <a:pt x="15" y="3"/>
                  </a:cubicBezTo>
                  <a:cubicBezTo>
                    <a:pt x="16" y="4"/>
                    <a:pt x="16" y="4"/>
                    <a:pt x="16" y="5"/>
                  </a:cubicBezTo>
                  <a:cubicBezTo>
                    <a:pt x="16" y="5"/>
                    <a:pt x="16" y="5"/>
                    <a:pt x="17" y="4"/>
                  </a:cubicBezTo>
                  <a:cubicBezTo>
                    <a:pt x="17" y="3"/>
                    <a:pt x="17" y="2"/>
                    <a:pt x="16" y="2"/>
                  </a:cubicBezTo>
                  <a:cubicBezTo>
                    <a:pt x="16" y="2"/>
                    <a:pt x="17" y="1"/>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558"/>
            <p:cNvSpPr>
              <a:spLocks/>
            </p:cNvSpPr>
            <p:nvPr/>
          </p:nvSpPr>
          <p:spPr bwMode="auto">
            <a:xfrm>
              <a:off x="1248" y="2807"/>
              <a:ext cx="138" cy="13"/>
            </a:xfrm>
            <a:custGeom>
              <a:avLst/>
              <a:gdLst>
                <a:gd name="T0" fmla="*/ 90 w 95"/>
                <a:gd name="T1" fmla="*/ 0 h 9"/>
                <a:gd name="T2" fmla="*/ 89 w 95"/>
                <a:gd name="T3" fmla="*/ 1 h 9"/>
                <a:gd name="T4" fmla="*/ 89 w 95"/>
                <a:gd name="T5" fmla="*/ 1 h 9"/>
                <a:gd name="T6" fmla="*/ 78 w 95"/>
                <a:gd name="T7" fmla="*/ 6 h 9"/>
                <a:gd name="T8" fmla="*/ 64 w 95"/>
                <a:gd name="T9" fmla="*/ 7 h 9"/>
                <a:gd name="T10" fmla="*/ 58 w 95"/>
                <a:gd name="T11" fmla="*/ 6 h 9"/>
                <a:gd name="T12" fmla="*/ 28 w 95"/>
                <a:gd name="T13" fmla="*/ 8 h 9"/>
                <a:gd name="T14" fmla="*/ 25 w 95"/>
                <a:gd name="T15" fmla="*/ 8 h 9"/>
                <a:gd name="T16" fmla="*/ 5 w 95"/>
                <a:gd name="T17" fmla="*/ 4 h 9"/>
                <a:gd name="T18" fmla="*/ 4 w 95"/>
                <a:gd name="T19" fmla="*/ 2 h 9"/>
                <a:gd name="T20" fmla="*/ 4 w 95"/>
                <a:gd name="T21" fmla="*/ 2 h 9"/>
                <a:gd name="T22" fmla="*/ 8 w 95"/>
                <a:gd name="T23" fmla="*/ 6 h 9"/>
                <a:gd name="T24" fmla="*/ 24 w 95"/>
                <a:gd name="T25" fmla="*/ 9 h 9"/>
                <a:gd name="T26" fmla="*/ 29 w 95"/>
                <a:gd name="T27" fmla="*/ 9 h 9"/>
                <a:gd name="T28" fmla="*/ 64 w 95"/>
                <a:gd name="T29" fmla="*/ 8 h 9"/>
                <a:gd name="T30" fmla="*/ 82 w 95"/>
                <a:gd name="T31" fmla="*/ 5 h 9"/>
                <a:gd name="T32" fmla="*/ 92 w 95"/>
                <a:gd name="T33" fmla="*/ 1 h 9"/>
                <a:gd name="T34" fmla="*/ 90 w 95"/>
                <a:gd name="T35" fmla="*/ 1 h 9"/>
                <a:gd name="T36" fmla="*/ 90 w 95"/>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
                  <a:moveTo>
                    <a:pt x="90" y="0"/>
                  </a:moveTo>
                  <a:cubicBezTo>
                    <a:pt x="90" y="1"/>
                    <a:pt x="89" y="1"/>
                    <a:pt x="89" y="1"/>
                  </a:cubicBezTo>
                  <a:cubicBezTo>
                    <a:pt x="89" y="1"/>
                    <a:pt x="89" y="1"/>
                    <a:pt x="89" y="1"/>
                  </a:cubicBezTo>
                  <a:cubicBezTo>
                    <a:pt x="86" y="1"/>
                    <a:pt x="78" y="6"/>
                    <a:pt x="78" y="6"/>
                  </a:cubicBezTo>
                  <a:cubicBezTo>
                    <a:pt x="64" y="7"/>
                    <a:pt x="64" y="7"/>
                    <a:pt x="64" y="7"/>
                  </a:cubicBezTo>
                  <a:cubicBezTo>
                    <a:pt x="63" y="7"/>
                    <a:pt x="60" y="6"/>
                    <a:pt x="58" y="6"/>
                  </a:cubicBezTo>
                  <a:cubicBezTo>
                    <a:pt x="47" y="6"/>
                    <a:pt x="28" y="8"/>
                    <a:pt x="28" y="8"/>
                  </a:cubicBezTo>
                  <a:cubicBezTo>
                    <a:pt x="27" y="8"/>
                    <a:pt x="26" y="8"/>
                    <a:pt x="25" y="8"/>
                  </a:cubicBezTo>
                  <a:cubicBezTo>
                    <a:pt x="17" y="8"/>
                    <a:pt x="5" y="4"/>
                    <a:pt x="5" y="4"/>
                  </a:cubicBezTo>
                  <a:cubicBezTo>
                    <a:pt x="5" y="3"/>
                    <a:pt x="5" y="3"/>
                    <a:pt x="4" y="2"/>
                  </a:cubicBezTo>
                  <a:cubicBezTo>
                    <a:pt x="4" y="2"/>
                    <a:pt x="4" y="2"/>
                    <a:pt x="4" y="2"/>
                  </a:cubicBezTo>
                  <a:cubicBezTo>
                    <a:pt x="4" y="2"/>
                    <a:pt x="0" y="3"/>
                    <a:pt x="8" y="6"/>
                  </a:cubicBezTo>
                  <a:cubicBezTo>
                    <a:pt x="8" y="6"/>
                    <a:pt x="16" y="9"/>
                    <a:pt x="24" y="9"/>
                  </a:cubicBezTo>
                  <a:cubicBezTo>
                    <a:pt x="25" y="9"/>
                    <a:pt x="27" y="9"/>
                    <a:pt x="29" y="9"/>
                  </a:cubicBezTo>
                  <a:cubicBezTo>
                    <a:pt x="29" y="9"/>
                    <a:pt x="59" y="8"/>
                    <a:pt x="64" y="8"/>
                  </a:cubicBezTo>
                  <a:cubicBezTo>
                    <a:pt x="64" y="8"/>
                    <a:pt x="76" y="8"/>
                    <a:pt x="82" y="5"/>
                  </a:cubicBezTo>
                  <a:cubicBezTo>
                    <a:pt x="82" y="5"/>
                    <a:pt x="95" y="1"/>
                    <a:pt x="92" y="1"/>
                  </a:cubicBezTo>
                  <a:cubicBezTo>
                    <a:pt x="91" y="1"/>
                    <a:pt x="91" y="1"/>
                    <a:pt x="90" y="1"/>
                  </a:cubicBezTo>
                  <a:cubicBezTo>
                    <a:pt x="90" y="0"/>
                    <a:pt x="90" y="0"/>
                    <a:pt x="9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559"/>
            <p:cNvSpPr>
              <a:spLocks noEditPoints="1"/>
            </p:cNvSpPr>
            <p:nvPr/>
          </p:nvSpPr>
          <p:spPr bwMode="auto">
            <a:xfrm>
              <a:off x="1254" y="2718"/>
              <a:ext cx="125" cy="101"/>
            </a:xfrm>
            <a:custGeom>
              <a:avLst/>
              <a:gdLst>
                <a:gd name="T0" fmla="*/ 50 w 86"/>
                <a:gd name="T1" fmla="*/ 46 h 69"/>
                <a:gd name="T2" fmla="*/ 51 w 86"/>
                <a:gd name="T3" fmla="*/ 46 h 69"/>
                <a:gd name="T4" fmla="*/ 59 w 86"/>
                <a:gd name="T5" fmla="*/ 1 h 69"/>
                <a:gd name="T6" fmla="*/ 58 w 86"/>
                <a:gd name="T7" fmla="*/ 5 h 69"/>
                <a:gd name="T8" fmla="*/ 59 w 86"/>
                <a:gd name="T9" fmla="*/ 7 h 69"/>
                <a:gd name="T10" fmla="*/ 53 w 86"/>
                <a:gd name="T11" fmla="*/ 12 h 69"/>
                <a:gd name="T12" fmla="*/ 40 w 86"/>
                <a:gd name="T13" fmla="*/ 29 h 69"/>
                <a:gd name="T14" fmla="*/ 38 w 86"/>
                <a:gd name="T15" fmla="*/ 58 h 69"/>
                <a:gd name="T16" fmla="*/ 47 w 86"/>
                <a:gd name="T17" fmla="*/ 57 h 69"/>
                <a:gd name="T18" fmla="*/ 47 w 86"/>
                <a:gd name="T19" fmla="*/ 58 h 69"/>
                <a:gd name="T20" fmla="*/ 38 w 86"/>
                <a:gd name="T21" fmla="*/ 61 h 69"/>
                <a:gd name="T22" fmla="*/ 37 w 86"/>
                <a:gd name="T23" fmla="*/ 61 h 69"/>
                <a:gd name="T24" fmla="*/ 19 w 86"/>
                <a:gd name="T25" fmla="*/ 68 h 69"/>
                <a:gd name="T26" fmla="*/ 0 w 86"/>
                <a:gd name="T27" fmla="*/ 63 h 69"/>
                <a:gd name="T28" fmla="*/ 21 w 86"/>
                <a:gd name="T29" fmla="*/ 69 h 69"/>
                <a:gd name="T30" fmla="*/ 54 w 86"/>
                <a:gd name="T31" fmla="*/ 67 h 69"/>
                <a:gd name="T32" fmla="*/ 74 w 86"/>
                <a:gd name="T33" fmla="*/ 67 h 69"/>
                <a:gd name="T34" fmla="*/ 85 w 86"/>
                <a:gd name="T35" fmla="*/ 62 h 69"/>
                <a:gd name="T36" fmla="*/ 85 w 86"/>
                <a:gd name="T37" fmla="*/ 60 h 69"/>
                <a:gd name="T38" fmla="*/ 82 w 86"/>
                <a:gd name="T39" fmla="*/ 61 h 69"/>
                <a:gd name="T40" fmla="*/ 82 w 86"/>
                <a:gd name="T41" fmla="*/ 57 h 69"/>
                <a:gd name="T42" fmla="*/ 74 w 86"/>
                <a:gd name="T43" fmla="*/ 64 h 69"/>
                <a:gd name="T44" fmla="*/ 79 w 86"/>
                <a:gd name="T45" fmla="*/ 55 h 69"/>
                <a:gd name="T46" fmla="*/ 78 w 86"/>
                <a:gd name="T47" fmla="*/ 55 h 69"/>
                <a:gd name="T48" fmla="*/ 63 w 86"/>
                <a:gd name="T49" fmla="*/ 63 h 69"/>
                <a:gd name="T50" fmla="*/ 73 w 86"/>
                <a:gd name="T51" fmla="*/ 56 h 69"/>
                <a:gd name="T52" fmla="*/ 52 w 86"/>
                <a:gd name="T53" fmla="*/ 58 h 69"/>
                <a:gd name="T54" fmla="*/ 52 w 86"/>
                <a:gd name="T55" fmla="*/ 58 h 69"/>
                <a:gd name="T56" fmla="*/ 48 w 86"/>
                <a:gd name="T57" fmla="*/ 46 h 69"/>
                <a:gd name="T58" fmla="*/ 51 w 86"/>
                <a:gd name="T59" fmla="*/ 43 h 69"/>
                <a:gd name="T60" fmla="*/ 50 w 86"/>
                <a:gd name="T61" fmla="*/ 42 h 69"/>
                <a:gd name="T62" fmla="*/ 54 w 86"/>
                <a:gd name="T63" fmla="*/ 41 h 69"/>
                <a:gd name="T64" fmla="*/ 67 w 86"/>
                <a:gd name="T65" fmla="*/ 40 h 69"/>
                <a:gd name="T66" fmla="*/ 58 w 86"/>
                <a:gd name="T67" fmla="*/ 34 h 69"/>
                <a:gd name="T68" fmla="*/ 63 w 86"/>
                <a:gd name="T69" fmla="*/ 28 h 69"/>
                <a:gd name="T70" fmla="*/ 64 w 86"/>
                <a:gd name="T71" fmla="*/ 14 h 69"/>
                <a:gd name="T72" fmla="*/ 61 w 86"/>
                <a:gd name="T73" fmla="*/ 14 h 69"/>
                <a:gd name="T74" fmla="*/ 68 w 86"/>
                <a:gd name="T75" fmla="*/ 8 h 69"/>
                <a:gd name="T76" fmla="*/ 67 w 86"/>
                <a:gd name="T77" fmla="*/ 1 h 69"/>
                <a:gd name="T78" fmla="*/ 67 w 86"/>
                <a:gd name="T79" fmla="*/ 1 h 69"/>
                <a:gd name="T80" fmla="*/ 64 w 86"/>
                <a:gd name="T81" fmla="*/ 7 h 69"/>
                <a:gd name="T82" fmla="*/ 60 w 86"/>
                <a:gd name="T8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69">
                  <a:moveTo>
                    <a:pt x="51" y="46"/>
                  </a:moveTo>
                  <a:cubicBezTo>
                    <a:pt x="50" y="46"/>
                    <a:pt x="50" y="46"/>
                    <a:pt x="50" y="46"/>
                  </a:cubicBezTo>
                  <a:cubicBezTo>
                    <a:pt x="50" y="46"/>
                    <a:pt x="50" y="46"/>
                    <a:pt x="50" y="46"/>
                  </a:cubicBezTo>
                  <a:cubicBezTo>
                    <a:pt x="50" y="46"/>
                    <a:pt x="50" y="46"/>
                    <a:pt x="51" y="46"/>
                  </a:cubicBezTo>
                  <a:moveTo>
                    <a:pt x="60" y="0"/>
                  </a:moveTo>
                  <a:cubicBezTo>
                    <a:pt x="60" y="0"/>
                    <a:pt x="60" y="0"/>
                    <a:pt x="59" y="1"/>
                  </a:cubicBezTo>
                  <a:cubicBezTo>
                    <a:pt x="59" y="2"/>
                    <a:pt x="59" y="4"/>
                    <a:pt x="59" y="4"/>
                  </a:cubicBezTo>
                  <a:cubicBezTo>
                    <a:pt x="59" y="4"/>
                    <a:pt x="59" y="5"/>
                    <a:pt x="58" y="5"/>
                  </a:cubicBezTo>
                  <a:cubicBezTo>
                    <a:pt x="60" y="5"/>
                    <a:pt x="60" y="5"/>
                    <a:pt x="60" y="5"/>
                  </a:cubicBezTo>
                  <a:cubicBezTo>
                    <a:pt x="59" y="7"/>
                    <a:pt x="59" y="7"/>
                    <a:pt x="59" y="7"/>
                  </a:cubicBezTo>
                  <a:cubicBezTo>
                    <a:pt x="59" y="7"/>
                    <a:pt x="59" y="7"/>
                    <a:pt x="59" y="7"/>
                  </a:cubicBezTo>
                  <a:cubicBezTo>
                    <a:pt x="58" y="7"/>
                    <a:pt x="55" y="7"/>
                    <a:pt x="53" y="12"/>
                  </a:cubicBezTo>
                  <a:cubicBezTo>
                    <a:pt x="50" y="13"/>
                    <a:pt x="29" y="22"/>
                    <a:pt x="40" y="29"/>
                  </a:cubicBezTo>
                  <a:cubicBezTo>
                    <a:pt x="40" y="29"/>
                    <a:pt x="40" y="29"/>
                    <a:pt x="40" y="29"/>
                  </a:cubicBezTo>
                  <a:cubicBezTo>
                    <a:pt x="41" y="29"/>
                    <a:pt x="55" y="29"/>
                    <a:pt x="42" y="44"/>
                  </a:cubicBezTo>
                  <a:cubicBezTo>
                    <a:pt x="42" y="44"/>
                    <a:pt x="28" y="58"/>
                    <a:pt x="38" y="58"/>
                  </a:cubicBezTo>
                  <a:cubicBezTo>
                    <a:pt x="40" y="58"/>
                    <a:pt x="42" y="58"/>
                    <a:pt x="45" y="57"/>
                  </a:cubicBezTo>
                  <a:cubicBezTo>
                    <a:pt x="45" y="57"/>
                    <a:pt x="46" y="57"/>
                    <a:pt x="47" y="57"/>
                  </a:cubicBezTo>
                  <a:cubicBezTo>
                    <a:pt x="47" y="57"/>
                    <a:pt x="47" y="57"/>
                    <a:pt x="47" y="57"/>
                  </a:cubicBezTo>
                  <a:cubicBezTo>
                    <a:pt x="47" y="58"/>
                    <a:pt x="47" y="58"/>
                    <a:pt x="47" y="58"/>
                  </a:cubicBezTo>
                  <a:cubicBezTo>
                    <a:pt x="47" y="58"/>
                    <a:pt x="47" y="58"/>
                    <a:pt x="47" y="58"/>
                  </a:cubicBezTo>
                  <a:cubicBezTo>
                    <a:pt x="47" y="58"/>
                    <a:pt x="42" y="61"/>
                    <a:pt x="38" y="61"/>
                  </a:cubicBezTo>
                  <a:cubicBezTo>
                    <a:pt x="38" y="61"/>
                    <a:pt x="38" y="61"/>
                    <a:pt x="37" y="61"/>
                  </a:cubicBezTo>
                  <a:cubicBezTo>
                    <a:pt x="37" y="61"/>
                    <a:pt x="37" y="61"/>
                    <a:pt x="37" y="61"/>
                  </a:cubicBezTo>
                  <a:cubicBezTo>
                    <a:pt x="35" y="61"/>
                    <a:pt x="27" y="61"/>
                    <a:pt x="25" y="66"/>
                  </a:cubicBezTo>
                  <a:cubicBezTo>
                    <a:pt x="25" y="66"/>
                    <a:pt x="24" y="68"/>
                    <a:pt x="19" y="68"/>
                  </a:cubicBezTo>
                  <a:cubicBezTo>
                    <a:pt x="18" y="68"/>
                    <a:pt x="17" y="68"/>
                    <a:pt x="16" y="68"/>
                  </a:cubicBezTo>
                  <a:cubicBezTo>
                    <a:pt x="0" y="63"/>
                    <a:pt x="0" y="63"/>
                    <a:pt x="0" y="63"/>
                  </a:cubicBezTo>
                  <a:cubicBezTo>
                    <a:pt x="1" y="64"/>
                    <a:pt x="1" y="64"/>
                    <a:pt x="1" y="65"/>
                  </a:cubicBezTo>
                  <a:cubicBezTo>
                    <a:pt x="1" y="65"/>
                    <a:pt x="13" y="69"/>
                    <a:pt x="21" y="69"/>
                  </a:cubicBezTo>
                  <a:cubicBezTo>
                    <a:pt x="22" y="69"/>
                    <a:pt x="23" y="69"/>
                    <a:pt x="24" y="69"/>
                  </a:cubicBezTo>
                  <a:cubicBezTo>
                    <a:pt x="24" y="69"/>
                    <a:pt x="43" y="67"/>
                    <a:pt x="54" y="67"/>
                  </a:cubicBezTo>
                  <a:cubicBezTo>
                    <a:pt x="56" y="67"/>
                    <a:pt x="59" y="68"/>
                    <a:pt x="60" y="68"/>
                  </a:cubicBezTo>
                  <a:cubicBezTo>
                    <a:pt x="74" y="67"/>
                    <a:pt x="74" y="67"/>
                    <a:pt x="74" y="67"/>
                  </a:cubicBezTo>
                  <a:cubicBezTo>
                    <a:pt x="74" y="67"/>
                    <a:pt x="82" y="62"/>
                    <a:pt x="85" y="62"/>
                  </a:cubicBezTo>
                  <a:cubicBezTo>
                    <a:pt x="85" y="62"/>
                    <a:pt x="85" y="62"/>
                    <a:pt x="85" y="62"/>
                  </a:cubicBezTo>
                  <a:cubicBezTo>
                    <a:pt x="85" y="62"/>
                    <a:pt x="86" y="62"/>
                    <a:pt x="86" y="61"/>
                  </a:cubicBezTo>
                  <a:cubicBezTo>
                    <a:pt x="85" y="60"/>
                    <a:pt x="85" y="60"/>
                    <a:pt x="85" y="60"/>
                  </a:cubicBezTo>
                  <a:cubicBezTo>
                    <a:pt x="84" y="61"/>
                    <a:pt x="84" y="62"/>
                    <a:pt x="83" y="62"/>
                  </a:cubicBezTo>
                  <a:cubicBezTo>
                    <a:pt x="82" y="62"/>
                    <a:pt x="82" y="61"/>
                    <a:pt x="82" y="61"/>
                  </a:cubicBezTo>
                  <a:cubicBezTo>
                    <a:pt x="84" y="59"/>
                    <a:pt x="83" y="58"/>
                    <a:pt x="83" y="58"/>
                  </a:cubicBezTo>
                  <a:cubicBezTo>
                    <a:pt x="82" y="57"/>
                    <a:pt x="82" y="57"/>
                    <a:pt x="82" y="57"/>
                  </a:cubicBezTo>
                  <a:cubicBezTo>
                    <a:pt x="81" y="57"/>
                    <a:pt x="81" y="57"/>
                    <a:pt x="81" y="57"/>
                  </a:cubicBezTo>
                  <a:cubicBezTo>
                    <a:pt x="79" y="60"/>
                    <a:pt x="74" y="64"/>
                    <a:pt x="74" y="64"/>
                  </a:cubicBezTo>
                  <a:cubicBezTo>
                    <a:pt x="73" y="63"/>
                    <a:pt x="79" y="56"/>
                    <a:pt x="79" y="56"/>
                  </a:cubicBezTo>
                  <a:cubicBezTo>
                    <a:pt x="79" y="55"/>
                    <a:pt x="79" y="55"/>
                    <a:pt x="79" y="55"/>
                  </a:cubicBezTo>
                  <a:cubicBezTo>
                    <a:pt x="78" y="55"/>
                    <a:pt x="78" y="55"/>
                    <a:pt x="78" y="55"/>
                  </a:cubicBezTo>
                  <a:cubicBezTo>
                    <a:pt x="78" y="55"/>
                    <a:pt x="78" y="55"/>
                    <a:pt x="78" y="55"/>
                  </a:cubicBezTo>
                  <a:cubicBezTo>
                    <a:pt x="77" y="56"/>
                    <a:pt x="76" y="56"/>
                    <a:pt x="75" y="57"/>
                  </a:cubicBezTo>
                  <a:cubicBezTo>
                    <a:pt x="68" y="62"/>
                    <a:pt x="65" y="63"/>
                    <a:pt x="63" y="63"/>
                  </a:cubicBezTo>
                  <a:cubicBezTo>
                    <a:pt x="62" y="63"/>
                    <a:pt x="62" y="63"/>
                    <a:pt x="62" y="63"/>
                  </a:cubicBezTo>
                  <a:cubicBezTo>
                    <a:pt x="64" y="59"/>
                    <a:pt x="73" y="56"/>
                    <a:pt x="73" y="56"/>
                  </a:cubicBezTo>
                  <a:cubicBezTo>
                    <a:pt x="73" y="56"/>
                    <a:pt x="68" y="56"/>
                    <a:pt x="63" y="56"/>
                  </a:cubicBezTo>
                  <a:cubicBezTo>
                    <a:pt x="59" y="56"/>
                    <a:pt x="54" y="56"/>
                    <a:pt x="52" y="58"/>
                  </a:cubicBezTo>
                  <a:cubicBezTo>
                    <a:pt x="52" y="58"/>
                    <a:pt x="52" y="58"/>
                    <a:pt x="52" y="58"/>
                  </a:cubicBezTo>
                  <a:cubicBezTo>
                    <a:pt x="52" y="58"/>
                    <a:pt x="52" y="58"/>
                    <a:pt x="52" y="58"/>
                  </a:cubicBezTo>
                  <a:cubicBezTo>
                    <a:pt x="52" y="56"/>
                    <a:pt x="50" y="50"/>
                    <a:pt x="50" y="46"/>
                  </a:cubicBezTo>
                  <a:cubicBezTo>
                    <a:pt x="49" y="46"/>
                    <a:pt x="49" y="46"/>
                    <a:pt x="48" y="46"/>
                  </a:cubicBezTo>
                  <a:cubicBezTo>
                    <a:pt x="47" y="44"/>
                    <a:pt x="48" y="43"/>
                    <a:pt x="50" y="42"/>
                  </a:cubicBezTo>
                  <a:cubicBezTo>
                    <a:pt x="51" y="43"/>
                    <a:pt x="51" y="43"/>
                    <a:pt x="51" y="43"/>
                  </a:cubicBezTo>
                  <a:cubicBezTo>
                    <a:pt x="51" y="43"/>
                    <a:pt x="51" y="43"/>
                    <a:pt x="51" y="43"/>
                  </a:cubicBezTo>
                  <a:cubicBezTo>
                    <a:pt x="50" y="42"/>
                    <a:pt x="50" y="42"/>
                    <a:pt x="50" y="42"/>
                  </a:cubicBezTo>
                  <a:cubicBezTo>
                    <a:pt x="51" y="42"/>
                    <a:pt x="52" y="41"/>
                    <a:pt x="53" y="41"/>
                  </a:cubicBezTo>
                  <a:cubicBezTo>
                    <a:pt x="54" y="41"/>
                    <a:pt x="54" y="41"/>
                    <a:pt x="54" y="41"/>
                  </a:cubicBezTo>
                  <a:cubicBezTo>
                    <a:pt x="56" y="39"/>
                    <a:pt x="58" y="37"/>
                    <a:pt x="61" y="37"/>
                  </a:cubicBezTo>
                  <a:cubicBezTo>
                    <a:pt x="63" y="37"/>
                    <a:pt x="65" y="38"/>
                    <a:pt x="67" y="40"/>
                  </a:cubicBezTo>
                  <a:cubicBezTo>
                    <a:pt x="67" y="40"/>
                    <a:pt x="66" y="34"/>
                    <a:pt x="60" y="34"/>
                  </a:cubicBezTo>
                  <a:cubicBezTo>
                    <a:pt x="59" y="34"/>
                    <a:pt x="59" y="34"/>
                    <a:pt x="58" y="34"/>
                  </a:cubicBezTo>
                  <a:cubicBezTo>
                    <a:pt x="58" y="34"/>
                    <a:pt x="47" y="32"/>
                    <a:pt x="64" y="29"/>
                  </a:cubicBezTo>
                  <a:cubicBezTo>
                    <a:pt x="64" y="29"/>
                    <a:pt x="72" y="28"/>
                    <a:pt x="63" y="28"/>
                  </a:cubicBezTo>
                  <a:cubicBezTo>
                    <a:pt x="63" y="28"/>
                    <a:pt x="55" y="25"/>
                    <a:pt x="66" y="20"/>
                  </a:cubicBezTo>
                  <a:cubicBezTo>
                    <a:pt x="66" y="20"/>
                    <a:pt x="75" y="14"/>
                    <a:pt x="64" y="14"/>
                  </a:cubicBezTo>
                  <a:cubicBezTo>
                    <a:pt x="64" y="14"/>
                    <a:pt x="63" y="14"/>
                    <a:pt x="62" y="14"/>
                  </a:cubicBezTo>
                  <a:cubicBezTo>
                    <a:pt x="62" y="14"/>
                    <a:pt x="62" y="14"/>
                    <a:pt x="61" y="14"/>
                  </a:cubicBezTo>
                  <a:cubicBezTo>
                    <a:pt x="57" y="14"/>
                    <a:pt x="49" y="14"/>
                    <a:pt x="67" y="9"/>
                  </a:cubicBezTo>
                  <a:cubicBezTo>
                    <a:pt x="67" y="9"/>
                    <a:pt x="68" y="9"/>
                    <a:pt x="68" y="8"/>
                  </a:cubicBezTo>
                  <a:cubicBezTo>
                    <a:pt x="67" y="8"/>
                    <a:pt x="67" y="5"/>
                    <a:pt x="67" y="5"/>
                  </a:cubicBezTo>
                  <a:cubicBezTo>
                    <a:pt x="67" y="4"/>
                    <a:pt x="67" y="2"/>
                    <a:pt x="67" y="1"/>
                  </a:cubicBezTo>
                  <a:cubicBezTo>
                    <a:pt x="67" y="1"/>
                    <a:pt x="67" y="1"/>
                    <a:pt x="67" y="1"/>
                  </a:cubicBezTo>
                  <a:cubicBezTo>
                    <a:pt x="67" y="1"/>
                    <a:pt x="67" y="1"/>
                    <a:pt x="67" y="1"/>
                  </a:cubicBezTo>
                  <a:cubicBezTo>
                    <a:pt x="67" y="1"/>
                    <a:pt x="67" y="7"/>
                    <a:pt x="65" y="7"/>
                  </a:cubicBezTo>
                  <a:cubicBezTo>
                    <a:pt x="65" y="7"/>
                    <a:pt x="64" y="7"/>
                    <a:pt x="64" y="7"/>
                  </a:cubicBezTo>
                  <a:cubicBezTo>
                    <a:pt x="64" y="7"/>
                    <a:pt x="64" y="7"/>
                    <a:pt x="64" y="7"/>
                  </a:cubicBezTo>
                  <a:cubicBezTo>
                    <a:pt x="63" y="7"/>
                    <a:pt x="60" y="7"/>
                    <a:pt x="60" y="3"/>
                  </a:cubicBezTo>
                  <a:cubicBezTo>
                    <a:pt x="60" y="3"/>
                    <a:pt x="60" y="2"/>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560"/>
            <p:cNvSpPr>
              <a:spLocks/>
            </p:cNvSpPr>
            <p:nvPr/>
          </p:nvSpPr>
          <p:spPr bwMode="auto">
            <a:xfrm>
              <a:off x="1322" y="2779"/>
              <a:ext cx="6" cy="6"/>
            </a:xfrm>
            <a:custGeom>
              <a:avLst/>
              <a:gdLst>
                <a:gd name="T0" fmla="*/ 3 w 4"/>
                <a:gd name="T1" fmla="*/ 0 h 4"/>
                <a:gd name="T2" fmla="*/ 1 w 4"/>
                <a:gd name="T3" fmla="*/ 4 h 4"/>
                <a:gd name="T4" fmla="*/ 3 w 4"/>
                <a:gd name="T5" fmla="*/ 4 h 4"/>
                <a:gd name="T6" fmla="*/ 3 w 4"/>
                <a:gd name="T7" fmla="*/ 4 h 4"/>
                <a:gd name="T8" fmla="*/ 3 w 4"/>
                <a:gd name="T9" fmla="*/ 4 h 4"/>
                <a:gd name="T10" fmla="*/ 3 w 4"/>
                <a:gd name="T11" fmla="*/ 4 h 4"/>
                <a:gd name="T12" fmla="*/ 3 w 4"/>
                <a:gd name="T13" fmla="*/ 4 h 4"/>
                <a:gd name="T14" fmla="*/ 4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1" y="1"/>
                    <a:pt x="0" y="2"/>
                    <a:pt x="1" y="4"/>
                  </a:cubicBezTo>
                  <a:cubicBezTo>
                    <a:pt x="2" y="4"/>
                    <a:pt x="2" y="4"/>
                    <a:pt x="3" y="4"/>
                  </a:cubicBezTo>
                  <a:cubicBezTo>
                    <a:pt x="3" y="4"/>
                    <a:pt x="3" y="4"/>
                    <a:pt x="3" y="4"/>
                  </a:cubicBezTo>
                  <a:cubicBezTo>
                    <a:pt x="3" y="4"/>
                    <a:pt x="3" y="4"/>
                    <a:pt x="3" y="4"/>
                  </a:cubicBezTo>
                  <a:cubicBezTo>
                    <a:pt x="3" y="4"/>
                    <a:pt x="3" y="4"/>
                    <a:pt x="3" y="4"/>
                  </a:cubicBezTo>
                  <a:cubicBezTo>
                    <a:pt x="3" y="4"/>
                    <a:pt x="3" y="4"/>
                    <a:pt x="3" y="4"/>
                  </a:cubicBezTo>
                  <a:cubicBezTo>
                    <a:pt x="3" y="3"/>
                    <a:pt x="3" y="1"/>
                    <a:pt x="4" y="1"/>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561"/>
            <p:cNvSpPr>
              <a:spLocks noEditPoints="1"/>
            </p:cNvSpPr>
            <p:nvPr/>
          </p:nvSpPr>
          <p:spPr bwMode="auto">
            <a:xfrm>
              <a:off x="1331" y="2720"/>
              <a:ext cx="24" cy="7"/>
            </a:xfrm>
            <a:custGeom>
              <a:avLst/>
              <a:gdLst>
                <a:gd name="T0" fmla="*/ 15 w 17"/>
                <a:gd name="T1" fmla="*/ 1 h 5"/>
                <a:gd name="T2" fmla="*/ 16 w 17"/>
                <a:gd name="T3" fmla="*/ 5 h 5"/>
                <a:gd name="T4" fmla="*/ 17 w 17"/>
                <a:gd name="T5" fmla="*/ 2 h 5"/>
                <a:gd name="T6" fmla="*/ 16 w 17"/>
                <a:gd name="T7" fmla="*/ 2 h 5"/>
                <a:gd name="T8" fmla="*/ 16 w 17"/>
                <a:gd name="T9" fmla="*/ 2 h 5"/>
                <a:gd name="T10" fmla="*/ 15 w 17"/>
                <a:gd name="T11" fmla="*/ 1 h 5"/>
                <a:gd name="T12" fmla="*/ 4 w 17"/>
                <a:gd name="T13" fmla="*/ 0 h 5"/>
                <a:gd name="T14" fmla="*/ 1 w 17"/>
                <a:gd name="T15" fmla="*/ 1 h 5"/>
                <a:gd name="T16" fmla="*/ 1 w 17"/>
                <a:gd name="T17" fmla="*/ 4 h 5"/>
                <a:gd name="T18" fmla="*/ 2 w 17"/>
                <a:gd name="T19" fmla="*/ 4 h 5"/>
                <a:gd name="T20" fmla="*/ 4 w 1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
                  <a:moveTo>
                    <a:pt x="15" y="1"/>
                  </a:moveTo>
                  <a:cubicBezTo>
                    <a:pt x="15" y="5"/>
                    <a:pt x="16" y="5"/>
                    <a:pt x="16" y="5"/>
                  </a:cubicBezTo>
                  <a:cubicBezTo>
                    <a:pt x="16" y="5"/>
                    <a:pt x="16" y="4"/>
                    <a:pt x="17" y="2"/>
                  </a:cubicBezTo>
                  <a:cubicBezTo>
                    <a:pt x="17" y="2"/>
                    <a:pt x="16" y="2"/>
                    <a:pt x="16" y="2"/>
                  </a:cubicBezTo>
                  <a:cubicBezTo>
                    <a:pt x="16" y="2"/>
                    <a:pt x="16" y="2"/>
                    <a:pt x="16" y="2"/>
                  </a:cubicBezTo>
                  <a:cubicBezTo>
                    <a:pt x="16" y="2"/>
                    <a:pt x="16" y="2"/>
                    <a:pt x="15" y="1"/>
                  </a:cubicBezTo>
                  <a:moveTo>
                    <a:pt x="4" y="0"/>
                  </a:moveTo>
                  <a:cubicBezTo>
                    <a:pt x="3" y="0"/>
                    <a:pt x="2" y="1"/>
                    <a:pt x="1" y="1"/>
                  </a:cubicBezTo>
                  <a:cubicBezTo>
                    <a:pt x="0" y="4"/>
                    <a:pt x="1" y="4"/>
                    <a:pt x="1" y="4"/>
                  </a:cubicBezTo>
                  <a:cubicBezTo>
                    <a:pt x="2" y="4"/>
                    <a:pt x="2" y="4"/>
                    <a:pt x="2" y="4"/>
                  </a:cubicBezTo>
                  <a:cubicBezTo>
                    <a:pt x="3" y="4"/>
                    <a:pt x="4" y="2"/>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0" name="Freeform 562"/>
            <p:cNvSpPr>
              <a:spLocks noEditPoints="1"/>
            </p:cNvSpPr>
            <p:nvPr/>
          </p:nvSpPr>
          <p:spPr bwMode="auto">
            <a:xfrm>
              <a:off x="1328" y="2775"/>
              <a:ext cx="32" cy="25"/>
            </a:xfrm>
            <a:custGeom>
              <a:avLst/>
              <a:gdLst>
                <a:gd name="T0" fmla="*/ 22 w 22"/>
                <a:gd name="T1" fmla="*/ 17 h 17"/>
                <a:gd name="T2" fmla="*/ 22 w 22"/>
                <a:gd name="T3" fmla="*/ 17 h 17"/>
                <a:gd name="T4" fmla="*/ 22 w 22"/>
                <a:gd name="T5" fmla="*/ 17 h 17"/>
                <a:gd name="T6" fmla="*/ 22 w 22"/>
                <a:gd name="T7" fmla="*/ 17 h 17"/>
                <a:gd name="T8" fmla="*/ 22 w 22"/>
                <a:gd name="T9" fmla="*/ 17 h 17"/>
                <a:gd name="T10" fmla="*/ 10 w 22"/>
                <a:gd name="T11" fmla="*/ 9 h 17"/>
                <a:gd name="T12" fmla="*/ 10 w 22"/>
                <a:gd name="T13" fmla="*/ 9 h 17"/>
                <a:gd name="T14" fmla="*/ 10 w 22"/>
                <a:gd name="T15" fmla="*/ 9 h 17"/>
                <a:gd name="T16" fmla="*/ 8 w 22"/>
                <a:gd name="T17" fmla="*/ 5 h 17"/>
                <a:gd name="T18" fmla="*/ 10 w 22"/>
                <a:gd name="T19" fmla="*/ 9 h 17"/>
                <a:gd name="T20" fmla="*/ 8 w 22"/>
                <a:gd name="T21" fmla="*/ 5 h 17"/>
                <a:gd name="T22" fmla="*/ 8 w 22"/>
                <a:gd name="T23" fmla="*/ 5 h 17"/>
                <a:gd name="T24" fmla="*/ 0 w 22"/>
                <a:gd name="T25" fmla="*/ 7 h 17"/>
                <a:gd name="T26" fmla="*/ 8 w 22"/>
                <a:gd name="T27" fmla="*/ 5 h 17"/>
                <a:gd name="T28" fmla="*/ 8 w 22"/>
                <a:gd name="T29" fmla="*/ 5 h 17"/>
                <a:gd name="T30" fmla="*/ 19 w 22"/>
                <a:gd name="T31" fmla="*/ 0 h 17"/>
                <a:gd name="T32" fmla="*/ 20 w 22"/>
                <a:gd name="T33" fmla="*/ 8 h 17"/>
                <a:gd name="T34" fmla="*/ 20 w 22"/>
                <a:gd name="T35" fmla="*/ 6 h 17"/>
                <a:gd name="T36" fmla="*/ 20 w 22"/>
                <a:gd name="T37" fmla="*/ 6 h 17"/>
                <a:gd name="T38" fmla="*/ 20 w 22"/>
                <a:gd name="T39" fmla="*/ 6 h 17"/>
                <a:gd name="T40" fmla="*/ 19 w 22"/>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7">
                  <a:moveTo>
                    <a:pt x="22" y="17"/>
                  </a:moveTo>
                  <a:cubicBezTo>
                    <a:pt x="22" y="17"/>
                    <a:pt x="22" y="17"/>
                    <a:pt x="22" y="17"/>
                  </a:cubicBezTo>
                  <a:cubicBezTo>
                    <a:pt x="22" y="17"/>
                    <a:pt x="22" y="17"/>
                    <a:pt x="22" y="17"/>
                  </a:cubicBezTo>
                  <a:cubicBezTo>
                    <a:pt x="22" y="17"/>
                    <a:pt x="22" y="17"/>
                    <a:pt x="22" y="17"/>
                  </a:cubicBezTo>
                  <a:cubicBezTo>
                    <a:pt x="22" y="17"/>
                    <a:pt x="22" y="17"/>
                    <a:pt x="22" y="17"/>
                  </a:cubicBezTo>
                  <a:moveTo>
                    <a:pt x="10" y="9"/>
                  </a:moveTo>
                  <a:cubicBezTo>
                    <a:pt x="10" y="9"/>
                    <a:pt x="10" y="9"/>
                    <a:pt x="10" y="9"/>
                  </a:cubicBezTo>
                  <a:cubicBezTo>
                    <a:pt x="10" y="9"/>
                    <a:pt x="10" y="9"/>
                    <a:pt x="10" y="9"/>
                  </a:cubicBezTo>
                  <a:moveTo>
                    <a:pt x="8" y="5"/>
                  </a:moveTo>
                  <a:cubicBezTo>
                    <a:pt x="10" y="5"/>
                    <a:pt x="11" y="6"/>
                    <a:pt x="10" y="9"/>
                  </a:cubicBezTo>
                  <a:cubicBezTo>
                    <a:pt x="11" y="6"/>
                    <a:pt x="10" y="5"/>
                    <a:pt x="8" y="5"/>
                  </a:cubicBezTo>
                  <a:moveTo>
                    <a:pt x="8" y="5"/>
                  </a:moveTo>
                  <a:cubicBezTo>
                    <a:pt x="5" y="5"/>
                    <a:pt x="2" y="6"/>
                    <a:pt x="0" y="7"/>
                  </a:cubicBezTo>
                  <a:cubicBezTo>
                    <a:pt x="2" y="6"/>
                    <a:pt x="5" y="5"/>
                    <a:pt x="8" y="5"/>
                  </a:cubicBezTo>
                  <a:cubicBezTo>
                    <a:pt x="8" y="5"/>
                    <a:pt x="8" y="5"/>
                    <a:pt x="8" y="5"/>
                  </a:cubicBezTo>
                  <a:moveTo>
                    <a:pt x="19" y="0"/>
                  </a:moveTo>
                  <a:cubicBezTo>
                    <a:pt x="19" y="3"/>
                    <a:pt x="19" y="6"/>
                    <a:pt x="20" y="8"/>
                  </a:cubicBezTo>
                  <a:cubicBezTo>
                    <a:pt x="20" y="7"/>
                    <a:pt x="20" y="7"/>
                    <a:pt x="20" y="6"/>
                  </a:cubicBezTo>
                  <a:cubicBezTo>
                    <a:pt x="20" y="6"/>
                    <a:pt x="20" y="6"/>
                    <a:pt x="20" y="6"/>
                  </a:cubicBezTo>
                  <a:cubicBezTo>
                    <a:pt x="20" y="6"/>
                    <a:pt x="20" y="6"/>
                    <a:pt x="20" y="6"/>
                  </a:cubicBezTo>
                  <a:cubicBezTo>
                    <a:pt x="20" y="6"/>
                    <a:pt x="19" y="3"/>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563"/>
            <p:cNvSpPr>
              <a:spLocks/>
            </p:cNvSpPr>
            <p:nvPr/>
          </p:nvSpPr>
          <p:spPr bwMode="auto">
            <a:xfrm>
              <a:off x="1291" y="2704"/>
              <a:ext cx="5" cy="1"/>
            </a:xfrm>
            <a:custGeom>
              <a:avLst/>
              <a:gdLst>
                <a:gd name="T0" fmla="*/ 1 w 3"/>
                <a:gd name="T1" fmla="*/ 0 h 1"/>
                <a:gd name="T2" fmla="*/ 0 w 3"/>
                <a:gd name="T3" fmla="*/ 0 h 1"/>
                <a:gd name="T4" fmla="*/ 2 w 3"/>
                <a:gd name="T5" fmla="*/ 1 h 1"/>
                <a:gd name="T6" fmla="*/ 3 w 3"/>
                <a:gd name="T7" fmla="*/ 0 h 1"/>
                <a:gd name="T8" fmla="*/ 3 w 3"/>
                <a:gd name="T9" fmla="*/ 0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0" y="0"/>
                    <a:pt x="0" y="0"/>
                    <a:pt x="0" y="0"/>
                  </a:cubicBezTo>
                  <a:cubicBezTo>
                    <a:pt x="1" y="0"/>
                    <a:pt x="2" y="1"/>
                    <a:pt x="2" y="1"/>
                  </a:cubicBezTo>
                  <a:cubicBezTo>
                    <a:pt x="3" y="1"/>
                    <a:pt x="3" y="1"/>
                    <a:pt x="3" y="0"/>
                  </a:cubicBezTo>
                  <a:cubicBezTo>
                    <a:pt x="3" y="0"/>
                    <a:pt x="3" y="0"/>
                    <a:pt x="3" y="0"/>
                  </a:cubicBezTo>
                  <a:cubicBezTo>
                    <a:pt x="3" y="0"/>
                    <a:pt x="3" y="0"/>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Freeform 564"/>
            <p:cNvSpPr>
              <a:spLocks/>
            </p:cNvSpPr>
            <p:nvPr/>
          </p:nvSpPr>
          <p:spPr bwMode="auto">
            <a:xfrm>
              <a:off x="1322" y="2723"/>
              <a:ext cx="6" cy="6"/>
            </a:xfrm>
            <a:custGeom>
              <a:avLst/>
              <a:gdLst>
                <a:gd name="T0" fmla="*/ 1 w 4"/>
                <a:gd name="T1" fmla="*/ 0 h 4"/>
                <a:gd name="T2" fmla="*/ 0 w 4"/>
                <a:gd name="T3" fmla="*/ 4 h 4"/>
                <a:gd name="T4" fmla="*/ 2 w 4"/>
                <a:gd name="T5" fmla="*/ 4 h 4"/>
                <a:gd name="T6" fmla="*/ 4 w 4"/>
                <a:gd name="T7" fmla="*/ 1 h 4"/>
                <a:gd name="T8" fmla="*/ 4 w 4"/>
                <a:gd name="T9" fmla="*/ 1 h 4"/>
                <a:gd name="T10" fmla="*/ 4 w 4"/>
                <a:gd name="T11" fmla="*/ 1 h 4"/>
                <a:gd name="T12" fmla="*/ 3 w 4"/>
                <a:gd name="T13" fmla="*/ 0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0" y="4"/>
                    <a:pt x="0" y="4"/>
                    <a:pt x="0" y="4"/>
                  </a:cubicBezTo>
                  <a:cubicBezTo>
                    <a:pt x="2" y="4"/>
                    <a:pt x="2" y="4"/>
                    <a:pt x="2" y="4"/>
                  </a:cubicBezTo>
                  <a:cubicBezTo>
                    <a:pt x="4" y="1"/>
                    <a:pt x="4" y="1"/>
                    <a:pt x="4" y="1"/>
                  </a:cubicBezTo>
                  <a:cubicBezTo>
                    <a:pt x="4" y="1"/>
                    <a:pt x="4" y="1"/>
                    <a:pt x="4" y="1"/>
                  </a:cubicBezTo>
                  <a:cubicBezTo>
                    <a:pt x="4" y="1"/>
                    <a:pt x="4" y="1"/>
                    <a:pt x="4" y="1"/>
                  </a:cubicBezTo>
                  <a:cubicBezTo>
                    <a:pt x="3" y="1"/>
                    <a:pt x="3" y="1"/>
                    <a:pt x="3"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Freeform 565"/>
            <p:cNvSpPr>
              <a:spLocks/>
            </p:cNvSpPr>
            <p:nvPr/>
          </p:nvSpPr>
          <p:spPr bwMode="auto">
            <a:xfrm>
              <a:off x="1299" y="2705"/>
              <a:ext cx="10" cy="3"/>
            </a:xfrm>
            <a:custGeom>
              <a:avLst/>
              <a:gdLst>
                <a:gd name="T0" fmla="*/ 3 w 7"/>
                <a:gd name="T1" fmla="*/ 0 h 2"/>
                <a:gd name="T2" fmla="*/ 3 w 7"/>
                <a:gd name="T3" fmla="*/ 0 h 2"/>
                <a:gd name="T4" fmla="*/ 2 w 7"/>
                <a:gd name="T5" fmla="*/ 0 h 2"/>
                <a:gd name="T6" fmla="*/ 0 w 7"/>
                <a:gd name="T7" fmla="*/ 1 h 2"/>
                <a:gd name="T8" fmla="*/ 7 w 7"/>
                <a:gd name="T9" fmla="*/ 2 h 2"/>
                <a:gd name="T10" fmla="*/ 3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3" y="0"/>
                  </a:moveTo>
                  <a:cubicBezTo>
                    <a:pt x="3" y="0"/>
                    <a:pt x="3" y="0"/>
                    <a:pt x="3" y="0"/>
                  </a:cubicBezTo>
                  <a:cubicBezTo>
                    <a:pt x="2" y="0"/>
                    <a:pt x="2" y="0"/>
                    <a:pt x="2" y="0"/>
                  </a:cubicBezTo>
                  <a:cubicBezTo>
                    <a:pt x="1" y="0"/>
                    <a:pt x="0" y="0"/>
                    <a:pt x="0" y="1"/>
                  </a:cubicBezTo>
                  <a:cubicBezTo>
                    <a:pt x="2" y="1"/>
                    <a:pt x="5" y="2"/>
                    <a:pt x="7" y="2"/>
                  </a:cubicBezTo>
                  <a:cubicBezTo>
                    <a:pt x="7"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4" name="Freeform 566"/>
            <p:cNvSpPr>
              <a:spLocks noEditPoints="1"/>
            </p:cNvSpPr>
            <p:nvPr/>
          </p:nvSpPr>
          <p:spPr bwMode="auto">
            <a:xfrm>
              <a:off x="1312" y="2704"/>
              <a:ext cx="10" cy="22"/>
            </a:xfrm>
            <a:custGeom>
              <a:avLst/>
              <a:gdLst>
                <a:gd name="T0" fmla="*/ 7 w 7"/>
                <a:gd name="T1" fmla="*/ 14 h 15"/>
                <a:gd name="T2" fmla="*/ 6 w 7"/>
                <a:gd name="T3" fmla="*/ 15 h 15"/>
                <a:gd name="T4" fmla="*/ 7 w 7"/>
                <a:gd name="T5" fmla="*/ 14 h 15"/>
                <a:gd name="T6" fmla="*/ 5 w 7"/>
                <a:gd name="T7" fmla="*/ 0 h 15"/>
                <a:gd name="T8" fmla="*/ 0 w 7"/>
                <a:gd name="T9" fmla="*/ 3 h 15"/>
                <a:gd name="T10" fmla="*/ 0 w 7"/>
                <a:gd name="T11" fmla="*/ 3 h 15"/>
                <a:gd name="T12" fmla="*/ 5 w 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7" y="14"/>
                  </a:moveTo>
                  <a:cubicBezTo>
                    <a:pt x="7" y="14"/>
                    <a:pt x="6" y="15"/>
                    <a:pt x="6" y="15"/>
                  </a:cubicBezTo>
                  <a:cubicBezTo>
                    <a:pt x="7" y="15"/>
                    <a:pt x="7" y="15"/>
                    <a:pt x="7" y="14"/>
                  </a:cubicBezTo>
                  <a:moveTo>
                    <a:pt x="5" y="0"/>
                  </a:moveTo>
                  <a:cubicBezTo>
                    <a:pt x="3" y="1"/>
                    <a:pt x="1" y="1"/>
                    <a:pt x="0" y="3"/>
                  </a:cubicBezTo>
                  <a:cubicBezTo>
                    <a:pt x="0" y="3"/>
                    <a:pt x="0" y="3"/>
                    <a:pt x="0" y="3"/>
                  </a:cubicBezTo>
                  <a:cubicBezTo>
                    <a:pt x="0" y="3"/>
                    <a:pt x="2" y="2"/>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5" name="Freeform 567"/>
            <p:cNvSpPr>
              <a:spLocks noEditPoints="1"/>
            </p:cNvSpPr>
            <p:nvPr/>
          </p:nvSpPr>
          <p:spPr bwMode="auto">
            <a:xfrm>
              <a:off x="1328" y="2702"/>
              <a:ext cx="13" cy="27"/>
            </a:xfrm>
            <a:custGeom>
              <a:avLst/>
              <a:gdLst>
                <a:gd name="T0" fmla="*/ 8 w 9"/>
                <a:gd name="T1" fmla="*/ 12 h 18"/>
                <a:gd name="T2" fmla="*/ 6 w 9"/>
                <a:gd name="T3" fmla="*/ 12 h 18"/>
                <a:gd name="T4" fmla="*/ 4 w 9"/>
                <a:gd name="T5" fmla="*/ 16 h 18"/>
                <a:gd name="T6" fmla="*/ 3 w 9"/>
                <a:gd name="T7" fmla="*/ 16 h 18"/>
                <a:gd name="T8" fmla="*/ 3 w 9"/>
                <a:gd name="T9" fmla="*/ 13 h 18"/>
                <a:gd name="T10" fmla="*/ 0 w 9"/>
                <a:gd name="T11" fmla="*/ 14 h 18"/>
                <a:gd name="T12" fmla="*/ 3 w 9"/>
                <a:gd name="T13" fmla="*/ 18 h 18"/>
                <a:gd name="T14" fmla="*/ 7 w 9"/>
                <a:gd name="T15" fmla="*/ 16 h 18"/>
                <a:gd name="T16" fmla="*/ 8 w 9"/>
                <a:gd name="T17" fmla="*/ 15 h 18"/>
                <a:gd name="T18" fmla="*/ 8 w 9"/>
                <a:gd name="T19" fmla="*/ 12 h 18"/>
                <a:gd name="T20" fmla="*/ 3 w 9"/>
                <a:gd name="T21" fmla="*/ 9 h 18"/>
                <a:gd name="T22" fmla="*/ 1 w 9"/>
                <a:gd name="T23" fmla="*/ 10 h 18"/>
                <a:gd name="T24" fmla="*/ 1 w 9"/>
                <a:gd name="T25" fmla="*/ 11 h 18"/>
                <a:gd name="T26" fmla="*/ 3 w 9"/>
                <a:gd name="T27" fmla="*/ 9 h 18"/>
                <a:gd name="T28" fmla="*/ 3 w 9"/>
                <a:gd name="T29" fmla="*/ 9 h 18"/>
                <a:gd name="T30" fmla="*/ 8 w 9"/>
                <a:gd name="T31" fmla="*/ 4 h 18"/>
                <a:gd name="T32" fmla="*/ 6 w 9"/>
                <a:gd name="T33" fmla="*/ 6 h 18"/>
                <a:gd name="T34" fmla="*/ 6 w 9"/>
                <a:gd name="T35" fmla="*/ 7 h 18"/>
                <a:gd name="T36" fmla="*/ 9 w 9"/>
                <a:gd name="T37" fmla="*/ 6 h 18"/>
                <a:gd name="T38" fmla="*/ 8 w 9"/>
                <a:gd name="T39" fmla="*/ 4 h 18"/>
                <a:gd name="T40" fmla="*/ 4 w 9"/>
                <a:gd name="T41" fmla="*/ 0 h 18"/>
                <a:gd name="T42" fmla="*/ 1 w 9"/>
                <a:gd name="T43" fmla="*/ 3 h 18"/>
                <a:gd name="T44" fmla="*/ 1 w 9"/>
                <a:gd name="T45" fmla="*/ 5 h 18"/>
                <a:gd name="T46" fmla="*/ 1 w 9"/>
                <a:gd name="T47" fmla="*/ 7 h 18"/>
                <a:gd name="T48" fmla="*/ 3 w 9"/>
                <a:gd name="T49" fmla="*/ 6 h 18"/>
                <a:gd name="T50" fmla="*/ 3 w 9"/>
                <a:gd name="T51" fmla="*/ 3 h 18"/>
                <a:gd name="T52" fmla="*/ 4 w 9"/>
                <a:gd name="T53" fmla="*/ 2 h 18"/>
                <a:gd name="T54" fmla="*/ 6 w 9"/>
                <a:gd name="T55" fmla="*/ 5 h 18"/>
                <a:gd name="T56" fmla="*/ 6 w 9"/>
                <a:gd name="T57" fmla="*/ 5 h 18"/>
                <a:gd name="T58" fmla="*/ 8 w 9"/>
                <a:gd name="T59" fmla="*/ 4 h 18"/>
                <a:gd name="T60" fmla="*/ 7 w 9"/>
                <a:gd name="T61" fmla="*/ 2 h 18"/>
                <a:gd name="T62" fmla="*/ 7 w 9"/>
                <a:gd name="T63" fmla="*/ 2 h 18"/>
                <a:gd name="T64" fmla="*/ 5 w 9"/>
                <a:gd name="T65" fmla="*/ 2 h 18"/>
                <a:gd name="T66" fmla="*/ 5 w 9"/>
                <a:gd name="T67" fmla="*/ 0 h 18"/>
                <a:gd name="T68" fmla="*/ 4 w 9"/>
                <a:gd name="T6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18">
                  <a:moveTo>
                    <a:pt x="8" y="12"/>
                  </a:moveTo>
                  <a:cubicBezTo>
                    <a:pt x="8" y="12"/>
                    <a:pt x="7" y="12"/>
                    <a:pt x="6" y="12"/>
                  </a:cubicBezTo>
                  <a:cubicBezTo>
                    <a:pt x="6" y="14"/>
                    <a:pt x="5" y="16"/>
                    <a:pt x="4" y="16"/>
                  </a:cubicBezTo>
                  <a:cubicBezTo>
                    <a:pt x="4" y="16"/>
                    <a:pt x="4" y="16"/>
                    <a:pt x="3" y="16"/>
                  </a:cubicBezTo>
                  <a:cubicBezTo>
                    <a:pt x="3" y="16"/>
                    <a:pt x="2" y="16"/>
                    <a:pt x="3" y="13"/>
                  </a:cubicBezTo>
                  <a:cubicBezTo>
                    <a:pt x="2" y="14"/>
                    <a:pt x="1" y="14"/>
                    <a:pt x="0" y="14"/>
                  </a:cubicBezTo>
                  <a:cubicBezTo>
                    <a:pt x="0" y="15"/>
                    <a:pt x="1" y="18"/>
                    <a:pt x="3" y="18"/>
                  </a:cubicBezTo>
                  <a:cubicBezTo>
                    <a:pt x="7" y="16"/>
                    <a:pt x="7" y="16"/>
                    <a:pt x="7" y="16"/>
                  </a:cubicBezTo>
                  <a:cubicBezTo>
                    <a:pt x="8" y="16"/>
                    <a:pt x="8" y="15"/>
                    <a:pt x="8" y="15"/>
                  </a:cubicBezTo>
                  <a:cubicBezTo>
                    <a:pt x="8" y="15"/>
                    <a:pt x="8" y="13"/>
                    <a:pt x="8" y="12"/>
                  </a:cubicBezTo>
                  <a:moveTo>
                    <a:pt x="3" y="9"/>
                  </a:moveTo>
                  <a:cubicBezTo>
                    <a:pt x="2" y="9"/>
                    <a:pt x="1" y="10"/>
                    <a:pt x="1" y="10"/>
                  </a:cubicBezTo>
                  <a:cubicBezTo>
                    <a:pt x="1" y="11"/>
                    <a:pt x="1" y="11"/>
                    <a:pt x="1" y="11"/>
                  </a:cubicBezTo>
                  <a:cubicBezTo>
                    <a:pt x="1" y="11"/>
                    <a:pt x="2" y="10"/>
                    <a:pt x="3" y="9"/>
                  </a:cubicBezTo>
                  <a:cubicBezTo>
                    <a:pt x="3" y="9"/>
                    <a:pt x="3" y="9"/>
                    <a:pt x="3" y="9"/>
                  </a:cubicBezTo>
                  <a:moveTo>
                    <a:pt x="8" y="4"/>
                  </a:moveTo>
                  <a:cubicBezTo>
                    <a:pt x="8" y="5"/>
                    <a:pt x="7" y="5"/>
                    <a:pt x="6" y="6"/>
                  </a:cubicBezTo>
                  <a:cubicBezTo>
                    <a:pt x="6" y="6"/>
                    <a:pt x="6" y="7"/>
                    <a:pt x="6" y="7"/>
                  </a:cubicBezTo>
                  <a:cubicBezTo>
                    <a:pt x="7" y="7"/>
                    <a:pt x="8" y="7"/>
                    <a:pt x="9" y="6"/>
                  </a:cubicBezTo>
                  <a:cubicBezTo>
                    <a:pt x="9" y="5"/>
                    <a:pt x="9" y="5"/>
                    <a:pt x="8" y="4"/>
                  </a:cubicBezTo>
                  <a:moveTo>
                    <a:pt x="4" y="0"/>
                  </a:moveTo>
                  <a:cubicBezTo>
                    <a:pt x="3" y="1"/>
                    <a:pt x="2" y="2"/>
                    <a:pt x="1" y="3"/>
                  </a:cubicBezTo>
                  <a:cubicBezTo>
                    <a:pt x="1" y="4"/>
                    <a:pt x="1" y="4"/>
                    <a:pt x="1" y="5"/>
                  </a:cubicBezTo>
                  <a:cubicBezTo>
                    <a:pt x="1" y="5"/>
                    <a:pt x="1" y="6"/>
                    <a:pt x="1" y="7"/>
                  </a:cubicBezTo>
                  <a:cubicBezTo>
                    <a:pt x="1" y="7"/>
                    <a:pt x="2" y="7"/>
                    <a:pt x="3" y="6"/>
                  </a:cubicBezTo>
                  <a:cubicBezTo>
                    <a:pt x="3" y="5"/>
                    <a:pt x="3" y="3"/>
                    <a:pt x="3" y="3"/>
                  </a:cubicBezTo>
                  <a:cubicBezTo>
                    <a:pt x="3" y="3"/>
                    <a:pt x="3" y="2"/>
                    <a:pt x="4" y="2"/>
                  </a:cubicBezTo>
                  <a:cubicBezTo>
                    <a:pt x="5" y="2"/>
                    <a:pt x="6" y="3"/>
                    <a:pt x="6" y="5"/>
                  </a:cubicBezTo>
                  <a:cubicBezTo>
                    <a:pt x="6" y="5"/>
                    <a:pt x="6" y="5"/>
                    <a:pt x="6" y="5"/>
                  </a:cubicBezTo>
                  <a:cubicBezTo>
                    <a:pt x="8" y="4"/>
                    <a:pt x="8" y="4"/>
                    <a:pt x="8" y="4"/>
                  </a:cubicBezTo>
                  <a:cubicBezTo>
                    <a:pt x="8" y="3"/>
                    <a:pt x="8" y="2"/>
                    <a:pt x="7" y="2"/>
                  </a:cubicBezTo>
                  <a:cubicBezTo>
                    <a:pt x="7" y="2"/>
                    <a:pt x="7" y="2"/>
                    <a:pt x="7" y="2"/>
                  </a:cubicBezTo>
                  <a:cubicBezTo>
                    <a:pt x="7" y="2"/>
                    <a:pt x="6" y="2"/>
                    <a:pt x="5" y="2"/>
                  </a:cubicBezTo>
                  <a:cubicBezTo>
                    <a:pt x="4" y="2"/>
                    <a:pt x="3" y="2"/>
                    <a:pt x="5" y="0"/>
                  </a:cubicBezTo>
                  <a:cubicBezTo>
                    <a:pt x="5" y="0"/>
                    <a:pt x="4"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6" name="Freeform 568"/>
            <p:cNvSpPr>
              <a:spLocks noEditPoints="1"/>
            </p:cNvSpPr>
            <p:nvPr/>
          </p:nvSpPr>
          <p:spPr bwMode="auto">
            <a:xfrm>
              <a:off x="1341" y="2704"/>
              <a:ext cx="10" cy="25"/>
            </a:xfrm>
            <a:custGeom>
              <a:avLst/>
              <a:gdLst>
                <a:gd name="T0" fmla="*/ 3 w 7"/>
                <a:gd name="T1" fmla="*/ 10 h 17"/>
                <a:gd name="T2" fmla="*/ 0 w 7"/>
                <a:gd name="T3" fmla="*/ 10 h 17"/>
                <a:gd name="T4" fmla="*/ 0 w 7"/>
                <a:gd name="T5" fmla="*/ 13 h 17"/>
                <a:gd name="T6" fmla="*/ 4 w 7"/>
                <a:gd name="T7" fmla="*/ 17 h 17"/>
                <a:gd name="T8" fmla="*/ 4 w 7"/>
                <a:gd name="T9" fmla="*/ 17 h 17"/>
                <a:gd name="T10" fmla="*/ 5 w 7"/>
                <a:gd name="T11" fmla="*/ 17 h 17"/>
                <a:gd name="T12" fmla="*/ 7 w 7"/>
                <a:gd name="T13" fmla="*/ 11 h 17"/>
                <a:gd name="T14" fmla="*/ 7 w 7"/>
                <a:gd name="T15" fmla="*/ 11 h 17"/>
                <a:gd name="T16" fmla="*/ 5 w 7"/>
                <a:gd name="T17" fmla="*/ 10 h 17"/>
                <a:gd name="T18" fmla="*/ 4 w 7"/>
                <a:gd name="T19" fmla="*/ 15 h 17"/>
                <a:gd name="T20" fmla="*/ 4 w 7"/>
                <a:gd name="T21" fmla="*/ 15 h 17"/>
                <a:gd name="T22" fmla="*/ 4 w 7"/>
                <a:gd name="T23" fmla="*/ 15 h 17"/>
                <a:gd name="T24" fmla="*/ 3 w 7"/>
                <a:gd name="T25" fmla="*/ 10 h 17"/>
                <a:gd name="T26" fmla="*/ 2 w 7"/>
                <a:gd name="T27" fmla="*/ 0 h 17"/>
                <a:gd name="T28" fmla="*/ 1 w 7"/>
                <a:gd name="T29" fmla="*/ 0 h 17"/>
                <a:gd name="T30" fmla="*/ 0 w 7"/>
                <a:gd name="T31" fmla="*/ 2 h 17"/>
                <a:gd name="T32" fmla="*/ 1 w 7"/>
                <a:gd name="T33" fmla="*/ 4 h 17"/>
                <a:gd name="T34" fmla="*/ 3 w 7"/>
                <a:gd name="T35" fmla="*/ 3 h 17"/>
                <a:gd name="T36" fmla="*/ 4 w 7"/>
                <a:gd name="T37" fmla="*/ 1 h 17"/>
                <a:gd name="T38" fmla="*/ 4 w 7"/>
                <a:gd name="T39" fmla="*/ 1 h 17"/>
                <a:gd name="T40" fmla="*/ 4 w 7"/>
                <a:gd name="T41" fmla="*/ 1 h 17"/>
                <a:gd name="T42" fmla="*/ 4 w 7"/>
                <a:gd name="T43" fmla="*/ 1 h 17"/>
                <a:gd name="T44" fmla="*/ 2 w 7"/>
                <a:gd name="T4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7">
                  <a:moveTo>
                    <a:pt x="3" y="10"/>
                  </a:moveTo>
                  <a:cubicBezTo>
                    <a:pt x="2" y="10"/>
                    <a:pt x="1" y="10"/>
                    <a:pt x="0" y="10"/>
                  </a:cubicBezTo>
                  <a:cubicBezTo>
                    <a:pt x="0" y="12"/>
                    <a:pt x="0" y="13"/>
                    <a:pt x="0" y="13"/>
                  </a:cubicBezTo>
                  <a:cubicBezTo>
                    <a:pt x="0" y="17"/>
                    <a:pt x="3" y="17"/>
                    <a:pt x="4" y="17"/>
                  </a:cubicBezTo>
                  <a:cubicBezTo>
                    <a:pt x="4" y="17"/>
                    <a:pt x="4" y="17"/>
                    <a:pt x="4" y="17"/>
                  </a:cubicBezTo>
                  <a:cubicBezTo>
                    <a:pt x="4" y="17"/>
                    <a:pt x="5" y="17"/>
                    <a:pt x="5" y="17"/>
                  </a:cubicBezTo>
                  <a:cubicBezTo>
                    <a:pt x="7" y="17"/>
                    <a:pt x="7" y="11"/>
                    <a:pt x="7" y="11"/>
                  </a:cubicBezTo>
                  <a:cubicBezTo>
                    <a:pt x="7" y="11"/>
                    <a:pt x="7" y="11"/>
                    <a:pt x="7" y="11"/>
                  </a:cubicBezTo>
                  <a:cubicBezTo>
                    <a:pt x="6" y="11"/>
                    <a:pt x="6" y="10"/>
                    <a:pt x="5" y="10"/>
                  </a:cubicBezTo>
                  <a:cubicBezTo>
                    <a:pt x="5" y="13"/>
                    <a:pt x="5" y="15"/>
                    <a:pt x="4" y="15"/>
                  </a:cubicBezTo>
                  <a:cubicBezTo>
                    <a:pt x="4" y="15"/>
                    <a:pt x="4" y="15"/>
                    <a:pt x="4" y="15"/>
                  </a:cubicBezTo>
                  <a:cubicBezTo>
                    <a:pt x="4" y="15"/>
                    <a:pt x="4" y="15"/>
                    <a:pt x="4" y="15"/>
                  </a:cubicBezTo>
                  <a:cubicBezTo>
                    <a:pt x="3" y="15"/>
                    <a:pt x="2" y="15"/>
                    <a:pt x="3" y="10"/>
                  </a:cubicBezTo>
                  <a:moveTo>
                    <a:pt x="2" y="0"/>
                  </a:moveTo>
                  <a:cubicBezTo>
                    <a:pt x="2" y="0"/>
                    <a:pt x="2" y="0"/>
                    <a:pt x="1" y="0"/>
                  </a:cubicBezTo>
                  <a:cubicBezTo>
                    <a:pt x="1" y="1"/>
                    <a:pt x="0" y="2"/>
                    <a:pt x="0" y="2"/>
                  </a:cubicBezTo>
                  <a:cubicBezTo>
                    <a:pt x="1" y="2"/>
                    <a:pt x="1" y="3"/>
                    <a:pt x="1" y="4"/>
                  </a:cubicBezTo>
                  <a:cubicBezTo>
                    <a:pt x="1" y="4"/>
                    <a:pt x="2" y="4"/>
                    <a:pt x="3" y="3"/>
                  </a:cubicBezTo>
                  <a:cubicBezTo>
                    <a:pt x="3" y="2"/>
                    <a:pt x="3" y="1"/>
                    <a:pt x="4" y="1"/>
                  </a:cubicBezTo>
                  <a:cubicBezTo>
                    <a:pt x="4" y="1"/>
                    <a:pt x="4" y="1"/>
                    <a:pt x="4" y="1"/>
                  </a:cubicBezTo>
                  <a:cubicBezTo>
                    <a:pt x="4" y="1"/>
                    <a:pt x="4" y="1"/>
                    <a:pt x="4" y="1"/>
                  </a:cubicBezTo>
                  <a:cubicBezTo>
                    <a:pt x="4" y="1"/>
                    <a:pt x="4" y="1"/>
                    <a:pt x="4" y="1"/>
                  </a:cubicBezTo>
                  <a:cubicBezTo>
                    <a:pt x="4" y="1"/>
                    <a:pt x="4"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7" name="Freeform 569"/>
            <p:cNvSpPr>
              <a:spLocks/>
            </p:cNvSpPr>
            <p:nvPr/>
          </p:nvSpPr>
          <p:spPr bwMode="auto">
            <a:xfrm>
              <a:off x="1351" y="2720"/>
              <a:ext cx="6" cy="10"/>
            </a:xfrm>
            <a:custGeom>
              <a:avLst/>
              <a:gdLst>
                <a:gd name="T0" fmla="*/ 0 w 4"/>
                <a:gd name="T1" fmla="*/ 0 h 7"/>
                <a:gd name="T2" fmla="*/ 0 w 4"/>
                <a:gd name="T3" fmla="*/ 4 h 7"/>
                <a:gd name="T4" fmla="*/ 1 w 4"/>
                <a:gd name="T5" fmla="*/ 7 h 7"/>
                <a:gd name="T6" fmla="*/ 3 w 4"/>
                <a:gd name="T7" fmla="*/ 4 h 7"/>
                <a:gd name="T8" fmla="*/ 4 w 4"/>
                <a:gd name="T9" fmla="*/ 4 h 7"/>
                <a:gd name="T10" fmla="*/ 4 w 4"/>
                <a:gd name="T11" fmla="*/ 4 h 7"/>
                <a:gd name="T12" fmla="*/ 3 w 4"/>
                <a:gd name="T13" fmla="*/ 1 h 7"/>
                <a:gd name="T14" fmla="*/ 3 w 4"/>
                <a:gd name="T15" fmla="*/ 0 h 7"/>
                <a:gd name="T16" fmla="*/ 3 w 4"/>
                <a:gd name="T17" fmla="*/ 2 h 7"/>
                <a:gd name="T18" fmla="*/ 2 w 4"/>
                <a:gd name="T19" fmla="*/ 5 h 7"/>
                <a:gd name="T20" fmla="*/ 1 w 4"/>
                <a:gd name="T21" fmla="*/ 1 h 7"/>
                <a:gd name="T22" fmla="*/ 0 w 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7">
                  <a:moveTo>
                    <a:pt x="0" y="0"/>
                  </a:moveTo>
                  <a:cubicBezTo>
                    <a:pt x="0" y="1"/>
                    <a:pt x="0" y="3"/>
                    <a:pt x="0" y="4"/>
                  </a:cubicBezTo>
                  <a:cubicBezTo>
                    <a:pt x="0" y="4"/>
                    <a:pt x="0" y="7"/>
                    <a:pt x="1" y="7"/>
                  </a:cubicBezTo>
                  <a:cubicBezTo>
                    <a:pt x="2" y="6"/>
                    <a:pt x="3" y="4"/>
                    <a:pt x="3" y="4"/>
                  </a:cubicBezTo>
                  <a:cubicBezTo>
                    <a:pt x="3" y="4"/>
                    <a:pt x="3" y="4"/>
                    <a:pt x="4" y="4"/>
                  </a:cubicBezTo>
                  <a:cubicBezTo>
                    <a:pt x="4" y="4"/>
                    <a:pt x="4" y="4"/>
                    <a:pt x="4" y="4"/>
                  </a:cubicBezTo>
                  <a:cubicBezTo>
                    <a:pt x="4" y="3"/>
                    <a:pt x="4" y="2"/>
                    <a:pt x="3" y="1"/>
                  </a:cubicBezTo>
                  <a:cubicBezTo>
                    <a:pt x="3" y="1"/>
                    <a:pt x="3" y="1"/>
                    <a:pt x="3" y="0"/>
                  </a:cubicBezTo>
                  <a:cubicBezTo>
                    <a:pt x="3" y="1"/>
                    <a:pt x="3" y="2"/>
                    <a:pt x="3" y="2"/>
                  </a:cubicBezTo>
                  <a:cubicBezTo>
                    <a:pt x="2" y="4"/>
                    <a:pt x="2" y="5"/>
                    <a:pt x="2" y="5"/>
                  </a:cubicBezTo>
                  <a:cubicBezTo>
                    <a:pt x="2" y="5"/>
                    <a:pt x="1" y="5"/>
                    <a:pt x="1" y="1"/>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8" name="Freeform 570"/>
            <p:cNvSpPr>
              <a:spLocks/>
            </p:cNvSpPr>
            <p:nvPr/>
          </p:nvSpPr>
          <p:spPr bwMode="auto">
            <a:xfrm>
              <a:off x="1326" y="2782"/>
              <a:ext cx="18" cy="21"/>
            </a:xfrm>
            <a:custGeom>
              <a:avLst/>
              <a:gdLst>
                <a:gd name="T0" fmla="*/ 9 w 12"/>
                <a:gd name="T1" fmla="*/ 0 h 14"/>
                <a:gd name="T2" fmla="*/ 1 w 12"/>
                <a:gd name="T3" fmla="*/ 2 h 14"/>
                <a:gd name="T4" fmla="*/ 1 w 12"/>
                <a:gd name="T5" fmla="*/ 2 h 14"/>
                <a:gd name="T6" fmla="*/ 0 w 12"/>
                <a:gd name="T7" fmla="*/ 2 h 14"/>
                <a:gd name="T8" fmla="*/ 0 w 12"/>
                <a:gd name="T9" fmla="*/ 2 h 14"/>
                <a:gd name="T10" fmla="*/ 0 w 12"/>
                <a:gd name="T11" fmla="*/ 2 h 14"/>
                <a:gd name="T12" fmla="*/ 2 w 12"/>
                <a:gd name="T13" fmla="*/ 14 h 14"/>
                <a:gd name="T14" fmla="*/ 2 w 12"/>
                <a:gd name="T15" fmla="*/ 14 h 14"/>
                <a:gd name="T16" fmla="*/ 11 w 12"/>
                <a:gd name="T17" fmla="*/ 4 h 14"/>
                <a:gd name="T18" fmla="*/ 11 w 12"/>
                <a:gd name="T19" fmla="*/ 4 h 14"/>
                <a:gd name="T20" fmla="*/ 11 w 12"/>
                <a:gd name="T21" fmla="*/ 4 h 14"/>
                <a:gd name="T22" fmla="*/ 11 w 12"/>
                <a:gd name="T23" fmla="*/ 4 h 14"/>
                <a:gd name="T24" fmla="*/ 9 w 12"/>
                <a:gd name="T25" fmla="*/ 0 h 14"/>
                <a:gd name="T26" fmla="*/ 9 w 12"/>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9" y="0"/>
                  </a:moveTo>
                  <a:cubicBezTo>
                    <a:pt x="6" y="0"/>
                    <a:pt x="3" y="1"/>
                    <a:pt x="1" y="2"/>
                  </a:cubicBezTo>
                  <a:cubicBezTo>
                    <a:pt x="1" y="2"/>
                    <a:pt x="1" y="2"/>
                    <a:pt x="1" y="2"/>
                  </a:cubicBezTo>
                  <a:cubicBezTo>
                    <a:pt x="0" y="2"/>
                    <a:pt x="0" y="2"/>
                    <a:pt x="0" y="2"/>
                  </a:cubicBezTo>
                  <a:cubicBezTo>
                    <a:pt x="0" y="2"/>
                    <a:pt x="0" y="2"/>
                    <a:pt x="0" y="2"/>
                  </a:cubicBezTo>
                  <a:cubicBezTo>
                    <a:pt x="0" y="2"/>
                    <a:pt x="0" y="2"/>
                    <a:pt x="0" y="2"/>
                  </a:cubicBezTo>
                  <a:cubicBezTo>
                    <a:pt x="0" y="6"/>
                    <a:pt x="2" y="12"/>
                    <a:pt x="2" y="14"/>
                  </a:cubicBezTo>
                  <a:cubicBezTo>
                    <a:pt x="2" y="14"/>
                    <a:pt x="2" y="14"/>
                    <a:pt x="2" y="14"/>
                  </a:cubicBezTo>
                  <a:cubicBezTo>
                    <a:pt x="5" y="10"/>
                    <a:pt x="9" y="8"/>
                    <a:pt x="11" y="4"/>
                  </a:cubicBezTo>
                  <a:cubicBezTo>
                    <a:pt x="11" y="4"/>
                    <a:pt x="11" y="4"/>
                    <a:pt x="11" y="4"/>
                  </a:cubicBezTo>
                  <a:cubicBezTo>
                    <a:pt x="11" y="4"/>
                    <a:pt x="11" y="4"/>
                    <a:pt x="11" y="4"/>
                  </a:cubicBezTo>
                  <a:cubicBezTo>
                    <a:pt x="11" y="4"/>
                    <a:pt x="11" y="4"/>
                    <a:pt x="11" y="4"/>
                  </a:cubicBezTo>
                  <a:cubicBezTo>
                    <a:pt x="12" y="1"/>
                    <a:pt x="11" y="0"/>
                    <a:pt x="9"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9" name="Freeform 571"/>
            <p:cNvSpPr>
              <a:spLocks/>
            </p:cNvSpPr>
            <p:nvPr/>
          </p:nvSpPr>
          <p:spPr bwMode="auto">
            <a:xfrm>
              <a:off x="1322" y="2726"/>
              <a:ext cx="41" cy="77"/>
            </a:xfrm>
            <a:custGeom>
              <a:avLst/>
              <a:gdLst>
                <a:gd name="T0" fmla="*/ 24 w 28"/>
                <a:gd name="T1" fmla="*/ 0 h 53"/>
                <a:gd name="T2" fmla="*/ 23 w 28"/>
                <a:gd name="T3" fmla="*/ 2 h 53"/>
                <a:gd name="T4" fmla="*/ 22 w 28"/>
                <a:gd name="T5" fmla="*/ 3 h 53"/>
                <a:gd name="T6" fmla="*/ 21 w 28"/>
                <a:gd name="T7" fmla="*/ 3 h 53"/>
                <a:gd name="T8" fmla="*/ 20 w 28"/>
                <a:gd name="T9" fmla="*/ 4 h 53"/>
                <a:gd name="T10" fmla="*/ 14 w 28"/>
                <a:gd name="T11" fmla="*/ 9 h 53"/>
                <a:gd name="T12" fmla="*/ 15 w 28"/>
                <a:gd name="T13" fmla="*/ 9 h 53"/>
                <a:gd name="T14" fmla="*/ 17 w 28"/>
                <a:gd name="T15" fmla="*/ 9 h 53"/>
                <a:gd name="T16" fmla="*/ 19 w 28"/>
                <a:gd name="T17" fmla="*/ 15 h 53"/>
                <a:gd name="T18" fmla="*/ 16 w 28"/>
                <a:gd name="T19" fmla="*/ 23 h 53"/>
                <a:gd name="T20" fmla="*/ 17 w 28"/>
                <a:gd name="T21" fmla="*/ 24 h 53"/>
                <a:gd name="T22" fmla="*/ 11 w 28"/>
                <a:gd name="T23" fmla="*/ 29 h 53"/>
                <a:gd name="T24" fmla="*/ 13 w 28"/>
                <a:gd name="T25" fmla="*/ 29 h 53"/>
                <a:gd name="T26" fmla="*/ 20 w 28"/>
                <a:gd name="T27" fmla="*/ 35 h 53"/>
                <a:gd name="T28" fmla="*/ 14 w 28"/>
                <a:gd name="T29" fmla="*/ 32 h 53"/>
                <a:gd name="T30" fmla="*/ 7 w 28"/>
                <a:gd name="T31" fmla="*/ 36 h 53"/>
                <a:gd name="T32" fmla="*/ 6 w 28"/>
                <a:gd name="T33" fmla="*/ 36 h 53"/>
                <a:gd name="T34" fmla="*/ 3 w 28"/>
                <a:gd name="T35" fmla="*/ 37 h 53"/>
                <a:gd name="T36" fmla="*/ 4 w 28"/>
                <a:gd name="T37" fmla="*/ 38 h 53"/>
                <a:gd name="T38" fmla="*/ 4 w 28"/>
                <a:gd name="T39" fmla="*/ 38 h 53"/>
                <a:gd name="T40" fmla="*/ 3 w 28"/>
                <a:gd name="T41" fmla="*/ 41 h 53"/>
                <a:gd name="T42" fmla="*/ 4 w 28"/>
                <a:gd name="T43" fmla="*/ 41 h 53"/>
                <a:gd name="T44" fmla="*/ 4 w 28"/>
                <a:gd name="T45" fmla="*/ 41 h 53"/>
                <a:gd name="T46" fmla="*/ 12 w 28"/>
                <a:gd name="T47" fmla="*/ 39 h 53"/>
                <a:gd name="T48" fmla="*/ 12 w 28"/>
                <a:gd name="T49" fmla="*/ 39 h 53"/>
                <a:gd name="T50" fmla="*/ 12 w 28"/>
                <a:gd name="T51" fmla="*/ 39 h 53"/>
                <a:gd name="T52" fmla="*/ 12 w 28"/>
                <a:gd name="T53" fmla="*/ 39 h 53"/>
                <a:gd name="T54" fmla="*/ 14 w 28"/>
                <a:gd name="T55" fmla="*/ 43 h 53"/>
                <a:gd name="T56" fmla="*/ 14 w 28"/>
                <a:gd name="T57" fmla="*/ 43 h 53"/>
                <a:gd name="T58" fmla="*/ 14 w 28"/>
                <a:gd name="T59" fmla="*/ 43 h 53"/>
                <a:gd name="T60" fmla="*/ 14 w 28"/>
                <a:gd name="T61" fmla="*/ 43 h 53"/>
                <a:gd name="T62" fmla="*/ 5 w 28"/>
                <a:gd name="T63" fmla="*/ 53 h 53"/>
                <a:gd name="T64" fmla="*/ 5 w 28"/>
                <a:gd name="T65" fmla="*/ 53 h 53"/>
                <a:gd name="T66" fmla="*/ 16 w 28"/>
                <a:gd name="T67" fmla="*/ 51 h 53"/>
                <a:gd name="T68" fmla="*/ 26 w 28"/>
                <a:gd name="T69" fmla="*/ 51 h 53"/>
                <a:gd name="T70" fmla="*/ 26 w 28"/>
                <a:gd name="T71" fmla="*/ 51 h 53"/>
                <a:gd name="T72" fmla="*/ 26 w 28"/>
                <a:gd name="T73" fmla="*/ 51 h 53"/>
                <a:gd name="T74" fmla="*/ 25 w 28"/>
                <a:gd name="T75" fmla="*/ 51 h 53"/>
                <a:gd name="T76" fmla="*/ 24 w 28"/>
                <a:gd name="T77" fmla="*/ 48 h 53"/>
                <a:gd name="T78" fmla="*/ 24 w 28"/>
                <a:gd name="T79" fmla="*/ 42 h 53"/>
                <a:gd name="T80" fmla="*/ 23 w 28"/>
                <a:gd name="T81" fmla="*/ 34 h 53"/>
                <a:gd name="T82" fmla="*/ 23 w 28"/>
                <a:gd name="T83" fmla="*/ 23 h 53"/>
                <a:gd name="T84" fmla="*/ 23 w 28"/>
                <a:gd name="T85" fmla="*/ 8 h 53"/>
                <a:gd name="T86" fmla="*/ 23 w 28"/>
                <a:gd name="T87" fmla="*/ 8 h 53"/>
                <a:gd name="T88" fmla="*/ 24 w 28"/>
                <a:gd name="T89" fmla="*/ 6 h 53"/>
                <a:gd name="T90" fmla="*/ 24 w 28"/>
                <a:gd name="T91" fmla="*/ 6 h 53"/>
                <a:gd name="T92" fmla="*/ 24 w 28"/>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53">
                  <a:moveTo>
                    <a:pt x="24" y="0"/>
                  </a:moveTo>
                  <a:cubicBezTo>
                    <a:pt x="24" y="2"/>
                    <a:pt x="23" y="2"/>
                    <a:pt x="23" y="2"/>
                  </a:cubicBezTo>
                  <a:cubicBezTo>
                    <a:pt x="23" y="3"/>
                    <a:pt x="22" y="3"/>
                    <a:pt x="22" y="3"/>
                  </a:cubicBezTo>
                  <a:cubicBezTo>
                    <a:pt x="22" y="3"/>
                    <a:pt x="22" y="3"/>
                    <a:pt x="21" y="3"/>
                  </a:cubicBezTo>
                  <a:cubicBezTo>
                    <a:pt x="21" y="4"/>
                    <a:pt x="20" y="4"/>
                    <a:pt x="20" y="4"/>
                  </a:cubicBezTo>
                  <a:cubicBezTo>
                    <a:pt x="2" y="9"/>
                    <a:pt x="10" y="9"/>
                    <a:pt x="14" y="9"/>
                  </a:cubicBezTo>
                  <a:cubicBezTo>
                    <a:pt x="15" y="9"/>
                    <a:pt x="15" y="9"/>
                    <a:pt x="15" y="9"/>
                  </a:cubicBezTo>
                  <a:cubicBezTo>
                    <a:pt x="16" y="9"/>
                    <a:pt x="17" y="9"/>
                    <a:pt x="17" y="9"/>
                  </a:cubicBezTo>
                  <a:cubicBezTo>
                    <a:pt x="28" y="9"/>
                    <a:pt x="19" y="15"/>
                    <a:pt x="19" y="15"/>
                  </a:cubicBezTo>
                  <a:cubicBezTo>
                    <a:pt x="8" y="20"/>
                    <a:pt x="16" y="23"/>
                    <a:pt x="16" y="23"/>
                  </a:cubicBezTo>
                  <a:cubicBezTo>
                    <a:pt x="25" y="23"/>
                    <a:pt x="17" y="24"/>
                    <a:pt x="17" y="24"/>
                  </a:cubicBezTo>
                  <a:cubicBezTo>
                    <a:pt x="0" y="27"/>
                    <a:pt x="11" y="29"/>
                    <a:pt x="11" y="29"/>
                  </a:cubicBezTo>
                  <a:cubicBezTo>
                    <a:pt x="12" y="29"/>
                    <a:pt x="12" y="29"/>
                    <a:pt x="13" y="29"/>
                  </a:cubicBezTo>
                  <a:cubicBezTo>
                    <a:pt x="19" y="29"/>
                    <a:pt x="20" y="35"/>
                    <a:pt x="20" y="35"/>
                  </a:cubicBezTo>
                  <a:cubicBezTo>
                    <a:pt x="18" y="33"/>
                    <a:pt x="16" y="32"/>
                    <a:pt x="14" y="32"/>
                  </a:cubicBezTo>
                  <a:cubicBezTo>
                    <a:pt x="11" y="32"/>
                    <a:pt x="9" y="34"/>
                    <a:pt x="7" y="36"/>
                  </a:cubicBezTo>
                  <a:cubicBezTo>
                    <a:pt x="7" y="36"/>
                    <a:pt x="7" y="36"/>
                    <a:pt x="6" y="36"/>
                  </a:cubicBezTo>
                  <a:cubicBezTo>
                    <a:pt x="5" y="36"/>
                    <a:pt x="4" y="37"/>
                    <a:pt x="3" y="37"/>
                  </a:cubicBezTo>
                  <a:cubicBezTo>
                    <a:pt x="4" y="38"/>
                    <a:pt x="4" y="38"/>
                    <a:pt x="4" y="38"/>
                  </a:cubicBezTo>
                  <a:cubicBezTo>
                    <a:pt x="4" y="38"/>
                    <a:pt x="4" y="38"/>
                    <a:pt x="4" y="38"/>
                  </a:cubicBezTo>
                  <a:cubicBezTo>
                    <a:pt x="3" y="38"/>
                    <a:pt x="3" y="40"/>
                    <a:pt x="3" y="41"/>
                  </a:cubicBezTo>
                  <a:cubicBezTo>
                    <a:pt x="3" y="41"/>
                    <a:pt x="3" y="41"/>
                    <a:pt x="4" y="41"/>
                  </a:cubicBezTo>
                  <a:cubicBezTo>
                    <a:pt x="4" y="41"/>
                    <a:pt x="4" y="41"/>
                    <a:pt x="4" y="41"/>
                  </a:cubicBezTo>
                  <a:cubicBezTo>
                    <a:pt x="6" y="40"/>
                    <a:pt x="9" y="39"/>
                    <a:pt x="12" y="39"/>
                  </a:cubicBezTo>
                  <a:cubicBezTo>
                    <a:pt x="12" y="39"/>
                    <a:pt x="12" y="39"/>
                    <a:pt x="12" y="39"/>
                  </a:cubicBezTo>
                  <a:cubicBezTo>
                    <a:pt x="12" y="39"/>
                    <a:pt x="12" y="39"/>
                    <a:pt x="12" y="39"/>
                  </a:cubicBezTo>
                  <a:cubicBezTo>
                    <a:pt x="12" y="39"/>
                    <a:pt x="12" y="39"/>
                    <a:pt x="12" y="39"/>
                  </a:cubicBezTo>
                  <a:cubicBezTo>
                    <a:pt x="14" y="39"/>
                    <a:pt x="15" y="40"/>
                    <a:pt x="14" y="43"/>
                  </a:cubicBezTo>
                  <a:cubicBezTo>
                    <a:pt x="14" y="43"/>
                    <a:pt x="14" y="43"/>
                    <a:pt x="14" y="43"/>
                  </a:cubicBezTo>
                  <a:cubicBezTo>
                    <a:pt x="14" y="43"/>
                    <a:pt x="14" y="43"/>
                    <a:pt x="14" y="43"/>
                  </a:cubicBezTo>
                  <a:cubicBezTo>
                    <a:pt x="14" y="43"/>
                    <a:pt x="14" y="43"/>
                    <a:pt x="14" y="43"/>
                  </a:cubicBezTo>
                  <a:cubicBezTo>
                    <a:pt x="12" y="47"/>
                    <a:pt x="8" y="49"/>
                    <a:pt x="5" y="53"/>
                  </a:cubicBezTo>
                  <a:cubicBezTo>
                    <a:pt x="5" y="53"/>
                    <a:pt x="5" y="53"/>
                    <a:pt x="5" y="53"/>
                  </a:cubicBezTo>
                  <a:cubicBezTo>
                    <a:pt x="7" y="51"/>
                    <a:pt x="12" y="51"/>
                    <a:pt x="16" y="51"/>
                  </a:cubicBezTo>
                  <a:cubicBezTo>
                    <a:pt x="21" y="51"/>
                    <a:pt x="26" y="51"/>
                    <a:pt x="26" y="51"/>
                  </a:cubicBezTo>
                  <a:cubicBezTo>
                    <a:pt x="26" y="51"/>
                    <a:pt x="26" y="51"/>
                    <a:pt x="26" y="51"/>
                  </a:cubicBezTo>
                  <a:cubicBezTo>
                    <a:pt x="26" y="51"/>
                    <a:pt x="26" y="51"/>
                    <a:pt x="26" y="51"/>
                  </a:cubicBezTo>
                  <a:cubicBezTo>
                    <a:pt x="26" y="51"/>
                    <a:pt x="26" y="51"/>
                    <a:pt x="25" y="51"/>
                  </a:cubicBezTo>
                  <a:cubicBezTo>
                    <a:pt x="24" y="51"/>
                    <a:pt x="23" y="50"/>
                    <a:pt x="24" y="48"/>
                  </a:cubicBezTo>
                  <a:cubicBezTo>
                    <a:pt x="24" y="48"/>
                    <a:pt x="24" y="45"/>
                    <a:pt x="24" y="42"/>
                  </a:cubicBezTo>
                  <a:cubicBezTo>
                    <a:pt x="23" y="40"/>
                    <a:pt x="23" y="37"/>
                    <a:pt x="23" y="34"/>
                  </a:cubicBezTo>
                  <a:cubicBezTo>
                    <a:pt x="22" y="30"/>
                    <a:pt x="22" y="24"/>
                    <a:pt x="23" y="23"/>
                  </a:cubicBezTo>
                  <a:cubicBezTo>
                    <a:pt x="23" y="23"/>
                    <a:pt x="25" y="8"/>
                    <a:pt x="23" y="8"/>
                  </a:cubicBezTo>
                  <a:cubicBezTo>
                    <a:pt x="23" y="8"/>
                    <a:pt x="23" y="8"/>
                    <a:pt x="23" y="8"/>
                  </a:cubicBezTo>
                  <a:cubicBezTo>
                    <a:pt x="23" y="8"/>
                    <a:pt x="23" y="7"/>
                    <a:pt x="24" y="6"/>
                  </a:cubicBezTo>
                  <a:cubicBezTo>
                    <a:pt x="24" y="6"/>
                    <a:pt x="24" y="6"/>
                    <a:pt x="24" y="6"/>
                  </a:cubicBezTo>
                  <a:cubicBezTo>
                    <a:pt x="25" y="1"/>
                    <a:pt x="24" y="0"/>
                    <a:pt x="2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0" name="Freeform 572"/>
            <p:cNvSpPr>
              <a:spLocks/>
            </p:cNvSpPr>
            <p:nvPr/>
          </p:nvSpPr>
          <p:spPr bwMode="auto">
            <a:xfrm>
              <a:off x="1352" y="2726"/>
              <a:ext cx="5" cy="4"/>
            </a:xfrm>
            <a:custGeom>
              <a:avLst/>
              <a:gdLst>
                <a:gd name="T0" fmla="*/ 3 w 3"/>
                <a:gd name="T1" fmla="*/ 0 h 3"/>
                <a:gd name="T2" fmla="*/ 2 w 3"/>
                <a:gd name="T3" fmla="*/ 0 h 3"/>
                <a:gd name="T4" fmla="*/ 0 w 3"/>
                <a:gd name="T5" fmla="*/ 3 h 3"/>
                <a:gd name="T6" fmla="*/ 1 w 3"/>
                <a:gd name="T7" fmla="*/ 3 h 3"/>
                <a:gd name="T8" fmla="*/ 2 w 3"/>
                <a:gd name="T9" fmla="*/ 2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2" y="0"/>
                    <a:pt x="2" y="0"/>
                    <a:pt x="2" y="0"/>
                  </a:cubicBezTo>
                  <a:cubicBezTo>
                    <a:pt x="2" y="0"/>
                    <a:pt x="1" y="2"/>
                    <a:pt x="0" y="3"/>
                  </a:cubicBezTo>
                  <a:cubicBezTo>
                    <a:pt x="1" y="3"/>
                    <a:pt x="1" y="3"/>
                    <a:pt x="1" y="3"/>
                  </a:cubicBezTo>
                  <a:cubicBezTo>
                    <a:pt x="1" y="3"/>
                    <a:pt x="2" y="3"/>
                    <a:pt x="2" y="2"/>
                  </a:cubicBezTo>
                  <a:cubicBezTo>
                    <a:pt x="2" y="2"/>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1" name="Freeform 573"/>
            <p:cNvSpPr>
              <a:spLocks noEditPoints="1"/>
            </p:cNvSpPr>
            <p:nvPr/>
          </p:nvSpPr>
          <p:spPr bwMode="auto">
            <a:xfrm>
              <a:off x="1328" y="2782"/>
              <a:ext cx="14" cy="21"/>
            </a:xfrm>
            <a:custGeom>
              <a:avLst/>
              <a:gdLst>
                <a:gd name="T0" fmla="*/ 10 w 10"/>
                <a:gd name="T1" fmla="*/ 4 h 14"/>
                <a:gd name="T2" fmla="*/ 10 w 10"/>
                <a:gd name="T3" fmla="*/ 4 h 14"/>
                <a:gd name="T4" fmla="*/ 1 w 10"/>
                <a:gd name="T5" fmla="*/ 14 h 14"/>
                <a:gd name="T6" fmla="*/ 1 w 10"/>
                <a:gd name="T7" fmla="*/ 14 h 14"/>
                <a:gd name="T8" fmla="*/ 10 w 10"/>
                <a:gd name="T9" fmla="*/ 4 h 14"/>
                <a:gd name="T10" fmla="*/ 10 w 10"/>
                <a:gd name="T11" fmla="*/ 4 h 14"/>
                <a:gd name="T12" fmla="*/ 10 w 10"/>
                <a:gd name="T13" fmla="*/ 4 h 14"/>
                <a:gd name="T14" fmla="*/ 10 w 10"/>
                <a:gd name="T15" fmla="*/ 4 h 14"/>
                <a:gd name="T16" fmla="*/ 10 w 10"/>
                <a:gd name="T17" fmla="*/ 4 h 14"/>
                <a:gd name="T18" fmla="*/ 0 w 10"/>
                <a:gd name="T19" fmla="*/ 2 h 14"/>
                <a:gd name="T20" fmla="*/ 0 w 10"/>
                <a:gd name="T21" fmla="*/ 2 h 14"/>
                <a:gd name="T22" fmla="*/ 0 w 10"/>
                <a:gd name="T23" fmla="*/ 2 h 14"/>
                <a:gd name="T24" fmla="*/ 8 w 10"/>
                <a:gd name="T25" fmla="*/ 0 h 14"/>
                <a:gd name="T26" fmla="*/ 8 w 10"/>
                <a:gd name="T27" fmla="*/ 0 h 14"/>
                <a:gd name="T28" fmla="*/ 8 w 10"/>
                <a:gd name="T29" fmla="*/ 0 h 14"/>
                <a:gd name="T30" fmla="*/ 8 w 10"/>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10" y="4"/>
                  </a:moveTo>
                  <a:cubicBezTo>
                    <a:pt x="10" y="4"/>
                    <a:pt x="10" y="4"/>
                    <a:pt x="10" y="4"/>
                  </a:cubicBezTo>
                  <a:cubicBezTo>
                    <a:pt x="8" y="8"/>
                    <a:pt x="4" y="10"/>
                    <a:pt x="1" y="14"/>
                  </a:cubicBezTo>
                  <a:cubicBezTo>
                    <a:pt x="1" y="14"/>
                    <a:pt x="1" y="14"/>
                    <a:pt x="1" y="14"/>
                  </a:cubicBezTo>
                  <a:cubicBezTo>
                    <a:pt x="4" y="10"/>
                    <a:pt x="8" y="8"/>
                    <a:pt x="10" y="4"/>
                  </a:cubicBezTo>
                  <a:cubicBezTo>
                    <a:pt x="10" y="4"/>
                    <a:pt x="10" y="4"/>
                    <a:pt x="10" y="4"/>
                  </a:cubicBezTo>
                  <a:moveTo>
                    <a:pt x="10" y="4"/>
                  </a:moveTo>
                  <a:cubicBezTo>
                    <a:pt x="10" y="4"/>
                    <a:pt x="10" y="4"/>
                    <a:pt x="10" y="4"/>
                  </a:cubicBezTo>
                  <a:cubicBezTo>
                    <a:pt x="10" y="4"/>
                    <a:pt x="10" y="4"/>
                    <a:pt x="10" y="4"/>
                  </a:cubicBezTo>
                  <a:moveTo>
                    <a:pt x="0" y="2"/>
                  </a:moveTo>
                  <a:cubicBezTo>
                    <a:pt x="0" y="2"/>
                    <a:pt x="0" y="2"/>
                    <a:pt x="0" y="2"/>
                  </a:cubicBezTo>
                  <a:cubicBezTo>
                    <a:pt x="0" y="2"/>
                    <a:pt x="0" y="2"/>
                    <a:pt x="0" y="2"/>
                  </a:cubicBezTo>
                  <a:moveTo>
                    <a:pt x="8" y="0"/>
                  </a:moveTo>
                  <a:cubicBezTo>
                    <a:pt x="8" y="0"/>
                    <a:pt x="8" y="0"/>
                    <a:pt x="8" y="0"/>
                  </a:cubicBezTo>
                  <a:cubicBezTo>
                    <a:pt x="8" y="0"/>
                    <a:pt x="8" y="0"/>
                    <a:pt x="8"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2" name="Freeform 574"/>
            <p:cNvSpPr>
              <a:spLocks noEditPoints="1"/>
            </p:cNvSpPr>
            <p:nvPr/>
          </p:nvSpPr>
          <p:spPr bwMode="auto">
            <a:xfrm>
              <a:off x="1363" y="2797"/>
              <a:ext cx="4" cy="4"/>
            </a:xfrm>
            <a:custGeom>
              <a:avLst/>
              <a:gdLst>
                <a:gd name="T0" fmla="*/ 2 w 3"/>
                <a:gd name="T1" fmla="*/ 1 h 3"/>
                <a:gd name="T2" fmla="*/ 0 w 3"/>
                <a:gd name="T3" fmla="*/ 3 h 3"/>
                <a:gd name="T4" fmla="*/ 2 w 3"/>
                <a:gd name="T5" fmla="*/ 1 h 3"/>
                <a:gd name="T6" fmla="*/ 2 w 3"/>
                <a:gd name="T7" fmla="*/ 0 h 3"/>
                <a:gd name="T8" fmla="*/ 2 w 3"/>
                <a:gd name="T9" fmla="*/ 0 h 3"/>
                <a:gd name="T10" fmla="*/ 3 w 3"/>
                <a:gd name="T11" fmla="*/ 1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1"/>
                  </a:moveTo>
                  <a:cubicBezTo>
                    <a:pt x="1" y="2"/>
                    <a:pt x="0" y="3"/>
                    <a:pt x="0" y="3"/>
                  </a:cubicBezTo>
                  <a:cubicBezTo>
                    <a:pt x="0" y="3"/>
                    <a:pt x="1" y="2"/>
                    <a:pt x="2" y="1"/>
                  </a:cubicBezTo>
                  <a:moveTo>
                    <a:pt x="2" y="0"/>
                  </a:moveTo>
                  <a:cubicBezTo>
                    <a:pt x="2" y="0"/>
                    <a:pt x="2" y="0"/>
                    <a:pt x="2" y="0"/>
                  </a:cubicBezTo>
                  <a:cubicBezTo>
                    <a:pt x="2" y="0"/>
                    <a:pt x="2" y="0"/>
                    <a:pt x="3" y="1"/>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3" name="Freeform 575"/>
            <p:cNvSpPr>
              <a:spLocks noEditPoints="1"/>
            </p:cNvSpPr>
            <p:nvPr/>
          </p:nvSpPr>
          <p:spPr bwMode="auto">
            <a:xfrm>
              <a:off x="1344" y="2797"/>
              <a:ext cx="23" cy="13"/>
            </a:xfrm>
            <a:custGeom>
              <a:avLst/>
              <a:gdLst>
                <a:gd name="T0" fmla="*/ 13 w 16"/>
                <a:gd name="T1" fmla="*/ 3 h 9"/>
                <a:gd name="T2" fmla="*/ 15 w 16"/>
                <a:gd name="T3" fmla="*/ 1 h 9"/>
                <a:gd name="T4" fmla="*/ 13 w 16"/>
                <a:gd name="T5" fmla="*/ 3 h 9"/>
                <a:gd name="T6" fmla="*/ 15 w 16"/>
                <a:gd name="T7" fmla="*/ 0 h 9"/>
                <a:gd name="T8" fmla="*/ 11 w 16"/>
                <a:gd name="T9" fmla="*/ 2 h 9"/>
                <a:gd name="T10" fmla="*/ 11 w 16"/>
                <a:gd name="T11" fmla="*/ 2 h 9"/>
                <a:gd name="T12" fmla="*/ 11 w 16"/>
                <a:gd name="T13" fmla="*/ 2 h 9"/>
                <a:gd name="T14" fmla="*/ 11 w 16"/>
                <a:gd name="T15" fmla="*/ 2 h 9"/>
                <a:gd name="T16" fmla="*/ 11 w 16"/>
                <a:gd name="T17" fmla="*/ 2 h 9"/>
                <a:gd name="T18" fmla="*/ 0 w 16"/>
                <a:gd name="T19" fmla="*/ 9 h 9"/>
                <a:gd name="T20" fmla="*/ 1 w 16"/>
                <a:gd name="T21" fmla="*/ 9 h 9"/>
                <a:gd name="T22" fmla="*/ 13 w 16"/>
                <a:gd name="T23" fmla="*/ 3 h 9"/>
                <a:gd name="T24" fmla="*/ 16 w 16"/>
                <a:gd name="T25" fmla="*/ 1 h 9"/>
                <a:gd name="T26" fmla="*/ 16 w 16"/>
                <a:gd name="T27" fmla="*/ 1 h 9"/>
                <a:gd name="T28" fmla="*/ 16 w 16"/>
                <a:gd name="T29" fmla="*/ 1 h 9"/>
                <a:gd name="T30" fmla="*/ 15 w 16"/>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9">
                  <a:moveTo>
                    <a:pt x="13" y="3"/>
                  </a:moveTo>
                  <a:cubicBezTo>
                    <a:pt x="13" y="3"/>
                    <a:pt x="14" y="2"/>
                    <a:pt x="15" y="1"/>
                  </a:cubicBezTo>
                  <a:cubicBezTo>
                    <a:pt x="14" y="2"/>
                    <a:pt x="13" y="3"/>
                    <a:pt x="13" y="3"/>
                  </a:cubicBezTo>
                  <a:moveTo>
                    <a:pt x="15" y="0"/>
                  </a:moveTo>
                  <a:cubicBezTo>
                    <a:pt x="15" y="1"/>
                    <a:pt x="13"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2" y="5"/>
                    <a:pt x="0" y="9"/>
                  </a:cubicBezTo>
                  <a:cubicBezTo>
                    <a:pt x="0" y="9"/>
                    <a:pt x="0" y="9"/>
                    <a:pt x="1" y="9"/>
                  </a:cubicBezTo>
                  <a:cubicBezTo>
                    <a:pt x="3" y="9"/>
                    <a:pt x="6" y="8"/>
                    <a:pt x="13" y="3"/>
                  </a:cubicBezTo>
                  <a:cubicBezTo>
                    <a:pt x="14" y="2"/>
                    <a:pt x="15" y="2"/>
                    <a:pt x="16" y="1"/>
                  </a:cubicBezTo>
                  <a:cubicBezTo>
                    <a:pt x="16" y="1"/>
                    <a:pt x="16" y="1"/>
                    <a:pt x="16" y="1"/>
                  </a:cubicBezTo>
                  <a:cubicBezTo>
                    <a:pt x="16" y="1"/>
                    <a:pt x="16" y="1"/>
                    <a:pt x="16" y="1"/>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4" name="Freeform 576"/>
            <p:cNvSpPr>
              <a:spLocks noEditPoints="1"/>
            </p:cNvSpPr>
            <p:nvPr/>
          </p:nvSpPr>
          <p:spPr bwMode="auto">
            <a:xfrm>
              <a:off x="1360" y="2798"/>
              <a:ext cx="17" cy="13"/>
            </a:xfrm>
            <a:custGeom>
              <a:avLst/>
              <a:gdLst>
                <a:gd name="T0" fmla="*/ 10 w 12"/>
                <a:gd name="T1" fmla="*/ 3 h 9"/>
                <a:gd name="T2" fmla="*/ 9 w 12"/>
                <a:gd name="T3" fmla="*/ 6 h 9"/>
                <a:gd name="T4" fmla="*/ 10 w 12"/>
                <a:gd name="T5" fmla="*/ 7 h 9"/>
                <a:gd name="T6" fmla="*/ 12 w 12"/>
                <a:gd name="T7" fmla="*/ 5 h 9"/>
                <a:gd name="T8" fmla="*/ 12 w 12"/>
                <a:gd name="T9" fmla="*/ 4 h 9"/>
                <a:gd name="T10" fmla="*/ 10 w 12"/>
                <a:gd name="T11" fmla="*/ 3 h 9"/>
                <a:gd name="T12" fmla="*/ 6 w 12"/>
                <a:gd name="T13" fmla="*/ 0 h 9"/>
                <a:gd name="T14" fmla="*/ 6 w 12"/>
                <a:gd name="T15" fmla="*/ 1 h 9"/>
                <a:gd name="T16" fmla="*/ 1 w 12"/>
                <a:gd name="T17" fmla="*/ 9 h 9"/>
                <a:gd name="T18" fmla="*/ 8 w 12"/>
                <a:gd name="T19" fmla="*/ 2 h 9"/>
                <a:gd name="T20" fmla="*/ 9 w 12"/>
                <a:gd name="T21" fmla="*/ 2 h 9"/>
                <a:gd name="T22" fmla="*/ 6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0" y="3"/>
                  </a:moveTo>
                  <a:cubicBezTo>
                    <a:pt x="10" y="3"/>
                    <a:pt x="11" y="4"/>
                    <a:pt x="9" y="6"/>
                  </a:cubicBezTo>
                  <a:cubicBezTo>
                    <a:pt x="9" y="6"/>
                    <a:pt x="9" y="7"/>
                    <a:pt x="10" y="7"/>
                  </a:cubicBezTo>
                  <a:cubicBezTo>
                    <a:pt x="11" y="7"/>
                    <a:pt x="11" y="6"/>
                    <a:pt x="12" y="5"/>
                  </a:cubicBezTo>
                  <a:cubicBezTo>
                    <a:pt x="12" y="4"/>
                    <a:pt x="12" y="4"/>
                    <a:pt x="12" y="4"/>
                  </a:cubicBezTo>
                  <a:cubicBezTo>
                    <a:pt x="10" y="3"/>
                    <a:pt x="10" y="3"/>
                    <a:pt x="10" y="3"/>
                  </a:cubicBezTo>
                  <a:moveTo>
                    <a:pt x="6" y="0"/>
                  </a:moveTo>
                  <a:cubicBezTo>
                    <a:pt x="6" y="1"/>
                    <a:pt x="6" y="1"/>
                    <a:pt x="6" y="1"/>
                  </a:cubicBezTo>
                  <a:cubicBezTo>
                    <a:pt x="6" y="1"/>
                    <a:pt x="0" y="8"/>
                    <a:pt x="1" y="9"/>
                  </a:cubicBezTo>
                  <a:cubicBezTo>
                    <a:pt x="1" y="9"/>
                    <a:pt x="6" y="5"/>
                    <a:pt x="8" y="2"/>
                  </a:cubicBezTo>
                  <a:cubicBezTo>
                    <a:pt x="8" y="2"/>
                    <a:pt x="8" y="2"/>
                    <a:pt x="9" y="2"/>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5" name="Freeform 577"/>
            <p:cNvSpPr>
              <a:spLocks noEditPoints="1"/>
            </p:cNvSpPr>
            <p:nvPr/>
          </p:nvSpPr>
          <p:spPr bwMode="auto">
            <a:xfrm>
              <a:off x="1322" y="2681"/>
              <a:ext cx="35" cy="43"/>
            </a:xfrm>
            <a:custGeom>
              <a:avLst/>
              <a:gdLst>
                <a:gd name="T0" fmla="*/ 5 w 24"/>
                <a:gd name="T1" fmla="*/ 26 h 30"/>
                <a:gd name="T2" fmla="*/ 3 w 24"/>
                <a:gd name="T3" fmla="*/ 29 h 30"/>
                <a:gd name="T4" fmla="*/ 4 w 24"/>
                <a:gd name="T5" fmla="*/ 30 h 30"/>
                <a:gd name="T6" fmla="*/ 4 w 24"/>
                <a:gd name="T7" fmla="*/ 30 h 30"/>
                <a:gd name="T8" fmla="*/ 4 w 24"/>
                <a:gd name="T9" fmla="*/ 29 h 30"/>
                <a:gd name="T10" fmla="*/ 4 w 24"/>
                <a:gd name="T11" fmla="*/ 29 h 30"/>
                <a:gd name="T12" fmla="*/ 5 w 24"/>
                <a:gd name="T13" fmla="*/ 26 h 30"/>
                <a:gd name="T14" fmla="*/ 10 w 24"/>
                <a:gd name="T15" fmla="*/ 22 h 30"/>
                <a:gd name="T16" fmla="*/ 7 w 24"/>
                <a:gd name="T17" fmla="*/ 24 h 30"/>
                <a:gd name="T18" fmla="*/ 7 w 24"/>
                <a:gd name="T19" fmla="*/ 27 h 30"/>
                <a:gd name="T20" fmla="*/ 7 w 24"/>
                <a:gd name="T21" fmla="*/ 28 h 30"/>
                <a:gd name="T22" fmla="*/ 10 w 24"/>
                <a:gd name="T23" fmla="*/ 27 h 30"/>
                <a:gd name="T24" fmla="*/ 10 w 24"/>
                <a:gd name="T25" fmla="*/ 22 h 30"/>
                <a:gd name="T26" fmla="*/ 24 w 24"/>
                <a:gd name="T27" fmla="*/ 22 h 30"/>
                <a:gd name="T28" fmla="*/ 23 w 24"/>
                <a:gd name="T29" fmla="*/ 27 h 30"/>
                <a:gd name="T30" fmla="*/ 24 w 24"/>
                <a:gd name="T31" fmla="*/ 22 h 30"/>
                <a:gd name="T32" fmla="*/ 24 w 24"/>
                <a:gd name="T33" fmla="*/ 22 h 30"/>
                <a:gd name="T34" fmla="*/ 14 w 24"/>
                <a:gd name="T35" fmla="*/ 20 h 30"/>
                <a:gd name="T36" fmla="*/ 13 w 24"/>
                <a:gd name="T37" fmla="*/ 21 h 30"/>
                <a:gd name="T38" fmla="*/ 12 w 24"/>
                <a:gd name="T39" fmla="*/ 27 h 30"/>
                <a:gd name="T40" fmla="*/ 13 w 24"/>
                <a:gd name="T41" fmla="*/ 26 h 30"/>
                <a:gd name="T42" fmla="*/ 14 w 24"/>
                <a:gd name="T43" fmla="*/ 20 h 30"/>
                <a:gd name="T44" fmla="*/ 22 w 24"/>
                <a:gd name="T45" fmla="*/ 19 h 30"/>
                <a:gd name="T46" fmla="*/ 22 w 24"/>
                <a:gd name="T47" fmla="*/ 19 h 30"/>
                <a:gd name="T48" fmla="*/ 22 w 24"/>
                <a:gd name="T49" fmla="*/ 24 h 30"/>
                <a:gd name="T50" fmla="*/ 21 w 24"/>
                <a:gd name="T51" fmla="*/ 28 h 30"/>
                <a:gd name="T52" fmla="*/ 22 w 24"/>
                <a:gd name="T53" fmla="*/ 29 h 30"/>
                <a:gd name="T54" fmla="*/ 22 w 24"/>
                <a:gd name="T55" fmla="*/ 29 h 30"/>
                <a:gd name="T56" fmla="*/ 23 w 24"/>
                <a:gd name="T57" fmla="*/ 29 h 30"/>
                <a:gd name="T58" fmla="*/ 23 w 24"/>
                <a:gd name="T59" fmla="*/ 21 h 30"/>
                <a:gd name="T60" fmla="*/ 22 w 24"/>
                <a:gd name="T61" fmla="*/ 19 h 30"/>
                <a:gd name="T62" fmla="*/ 17 w 24"/>
                <a:gd name="T63" fmla="*/ 17 h 30"/>
                <a:gd name="T64" fmla="*/ 16 w 24"/>
                <a:gd name="T65" fmla="*/ 19 h 30"/>
                <a:gd name="T66" fmla="*/ 16 w 24"/>
                <a:gd name="T67" fmla="*/ 19 h 30"/>
                <a:gd name="T68" fmla="*/ 16 w 24"/>
                <a:gd name="T69" fmla="*/ 24 h 30"/>
                <a:gd name="T70" fmla="*/ 16 w 24"/>
                <a:gd name="T71" fmla="*/ 26 h 30"/>
                <a:gd name="T72" fmla="*/ 16 w 24"/>
                <a:gd name="T73" fmla="*/ 26 h 30"/>
                <a:gd name="T74" fmla="*/ 18 w 24"/>
                <a:gd name="T75" fmla="*/ 26 h 30"/>
                <a:gd name="T76" fmla="*/ 18 w 24"/>
                <a:gd name="T77" fmla="*/ 22 h 30"/>
                <a:gd name="T78" fmla="*/ 17 w 24"/>
                <a:gd name="T79" fmla="*/ 17 h 30"/>
                <a:gd name="T80" fmla="*/ 5 w 24"/>
                <a:gd name="T81" fmla="*/ 0 h 30"/>
                <a:gd name="T82" fmla="*/ 12 w 24"/>
                <a:gd name="T83" fmla="*/ 9 h 30"/>
                <a:gd name="T84" fmla="*/ 15 w 24"/>
                <a:gd name="T85" fmla="*/ 11 h 30"/>
                <a:gd name="T86" fmla="*/ 9 w 24"/>
                <a:gd name="T87" fmla="*/ 15 h 30"/>
                <a:gd name="T88" fmla="*/ 11 w 24"/>
                <a:gd name="T89" fmla="*/ 17 h 30"/>
                <a:gd name="T90" fmla="*/ 11 w 24"/>
                <a:gd name="T91" fmla="*/ 17 h 30"/>
                <a:gd name="T92" fmla="*/ 14 w 24"/>
                <a:gd name="T93" fmla="*/ 16 h 30"/>
                <a:gd name="T94" fmla="*/ 16 w 24"/>
                <a:gd name="T95" fmla="*/ 16 h 30"/>
                <a:gd name="T96" fmla="*/ 19 w 24"/>
                <a:gd name="T97" fmla="*/ 17 h 30"/>
                <a:gd name="T98" fmla="*/ 20 w 24"/>
                <a:gd name="T99" fmla="*/ 27 h 30"/>
                <a:gd name="T100" fmla="*/ 20 w 24"/>
                <a:gd name="T101" fmla="*/ 27 h 30"/>
                <a:gd name="T102" fmla="*/ 20 w 24"/>
                <a:gd name="T103" fmla="*/ 20 h 30"/>
                <a:gd name="T104" fmla="*/ 21 w 24"/>
                <a:gd name="T105" fmla="*/ 17 h 30"/>
                <a:gd name="T106" fmla="*/ 22 w 24"/>
                <a:gd name="T107" fmla="*/ 17 h 30"/>
                <a:gd name="T108" fmla="*/ 22 w 24"/>
                <a:gd name="T109" fmla="*/ 17 h 30"/>
                <a:gd name="T110" fmla="*/ 23 w 24"/>
                <a:gd name="T111" fmla="*/ 18 h 30"/>
                <a:gd name="T112" fmla="*/ 21 w 24"/>
                <a:gd name="T113" fmla="*/ 9 h 30"/>
                <a:gd name="T114" fmla="*/ 7 w 24"/>
                <a:gd name="T115" fmla="*/ 1 h 30"/>
                <a:gd name="T116" fmla="*/ 5 w 24"/>
                <a:gd name="T1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 h="30">
                  <a:moveTo>
                    <a:pt x="5" y="26"/>
                  </a:moveTo>
                  <a:cubicBezTo>
                    <a:pt x="2" y="28"/>
                    <a:pt x="2" y="29"/>
                    <a:pt x="3" y="29"/>
                  </a:cubicBezTo>
                  <a:cubicBezTo>
                    <a:pt x="4" y="30"/>
                    <a:pt x="4" y="30"/>
                    <a:pt x="4" y="30"/>
                  </a:cubicBezTo>
                  <a:cubicBezTo>
                    <a:pt x="4" y="30"/>
                    <a:pt x="4" y="30"/>
                    <a:pt x="4" y="30"/>
                  </a:cubicBezTo>
                  <a:cubicBezTo>
                    <a:pt x="4" y="30"/>
                    <a:pt x="4" y="29"/>
                    <a:pt x="4" y="29"/>
                  </a:cubicBezTo>
                  <a:cubicBezTo>
                    <a:pt x="4" y="29"/>
                    <a:pt x="4" y="29"/>
                    <a:pt x="4" y="29"/>
                  </a:cubicBezTo>
                  <a:cubicBezTo>
                    <a:pt x="4" y="28"/>
                    <a:pt x="5" y="27"/>
                    <a:pt x="5" y="26"/>
                  </a:cubicBezTo>
                  <a:moveTo>
                    <a:pt x="10" y="22"/>
                  </a:moveTo>
                  <a:cubicBezTo>
                    <a:pt x="9" y="23"/>
                    <a:pt x="8" y="24"/>
                    <a:pt x="7" y="24"/>
                  </a:cubicBezTo>
                  <a:cubicBezTo>
                    <a:pt x="7" y="26"/>
                    <a:pt x="7" y="27"/>
                    <a:pt x="7" y="27"/>
                  </a:cubicBezTo>
                  <a:cubicBezTo>
                    <a:pt x="7" y="27"/>
                    <a:pt x="7" y="28"/>
                    <a:pt x="7" y="28"/>
                  </a:cubicBezTo>
                  <a:cubicBezTo>
                    <a:pt x="8" y="28"/>
                    <a:pt x="9" y="27"/>
                    <a:pt x="10" y="27"/>
                  </a:cubicBezTo>
                  <a:cubicBezTo>
                    <a:pt x="10" y="26"/>
                    <a:pt x="10" y="24"/>
                    <a:pt x="10" y="22"/>
                  </a:cubicBezTo>
                  <a:moveTo>
                    <a:pt x="24" y="22"/>
                  </a:moveTo>
                  <a:cubicBezTo>
                    <a:pt x="23" y="23"/>
                    <a:pt x="23" y="26"/>
                    <a:pt x="23" y="27"/>
                  </a:cubicBezTo>
                  <a:cubicBezTo>
                    <a:pt x="24" y="26"/>
                    <a:pt x="24" y="24"/>
                    <a:pt x="24" y="22"/>
                  </a:cubicBezTo>
                  <a:cubicBezTo>
                    <a:pt x="24" y="22"/>
                    <a:pt x="24" y="22"/>
                    <a:pt x="24" y="22"/>
                  </a:cubicBezTo>
                  <a:moveTo>
                    <a:pt x="14" y="20"/>
                  </a:moveTo>
                  <a:cubicBezTo>
                    <a:pt x="13" y="21"/>
                    <a:pt x="13" y="21"/>
                    <a:pt x="13" y="21"/>
                  </a:cubicBezTo>
                  <a:cubicBezTo>
                    <a:pt x="13" y="23"/>
                    <a:pt x="12" y="25"/>
                    <a:pt x="12" y="27"/>
                  </a:cubicBezTo>
                  <a:cubicBezTo>
                    <a:pt x="13" y="26"/>
                    <a:pt x="13" y="26"/>
                    <a:pt x="13" y="26"/>
                  </a:cubicBezTo>
                  <a:cubicBezTo>
                    <a:pt x="14" y="25"/>
                    <a:pt x="14" y="22"/>
                    <a:pt x="14" y="20"/>
                  </a:cubicBezTo>
                  <a:moveTo>
                    <a:pt x="22" y="19"/>
                  </a:moveTo>
                  <a:cubicBezTo>
                    <a:pt x="22" y="19"/>
                    <a:pt x="22" y="19"/>
                    <a:pt x="22" y="19"/>
                  </a:cubicBezTo>
                  <a:cubicBezTo>
                    <a:pt x="21" y="20"/>
                    <a:pt x="22" y="24"/>
                    <a:pt x="22" y="24"/>
                  </a:cubicBezTo>
                  <a:cubicBezTo>
                    <a:pt x="21" y="26"/>
                    <a:pt x="21" y="27"/>
                    <a:pt x="21" y="28"/>
                  </a:cubicBezTo>
                  <a:cubicBezTo>
                    <a:pt x="22" y="29"/>
                    <a:pt x="22" y="29"/>
                    <a:pt x="22" y="29"/>
                  </a:cubicBezTo>
                  <a:cubicBezTo>
                    <a:pt x="22" y="29"/>
                    <a:pt x="22" y="29"/>
                    <a:pt x="22" y="29"/>
                  </a:cubicBezTo>
                  <a:cubicBezTo>
                    <a:pt x="22" y="29"/>
                    <a:pt x="23" y="29"/>
                    <a:pt x="23" y="29"/>
                  </a:cubicBezTo>
                  <a:cubicBezTo>
                    <a:pt x="23" y="26"/>
                    <a:pt x="23" y="21"/>
                    <a:pt x="23" y="21"/>
                  </a:cubicBezTo>
                  <a:cubicBezTo>
                    <a:pt x="23" y="19"/>
                    <a:pt x="22" y="19"/>
                    <a:pt x="22" y="19"/>
                  </a:cubicBezTo>
                  <a:moveTo>
                    <a:pt x="17" y="17"/>
                  </a:moveTo>
                  <a:cubicBezTo>
                    <a:pt x="17" y="18"/>
                    <a:pt x="16" y="19"/>
                    <a:pt x="16" y="19"/>
                  </a:cubicBezTo>
                  <a:cubicBezTo>
                    <a:pt x="16" y="19"/>
                    <a:pt x="16" y="19"/>
                    <a:pt x="16" y="19"/>
                  </a:cubicBezTo>
                  <a:cubicBezTo>
                    <a:pt x="15" y="21"/>
                    <a:pt x="16" y="24"/>
                    <a:pt x="16" y="24"/>
                  </a:cubicBezTo>
                  <a:cubicBezTo>
                    <a:pt x="16" y="25"/>
                    <a:pt x="16" y="26"/>
                    <a:pt x="16" y="26"/>
                  </a:cubicBezTo>
                  <a:cubicBezTo>
                    <a:pt x="16" y="26"/>
                    <a:pt x="16" y="26"/>
                    <a:pt x="16" y="26"/>
                  </a:cubicBezTo>
                  <a:cubicBezTo>
                    <a:pt x="17" y="26"/>
                    <a:pt x="17" y="26"/>
                    <a:pt x="18" y="26"/>
                  </a:cubicBezTo>
                  <a:cubicBezTo>
                    <a:pt x="18" y="24"/>
                    <a:pt x="18" y="22"/>
                    <a:pt x="18" y="22"/>
                  </a:cubicBezTo>
                  <a:cubicBezTo>
                    <a:pt x="18" y="19"/>
                    <a:pt x="17" y="18"/>
                    <a:pt x="17" y="17"/>
                  </a:cubicBezTo>
                  <a:moveTo>
                    <a:pt x="5" y="0"/>
                  </a:moveTo>
                  <a:cubicBezTo>
                    <a:pt x="0" y="0"/>
                    <a:pt x="12" y="9"/>
                    <a:pt x="12" y="9"/>
                  </a:cubicBezTo>
                  <a:cubicBezTo>
                    <a:pt x="10" y="11"/>
                    <a:pt x="15" y="11"/>
                    <a:pt x="15" y="11"/>
                  </a:cubicBezTo>
                  <a:cubicBezTo>
                    <a:pt x="12" y="13"/>
                    <a:pt x="10" y="15"/>
                    <a:pt x="9" y="15"/>
                  </a:cubicBezTo>
                  <a:cubicBezTo>
                    <a:pt x="10" y="16"/>
                    <a:pt x="11" y="17"/>
                    <a:pt x="11" y="17"/>
                  </a:cubicBezTo>
                  <a:cubicBezTo>
                    <a:pt x="11" y="17"/>
                    <a:pt x="11" y="17"/>
                    <a:pt x="11" y="17"/>
                  </a:cubicBezTo>
                  <a:cubicBezTo>
                    <a:pt x="13" y="17"/>
                    <a:pt x="14" y="16"/>
                    <a:pt x="14" y="16"/>
                  </a:cubicBezTo>
                  <a:cubicBezTo>
                    <a:pt x="15" y="16"/>
                    <a:pt x="15" y="16"/>
                    <a:pt x="16" y="16"/>
                  </a:cubicBezTo>
                  <a:cubicBezTo>
                    <a:pt x="17" y="16"/>
                    <a:pt x="18" y="16"/>
                    <a:pt x="19" y="17"/>
                  </a:cubicBezTo>
                  <a:cubicBezTo>
                    <a:pt x="19" y="17"/>
                    <a:pt x="20" y="18"/>
                    <a:pt x="20" y="27"/>
                  </a:cubicBezTo>
                  <a:cubicBezTo>
                    <a:pt x="20" y="27"/>
                    <a:pt x="20" y="27"/>
                    <a:pt x="20" y="27"/>
                  </a:cubicBezTo>
                  <a:cubicBezTo>
                    <a:pt x="21" y="22"/>
                    <a:pt x="20" y="20"/>
                    <a:pt x="20" y="20"/>
                  </a:cubicBezTo>
                  <a:cubicBezTo>
                    <a:pt x="20" y="17"/>
                    <a:pt x="21" y="17"/>
                    <a:pt x="21" y="17"/>
                  </a:cubicBezTo>
                  <a:cubicBezTo>
                    <a:pt x="22" y="17"/>
                    <a:pt x="22" y="17"/>
                    <a:pt x="22" y="17"/>
                  </a:cubicBezTo>
                  <a:cubicBezTo>
                    <a:pt x="22" y="17"/>
                    <a:pt x="22" y="17"/>
                    <a:pt x="22" y="17"/>
                  </a:cubicBezTo>
                  <a:cubicBezTo>
                    <a:pt x="23" y="17"/>
                    <a:pt x="23" y="18"/>
                    <a:pt x="23" y="18"/>
                  </a:cubicBezTo>
                  <a:cubicBezTo>
                    <a:pt x="23" y="15"/>
                    <a:pt x="22" y="13"/>
                    <a:pt x="21" y="9"/>
                  </a:cubicBezTo>
                  <a:cubicBezTo>
                    <a:pt x="15" y="1"/>
                    <a:pt x="7" y="1"/>
                    <a:pt x="7" y="1"/>
                  </a:cubicBezTo>
                  <a:cubicBezTo>
                    <a:pt x="6" y="1"/>
                    <a:pt x="6" y="0"/>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6" name="Freeform 578"/>
            <p:cNvSpPr>
              <a:spLocks/>
            </p:cNvSpPr>
            <p:nvPr/>
          </p:nvSpPr>
          <p:spPr bwMode="auto">
            <a:xfrm>
              <a:off x="1326" y="2723"/>
              <a:ext cx="2" cy="1"/>
            </a:xfrm>
            <a:custGeom>
              <a:avLst/>
              <a:gdLst>
                <a:gd name="T0" fmla="*/ 0 w 1"/>
                <a:gd name="T1" fmla="*/ 0 h 1"/>
                <a:gd name="T2" fmla="*/ 1 w 1"/>
                <a:gd name="T3" fmla="*/ 1 h 1"/>
                <a:gd name="T4" fmla="*/ 1 w 1"/>
                <a:gd name="T5" fmla="*/ 1 h 1"/>
                <a:gd name="T6" fmla="*/ 1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7" name="Freeform 579"/>
            <p:cNvSpPr>
              <a:spLocks noEditPoints="1"/>
            </p:cNvSpPr>
            <p:nvPr/>
          </p:nvSpPr>
          <p:spPr bwMode="auto">
            <a:xfrm>
              <a:off x="1328" y="2702"/>
              <a:ext cx="13" cy="21"/>
            </a:xfrm>
            <a:custGeom>
              <a:avLst/>
              <a:gdLst>
                <a:gd name="T0" fmla="*/ 3 w 9"/>
                <a:gd name="T1" fmla="*/ 9 h 14"/>
                <a:gd name="T2" fmla="*/ 1 w 9"/>
                <a:gd name="T3" fmla="*/ 11 h 14"/>
                <a:gd name="T4" fmla="*/ 0 w 9"/>
                <a:gd name="T5" fmla="*/ 14 h 14"/>
                <a:gd name="T6" fmla="*/ 0 w 9"/>
                <a:gd name="T7" fmla="*/ 14 h 14"/>
                <a:gd name="T8" fmla="*/ 3 w 9"/>
                <a:gd name="T9" fmla="*/ 13 h 14"/>
                <a:gd name="T10" fmla="*/ 3 w 9"/>
                <a:gd name="T11" fmla="*/ 12 h 14"/>
                <a:gd name="T12" fmla="*/ 3 w 9"/>
                <a:gd name="T13" fmla="*/ 9 h 14"/>
                <a:gd name="T14" fmla="*/ 9 w 9"/>
                <a:gd name="T15" fmla="*/ 6 h 14"/>
                <a:gd name="T16" fmla="*/ 6 w 9"/>
                <a:gd name="T17" fmla="*/ 7 h 14"/>
                <a:gd name="T18" fmla="*/ 6 w 9"/>
                <a:gd name="T19" fmla="*/ 12 h 14"/>
                <a:gd name="T20" fmla="*/ 8 w 9"/>
                <a:gd name="T21" fmla="*/ 12 h 14"/>
                <a:gd name="T22" fmla="*/ 9 w 9"/>
                <a:gd name="T23" fmla="*/ 6 h 14"/>
                <a:gd name="T24" fmla="*/ 5 w 9"/>
                <a:gd name="T25" fmla="*/ 0 h 14"/>
                <a:gd name="T26" fmla="*/ 5 w 9"/>
                <a:gd name="T27" fmla="*/ 2 h 14"/>
                <a:gd name="T28" fmla="*/ 7 w 9"/>
                <a:gd name="T29" fmla="*/ 2 h 14"/>
                <a:gd name="T30" fmla="*/ 7 w 9"/>
                <a:gd name="T31" fmla="*/ 2 h 14"/>
                <a:gd name="T32" fmla="*/ 7 w 9"/>
                <a:gd name="T33" fmla="*/ 2 h 14"/>
                <a:gd name="T34" fmla="*/ 5 w 9"/>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4">
                  <a:moveTo>
                    <a:pt x="3" y="9"/>
                  </a:moveTo>
                  <a:cubicBezTo>
                    <a:pt x="2" y="10"/>
                    <a:pt x="1" y="11"/>
                    <a:pt x="1" y="11"/>
                  </a:cubicBezTo>
                  <a:cubicBezTo>
                    <a:pt x="1" y="12"/>
                    <a:pt x="0" y="13"/>
                    <a:pt x="0" y="14"/>
                  </a:cubicBezTo>
                  <a:cubicBezTo>
                    <a:pt x="0" y="14"/>
                    <a:pt x="0" y="14"/>
                    <a:pt x="0" y="14"/>
                  </a:cubicBezTo>
                  <a:cubicBezTo>
                    <a:pt x="1" y="14"/>
                    <a:pt x="2" y="14"/>
                    <a:pt x="3" y="13"/>
                  </a:cubicBezTo>
                  <a:cubicBezTo>
                    <a:pt x="3" y="13"/>
                    <a:pt x="3" y="12"/>
                    <a:pt x="3" y="12"/>
                  </a:cubicBezTo>
                  <a:cubicBezTo>
                    <a:pt x="3" y="12"/>
                    <a:pt x="3" y="11"/>
                    <a:pt x="3" y="9"/>
                  </a:cubicBezTo>
                  <a:moveTo>
                    <a:pt x="9" y="6"/>
                  </a:moveTo>
                  <a:cubicBezTo>
                    <a:pt x="8" y="7"/>
                    <a:pt x="7" y="7"/>
                    <a:pt x="6" y="7"/>
                  </a:cubicBezTo>
                  <a:cubicBezTo>
                    <a:pt x="6" y="9"/>
                    <a:pt x="6" y="11"/>
                    <a:pt x="6" y="12"/>
                  </a:cubicBezTo>
                  <a:cubicBezTo>
                    <a:pt x="7" y="12"/>
                    <a:pt x="8" y="12"/>
                    <a:pt x="8" y="12"/>
                  </a:cubicBezTo>
                  <a:cubicBezTo>
                    <a:pt x="8" y="10"/>
                    <a:pt x="9" y="8"/>
                    <a:pt x="9" y="6"/>
                  </a:cubicBezTo>
                  <a:moveTo>
                    <a:pt x="5" y="0"/>
                  </a:moveTo>
                  <a:cubicBezTo>
                    <a:pt x="3" y="2"/>
                    <a:pt x="4" y="2"/>
                    <a:pt x="5" y="2"/>
                  </a:cubicBezTo>
                  <a:cubicBezTo>
                    <a:pt x="6" y="2"/>
                    <a:pt x="7" y="2"/>
                    <a:pt x="7" y="2"/>
                  </a:cubicBezTo>
                  <a:cubicBezTo>
                    <a:pt x="7" y="2"/>
                    <a:pt x="7" y="2"/>
                    <a:pt x="7" y="2"/>
                  </a:cubicBezTo>
                  <a:cubicBezTo>
                    <a:pt x="7" y="2"/>
                    <a:pt x="7" y="2"/>
                    <a:pt x="7" y="2"/>
                  </a:cubicBezTo>
                  <a:cubicBezTo>
                    <a:pt x="7" y="2"/>
                    <a:pt x="6" y="1"/>
                    <a:pt x="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8" name="Freeform 580"/>
            <p:cNvSpPr>
              <a:spLocks noEditPoints="1"/>
            </p:cNvSpPr>
            <p:nvPr/>
          </p:nvSpPr>
          <p:spPr bwMode="auto">
            <a:xfrm>
              <a:off x="1341" y="2704"/>
              <a:ext cx="10" cy="16"/>
            </a:xfrm>
            <a:custGeom>
              <a:avLst/>
              <a:gdLst>
                <a:gd name="T0" fmla="*/ 3 w 7"/>
                <a:gd name="T1" fmla="*/ 3 h 11"/>
                <a:gd name="T2" fmla="*/ 1 w 7"/>
                <a:gd name="T3" fmla="*/ 4 h 11"/>
                <a:gd name="T4" fmla="*/ 0 w 7"/>
                <a:gd name="T5" fmla="*/ 10 h 11"/>
                <a:gd name="T6" fmla="*/ 3 w 7"/>
                <a:gd name="T7" fmla="*/ 10 h 11"/>
                <a:gd name="T8" fmla="*/ 3 w 7"/>
                <a:gd name="T9" fmla="*/ 8 h 11"/>
                <a:gd name="T10" fmla="*/ 3 w 7"/>
                <a:gd name="T11" fmla="*/ 3 h 11"/>
                <a:gd name="T12" fmla="*/ 3 w 7"/>
                <a:gd name="T13" fmla="*/ 0 h 11"/>
                <a:gd name="T14" fmla="*/ 1 w 7"/>
                <a:gd name="T15" fmla="*/ 0 h 11"/>
                <a:gd name="T16" fmla="*/ 2 w 7"/>
                <a:gd name="T17" fmla="*/ 0 h 11"/>
                <a:gd name="T18" fmla="*/ 4 w 7"/>
                <a:gd name="T19" fmla="*/ 1 h 11"/>
                <a:gd name="T20" fmla="*/ 5 w 7"/>
                <a:gd name="T21" fmla="*/ 6 h 11"/>
                <a:gd name="T22" fmla="*/ 5 w 7"/>
                <a:gd name="T23" fmla="*/ 10 h 11"/>
                <a:gd name="T24" fmla="*/ 7 w 7"/>
                <a:gd name="T25" fmla="*/ 11 h 11"/>
                <a:gd name="T26" fmla="*/ 6 w 7"/>
                <a:gd name="T27" fmla="*/ 1 h 11"/>
                <a:gd name="T28" fmla="*/ 3 w 7"/>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1">
                  <a:moveTo>
                    <a:pt x="3" y="3"/>
                  </a:moveTo>
                  <a:cubicBezTo>
                    <a:pt x="2" y="4"/>
                    <a:pt x="1" y="4"/>
                    <a:pt x="1" y="4"/>
                  </a:cubicBezTo>
                  <a:cubicBezTo>
                    <a:pt x="1" y="6"/>
                    <a:pt x="1" y="9"/>
                    <a:pt x="0" y="10"/>
                  </a:cubicBezTo>
                  <a:cubicBezTo>
                    <a:pt x="1" y="10"/>
                    <a:pt x="2" y="10"/>
                    <a:pt x="3" y="10"/>
                  </a:cubicBezTo>
                  <a:cubicBezTo>
                    <a:pt x="3" y="10"/>
                    <a:pt x="3" y="9"/>
                    <a:pt x="3" y="8"/>
                  </a:cubicBezTo>
                  <a:cubicBezTo>
                    <a:pt x="3" y="8"/>
                    <a:pt x="2" y="5"/>
                    <a:pt x="3" y="3"/>
                  </a:cubicBezTo>
                  <a:moveTo>
                    <a:pt x="3" y="0"/>
                  </a:moveTo>
                  <a:cubicBezTo>
                    <a:pt x="2" y="0"/>
                    <a:pt x="2" y="0"/>
                    <a:pt x="1" y="0"/>
                  </a:cubicBezTo>
                  <a:cubicBezTo>
                    <a:pt x="2" y="0"/>
                    <a:pt x="2" y="0"/>
                    <a:pt x="2" y="0"/>
                  </a:cubicBezTo>
                  <a:cubicBezTo>
                    <a:pt x="4" y="0"/>
                    <a:pt x="4" y="1"/>
                    <a:pt x="4" y="1"/>
                  </a:cubicBezTo>
                  <a:cubicBezTo>
                    <a:pt x="4" y="2"/>
                    <a:pt x="5" y="3"/>
                    <a:pt x="5" y="6"/>
                  </a:cubicBezTo>
                  <a:cubicBezTo>
                    <a:pt x="5" y="6"/>
                    <a:pt x="5" y="8"/>
                    <a:pt x="5" y="10"/>
                  </a:cubicBezTo>
                  <a:cubicBezTo>
                    <a:pt x="6" y="10"/>
                    <a:pt x="6" y="11"/>
                    <a:pt x="7" y="11"/>
                  </a:cubicBezTo>
                  <a:cubicBezTo>
                    <a:pt x="7" y="2"/>
                    <a:pt x="6" y="1"/>
                    <a:pt x="6" y="1"/>
                  </a:cubicBezTo>
                  <a:cubicBezTo>
                    <a:pt x="5" y="0"/>
                    <a:pt x="4" y="0"/>
                    <a:pt x="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9" name="Freeform 581"/>
            <p:cNvSpPr>
              <a:spLocks/>
            </p:cNvSpPr>
            <p:nvPr/>
          </p:nvSpPr>
          <p:spPr bwMode="auto">
            <a:xfrm>
              <a:off x="1351" y="2705"/>
              <a:ext cx="6" cy="18"/>
            </a:xfrm>
            <a:custGeom>
              <a:avLst/>
              <a:gdLst>
                <a:gd name="T0" fmla="*/ 1 w 4"/>
                <a:gd name="T1" fmla="*/ 0 h 12"/>
                <a:gd name="T2" fmla="*/ 0 w 4"/>
                <a:gd name="T3" fmla="*/ 3 h 12"/>
                <a:gd name="T4" fmla="*/ 0 w 4"/>
                <a:gd name="T5" fmla="*/ 10 h 12"/>
                <a:gd name="T6" fmla="*/ 1 w 4"/>
                <a:gd name="T7" fmla="*/ 11 h 12"/>
                <a:gd name="T8" fmla="*/ 2 w 4"/>
                <a:gd name="T9" fmla="*/ 7 h 12"/>
                <a:gd name="T10" fmla="*/ 2 w 4"/>
                <a:gd name="T11" fmla="*/ 2 h 12"/>
                <a:gd name="T12" fmla="*/ 2 w 4"/>
                <a:gd name="T13" fmla="*/ 2 h 12"/>
                <a:gd name="T14" fmla="*/ 3 w 4"/>
                <a:gd name="T15" fmla="*/ 4 h 12"/>
                <a:gd name="T16" fmla="*/ 3 w 4"/>
                <a:gd name="T17" fmla="*/ 12 h 12"/>
                <a:gd name="T18" fmla="*/ 3 w 4"/>
                <a:gd name="T19" fmla="*/ 10 h 12"/>
                <a:gd name="T20" fmla="*/ 4 w 4"/>
                <a:gd name="T21" fmla="*/ 5 h 12"/>
                <a:gd name="T22" fmla="*/ 3 w 4"/>
                <a:gd name="T23" fmla="*/ 1 h 12"/>
                <a:gd name="T24" fmla="*/ 2 w 4"/>
                <a:gd name="T25" fmla="*/ 0 h 12"/>
                <a:gd name="T26" fmla="*/ 2 w 4"/>
                <a:gd name="T27" fmla="*/ 0 h 12"/>
                <a:gd name="T28" fmla="*/ 1 w 4"/>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1" y="0"/>
                  </a:moveTo>
                  <a:cubicBezTo>
                    <a:pt x="1" y="0"/>
                    <a:pt x="0" y="0"/>
                    <a:pt x="0" y="3"/>
                  </a:cubicBezTo>
                  <a:cubicBezTo>
                    <a:pt x="0" y="3"/>
                    <a:pt x="1" y="5"/>
                    <a:pt x="0" y="10"/>
                  </a:cubicBezTo>
                  <a:cubicBezTo>
                    <a:pt x="1" y="11"/>
                    <a:pt x="1" y="11"/>
                    <a:pt x="1" y="11"/>
                  </a:cubicBezTo>
                  <a:cubicBezTo>
                    <a:pt x="1" y="10"/>
                    <a:pt x="1" y="9"/>
                    <a:pt x="2" y="7"/>
                  </a:cubicBezTo>
                  <a:cubicBezTo>
                    <a:pt x="2" y="7"/>
                    <a:pt x="1" y="3"/>
                    <a:pt x="2" y="2"/>
                  </a:cubicBezTo>
                  <a:cubicBezTo>
                    <a:pt x="2" y="2"/>
                    <a:pt x="2" y="2"/>
                    <a:pt x="2" y="2"/>
                  </a:cubicBezTo>
                  <a:cubicBezTo>
                    <a:pt x="2" y="2"/>
                    <a:pt x="3" y="2"/>
                    <a:pt x="3" y="4"/>
                  </a:cubicBezTo>
                  <a:cubicBezTo>
                    <a:pt x="3" y="4"/>
                    <a:pt x="3" y="9"/>
                    <a:pt x="3" y="12"/>
                  </a:cubicBezTo>
                  <a:cubicBezTo>
                    <a:pt x="3" y="12"/>
                    <a:pt x="3" y="11"/>
                    <a:pt x="3" y="10"/>
                  </a:cubicBezTo>
                  <a:cubicBezTo>
                    <a:pt x="3" y="9"/>
                    <a:pt x="3" y="6"/>
                    <a:pt x="4" y="5"/>
                  </a:cubicBezTo>
                  <a:cubicBezTo>
                    <a:pt x="4" y="3"/>
                    <a:pt x="4" y="2"/>
                    <a:pt x="3" y="1"/>
                  </a:cubicBezTo>
                  <a:cubicBezTo>
                    <a:pt x="3" y="1"/>
                    <a:pt x="3"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0" name="Freeform 582"/>
            <p:cNvSpPr>
              <a:spLocks/>
            </p:cNvSpPr>
            <p:nvPr/>
          </p:nvSpPr>
          <p:spPr bwMode="auto">
            <a:xfrm>
              <a:off x="1294" y="2704"/>
              <a:ext cx="41" cy="75"/>
            </a:xfrm>
            <a:custGeom>
              <a:avLst/>
              <a:gdLst>
                <a:gd name="T0" fmla="*/ 28 w 28"/>
                <a:gd name="T1" fmla="*/ 35 h 52"/>
                <a:gd name="T2" fmla="*/ 27 w 28"/>
                <a:gd name="T3" fmla="*/ 40 h 52"/>
                <a:gd name="T4" fmla="*/ 25 w 28"/>
                <a:gd name="T5" fmla="*/ 43 h 52"/>
                <a:gd name="T6" fmla="*/ 22 w 28"/>
                <a:gd name="T7" fmla="*/ 45 h 52"/>
                <a:gd name="T8" fmla="*/ 18 w 28"/>
                <a:gd name="T9" fmla="*/ 47 h 52"/>
                <a:gd name="T10" fmla="*/ 18 w 28"/>
                <a:gd name="T11" fmla="*/ 50 h 52"/>
                <a:gd name="T12" fmla="*/ 18 w 28"/>
                <a:gd name="T13" fmla="*/ 52 h 52"/>
                <a:gd name="T14" fmla="*/ 16 w 28"/>
                <a:gd name="T15" fmla="*/ 52 h 52"/>
                <a:gd name="T16" fmla="*/ 12 w 28"/>
                <a:gd name="T17" fmla="*/ 52 h 52"/>
                <a:gd name="T18" fmla="*/ 11 w 28"/>
                <a:gd name="T19" fmla="*/ 52 h 52"/>
                <a:gd name="T20" fmla="*/ 10 w 28"/>
                <a:gd name="T21" fmla="*/ 50 h 52"/>
                <a:gd name="T22" fmla="*/ 10 w 28"/>
                <a:gd name="T23" fmla="*/ 47 h 52"/>
                <a:gd name="T24" fmla="*/ 4 w 28"/>
                <a:gd name="T25" fmla="*/ 46 h 52"/>
                <a:gd name="T26" fmla="*/ 0 w 28"/>
                <a:gd name="T27" fmla="*/ 45 h 52"/>
                <a:gd name="T28" fmla="*/ 0 w 28"/>
                <a:gd name="T29" fmla="*/ 44 h 52"/>
                <a:gd name="T30" fmla="*/ 0 w 28"/>
                <a:gd name="T31" fmla="*/ 41 h 52"/>
                <a:gd name="T32" fmla="*/ 1 w 28"/>
                <a:gd name="T33" fmla="*/ 39 h 52"/>
                <a:gd name="T34" fmla="*/ 2 w 28"/>
                <a:gd name="T35" fmla="*/ 39 h 52"/>
                <a:gd name="T36" fmla="*/ 2 w 28"/>
                <a:gd name="T37" fmla="*/ 39 h 52"/>
                <a:gd name="T38" fmla="*/ 3 w 28"/>
                <a:gd name="T39" fmla="*/ 39 h 52"/>
                <a:gd name="T40" fmla="*/ 6 w 28"/>
                <a:gd name="T41" fmla="*/ 40 h 52"/>
                <a:gd name="T42" fmla="*/ 11 w 28"/>
                <a:gd name="T43" fmla="*/ 40 h 52"/>
                <a:gd name="T44" fmla="*/ 17 w 28"/>
                <a:gd name="T45" fmla="*/ 39 h 52"/>
                <a:gd name="T46" fmla="*/ 20 w 28"/>
                <a:gd name="T47" fmla="*/ 36 h 52"/>
                <a:gd name="T48" fmla="*/ 18 w 28"/>
                <a:gd name="T49" fmla="*/ 32 h 52"/>
                <a:gd name="T50" fmla="*/ 12 w 28"/>
                <a:gd name="T51" fmla="*/ 29 h 52"/>
                <a:gd name="T52" fmla="*/ 8 w 28"/>
                <a:gd name="T53" fmla="*/ 27 h 52"/>
                <a:gd name="T54" fmla="*/ 4 w 28"/>
                <a:gd name="T55" fmla="*/ 24 h 52"/>
                <a:gd name="T56" fmla="*/ 2 w 28"/>
                <a:gd name="T57" fmla="*/ 21 h 52"/>
                <a:gd name="T58" fmla="*/ 1 w 28"/>
                <a:gd name="T59" fmla="*/ 16 h 52"/>
                <a:gd name="T60" fmla="*/ 4 w 28"/>
                <a:gd name="T61" fmla="*/ 9 h 52"/>
                <a:gd name="T62" fmla="*/ 11 w 28"/>
                <a:gd name="T63" fmla="*/ 5 h 52"/>
                <a:gd name="T64" fmla="*/ 11 w 28"/>
                <a:gd name="T65" fmla="*/ 2 h 52"/>
                <a:gd name="T66" fmla="*/ 12 w 28"/>
                <a:gd name="T67" fmla="*/ 0 h 52"/>
                <a:gd name="T68" fmla="*/ 14 w 28"/>
                <a:gd name="T69" fmla="*/ 0 h 52"/>
                <a:gd name="T70" fmla="*/ 17 w 28"/>
                <a:gd name="T71" fmla="*/ 0 h 52"/>
                <a:gd name="T72" fmla="*/ 19 w 28"/>
                <a:gd name="T73" fmla="*/ 0 h 52"/>
                <a:gd name="T74" fmla="*/ 19 w 28"/>
                <a:gd name="T75" fmla="*/ 2 h 52"/>
                <a:gd name="T76" fmla="*/ 19 w 28"/>
                <a:gd name="T77" fmla="*/ 5 h 52"/>
                <a:gd name="T78" fmla="*/ 23 w 28"/>
                <a:gd name="T79" fmla="*/ 6 h 52"/>
                <a:gd name="T80" fmla="*/ 25 w 28"/>
                <a:gd name="T81" fmla="*/ 6 h 52"/>
                <a:gd name="T82" fmla="*/ 26 w 28"/>
                <a:gd name="T83" fmla="*/ 7 h 52"/>
                <a:gd name="T84" fmla="*/ 25 w 28"/>
                <a:gd name="T85" fmla="*/ 10 h 52"/>
                <a:gd name="T86" fmla="*/ 25 w 28"/>
                <a:gd name="T87" fmla="*/ 12 h 52"/>
                <a:gd name="T88" fmla="*/ 24 w 28"/>
                <a:gd name="T89" fmla="*/ 12 h 52"/>
                <a:gd name="T90" fmla="*/ 20 w 28"/>
                <a:gd name="T91" fmla="*/ 12 h 52"/>
                <a:gd name="T92" fmla="*/ 16 w 28"/>
                <a:gd name="T93" fmla="*/ 11 h 52"/>
                <a:gd name="T94" fmla="*/ 11 w 28"/>
                <a:gd name="T95" fmla="*/ 13 h 52"/>
                <a:gd name="T96" fmla="*/ 9 w 28"/>
                <a:gd name="T97" fmla="*/ 16 h 52"/>
                <a:gd name="T98" fmla="*/ 11 w 28"/>
                <a:gd name="T99" fmla="*/ 19 h 52"/>
                <a:gd name="T100" fmla="*/ 16 w 28"/>
                <a:gd name="T101" fmla="*/ 22 h 52"/>
                <a:gd name="T102" fmla="*/ 25 w 28"/>
                <a:gd name="T103" fmla="*/ 27 h 52"/>
                <a:gd name="T104" fmla="*/ 28 w 28"/>
                <a:gd name="T105"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52">
                  <a:moveTo>
                    <a:pt x="28" y="35"/>
                  </a:moveTo>
                  <a:cubicBezTo>
                    <a:pt x="28" y="37"/>
                    <a:pt x="28" y="39"/>
                    <a:pt x="27" y="40"/>
                  </a:cubicBezTo>
                  <a:cubicBezTo>
                    <a:pt x="27" y="41"/>
                    <a:pt x="26" y="42"/>
                    <a:pt x="25" y="43"/>
                  </a:cubicBezTo>
                  <a:cubicBezTo>
                    <a:pt x="24" y="44"/>
                    <a:pt x="23" y="45"/>
                    <a:pt x="22" y="45"/>
                  </a:cubicBezTo>
                  <a:cubicBezTo>
                    <a:pt x="21" y="46"/>
                    <a:pt x="19" y="46"/>
                    <a:pt x="18" y="47"/>
                  </a:cubicBezTo>
                  <a:cubicBezTo>
                    <a:pt x="18" y="50"/>
                    <a:pt x="18" y="50"/>
                    <a:pt x="18" y="50"/>
                  </a:cubicBezTo>
                  <a:cubicBezTo>
                    <a:pt x="18" y="51"/>
                    <a:pt x="18" y="51"/>
                    <a:pt x="18" y="52"/>
                  </a:cubicBezTo>
                  <a:cubicBezTo>
                    <a:pt x="17" y="52"/>
                    <a:pt x="17" y="52"/>
                    <a:pt x="16" y="52"/>
                  </a:cubicBezTo>
                  <a:cubicBezTo>
                    <a:pt x="12" y="52"/>
                    <a:pt x="12" y="52"/>
                    <a:pt x="12" y="52"/>
                  </a:cubicBezTo>
                  <a:cubicBezTo>
                    <a:pt x="11" y="52"/>
                    <a:pt x="11" y="52"/>
                    <a:pt x="11" y="52"/>
                  </a:cubicBezTo>
                  <a:cubicBezTo>
                    <a:pt x="10" y="51"/>
                    <a:pt x="10" y="51"/>
                    <a:pt x="10" y="50"/>
                  </a:cubicBezTo>
                  <a:cubicBezTo>
                    <a:pt x="10" y="47"/>
                    <a:pt x="10" y="47"/>
                    <a:pt x="10" y="47"/>
                  </a:cubicBezTo>
                  <a:cubicBezTo>
                    <a:pt x="7" y="47"/>
                    <a:pt x="5" y="47"/>
                    <a:pt x="4" y="46"/>
                  </a:cubicBezTo>
                  <a:cubicBezTo>
                    <a:pt x="2" y="46"/>
                    <a:pt x="1" y="45"/>
                    <a:pt x="0" y="45"/>
                  </a:cubicBezTo>
                  <a:cubicBezTo>
                    <a:pt x="0" y="45"/>
                    <a:pt x="0" y="44"/>
                    <a:pt x="0" y="44"/>
                  </a:cubicBezTo>
                  <a:cubicBezTo>
                    <a:pt x="0" y="43"/>
                    <a:pt x="0" y="42"/>
                    <a:pt x="0" y="41"/>
                  </a:cubicBezTo>
                  <a:cubicBezTo>
                    <a:pt x="1" y="41"/>
                    <a:pt x="1" y="40"/>
                    <a:pt x="1" y="39"/>
                  </a:cubicBezTo>
                  <a:cubicBezTo>
                    <a:pt x="1" y="39"/>
                    <a:pt x="2" y="38"/>
                    <a:pt x="2" y="39"/>
                  </a:cubicBezTo>
                  <a:cubicBezTo>
                    <a:pt x="2" y="39"/>
                    <a:pt x="2" y="39"/>
                    <a:pt x="2" y="39"/>
                  </a:cubicBezTo>
                  <a:cubicBezTo>
                    <a:pt x="3" y="39"/>
                    <a:pt x="3" y="39"/>
                    <a:pt x="3" y="39"/>
                  </a:cubicBezTo>
                  <a:cubicBezTo>
                    <a:pt x="4" y="39"/>
                    <a:pt x="5" y="40"/>
                    <a:pt x="6" y="40"/>
                  </a:cubicBezTo>
                  <a:cubicBezTo>
                    <a:pt x="7" y="40"/>
                    <a:pt x="9" y="40"/>
                    <a:pt x="11" y="40"/>
                  </a:cubicBezTo>
                  <a:cubicBezTo>
                    <a:pt x="14" y="40"/>
                    <a:pt x="16" y="40"/>
                    <a:pt x="17" y="39"/>
                  </a:cubicBezTo>
                  <a:cubicBezTo>
                    <a:pt x="19" y="39"/>
                    <a:pt x="20" y="37"/>
                    <a:pt x="20" y="36"/>
                  </a:cubicBezTo>
                  <a:cubicBezTo>
                    <a:pt x="20" y="34"/>
                    <a:pt x="19" y="33"/>
                    <a:pt x="18" y="32"/>
                  </a:cubicBezTo>
                  <a:cubicBezTo>
                    <a:pt x="17" y="31"/>
                    <a:pt x="15" y="30"/>
                    <a:pt x="12" y="29"/>
                  </a:cubicBezTo>
                  <a:cubicBezTo>
                    <a:pt x="11" y="28"/>
                    <a:pt x="9" y="27"/>
                    <a:pt x="8" y="27"/>
                  </a:cubicBezTo>
                  <a:cubicBezTo>
                    <a:pt x="7" y="26"/>
                    <a:pt x="5" y="25"/>
                    <a:pt x="4" y="24"/>
                  </a:cubicBezTo>
                  <a:cubicBezTo>
                    <a:pt x="3" y="23"/>
                    <a:pt x="3" y="22"/>
                    <a:pt x="2" y="21"/>
                  </a:cubicBezTo>
                  <a:cubicBezTo>
                    <a:pt x="1" y="19"/>
                    <a:pt x="1" y="18"/>
                    <a:pt x="1" y="16"/>
                  </a:cubicBezTo>
                  <a:cubicBezTo>
                    <a:pt x="1" y="14"/>
                    <a:pt x="2" y="11"/>
                    <a:pt x="4" y="9"/>
                  </a:cubicBezTo>
                  <a:cubicBezTo>
                    <a:pt x="5" y="7"/>
                    <a:pt x="8" y="6"/>
                    <a:pt x="11" y="5"/>
                  </a:cubicBezTo>
                  <a:cubicBezTo>
                    <a:pt x="11" y="2"/>
                    <a:pt x="11" y="2"/>
                    <a:pt x="11" y="2"/>
                  </a:cubicBezTo>
                  <a:cubicBezTo>
                    <a:pt x="11" y="1"/>
                    <a:pt x="11" y="1"/>
                    <a:pt x="12" y="0"/>
                  </a:cubicBezTo>
                  <a:cubicBezTo>
                    <a:pt x="12" y="0"/>
                    <a:pt x="13" y="0"/>
                    <a:pt x="14" y="0"/>
                  </a:cubicBezTo>
                  <a:cubicBezTo>
                    <a:pt x="17" y="0"/>
                    <a:pt x="17" y="0"/>
                    <a:pt x="17" y="0"/>
                  </a:cubicBezTo>
                  <a:cubicBezTo>
                    <a:pt x="18" y="0"/>
                    <a:pt x="19" y="0"/>
                    <a:pt x="19" y="0"/>
                  </a:cubicBezTo>
                  <a:cubicBezTo>
                    <a:pt x="19" y="1"/>
                    <a:pt x="19" y="1"/>
                    <a:pt x="19" y="2"/>
                  </a:cubicBezTo>
                  <a:cubicBezTo>
                    <a:pt x="19" y="5"/>
                    <a:pt x="19" y="5"/>
                    <a:pt x="19" y="5"/>
                  </a:cubicBezTo>
                  <a:cubicBezTo>
                    <a:pt x="21" y="5"/>
                    <a:pt x="22" y="5"/>
                    <a:pt x="23" y="6"/>
                  </a:cubicBezTo>
                  <a:cubicBezTo>
                    <a:pt x="24" y="6"/>
                    <a:pt x="25" y="6"/>
                    <a:pt x="25" y="6"/>
                  </a:cubicBezTo>
                  <a:cubicBezTo>
                    <a:pt x="25" y="6"/>
                    <a:pt x="26" y="7"/>
                    <a:pt x="26" y="7"/>
                  </a:cubicBezTo>
                  <a:cubicBezTo>
                    <a:pt x="26" y="8"/>
                    <a:pt x="26" y="9"/>
                    <a:pt x="25" y="10"/>
                  </a:cubicBezTo>
                  <a:cubicBezTo>
                    <a:pt x="25" y="10"/>
                    <a:pt x="25" y="11"/>
                    <a:pt x="25" y="12"/>
                  </a:cubicBezTo>
                  <a:cubicBezTo>
                    <a:pt x="24" y="12"/>
                    <a:pt x="24" y="13"/>
                    <a:pt x="24" y="12"/>
                  </a:cubicBezTo>
                  <a:cubicBezTo>
                    <a:pt x="23" y="12"/>
                    <a:pt x="22" y="12"/>
                    <a:pt x="20" y="12"/>
                  </a:cubicBezTo>
                  <a:cubicBezTo>
                    <a:pt x="19" y="11"/>
                    <a:pt x="18" y="11"/>
                    <a:pt x="16" y="11"/>
                  </a:cubicBezTo>
                  <a:cubicBezTo>
                    <a:pt x="14" y="11"/>
                    <a:pt x="12" y="12"/>
                    <a:pt x="11" y="13"/>
                  </a:cubicBezTo>
                  <a:cubicBezTo>
                    <a:pt x="10" y="13"/>
                    <a:pt x="9" y="15"/>
                    <a:pt x="9" y="16"/>
                  </a:cubicBezTo>
                  <a:cubicBezTo>
                    <a:pt x="9" y="17"/>
                    <a:pt x="10" y="18"/>
                    <a:pt x="11" y="19"/>
                  </a:cubicBezTo>
                  <a:cubicBezTo>
                    <a:pt x="12" y="20"/>
                    <a:pt x="14" y="21"/>
                    <a:pt x="16" y="22"/>
                  </a:cubicBezTo>
                  <a:cubicBezTo>
                    <a:pt x="20" y="24"/>
                    <a:pt x="23" y="25"/>
                    <a:pt x="25" y="27"/>
                  </a:cubicBezTo>
                  <a:cubicBezTo>
                    <a:pt x="27" y="30"/>
                    <a:pt x="28" y="32"/>
                    <a:pt x="2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1" name="Freeform 583"/>
            <p:cNvSpPr>
              <a:spLocks noEditPoints="1"/>
            </p:cNvSpPr>
            <p:nvPr/>
          </p:nvSpPr>
          <p:spPr bwMode="auto">
            <a:xfrm>
              <a:off x="1099" y="2654"/>
              <a:ext cx="124" cy="157"/>
            </a:xfrm>
            <a:custGeom>
              <a:avLst/>
              <a:gdLst>
                <a:gd name="T0" fmla="*/ 0 w 124"/>
                <a:gd name="T1" fmla="*/ 125 h 157"/>
                <a:gd name="T2" fmla="*/ 0 w 124"/>
                <a:gd name="T3" fmla="*/ 133 h 157"/>
                <a:gd name="T4" fmla="*/ 3 w 124"/>
                <a:gd name="T5" fmla="*/ 139 h 157"/>
                <a:gd name="T6" fmla="*/ 6 w 124"/>
                <a:gd name="T7" fmla="*/ 141 h 157"/>
                <a:gd name="T8" fmla="*/ 9 w 124"/>
                <a:gd name="T9" fmla="*/ 143 h 157"/>
                <a:gd name="T10" fmla="*/ 13 w 124"/>
                <a:gd name="T11" fmla="*/ 144 h 157"/>
                <a:gd name="T12" fmla="*/ 16 w 124"/>
                <a:gd name="T13" fmla="*/ 143 h 157"/>
                <a:gd name="T14" fmla="*/ 21 w 124"/>
                <a:gd name="T15" fmla="*/ 140 h 157"/>
                <a:gd name="T16" fmla="*/ 24 w 124"/>
                <a:gd name="T17" fmla="*/ 136 h 157"/>
                <a:gd name="T18" fmla="*/ 25 w 124"/>
                <a:gd name="T19" fmla="*/ 127 h 157"/>
                <a:gd name="T20" fmla="*/ 27 w 124"/>
                <a:gd name="T21" fmla="*/ 88 h 157"/>
                <a:gd name="T22" fmla="*/ 29 w 124"/>
                <a:gd name="T23" fmla="*/ 85 h 157"/>
                <a:gd name="T24" fmla="*/ 3 w 124"/>
                <a:gd name="T25" fmla="*/ 157 h 157"/>
                <a:gd name="T26" fmla="*/ 99 w 124"/>
                <a:gd name="T27" fmla="*/ 146 h 157"/>
                <a:gd name="T28" fmla="*/ 98 w 124"/>
                <a:gd name="T29" fmla="*/ 3 h 157"/>
                <a:gd name="T30" fmla="*/ 95 w 124"/>
                <a:gd name="T31" fmla="*/ 0 h 157"/>
                <a:gd name="T32" fmla="*/ 35 w 124"/>
                <a:gd name="T33" fmla="*/ 0 h 157"/>
                <a:gd name="T34" fmla="*/ 31 w 124"/>
                <a:gd name="T35" fmla="*/ 2 h 157"/>
                <a:gd name="T36" fmla="*/ 29 w 124"/>
                <a:gd name="T37" fmla="*/ 6 h 157"/>
                <a:gd name="T38" fmla="*/ 28 w 124"/>
                <a:gd name="T39" fmla="*/ 19 h 157"/>
                <a:gd name="T40" fmla="*/ 25 w 124"/>
                <a:gd name="T41" fmla="*/ 21 h 157"/>
                <a:gd name="T42" fmla="*/ 24 w 124"/>
                <a:gd name="T43" fmla="*/ 22 h 157"/>
                <a:gd name="T44" fmla="*/ 21 w 124"/>
                <a:gd name="T45" fmla="*/ 24 h 157"/>
                <a:gd name="T46" fmla="*/ 19 w 124"/>
                <a:gd name="T47" fmla="*/ 25 h 157"/>
                <a:gd name="T48" fmla="*/ 18 w 124"/>
                <a:gd name="T49" fmla="*/ 27 h 157"/>
                <a:gd name="T50" fmla="*/ 16 w 124"/>
                <a:gd name="T51" fmla="*/ 30 h 157"/>
                <a:gd name="T52" fmla="*/ 13 w 124"/>
                <a:gd name="T53" fmla="*/ 35 h 157"/>
                <a:gd name="T54" fmla="*/ 13 w 124"/>
                <a:gd name="T55" fmla="*/ 83 h 157"/>
                <a:gd name="T56" fmla="*/ 13 w 124"/>
                <a:gd name="T57" fmla="*/ 89 h 157"/>
                <a:gd name="T58" fmla="*/ 12 w 124"/>
                <a:gd name="T59" fmla="*/ 96 h 157"/>
                <a:gd name="T60" fmla="*/ 8 w 124"/>
                <a:gd name="T61" fmla="*/ 104 h 157"/>
                <a:gd name="T62" fmla="*/ 3 w 124"/>
                <a:gd name="T63" fmla="*/ 114 h 157"/>
                <a:gd name="T64" fmla="*/ 0 w 124"/>
                <a:gd name="T65" fmla="*/ 121 h 157"/>
                <a:gd name="T66" fmla="*/ 38 w 124"/>
                <a:gd name="T67" fmla="*/ 14 h 157"/>
                <a:gd name="T68" fmla="*/ 43 w 124"/>
                <a:gd name="T69" fmla="*/ 11 h 157"/>
                <a:gd name="T70" fmla="*/ 85 w 124"/>
                <a:gd name="T71" fmla="*/ 11 h 157"/>
                <a:gd name="T72" fmla="*/ 88 w 124"/>
                <a:gd name="T73" fmla="*/ 14 h 157"/>
                <a:gd name="T74" fmla="*/ 89 w 124"/>
                <a:gd name="T75" fmla="*/ 43 h 157"/>
                <a:gd name="T76" fmla="*/ 88 w 124"/>
                <a:gd name="T77" fmla="*/ 47 h 157"/>
                <a:gd name="T78" fmla="*/ 83 w 124"/>
                <a:gd name="T79" fmla="*/ 50 h 157"/>
                <a:gd name="T80" fmla="*/ 41 w 124"/>
                <a:gd name="T81" fmla="*/ 48 h 157"/>
                <a:gd name="T82" fmla="*/ 38 w 124"/>
                <a:gd name="T83" fmla="*/ 44 h 157"/>
                <a:gd name="T84" fmla="*/ 6 w 124"/>
                <a:gd name="T85" fmla="*/ 125 h 157"/>
                <a:gd name="T86" fmla="*/ 8 w 124"/>
                <a:gd name="T87" fmla="*/ 121 h 157"/>
                <a:gd name="T88" fmla="*/ 9 w 124"/>
                <a:gd name="T89" fmla="*/ 114 h 157"/>
                <a:gd name="T90" fmla="*/ 12 w 124"/>
                <a:gd name="T91" fmla="*/ 107 h 157"/>
                <a:gd name="T92" fmla="*/ 18 w 124"/>
                <a:gd name="T93" fmla="*/ 94 h 157"/>
                <a:gd name="T94" fmla="*/ 18 w 124"/>
                <a:gd name="T95" fmla="*/ 54 h 157"/>
                <a:gd name="T96" fmla="*/ 27 w 124"/>
                <a:gd name="T97" fmla="*/ 40 h 157"/>
                <a:gd name="T98" fmla="*/ 27 w 124"/>
                <a:gd name="T99" fmla="*/ 30 h 157"/>
                <a:gd name="T100" fmla="*/ 29 w 124"/>
                <a:gd name="T101" fmla="*/ 28 h 157"/>
                <a:gd name="T102" fmla="*/ 24 w 124"/>
                <a:gd name="T103" fmla="*/ 79 h 157"/>
                <a:gd name="T104" fmla="*/ 21 w 124"/>
                <a:gd name="T105" fmla="*/ 117 h 157"/>
                <a:gd name="T106" fmla="*/ 21 w 124"/>
                <a:gd name="T107" fmla="*/ 124 h 157"/>
                <a:gd name="T108" fmla="*/ 18 w 124"/>
                <a:gd name="T109" fmla="*/ 130 h 157"/>
                <a:gd name="T110" fmla="*/ 16 w 124"/>
                <a:gd name="T111" fmla="*/ 133 h 157"/>
                <a:gd name="T112" fmla="*/ 15 w 124"/>
                <a:gd name="T113" fmla="*/ 136 h 157"/>
                <a:gd name="T114" fmla="*/ 12 w 124"/>
                <a:gd name="T115" fmla="*/ 136 h 157"/>
                <a:gd name="T116" fmla="*/ 11 w 124"/>
                <a:gd name="T117" fmla="*/ 136 h 157"/>
                <a:gd name="T118" fmla="*/ 8 w 124"/>
                <a:gd name="T119" fmla="*/ 133 h 157"/>
                <a:gd name="T120" fmla="*/ 8 w 124"/>
                <a:gd name="T121" fmla="*/ 131 h 157"/>
                <a:gd name="T122" fmla="*/ 6 w 124"/>
                <a:gd name="T123" fmla="*/ 1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157">
                  <a:moveTo>
                    <a:pt x="0" y="121"/>
                  </a:moveTo>
                  <a:lnTo>
                    <a:pt x="0" y="124"/>
                  </a:lnTo>
                  <a:lnTo>
                    <a:pt x="0" y="125"/>
                  </a:lnTo>
                  <a:lnTo>
                    <a:pt x="0" y="128"/>
                  </a:lnTo>
                  <a:lnTo>
                    <a:pt x="0" y="131"/>
                  </a:lnTo>
                  <a:lnTo>
                    <a:pt x="0" y="133"/>
                  </a:lnTo>
                  <a:lnTo>
                    <a:pt x="2" y="134"/>
                  </a:lnTo>
                  <a:lnTo>
                    <a:pt x="3" y="136"/>
                  </a:lnTo>
                  <a:lnTo>
                    <a:pt x="3" y="139"/>
                  </a:lnTo>
                  <a:lnTo>
                    <a:pt x="3" y="139"/>
                  </a:lnTo>
                  <a:lnTo>
                    <a:pt x="5" y="140"/>
                  </a:lnTo>
                  <a:lnTo>
                    <a:pt x="6" y="141"/>
                  </a:lnTo>
                  <a:lnTo>
                    <a:pt x="8" y="143"/>
                  </a:lnTo>
                  <a:lnTo>
                    <a:pt x="8" y="143"/>
                  </a:lnTo>
                  <a:lnTo>
                    <a:pt x="9" y="143"/>
                  </a:lnTo>
                  <a:lnTo>
                    <a:pt x="11" y="144"/>
                  </a:lnTo>
                  <a:lnTo>
                    <a:pt x="12" y="144"/>
                  </a:lnTo>
                  <a:lnTo>
                    <a:pt x="13" y="144"/>
                  </a:lnTo>
                  <a:lnTo>
                    <a:pt x="13" y="144"/>
                  </a:lnTo>
                  <a:lnTo>
                    <a:pt x="16" y="143"/>
                  </a:lnTo>
                  <a:lnTo>
                    <a:pt x="16" y="143"/>
                  </a:lnTo>
                  <a:lnTo>
                    <a:pt x="18" y="143"/>
                  </a:lnTo>
                  <a:lnTo>
                    <a:pt x="19" y="141"/>
                  </a:lnTo>
                  <a:lnTo>
                    <a:pt x="21" y="140"/>
                  </a:lnTo>
                  <a:lnTo>
                    <a:pt x="21" y="139"/>
                  </a:lnTo>
                  <a:lnTo>
                    <a:pt x="24" y="137"/>
                  </a:lnTo>
                  <a:lnTo>
                    <a:pt x="24" y="136"/>
                  </a:lnTo>
                  <a:lnTo>
                    <a:pt x="25" y="133"/>
                  </a:lnTo>
                  <a:lnTo>
                    <a:pt x="25" y="130"/>
                  </a:lnTo>
                  <a:lnTo>
                    <a:pt x="25" y="127"/>
                  </a:lnTo>
                  <a:lnTo>
                    <a:pt x="27" y="124"/>
                  </a:lnTo>
                  <a:lnTo>
                    <a:pt x="27" y="121"/>
                  </a:lnTo>
                  <a:lnTo>
                    <a:pt x="27" y="88"/>
                  </a:lnTo>
                  <a:lnTo>
                    <a:pt x="28" y="86"/>
                  </a:lnTo>
                  <a:lnTo>
                    <a:pt x="28" y="86"/>
                  </a:lnTo>
                  <a:lnTo>
                    <a:pt x="29" y="85"/>
                  </a:lnTo>
                  <a:lnTo>
                    <a:pt x="29" y="146"/>
                  </a:lnTo>
                  <a:lnTo>
                    <a:pt x="3" y="146"/>
                  </a:lnTo>
                  <a:lnTo>
                    <a:pt x="3" y="157"/>
                  </a:lnTo>
                  <a:lnTo>
                    <a:pt x="124" y="157"/>
                  </a:lnTo>
                  <a:lnTo>
                    <a:pt x="124" y="146"/>
                  </a:lnTo>
                  <a:lnTo>
                    <a:pt x="99" y="146"/>
                  </a:lnTo>
                  <a:lnTo>
                    <a:pt x="99" y="6"/>
                  </a:lnTo>
                  <a:lnTo>
                    <a:pt x="98" y="5"/>
                  </a:lnTo>
                  <a:lnTo>
                    <a:pt x="98" y="3"/>
                  </a:lnTo>
                  <a:lnTo>
                    <a:pt x="98" y="3"/>
                  </a:lnTo>
                  <a:lnTo>
                    <a:pt x="96" y="2"/>
                  </a:lnTo>
                  <a:lnTo>
                    <a:pt x="95" y="0"/>
                  </a:lnTo>
                  <a:lnTo>
                    <a:pt x="93" y="0"/>
                  </a:lnTo>
                  <a:lnTo>
                    <a:pt x="92" y="0"/>
                  </a:lnTo>
                  <a:lnTo>
                    <a:pt x="35" y="0"/>
                  </a:lnTo>
                  <a:lnTo>
                    <a:pt x="34" y="0"/>
                  </a:lnTo>
                  <a:lnTo>
                    <a:pt x="32" y="0"/>
                  </a:lnTo>
                  <a:lnTo>
                    <a:pt x="31" y="2"/>
                  </a:lnTo>
                  <a:lnTo>
                    <a:pt x="31" y="3"/>
                  </a:lnTo>
                  <a:lnTo>
                    <a:pt x="31" y="5"/>
                  </a:lnTo>
                  <a:lnTo>
                    <a:pt x="29" y="6"/>
                  </a:lnTo>
                  <a:lnTo>
                    <a:pt x="29" y="18"/>
                  </a:lnTo>
                  <a:lnTo>
                    <a:pt x="28" y="18"/>
                  </a:lnTo>
                  <a:lnTo>
                    <a:pt x="28" y="19"/>
                  </a:lnTo>
                  <a:lnTo>
                    <a:pt x="28" y="19"/>
                  </a:lnTo>
                  <a:lnTo>
                    <a:pt x="27" y="19"/>
                  </a:lnTo>
                  <a:lnTo>
                    <a:pt x="25" y="21"/>
                  </a:lnTo>
                  <a:lnTo>
                    <a:pt x="25" y="21"/>
                  </a:lnTo>
                  <a:lnTo>
                    <a:pt x="25" y="22"/>
                  </a:lnTo>
                  <a:lnTo>
                    <a:pt x="24" y="22"/>
                  </a:lnTo>
                  <a:lnTo>
                    <a:pt x="24" y="22"/>
                  </a:lnTo>
                  <a:lnTo>
                    <a:pt x="22" y="24"/>
                  </a:lnTo>
                  <a:lnTo>
                    <a:pt x="21" y="24"/>
                  </a:lnTo>
                  <a:lnTo>
                    <a:pt x="21" y="25"/>
                  </a:lnTo>
                  <a:lnTo>
                    <a:pt x="21" y="25"/>
                  </a:lnTo>
                  <a:lnTo>
                    <a:pt x="19" y="25"/>
                  </a:lnTo>
                  <a:lnTo>
                    <a:pt x="19" y="27"/>
                  </a:lnTo>
                  <a:lnTo>
                    <a:pt x="18" y="27"/>
                  </a:lnTo>
                  <a:lnTo>
                    <a:pt x="18" y="27"/>
                  </a:lnTo>
                  <a:lnTo>
                    <a:pt x="18" y="28"/>
                  </a:lnTo>
                  <a:lnTo>
                    <a:pt x="16" y="28"/>
                  </a:lnTo>
                  <a:lnTo>
                    <a:pt x="16" y="30"/>
                  </a:lnTo>
                  <a:lnTo>
                    <a:pt x="15" y="30"/>
                  </a:lnTo>
                  <a:lnTo>
                    <a:pt x="13" y="31"/>
                  </a:lnTo>
                  <a:lnTo>
                    <a:pt x="13" y="35"/>
                  </a:lnTo>
                  <a:lnTo>
                    <a:pt x="13" y="43"/>
                  </a:lnTo>
                  <a:lnTo>
                    <a:pt x="13" y="47"/>
                  </a:lnTo>
                  <a:lnTo>
                    <a:pt x="13" y="83"/>
                  </a:lnTo>
                  <a:lnTo>
                    <a:pt x="13" y="85"/>
                  </a:lnTo>
                  <a:lnTo>
                    <a:pt x="13" y="86"/>
                  </a:lnTo>
                  <a:lnTo>
                    <a:pt x="13" y="89"/>
                  </a:lnTo>
                  <a:lnTo>
                    <a:pt x="13" y="91"/>
                  </a:lnTo>
                  <a:lnTo>
                    <a:pt x="13" y="94"/>
                  </a:lnTo>
                  <a:lnTo>
                    <a:pt x="12" y="96"/>
                  </a:lnTo>
                  <a:lnTo>
                    <a:pt x="11" y="98"/>
                  </a:lnTo>
                  <a:lnTo>
                    <a:pt x="9" y="101"/>
                  </a:lnTo>
                  <a:lnTo>
                    <a:pt x="8" y="104"/>
                  </a:lnTo>
                  <a:lnTo>
                    <a:pt x="6" y="107"/>
                  </a:lnTo>
                  <a:lnTo>
                    <a:pt x="5" y="110"/>
                  </a:lnTo>
                  <a:lnTo>
                    <a:pt x="3" y="114"/>
                  </a:lnTo>
                  <a:lnTo>
                    <a:pt x="3" y="117"/>
                  </a:lnTo>
                  <a:lnTo>
                    <a:pt x="2" y="118"/>
                  </a:lnTo>
                  <a:lnTo>
                    <a:pt x="0" y="121"/>
                  </a:lnTo>
                  <a:close/>
                  <a:moveTo>
                    <a:pt x="38" y="18"/>
                  </a:moveTo>
                  <a:lnTo>
                    <a:pt x="38" y="15"/>
                  </a:lnTo>
                  <a:lnTo>
                    <a:pt x="38" y="14"/>
                  </a:lnTo>
                  <a:lnTo>
                    <a:pt x="40" y="12"/>
                  </a:lnTo>
                  <a:lnTo>
                    <a:pt x="41" y="12"/>
                  </a:lnTo>
                  <a:lnTo>
                    <a:pt x="43" y="11"/>
                  </a:lnTo>
                  <a:lnTo>
                    <a:pt x="44" y="11"/>
                  </a:lnTo>
                  <a:lnTo>
                    <a:pt x="83" y="11"/>
                  </a:lnTo>
                  <a:lnTo>
                    <a:pt x="85" y="11"/>
                  </a:lnTo>
                  <a:lnTo>
                    <a:pt x="86" y="12"/>
                  </a:lnTo>
                  <a:lnTo>
                    <a:pt x="88" y="12"/>
                  </a:lnTo>
                  <a:lnTo>
                    <a:pt x="88" y="14"/>
                  </a:lnTo>
                  <a:lnTo>
                    <a:pt x="89" y="15"/>
                  </a:lnTo>
                  <a:lnTo>
                    <a:pt x="89" y="18"/>
                  </a:lnTo>
                  <a:lnTo>
                    <a:pt x="89" y="43"/>
                  </a:lnTo>
                  <a:lnTo>
                    <a:pt x="89" y="44"/>
                  </a:lnTo>
                  <a:lnTo>
                    <a:pt x="88" y="46"/>
                  </a:lnTo>
                  <a:lnTo>
                    <a:pt x="88" y="47"/>
                  </a:lnTo>
                  <a:lnTo>
                    <a:pt x="86" y="48"/>
                  </a:lnTo>
                  <a:lnTo>
                    <a:pt x="85" y="50"/>
                  </a:lnTo>
                  <a:lnTo>
                    <a:pt x="83" y="50"/>
                  </a:lnTo>
                  <a:lnTo>
                    <a:pt x="44" y="50"/>
                  </a:lnTo>
                  <a:lnTo>
                    <a:pt x="43" y="50"/>
                  </a:lnTo>
                  <a:lnTo>
                    <a:pt x="41" y="48"/>
                  </a:lnTo>
                  <a:lnTo>
                    <a:pt x="40" y="47"/>
                  </a:lnTo>
                  <a:lnTo>
                    <a:pt x="38" y="46"/>
                  </a:lnTo>
                  <a:lnTo>
                    <a:pt x="38" y="44"/>
                  </a:lnTo>
                  <a:lnTo>
                    <a:pt x="38" y="43"/>
                  </a:lnTo>
                  <a:lnTo>
                    <a:pt x="38" y="18"/>
                  </a:lnTo>
                  <a:close/>
                  <a:moveTo>
                    <a:pt x="6" y="125"/>
                  </a:moveTo>
                  <a:lnTo>
                    <a:pt x="8" y="124"/>
                  </a:lnTo>
                  <a:lnTo>
                    <a:pt x="8" y="123"/>
                  </a:lnTo>
                  <a:lnTo>
                    <a:pt x="8" y="121"/>
                  </a:lnTo>
                  <a:lnTo>
                    <a:pt x="8" y="118"/>
                  </a:lnTo>
                  <a:lnTo>
                    <a:pt x="8" y="117"/>
                  </a:lnTo>
                  <a:lnTo>
                    <a:pt x="9" y="114"/>
                  </a:lnTo>
                  <a:lnTo>
                    <a:pt x="11" y="112"/>
                  </a:lnTo>
                  <a:lnTo>
                    <a:pt x="11" y="110"/>
                  </a:lnTo>
                  <a:lnTo>
                    <a:pt x="12" y="107"/>
                  </a:lnTo>
                  <a:lnTo>
                    <a:pt x="13" y="105"/>
                  </a:lnTo>
                  <a:lnTo>
                    <a:pt x="15" y="102"/>
                  </a:lnTo>
                  <a:lnTo>
                    <a:pt x="18" y="94"/>
                  </a:lnTo>
                  <a:lnTo>
                    <a:pt x="19" y="88"/>
                  </a:lnTo>
                  <a:lnTo>
                    <a:pt x="18" y="85"/>
                  </a:lnTo>
                  <a:lnTo>
                    <a:pt x="18" y="54"/>
                  </a:lnTo>
                  <a:lnTo>
                    <a:pt x="27" y="54"/>
                  </a:lnTo>
                  <a:lnTo>
                    <a:pt x="27" y="48"/>
                  </a:lnTo>
                  <a:lnTo>
                    <a:pt x="27" y="40"/>
                  </a:lnTo>
                  <a:lnTo>
                    <a:pt x="27" y="34"/>
                  </a:lnTo>
                  <a:lnTo>
                    <a:pt x="27" y="32"/>
                  </a:lnTo>
                  <a:lnTo>
                    <a:pt x="27" y="30"/>
                  </a:lnTo>
                  <a:lnTo>
                    <a:pt x="28" y="30"/>
                  </a:lnTo>
                  <a:lnTo>
                    <a:pt x="28" y="28"/>
                  </a:lnTo>
                  <a:lnTo>
                    <a:pt x="29" y="28"/>
                  </a:lnTo>
                  <a:lnTo>
                    <a:pt x="29" y="76"/>
                  </a:lnTo>
                  <a:lnTo>
                    <a:pt x="27" y="76"/>
                  </a:lnTo>
                  <a:lnTo>
                    <a:pt x="24" y="79"/>
                  </a:lnTo>
                  <a:lnTo>
                    <a:pt x="22" y="80"/>
                  </a:lnTo>
                  <a:lnTo>
                    <a:pt x="21" y="82"/>
                  </a:lnTo>
                  <a:lnTo>
                    <a:pt x="21" y="117"/>
                  </a:lnTo>
                  <a:lnTo>
                    <a:pt x="21" y="120"/>
                  </a:lnTo>
                  <a:lnTo>
                    <a:pt x="21" y="123"/>
                  </a:lnTo>
                  <a:lnTo>
                    <a:pt x="21" y="124"/>
                  </a:lnTo>
                  <a:lnTo>
                    <a:pt x="19" y="125"/>
                  </a:lnTo>
                  <a:lnTo>
                    <a:pt x="19" y="128"/>
                  </a:lnTo>
                  <a:lnTo>
                    <a:pt x="18" y="130"/>
                  </a:lnTo>
                  <a:lnTo>
                    <a:pt x="18" y="131"/>
                  </a:lnTo>
                  <a:lnTo>
                    <a:pt x="18" y="133"/>
                  </a:lnTo>
                  <a:lnTo>
                    <a:pt x="16" y="133"/>
                  </a:lnTo>
                  <a:lnTo>
                    <a:pt x="16" y="134"/>
                  </a:lnTo>
                  <a:lnTo>
                    <a:pt x="16" y="136"/>
                  </a:lnTo>
                  <a:lnTo>
                    <a:pt x="15" y="136"/>
                  </a:lnTo>
                  <a:lnTo>
                    <a:pt x="13" y="136"/>
                  </a:lnTo>
                  <a:lnTo>
                    <a:pt x="13" y="136"/>
                  </a:lnTo>
                  <a:lnTo>
                    <a:pt x="12" y="136"/>
                  </a:lnTo>
                  <a:lnTo>
                    <a:pt x="11" y="136"/>
                  </a:lnTo>
                  <a:lnTo>
                    <a:pt x="11" y="136"/>
                  </a:lnTo>
                  <a:lnTo>
                    <a:pt x="11" y="136"/>
                  </a:lnTo>
                  <a:lnTo>
                    <a:pt x="9" y="136"/>
                  </a:lnTo>
                  <a:lnTo>
                    <a:pt x="8" y="134"/>
                  </a:lnTo>
                  <a:lnTo>
                    <a:pt x="8" y="133"/>
                  </a:lnTo>
                  <a:lnTo>
                    <a:pt x="8" y="133"/>
                  </a:lnTo>
                  <a:lnTo>
                    <a:pt x="8" y="131"/>
                  </a:lnTo>
                  <a:lnTo>
                    <a:pt x="8" y="131"/>
                  </a:lnTo>
                  <a:lnTo>
                    <a:pt x="8" y="128"/>
                  </a:lnTo>
                  <a:lnTo>
                    <a:pt x="6" y="128"/>
                  </a:lnTo>
                  <a:lnTo>
                    <a:pt x="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2" name="Rectangle 584"/>
            <p:cNvSpPr>
              <a:spLocks noChangeArrowheads="1"/>
            </p:cNvSpPr>
            <p:nvPr/>
          </p:nvSpPr>
          <p:spPr bwMode="auto">
            <a:xfrm>
              <a:off x="1793" y="2538"/>
              <a:ext cx="21" cy="7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3" name="Rectangle 585"/>
            <p:cNvSpPr>
              <a:spLocks noChangeArrowheads="1"/>
            </p:cNvSpPr>
            <p:nvPr/>
          </p:nvSpPr>
          <p:spPr bwMode="auto">
            <a:xfrm>
              <a:off x="2080" y="1386"/>
              <a:ext cx="166"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4" name="Freeform 586"/>
            <p:cNvSpPr>
              <a:spLocks/>
            </p:cNvSpPr>
            <p:nvPr/>
          </p:nvSpPr>
          <p:spPr bwMode="auto">
            <a:xfrm>
              <a:off x="1918" y="635"/>
              <a:ext cx="38" cy="71"/>
            </a:xfrm>
            <a:custGeom>
              <a:avLst/>
              <a:gdLst>
                <a:gd name="T0" fmla="*/ 26 w 26"/>
                <a:gd name="T1" fmla="*/ 33 h 49"/>
                <a:gd name="T2" fmla="*/ 26 w 26"/>
                <a:gd name="T3" fmla="*/ 37 h 49"/>
                <a:gd name="T4" fmla="*/ 24 w 26"/>
                <a:gd name="T5" fmla="*/ 40 h 49"/>
                <a:gd name="T6" fmla="*/ 21 w 26"/>
                <a:gd name="T7" fmla="*/ 43 h 49"/>
                <a:gd name="T8" fmla="*/ 17 w 26"/>
                <a:gd name="T9" fmla="*/ 44 h 49"/>
                <a:gd name="T10" fmla="*/ 17 w 26"/>
                <a:gd name="T11" fmla="*/ 47 h 49"/>
                <a:gd name="T12" fmla="*/ 17 w 26"/>
                <a:gd name="T13" fmla="*/ 48 h 49"/>
                <a:gd name="T14" fmla="*/ 15 w 26"/>
                <a:gd name="T15" fmla="*/ 49 h 49"/>
                <a:gd name="T16" fmla="*/ 12 w 26"/>
                <a:gd name="T17" fmla="*/ 49 h 49"/>
                <a:gd name="T18" fmla="*/ 10 w 26"/>
                <a:gd name="T19" fmla="*/ 48 h 49"/>
                <a:gd name="T20" fmla="*/ 10 w 26"/>
                <a:gd name="T21" fmla="*/ 46 h 49"/>
                <a:gd name="T22" fmla="*/ 10 w 26"/>
                <a:gd name="T23" fmla="*/ 44 h 49"/>
                <a:gd name="T24" fmla="*/ 4 w 26"/>
                <a:gd name="T25" fmla="*/ 43 h 49"/>
                <a:gd name="T26" fmla="*/ 1 w 26"/>
                <a:gd name="T27" fmla="*/ 42 h 49"/>
                <a:gd name="T28" fmla="*/ 0 w 26"/>
                <a:gd name="T29" fmla="*/ 41 h 49"/>
                <a:gd name="T30" fmla="*/ 1 w 26"/>
                <a:gd name="T31" fmla="*/ 39 h 49"/>
                <a:gd name="T32" fmla="*/ 1 w 26"/>
                <a:gd name="T33" fmla="*/ 37 h 49"/>
                <a:gd name="T34" fmla="*/ 2 w 26"/>
                <a:gd name="T35" fmla="*/ 36 h 49"/>
                <a:gd name="T36" fmla="*/ 3 w 26"/>
                <a:gd name="T37" fmla="*/ 36 h 49"/>
                <a:gd name="T38" fmla="*/ 3 w 26"/>
                <a:gd name="T39" fmla="*/ 36 h 49"/>
                <a:gd name="T40" fmla="*/ 6 w 26"/>
                <a:gd name="T41" fmla="*/ 37 h 49"/>
                <a:gd name="T42" fmla="*/ 11 w 26"/>
                <a:gd name="T43" fmla="*/ 38 h 49"/>
                <a:gd name="T44" fmla="*/ 16 w 26"/>
                <a:gd name="T45" fmla="*/ 37 h 49"/>
                <a:gd name="T46" fmla="*/ 19 w 26"/>
                <a:gd name="T47" fmla="*/ 33 h 49"/>
                <a:gd name="T48" fmla="*/ 17 w 26"/>
                <a:gd name="T49" fmla="*/ 30 h 49"/>
                <a:gd name="T50" fmla="*/ 12 w 26"/>
                <a:gd name="T51" fmla="*/ 27 h 49"/>
                <a:gd name="T52" fmla="*/ 8 w 26"/>
                <a:gd name="T53" fmla="*/ 25 h 49"/>
                <a:gd name="T54" fmla="*/ 5 w 26"/>
                <a:gd name="T55" fmla="*/ 23 h 49"/>
                <a:gd name="T56" fmla="*/ 2 w 26"/>
                <a:gd name="T57" fmla="*/ 19 h 49"/>
                <a:gd name="T58" fmla="*/ 1 w 26"/>
                <a:gd name="T59" fmla="*/ 15 h 49"/>
                <a:gd name="T60" fmla="*/ 4 w 26"/>
                <a:gd name="T61" fmla="*/ 9 h 49"/>
                <a:gd name="T62" fmla="*/ 11 w 26"/>
                <a:gd name="T63" fmla="*/ 5 h 49"/>
                <a:gd name="T64" fmla="*/ 11 w 26"/>
                <a:gd name="T65" fmla="*/ 2 h 49"/>
                <a:gd name="T66" fmla="*/ 11 w 26"/>
                <a:gd name="T67" fmla="*/ 0 h 49"/>
                <a:gd name="T68" fmla="*/ 13 w 26"/>
                <a:gd name="T69" fmla="*/ 0 h 49"/>
                <a:gd name="T70" fmla="*/ 17 w 26"/>
                <a:gd name="T71" fmla="*/ 0 h 49"/>
                <a:gd name="T72" fmla="*/ 18 w 26"/>
                <a:gd name="T73" fmla="*/ 0 h 49"/>
                <a:gd name="T74" fmla="*/ 18 w 26"/>
                <a:gd name="T75" fmla="*/ 2 h 49"/>
                <a:gd name="T76" fmla="*/ 18 w 26"/>
                <a:gd name="T77" fmla="*/ 5 h 49"/>
                <a:gd name="T78" fmla="*/ 22 w 26"/>
                <a:gd name="T79" fmla="*/ 5 h 49"/>
                <a:gd name="T80" fmla="*/ 24 w 26"/>
                <a:gd name="T81" fmla="*/ 6 h 49"/>
                <a:gd name="T82" fmla="*/ 24 w 26"/>
                <a:gd name="T83" fmla="*/ 7 h 49"/>
                <a:gd name="T84" fmla="*/ 24 w 26"/>
                <a:gd name="T85" fmla="*/ 9 h 49"/>
                <a:gd name="T86" fmla="*/ 23 w 26"/>
                <a:gd name="T87" fmla="*/ 11 h 49"/>
                <a:gd name="T88" fmla="*/ 22 w 26"/>
                <a:gd name="T89" fmla="*/ 12 h 49"/>
                <a:gd name="T90" fmla="*/ 19 w 26"/>
                <a:gd name="T91" fmla="*/ 11 h 49"/>
                <a:gd name="T92" fmla="*/ 16 w 26"/>
                <a:gd name="T93" fmla="*/ 11 h 49"/>
                <a:gd name="T94" fmla="*/ 10 w 26"/>
                <a:gd name="T95" fmla="*/ 12 h 49"/>
                <a:gd name="T96" fmla="*/ 9 w 26"/>
                <a:gd name="T97" fmla="*/ 15 h 49"/>
                <a:gd name="T98" fmla="*/ 11 w 26"/>
                <a:gd name="T99" fmla="*/ 18 h 49"/>
                <a:gd name="T100" fmla="*/ 16 w 26"/>
                <a:gd name="T101" fmla="*/ 21 h 49"/>
                <a:gd name="T102" fmla="*/ 24 w 26"/>
                <a:gd name="T103" fmla="*/ 26 h 49"/>
                <a:gd name="T104" fmla="*/ 26 w 26"/>
                <a:gd name="T10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9">
                  <a:moveTo>
                    <a:pt x="26" y="33"/>
                  </a:moveTo>
                  <a:cubicBezTo>
                    <a:pt x="26" y="35"/>
                    <a:pt x="26" y="36"/>
                    <a:pt x="26" y="37"/>
                  </a:cubicBezTo>
                  <a:cubicBezTo>
                    <a:pt x="25" y="39"/>
                    <a:pt x="25" y="40"/>
                    <a:pt x="24" y="40"/>
                  </a:cubicBezTo>
                  <a:cubicBezTo>
                    <a:pt x="23" y="41"/>
                    <a:pt x="22" y="42"/>
                    <a:pt x="21" y="43"/>
                  </a:cubicBezTo>
                  <a:cubicBezTo>
                    <a:pt x="20" y="43"/>
                    <a:pt x="18" y="43"/>
                    <a:pt x="17" y="44"/>
                  </a:cubicBezTo>
                  <a:cubicBezTo>
                    <a:pt x="17" y="47"/>
                    <a:pt x="17" y="47"/>
                    <a:pt x="17" y="47"/>
                  </a:cubicBezTo>
                  <a:cubicBezTo>
                    <a:pt x="17" y="48"/>
                    <a:pt x="17" y="48"/>
                    <a:pt x="17" y="48"/>
                  </a:cubicBezTo>
                  <a:cubicBezTo>
                    <a:pt x="17" y="49"/>
                    <a:pt x="16" y="49"/>
                    <a:pt x="15" y="49"/>
                  </a:cubicBezTo>
                  <a:cubicBezTo>
                    <a:pt x="12" y="49"/>
                    <a:pt x="12" y="49"/>
                    <a:pt x="12" y="49"/>
                  </a:cubicBezTo>
                  <a:cubicBezTo>
                    <a:pt x="11" y="49"/>
                    <a:pt x="11" y="49"/>
                    <a:pt x="10" y="48"/>
                  </a:cubicBezTo>
                  <a:cubicBezTo>
                    <a:pt x="10" y="48"/>
                    <a:pt x="10" y="47"/>
                    <a:pt x="10" y="46"/>
                  </a:cubicBezTo>
                  <a:cubicBezTo>
                    <a:pt x="10" y="44"/>
                    <a:pt x="10" y="44"/>
                    <a:pt x="10" y="44"/>
                  </a:cubicBezTo>
                  <a:cubicBezTo>
                    <a:pt x="7" y="44"/>
                    <a:pt x="5" y="44"/>
                    <a:pt x="4" y="43"/>
                  </a:cubicBezTo>
                  <a:cubicBezTo>
                    <a:pt x="2" y="43"/>
                    <a:pt x="1" y="42"/>
                    <a:pt x="1" y="42"/>
                  </a:cubicBezTo>
                  <a:cubicBezTo>
                    <a:pt x="0" y="42"/>
                    <a:pt x="0" y="42"/>
                    <a:pt x="0" y="41"/>
                  </a:cubicBezTo>
                  <a:cubicBezTo>
                    <a:pt x="1" y="40"/>
                    <a:pt x="1" y="39"/>
                    <a:pt x="1" y="39"/>
                  </a:cubicBezTo>
                  <a:cubicBezTo>
                    <a:pt x="1" y="38"/>
                    <a:pt x="1" y="37"/>
                    <a:pt x="1" y="37"/>
                  </a:cubicBezTo>
                  <a:cubicBezTo>
                    <a:pt x="2" y="36"/>
                    <a:pt x="2" y="36"/>
                    <a:pt x="2" y="36"/>
                  </a:cubicBezTo>
                  <a:cubicBezTo>
                    <a:pt x="3" y="36"/>
                    <a:pt x="3" y="36"/>
                    <a:pt x="3" y="36"/>
                  </a:cubicBezTo>
                  <a:cubicBezTo>
                    <a:pt x="3" y="36"/>
                    <a:pt x="3" y="36"/>
                    <a:pt x="3" y="36"/>
                  </a:cubicBezTo>
                  <a:cubicBezTo>
                    <a:pt x="4" y="37"/>
                    <a:pt x="5" y="37"/>
                    <a:pt x="6" y="37"/>
                  </a:cubicBezTo>
                  <a:cubicBezTo>
                    <a:pt x="7" y="38"/>
                    <a:pt x="9" y="38"/>
                    <a:pt x="11" y="38"/>
                  </a:cubicBezTo>
                  <a:cubicBezTo>
                    <a:pt x="13" y="38"/>
                    <a:pt x="15" y="38"/>
                    <a:pt x="16" y="37"/>
                  </a:cubicBezTo>
                  <a:cubicBezTo>
                    <a:pt x="18" y="36"/>
                    <a:pt x="19" y="35"/>
                    <a:pt x="19" y="33"/>
                  </a:cubicBezTo>
                  <a:cubicBezTo>
                    <a:pt x="19" y="32"/>
                    <a:pt x="18" y="31"/>
                    <a:pt x="17" y="30"/>
                  </a:cubicBezTo>
                  <a:cubicBezTo>
                    <a:pt x="16" y="29"/>
                    <a:pt x="14" y="28"/>
                    <a:pt x="12" y="27"/>
                  </a:cubicBezTo>
                  <a:cubicBezTo>
                    <a:pt x="11" y="26"/>
                    <a:pt x="9" y="26"/>
                    <a:pt x="8" y="25"/>
                  </a:cubicBezTo>
                  <a:cubicBezTo>
                    <a:pt x="7" y="24"/>
                    <a:pt x="6" y="24"/>
                    <a:pt x="5" y="23"/>
                  </a:cubicBezTo>
                  <a:cubicBezTo>
                    <a:pt x="4" y="22"/>
                    <a:pt x="3" y="21"/>
                    <a:pt x="2" y="19"/>
                  </a:cubicBezTo>
                  <a:cubicBezTo>
                    <a:pt x="2" y="18"/>
                    <a:pt x="1" y="17"/>
                    <a:pt x="1" y="15"/>
                  </a:cubicBezTo>
                  <a:cubicBezTo>
                    <a:pt x="1" y="13"/>
                    <a:pt x="2" y="11"/>
                    <a:pt x="4" y="9"/>
                  </a:cubicBezTo>
                  <a:cubicBezTo>
                    <a:pt x="5" y="7"/>
                    <a:pt x="8" y="6"/>
                    <a:pt x="11" y="5"/>
                  </a:cubicBezTo>
                  <a:cubicBezTo>
                    <a:pt x="11" y="2"/>
                    <a:pt x="11" y="2"/>
                    <a:pt x="11" y="2"/>
                  </a:cubicBezTo>
                  <a:cubicBezTo>
                    <a:pt x="11" y="1"/>
                    <a:pt x="11" y="1"/>
                    <a:pt x="11" y="0"/>
                  </a:cubicBezTo>
                  <a:cubicBezTo>
                    <a:pt x="12" y="0"/>
                    <a:pt x="12" y="0"/>
                    <a:pt x="13" y="0"/>
                  </a:cubicBezTo>
                  <a:cubicBezTo>
                    <a:pt x="17" y="0"/>
                    <a:pt x="17" y="0"/>
                    <a:pt x="17" y="0"/>
                  </a:cubicBezTo>
                  <a:cubicBezTo>
                    <a:pt x="18" y="0"/>
                    <a:pt x="18" y="0"/>
                    <a:pt x="18" y="0"/>
                  </a:cubicBezTo>
                  <a:cubicBezTo>
                    <a:pt x="18" y="1"/>
                    <a:pt x="18" y="1"/>
                    <a:pt x="18" y="2"/>
                  </a:cubicBezTo>
                  <a:cubicBezTo>
                    <a:pt x="18" y="5"/>
                    <a:pt x="18" y="5"/>
                    <a:pt x="18" y="5"/>
                  </a:cubicBezTo>
                  <a:cubicBezTo>
                    <a:pt x="20" y="5"/>
                    <a:pt x="21" y="5"/>
                    <a:pt x="22" y="5"/>
                  </a:cubicBezTo>
                  <a:cubicBezTo>
                    <a:pt x="23" y="5"/>
                    <a:pt x="23" y="6"/>
                    <a:pt x="24" y="6"/>
                  </a:cubicBezTo>
                  <a:cubicBezTo>
                    <a:pt x="24" y="6"/>
                    <a:pt x="24" y="6"/>
                    <a:pt x="24" y="7"/>
                  </a:cubicBezTo>
                  <a:cubicBezTo>
                    <a:pt x="24" y="8"/>
                    <a:pt x="24" y="8"/>
                    <a:pt x="24" y="9"/>
                  </a:cubicBezTo>
                  <a:cubicBezTo>
                    <a:pt x="24" y="10"/>
                    <a:pt x="24" y="10"/>
                    <a:pt x="23" y="11"/>
                  </a:cubicBezTo>
                  <a:cubicBezTo>
                    <a:pt x="23" y="12"/>
                    <a:pt x="23" y="12"/>
                    <a:pt x="22" y="12"/>
                  </a:cubicBezTo>
                  <a:cubicBezTo>
                    <a:pt x="22" y="12"/>
                    <a:pt x="21" y="11"/>
                    <a:pt x="19" y="11"/>
                  </a:cubicBezTo>
                  <a:cubicBezTo>
                    <a:pt x="18" y="11"/>
                    <a:pt x="17" y="11"/>
                    <a:pt x="16" y="11"/>
                  </a:cubicBezTo>
                  <a:cubicBezTo>
                    <a:pt x="13" y="11"/>
                    <a:pt x="11" y="11"/>
                    <a:pt x="10" y="12"/>
                  </a:cubicBezTo>
                  <a:cubicBezTo>
                    <a:pt x="9" y="13"/>
                    <a:pt x="9" y="14"/>
                    <a:pt x="9" y="15"/>
                  </a:cubicBezTo>
                  <a:cubicBezTo>
                    <a:pt x="9" y="16"/>
                    <a:pt x="10" y="17"/>
                    <a:pt x="11" y="18"/>
                  </a:cubicBezTo>
                  <a:cubicBezTo>
                    <a:pt x="12" y="19"/>
                    <a:pt x="13" y="20"/>
                    <a:pt x="16" y="21"/>
                  </a:cubicBezTo>
                  <a:cubicBezTo>
                    <a:pt x="19" y="22"/>
                    <a:pt x="22" y="24"/>
                    <a:pt x="24" y="26"/>
                  </a:cubicBezTo>
                  <a:cubicBezTo>
                    <a:pt x="26" y="28"/>
                    <a:pt x="26" y="30"/>
                    <a:pt x="2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5" name="Oval 587"/>
            <p:cNvSpPr>
              <a:spLocks noChangeArrowheads="1"/>
            </p:cNvSpPr>
            <p:nvPr/>
          </p:nvSpPr>
          <p:spPr bwMode="auto">
            <a:xfrm>
              <a:off x="1889" y="621"/>
              <a:ext cx="98" cy="98"/>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6" name="Freeform 588"/>
            <p:cNvSpPr>
              <a:spLocks/>
            </p:cNvSpPr>
            <p:nvPr/>
          </p:nvSpPr>
          <p:spPr bwMode="auto">
            <a:xfrm>
              <a:off x="1312" y="639"/>
              <a:ext cx="26" cy="48"/>
            </a:xfrm>
            <a:custGeom>
              <a:avLst/>
              <a:gdLst>
                <a:gd name="T0" fmla="*/ 18 w 18"/>
                <a:gd name="T1" fmla="*/ 22 h 33"/>
                <a:gd name="T2" fmla="*/ 17 w 18"/>
                <a:gd name="T3" fmla="*/ 25 h 33"/>
                <a:gd name="T4" fmla="*/ 16 w 18"/>
                <a:gd name="T5" fmla="*/ 27 h 33"/>
                <a:gd name="T6" fmla="*/ 14 w 18"/>
                <a:gd name="T7" fmla="*/ 29 h 33"/>
                <a:gd name="T8" fmla="*/ 11 w 18"/>
                <a:gd name="T9" fmla="*/ 30 h 33"/>
                <a:gd name="T10" fmla="*/ 11 w 18"/>
                <a:gd name="T11" fmla="*/ 32 h 33"/>
                <a:gd name="T12" fmla="*/ 11 w 18"/>
                <a:gd name="T13" fmla="*/ 33 h 33"/>
                <a:gd name="T14" fmla="*/ 10 w 18"/>
                <a:gd name="T15" fmla="*/ 33 h 33"/>
                <a:gd name="T16" fmla="*/ 8 w 18"/>
                <a:gd name="T17" fmla="*/ 33 h 33"/>
                <a:gd name="T18" fmla="*/ 7 w 18"/>
                <a:gd name="T19" fmla="*/ 33 h 33"/>
                <a:gd name="T20" fmla="*/ 6 w 18"/>
                <a:gd name="T21" fmla="*/ 31 h 33"/>
                <a:gd name="T22" fmla="*/ 6 w 18"/>
                <a:gd name="T23" fmla="*/ 30 h 33"/>
                <a:gd name="T24" fmla="*/ 2 w 18"/>
                <a:gd name="T25" fmla="*/ 29 h 33"/>
                <a:gd name="T26" fmla="*/ 0 w 18"/>
                <a:gd name="T27" fmla="*/ 28 h 33"/>
                <a:gd name="T28" fmla="*/ 0 w 18"/>
                <a:gd name="T29" fmla="*/ 28 h 33"/>
                <a:gd name="T30" fmla="*/ 0 w 18"/>
                <a:gd name="T31" fmla="*/ 26 h 33"/>
                <a:gd name="T32" fmla="*/ 1 w 18"/>
                <a:gd name="T33" fmla="*/ 25 h 33"/>
                <a:gd name="T34" fmla="*/ 1 w 18"/>
                <a:gd name="T35" fmla="*/ 25 h 33"/>
                <a:gd name="T36" fmla="*/ 2 w 18"/>
                <a:gd name="T37" fmla="*/ 25 h 33"/>
                <a:gd name="T38" fmla="*/ 2 w 18"/>
                <a:gd name="T39" fmla="*/ 25 h 33"/>
                <a:gd name="T40" fmla="*/ 4 w 18"/>
                <a:gd name="T41" fmla="*/ 25 h 33"/>
                <a:gd name="T42" fmla="*/ 7 w 18"/>
                <a:gd name="T43" fmla="*/ 26 h 33"/>
                <a:gd name="T44" fmla="*/ 11 w 18"/>
                <a:gd name="T45" fmla="*/ 25 h 33"/>
                <a:gd name="T46" fmla="*/ 12 w 18"/>
                <a:gd name="T47" fmla="*/ 23 h 33"/>
                <a:gd name="T48" fmla="*/ 11 w 18"/>
                <a:gd name="T49" fmla="*/ 20 h 33"/>
                <a:gd name="T50" fmla="*/ 8 w 18"/>
                <a:gd name="T51" fmla="*/ 18 h 33"/>
                <a:gd name="T52" fmla="*/ 5 w 18"/>
                <a:gd name="T53" fmla="*/ 17 h 33"/>
                <a:gd name="T54" fmla="*/ 3 w 18"/>
                <a:gd name="T55" fmla="*/ 16 h 33"/>
                <a:gd name="T56" fmla="*/ 1 w 18"/>
                <a:gd name="T57" fmla="*/ 13 h 33"/>
                <a:gd name="T58" fmla="*/ 1 w 18"/>
                <a:gd name="T59" fmla="*/ 10 h 33"/>
                <a:gd name="T60" fmla="*/ 2 w 18"/>
                <a:gd name="T61" fmla="*/ 6 h 33"/>
                <a:gd name="T62" fmla="*/ 7 w 18"/>
                <a:gd name="T63" fmla="*/ 4 h 33"/>
                <a:gd name="T64" fmla="*/ 7 w 18"/>
                <a:gd name="T65" fmla="*/ 2 h 33"/>
                <a:gd name="T66" fmla="*/ 7 w 18"/>
                <a:gd name="T67" fmla="*/ 1 h 33"/>
                <a:gd name="T68" fmla="*/ 9 w 18"/>
                <a:gd name="T69" fmla="*/ 0 h 33"/>
                <a:gd name="T70" fmla="*/ 11 w 18"/>
                <a:gd name="T71" fmla="*/ 0 h 33"/>
                <a:gd name="T72" fmla="*/ 12 w 18"/>
                <a:gd name="T73" fmla="*/ 1 h 33"/>
                <a:gd name="T74" fmla="*/ 12 w 18"/>
                <a:gd name="T75" fmla="*/ 2 h 33"/>
                <a:gd name="T76" fmla="*/ 12 w 18"/>
                <a:gd name="T77" fmla="*/ 4 h 33"/>
                <a:gd name="T78" fmla="*/ 14 w 18"/>
                <a:gd name="T79" fmla="*/ 4 h 33"/>
                <a:gd name="T80" fmla="*/ 16 w 18"/>
                <a:gd name="T81" fmla="*/ 4 h 33"/>
                <a:gd name="T82" fmla="*/ 16 w 18"/>
                <a:gd name="T83" fmla="*/ 5 h 33"/>
                <a:gd name="T84" fmla="*/ 16 w 18"/>
                <a:gd name="T85" fmla="*/ 7 h 33"/>
                <a:gd name="T86" fmla="*/ 15 w 18"/>
                <a:gd name="T87" fmla="*/ 8 h 33"/>
                <a:gd name="T88" fmla="*/ 15 w 18"/>
                <a:gd name="T89" fmla="*/ 8 h 33"/>
                <a:gd name="T90" fmla="*/ 13 w 18"/>
                <a:gd name="T91" fmla="*/ 8 h 33"/>
                <a:gd name="T92" fmla="*/ 10 w 18"/>
                <a:gd name="T93" fmla="*/ 8 h 33"/>
                <a:gd name="T94" fmla="*/ 7 w 18"/>
                <a:gd name="T95" fmla="*/ 8 h 33"/>
                <a:gd name="T96" fmla="*/ 6 w 18"/>
                <a:gd name="T97" fmla="*/ 10 h 33"/>
                <a:gd name="T98" fmla="*/ 7 w 18"/>
                <a:gd name="T99" fmla="*/ 13 h 33"/>
                <a:gd name="T100" fmla="*/ 10 w 18"/>
                <a:gd name="T101" fmla="*/ 14 h 33"/>
                <a:gd name="T102" fmla="*/ 16 w 18"/>
                <a:gd name="T103" fmla="*/ 18 h 33"/>
                <a:gd name="T104" fmla="*/ 18 w 18"/>
                <a:gd name="T105"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33">
                  <a:moveTo>
                    <a:pt x="18" y="22"/>
                  </a:moveTo>
                  <a:cubicBezTo>
                    <a:pt x="18" y="24"/>
                    <a:pt x="17" y="25"/>
                    <a:pt x="17" y="25"/>
                  </a:cubicBezTo>
                  <a:cubicBezTo>
                    <a:pt x="17" y="26"/>
                    <a:pt x="16" y="27"/>
                    <a:pt x="16" y="27"/>
                  </a:cubicBezTo>
                  <a:cubicBezTo>
                    <a:pt x="15" y="28"/>
                    <a:pt x="15" y="28"/>
                    <a:pt x="14" y="29"/>
                  </a:cubicBezTo>
                  <a:cubicBezTo>
                    <a:pt x="13" y="29"/>
                    <a:pt x="12" y="29"/>
                    <a:pt x="11" y="30"/>
                  </a:cubicBezTo>
                  <a:cubicBezTo>
                    <a:pt x="11" y="32"/>
                    <a:pt x="11" y="32"/>
                    <a:pt x="11" y="32"/>
                  </a:cubicBezTo>
                  <a:cubicBezTo>
                    <a:pt x="11" y="32"/>
                    <a:pt x="11" y="33"/>
                    <a:pt x="11" y="33"/>
                  </a:cubicBezTo>
                  <a:cubicBezTo>
                    <a:pt x="11" y="33"/>
                    <a:pt x="11" y="33"/>
                    <a:pt x="10" y="33"/>
                  </a:cubicBezTo>
                  <a:cubicBezTo>
                    <a:pt x="8" y="33"/>
                    <a:pt x="8" y="33"/>
                    <a:pt x="8" y="33"/>
                  </a:cubicBezTo>
                  <a:cubicBezTo>
                    <a:pt x="7" y="33"/>
                    <a:pt x="7" y="33"/>
                    <a:pt x="7" y="33"/>
                  </a:cubicBezTo>
                  <a:cubicBezTo>
                    <a:pt x="7" y="32"/>
                    <a:pt x="6" y="32"/>
                    <a:pt x="6" y="31"/>
                  </a:cubicBezTo>
                  <a:cubicBezTo>
                    <a:pt x="6" y="30"/>
                    <a:pt x="6" y="30"/>
                    <a:pt x="6" y="30"/>
                  </a:cubicBezTo>
                  <a:cubicBezTo>
                    <a:pt x="5" y="30"/>
                    <a:pt x="4" y="30"/>
                    <a:pt x="2" y="29"/>
                  </a:cubicBezTo>
                  <a:cubicBezTo>
                    <a:pt x="1" y="29"/>
                    <a:pt x="1" y="29"/>
                    <a:pt x="0" y="28"/>
                  </a:cubicBezTo>
                  <a:cubicBezTo>
                    <a:pt x="0" y="28"/>
                    <a:pt x="0" y="28"/>
                    <a:pt x="0" y="28"/>
                  </a:cubicBezTo>
                  <a:cubicBezTo>
                    <a:pt x="0" y="27"/>
                    <a:pt x="0" y="27"/>
                    <a:pt x="0" y="26"/>
                  </a:cubicBezTo>
                  <a:cubicBezTo>
                    <a:pt x="1" y="26"/>
                    <a:pt x="1" y="25"/>
                    <a:pt x="1" y="25"/>
                  </a:cubicBezTo>
                  <a:cubicBezTo>
                    <a:pt x="1" y="25"/>
                    <a:pt x="1" y="24"/>
                    <a:pt x="1" y="25"/>
                  </a:cubicBezTo>
                  <a:cubicBezTo>
                    <a:pt x="2" y="25"/>
                    <a:pt x="2" y="25"/>
                    <a:pt x="2" y="25"/>
                  </a:cubicBezTo>
                  <a:cubicBezTo>
                    <a:pt x="2" y="25"/>
                    <a:pt x="2" y="25"/>
                    <a:pt x="2" y="25"/>
                  </a:cubicBezTo>
                  <a:cubicBezTo>
                    <a:pt x="2" y="25"/>
                    <a:pt x="3" y="25"/>
                    <a:pt x="4" y="25"/>
                  </a:cubicBezTo>
                  <a:cubicBezTo>
                    <a:pt x="5" y="26"/>
                    <a:pt x="6" y="26"/>
                    <a:pt x="7" y="26"/>
                  </a:cubicBezTo>
                  <a:cubicBezTo>
                    <a:pt x="9" y="26"/>
                    <a:pt x="10" y="25"/>
                    <a:pt x="11" y="25"/>
                  </a:cubicBezTo>
                  <a:cubicBezTo>
                    <a:pt x="12" y="25"/>
                    <a:pt x="12" y="24"/>
                    <a:pt x="12" y="23"/>
                  </a:cubicBezTo>
                  <a:cubicBezTo>
                    <a:pt x="12" y="22"/>
                    <a:pt x="12" y="21"/>
                    <a:pt x="11" y="20"/>
                  </a:cubicBezTo>
                  <a:cubicBezTo>
                    <a:pt x="11" y="20"/>
                    <a:pt x="10" y="19"/>
                    <a:pt x="8" y="18"/>
                  </a:cubicBezTo>
                  <a:cubicBezTo>
                    <a:pt x="7" y="18"/>
                    <a:pt x="6" y="18"/>
                    <a:pt x="5" y="17"/>
                  </a:cubicBezTo>
                  <a:cubicBezTo>
                    <a:pt x="4" y="17"/>
                    <a:pt x="4" y="16"/>
                    <a:pt x="3" y="16"/>
                  </a:cubicBezTo>
                  <a:cubicBezTo>
                    <a:pt x="2" y="15"/>
                    <a:pt x="2" y="14"/>
                    <a:pt x="1" y="13"/>
                  </a:cubicBezTo>
                  <a:cubicBezTo>
                    <a:pt x="1" y="13"/>
                    <a:pt x="1" y="12"/>
                    <a:pt x="1" y="10"/>
                  </a:cubicBezTo>
                  <a:cubicBezTo>
                    <a:pt x="1" y="9"/>
                    <a:pt x="1" y="8"/>
                    <a:pt x="2" y="6"/>
                  </a:cubicBezTo>
                  <a:cubicBezTo>
                    <a:pt x="3" y="5"/>
                    <a:pt x="5" y="4"/>
                    <a:pt x="7" y="4"/>
                  </a:cubicBezTo>
                  <a:cubicBezTo>
                    <a:pt x="7" y="2"/>
                    <a:pt x="7" y="2"/>
                    <a:pt x="7" y="2"/>
                  </a:cubicBezTo>
                  <a:cubicBezTo>
                    <a:pt x="7" y="1"/>
                    <a:pt x="7" y="1"/>
                    <a:pt x="7" y="1"/>
                  </a:cubicBezTo>
                  <a:cubicBezTo>
                    <a:pt x="8" y="0"/>
                    <a:pt x="8" y="0"/>
                    <a:pt x="9" y="0"/>
                  </a:cubicBezTo>
                  <a:cubicBezTo>
                    <a:pt x="11" y="0"/>
                    <a:pt x="11" y="0"/>
                    <a:pt x="11" y="0"/>
                  </a:cubicBezTo>
                  <a:cubicBezTo>
                    <a:pt x="12" y="0"/>
                    <a:pt x="12" y="0"/>
                    <a:pt x="12" y="1"/>
                  </a:cubicBezTo>
                  <a:cubicBezTo>
                    <a:pt x="12" y="1"/>
                    <a:pt x="12" y="1"/>
                    <a:pt x="12" y="2"/>
                  </a:cubicBezTo>
                  <a:cubicBezTo>
                    <a:pt x="12" y="4"/>
                    <a:pt x="12" y="4"/>
                    <a:pt x="12" y="4"/>
                  </a:cubicBezTo>
                  <a:cubicBezTo>
                    <a:pt x="13" y="4"/>
                    <a:pt x="14" y="4"/>
                    <a:pt x="14" y="4"/>
                  </a:cubicBezTo>
                  <a:cubicBezTo>
                    <a:pt x="15" y="4"/>
                    <a:pt x="15" y="4"/>
                    <a:pt x="16" y="4"/>
                  </a:cubicBezTo>
                  <a:cubicBezTo>
                    <a:pt x="16" y="4"/>
                    <a:pt x="16" y="5"/>
                    <a:pt x="16" y="5"/>
                  </a:cubicBezTo>
                  <a:cubicBezTo>
                    <a:pt x="16" y="6"/>
                    <a:pt x="16" y="6"/>
                    <a:pt x="16" y="7"/>
                  </a:cubicBezTo>
                  <a:cubicBezTo>
                    <a:pt x="16" y="7"/>
                    <a:pt x="16" y="7"/>
                    <a:pt x="15" y="8"/>
                  </a:cubicBezTo>
                  <a:cubicBezTo>
                    <a:pt x="15" y="8"/>
                    <a:pt x="15" y="8"/>
                    <a:pt x="15" y="8"/>
                  </a:cubicBezTo>
                  <a:cubicBezTo>
                    <a:pt x="14" y="8"/>
                    <a:pt x="14" y="8"/>
                    <a:pt x="13" y="8"/>
                  </a:cubicBezTo>
                  <a:cubicBezTo>
                    <a:pt x="12" y="8"/>
                    <a:pt x="11" y="8"/>
                    <a:pt x="10" y="8"/>
                  </a:cubicBezTo>
                  <a:cubicBezTo>
                    <a:pt x="9" y="8"/>
                    <a:pt x="7" y="8"/>
                    <a:pt x="7" y="8"/>
                  </a:cubicBezTo>
                  <a:cubicBezTo>
                    <a:pt x="6" y="9"/>
                    <a:pt x="6" y="10"/>
                    <a:pt x="6" y="10"/>
                  </a:cubicBezTo>
                  <a:cubicBezTo>
                    <a:pt x="6" y="11"/>
                    <a:pt x="6" y="12"/>
                    <a:pt x="7" y="13"/>
                  </a:cubicBezTo>
                  <a:cubicBezTo>
                    <a:pt x="8" y="13"/>
                    <a:pt x="9" y="14"/>
                    <a:pt x="10" y="14"/>
                  </a:cubicBezTo>
                  <a:cubicBezTo>
                    <a:pt x="13" y="15"/>
                    <a:pt x="14" y="16"/>
                    <a:pt x="16" y="18"/>
                  </a:cubicBezTo>
                  <a:cubicBezTo>
                    <a:pt x="17" y="19"/>
                    <a:pt x="18" y="21"/>
                    <a:pt x="1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7" name="Oval 589"/>
            <p:cNvSpPr>
              <a:spLocks noChangeArrowheads="1"/>
            </p:cNvSpPr>
            <p:nvPr/>
          </p:nvSpPr>
          <p:spPr bwMode="auto">
            <a:xfrm>
              <a:off x="1291" y="630"/>
              <a:ext cx="66" cy="66"/>
            </a:xfrm>
            <a:prstGeom prst="ellipse">
              <a:avLst/>
            </a:prstGeom>
            <a:grpFill/>
            <a:ln w="26988" cap="flat">
              <a:noFill/>
              <a:prstDash val="solid"/>
              <a:miter lim="800000"/>
              <a:headEnd/>
              <a:tailEnd/>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589" name="Group 92"/>
          <p:cNvGrpSpPr>
            <a:grpSpLocks noChangeAspect="1"/>
          </p:cNvGrpSpPr>
          <p:nvPr/>
        </p:nvGrpSpPr>
        <p:grpSpPr>
          <a:xfrm>
            <a:off x="4416113" y="3556768"/>
            <a:ext cx="432000" cy="432833"/>
            <a:chOff x="4427538" y="3192463"/>
            <a:chExt cx="823913" cy="825500"/>
          </a:xfrm>
          <a:solidFill>
            <a:schemeClr val="accent1"/>
          </a:solidFill>
        </p:grpSpPr>
        <p:sp>
          <p:nvSpPr>
            <p:cNvPr id="59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596" name="Freeform 45"/>
          <p:cNvSpPr>
            <a:spLocks noChangeAspect="1" noEditPoints="1"/>
          </p:cNvSpPr>
          <p:nvPr/>
        </p:nvSpPr>
        <p:spPr bwMode="auto">
          <a:xfrm>
            <a:off x="6826250" y="3557588"/>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Text Box 10"/>
          <p:cNvSpPr txBox="1">
            <a:spLocks noChangeArrowheads="1"/>
          </p:cNvSpPr>
          <p:nvPr/>
        </p:nvSpPr>
        <p:spPr bwMode="auto">
          <a:xfrm>
            <a:off x="4964113" y="3546475"/>
            <a:ext cx="1606550" cy="1254125"/>
          </a:xfrm>
          <a:prstGeom prst="rect">
            <a:avLst/>
          </a:prstGeom>
          <a:noFill/>
          <a:ln w="9525">
            <a:noFill/>
            <a:miter lim="800000"/>
            <a:headEnd/>
            <a:tailEnd/>
          </a:ln>
        </p:spPr>
        <p:txBody>
          <a:bodyPr lIns="45720" tIns="22860" rIns="45720" bIns="22860">
            <a:spAutoFit/>
          </a:bodyPr>
          <a:lstStyle/>
          <a:p>
            <a:pPr defTabSz="1088232" eaLnBrk="1" fontAlgn="auto" hangingPunct="1">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开放生态</a:t>
            </a:r>
            <a:endParaRPr lang="en-US" altLang="zh-CN" sz="1100" dirty="0">
              <a:solidFill>
                <a:schemeClr val="tx1">
                  <a:lumMod val="95000"/>
                  <a:lumOff val="5000"/>
                </a:schemeClr>
              </a:solidFill>
              <a:latin typeface="+mn-lt"/>
              <a:ea typeface="Open Sans" pitchFamily="34" charset="0"/>
              <a:cs typeface="Open Sans" pitchFamily="34" charset="0"/>
            </a:endParaRPr>
          </a:p>
          <a:p>
            <a:pPr defTabSz="1088232" eaLnBrk="1" fontAlgn="auto" hangingPunct="1">
              <a:lnSpc>
                <a:spcPct val="150000"/>
              </a:lnSpc>
              <a:spcBef>
                <a:spcPts val="0"/>
              </a:spcBef>
              <a:spcAft>
                <a:spcPts val="0"/>
              </a:spcAft>
              <a:defRPr/>
            </a:pPr>
            <a:r>
              <a:rPr lang="zh-CN" altLang="en-US" sz="900" dirty="0">
                <a:latin typeface="+mn-lt"/>
                <a:ea typeface="+mn-ea"/>
              </a:rPr>
              <a:t>关于互联网</a:t>
            </a:r>
            <a:r>
              <a:rPr lang="en-US" altLang="zh-CN" sz="900" dirty="0">
                <a:latin typeface="+mn-lt"/>
                <a:ea typeface="+mn-ea"/>
              </a:rPr>
              <a:t>+</a:t>
            </a:r>
            <a:r>
              <a:rPr lang="zh-CN" altLang="en-US" sz="900" dirty="0">
                <a:latin typeface="+mn-lt"/>
                <a:ea typeface="+mn-ea"/>
              </a:rPr>
              <a:t>，生态是非常重要的特征，而生态的本身就是开放的我们推进互联网</a:t>
            </a:r>
            <a:r>
              <a:rPr lang="en-US" altLang="zh-CN" sz="900" dirty="0">
                <a:latin typeface="+mn-lt"/>
                <a:ea typeface="+mn-ea"/>
              </a:rPr>
              <a:t>+</a:t>
            </a:r>
            <a:r>
              <a:rPr lang="zh-CN" altLang="en-US" sz="900" dirty="0">
                <a:latin typeface="+mn-lt"/>
                <a:ea typeface="+mn-ea"/>
              </a:rPr>
              <a:t>，其中一个重要的方向就是要把过去制约创新的环节化解掉</a:t>
            </a:r>
            <a:endParaRPr lang="en-US" sz="900" dirty="0">
              <a:solidFill>
                <a:schemeClr val="tx1">
                  <a:lumMod val="95000"/>
                  <a:lumOff val="5000"/>
                </a:schemeClr>
              </a:solidFill>
              <a:latin typeface="+mn-lt"/>
              <a:ea typeface="Open Sans" pitchFamily="34" charset="0"/>
              <a:cs typeface="Open Sans" pitchFamily="34" charset="0"/>
            </a:endParaRPr>
          </a:p>
        </p:txBody>
      </p:sp>
      <p:sp>
        <p:nvSpPr>
          <p:cNvPr id="600" name="Text Box 10"/>
          <p:cNvSpPr txBox="1">
            <a:spLocks noChangeArrowheads="1"/>
          </p:cNvSpPr>
          <p:nvPr/>
        </p:nvSpPr>
        <p:spPr bwMode="auto">
          <a:xfrm>
            <a:off x="7350125" y="3525838"/>
            <a:ext cx="1606550" cy="1068387"/>
          </a:xfrm>
          <a:prstGeom prst="rect">
            <a:avLst/>
          </a:prstGeom>
          <a:noFill/>
          <a:ln w="9525">
            <a:noFill/>
            <a:miter lim="800000"/>
            <a:headEnd/>
            <a:tailEnd/>
          </a:ln>
        </p:spPr>
        <p:txBody>
          <a:bodyPr lIns="45720" tIns="22860" rIns="45720" bIns="22860">
            <a:spAutoFit/>
          </a:bodyPr>
          <a:lstStyle/>
          <a:p>
            <a:pPr defTabSz="1088232" eaLnBrk="1" fontAlgn="auto" hangingPunct="1">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连接一切</a:t>
            </a:r>
            <a:endParaRPr lang="en-US" altLang="zh-CN" sz="1100" dirty="0">
              <a:solidFill>
                <a:schemeClr val="tx1">
                  <a:lumMod val="95000"/>
                  <a:lumOff val="5000"/>
                </a:schemeClr>
              </a:solidFill>
              <a:latin typeface="+mn-lt"/>
              <a:ea typeface="Open Sans" pitchFamily="34" charset="0"/>
              <a:cs typeface="Open Sans" pitchFamily="34" charset="0"/>
            </a:endParaRPr>
          </a:p>
          <a:p>
            <a:pPr defTabSz="1088232" eaLnBrk="1" fontAlgn="auto" hangingPunct="1">
              <a:lnSpc>
                <a:spcPct val="150000"/>
              </a:lnSpc>
              <a:spcBef>
                <a:spcPts val="0"/>
              </a:spcBef>
              <a:spcAft>
                <a:spcPts val="0"/>
              </a:spcAft>
              <a:defRPr/>
            </a:pPr>
            <a:r>
              <a:rPr lang="zh-CN" altLang="en-US" sz="900" dirty="0">
                <a:latin typeface="+mn-lt"/>
                <a:ea typeface="+mn-ea"/>
              </a:rPr>
              <a:t>连接是有层次的，可连接性是有差异的，连接的价值是相差很大的，但是连接一切是互联网</a:t>
            </a:r>
            <a:r>
              <a:rPr lang="en-US" altLang="zh-CN" sz="900" dirty="0">
                <a:latin typeface="+mn-lt"/>
                <a:ea typeface="+mn-ea"/>
              </a:rPr>
              <a:t>+</a:t>
            </a:r>
            <a:r>
              <a:rPr lang="zh-CN" altLang="en-US" sz="900" dirty="0">
                <a:latin typeface="+mn-lt"/>
                <a:ea typeface="+mn-ea"/>
              </a:rPr>
              <a:t>的目标</a:t>
            </a:r>
            <a:r>
              <a:rPr lang="zh-CN" altLang="en-US" sz="1000" dirty="0">
                <a:latin typeface="+mn-lt"/>
                <a:ea typeface="+mn-ea"/>
              </a:rPr>
              <a:t>。</a:t>
            </a:r>
            <a:endParaRPr lang="en-US" sz="1000" dirty="0">
              <a:solidFill>
                <a:schemeClr val="tx1">
                  <a:lumMod val="95000"/>
                  <a:lumOff val="5000"/>
                </a:schemeClr>
              </a:solidFill>
              <a:latin typeface="+mn-lt"/>
              <a:ea typeface="Open Sans" pitchFamily="34" charset="0"/>
              <a:cs typeface="Open Sans" pitchFamily="34" charset="0"/>
            </a:endParaRPr>
          </a:p>
        </p:txBody>
      </p:sp>
      <p:sp>
        <p:nvSpPr>
          <p:cNvPr id="601" name="Content Placeholder 2"/>
          <p:cNvSpPr txBox="1">
            <a:spLocks/>
          </p:cNvSpPr>
          <p:nvPr/>
        </p:nvSpPr>
        <p:spPr>
          <a:xfrm>
            <a:off x="4378325" y="2182813"/>
            <a:ext cx="4502150" cy="100488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088232" fontAlgn="auto">
              <a:lnSpc>
                <a:spcPct val="150000"/>
              </a:lnSpc>
              <a:spcBef>
                <a:spcPts val="0"/>
              </a:spcBef>
              <a:spcAft>
                <a:spcPts val="0"/>
              </a:spcAft>
              <a:buFont typeface="Arial" pitchFamily="34" charset="0"/>
              <a:buNone/>
              <a:defRPr/>
            </a:pPr>
            <a:r>
              <a:rPr lang="zh-CN" altLang="en-US" sz="1050" dirty="0">
                <a:solidFill>
                  <a:schemeClr val="tx1">
                    <a:lumMod val="95000"/>
                    <a:lumOff val="5000"/>
                  </a:schemeClr>
                </a:solidFill>
              </a:rPr>
              <a:t>人性的光辉是推动科技进步、经济增长、社会进步、文化繁荣的最根本的力量，互联网的力量之强大最根本地也来源于对人性的最大限度的尊重、对人体验的敬畏、对人的创造性发挥的重视。例如</a:t>
            </a:r>
            <a:r>
              <a:rPr lang="en-US" altLang="zh-CN" sz="1050" dirty="0">
                <a:solidFill>
                  <a:schemeClr val="tx1">
                    <a:lumMod val="95000"/>
                    <a:lumOff val="5000"/>
                  </a:schemeClr>
                </a:solidFill>
              </a:rPr>
              <a:t>UGC</a:t>
            </a:r>
            <a:r>
              <a:rPr lang="zh-CN" altLang="en-US" sz="1050" dirty="0">
                <a:solidFill>
                  <a:schemeClr val="tx1">
                    <a:lumMod val="95000"/>
                    <a:lumOff val="5000"/>
                  </a:schemeClr>
                </a:solidFill>
              </a:rPr>
              <a:t>，例如卷入式营销，例如分享经济。</a:t>
            </a:r>
            <a:endParaRPr lang="en-US" altLang="zh-CN" sz="1050" dirty="0">
              <a:solidFill>
                <a:schemeClr val="tx1">
                  <a:lumMod val="95000"/>
                  <a:lumOff val="5000"/>
                </a:schemeClr>
              </a:solidFill>
              <a:latin typeface="华文细黑" panose="02010600040101010101" pitchFamily="2" charset="-122"/>
              <a:cs typeface="Arial" pitchFamily="34" charset="0"/>
            </a:endParaRPr>
          </a:p>
        </p:txBody>
      </p:sp>
      <p:sp>
        <p:nvSpPr>
          <p:cNvPr id="602" name="文本框 601"/>
          <p:cNvSpPr txBox="1">
            <a:spLocks noChangeArrowheads="1"/>
          </p:cNvSpPr>
          <p:nvPr/>
        </p:nvSpPr>
        <p:spPr bwMode="auto">
          <a:xfrm>
            <a:off x="4387850" y="1857375"/>
            <a:ext cx="2870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accent1"/>
                </a:solidFill>
              </a:rPr>
              <a:t>尊重人性</a:t>
            </a:r>
          </a:p>
        </p:txBody>
      </p:sp>
      <p:grpSp>
        <p:nvGrpSpPr>
          <p:cNvPr id="597" name="组合 596"/>
          <p:cNvGrpSpPr>
            <a:grpSpLocks/>
          </p:cNvGrpSpPr>
          <p:nvPr/>
        </p:nvGrpSpPr>
        <p:grpSpPr bwMode="auto">
          <a:xfrm>
            <a:off x="1022350" y="269875"/>
            <a:ext cx="3438525" cy="606425"/>
            <a:chOff x="1021967" y="269923"/>
            <a:chExt cx="3438932" cy="606777"/>
          </a:xfrm>
        </p:grpSpPr>
        <p:sp>
          <p:nvSpPr>
            <p:cNvPr id="23565" name="文本框 598"/>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3566" name="文本框 60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604" name="组合 603"/>
          <p:cNvGrpSpPr>
            <a:grpSpLocks/>
          </p:cNvGrpSpPr>
          <p:nvPr/>
        </p:nvGrpSpPr>
        <p:grpSpPr bwMode="auto">
          <a:xfrm>
            <a:off x="206375" y="315913"/>
            <a:ext cx="815975" cy="522287"/>
            <a:chOff x="4353620" y="864629"/>
            <a:chExt cx="742365" cy="476312"/>
          </a:xfrm>
        </p:grpSpPr>
        <p:sp>
          <p:nvSpPr>
            <p:cNvPr id="60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3564" name="文本框 60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04"/>
                                        </p:tgtEl>
                                        <p:attrNameLst>
                                          <p:attrName>style.visibility</p:attrName>
                                        </p:attrNameLst>
                                      </p:cBhvr>
                                      <p:to>
                                        <p:strVal val="visible"/>
                                      </p:to>
                                    </p:set>
                                    <p:animEffect transition="in" filter="fade">
                                      <p:cBhvr>
                                        <p:cTn id="7" dur="600"/>
                                        <p:tgtEl>
                                          <p:spTgt spid="6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60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597"/>
                                        </p:tgtEl>
                                        <p:attrNameLst>
                                          <p:attrName>style.visibility</p:attrName>
                                        </p:attrNameLst>
                                      </p:cBhvr>
                                      <p:to>
                                        <p:strVal val="visible"/>
                                      </p:to>
                                    </p:set>
                                    <p:animEffect transition="in" filter="wipe(left)">
                                      <p:cBhvr>
                                        <p:cTn id="12" dur="750"/>
                                        <p:tgtEl>
                                          <p:spTgt spid="597"/>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nodeType="afterGroup">
                            <p:stCondLst>
                              <p:cond delay="2000"/>
                            </p:stCondLst>
                            <p:childTnLst>
                              <p:par>
                                <p:cTn id="18" presetID="2" presetClass="entr" presetSubtype="2" decel="100000" fill="hold" grpId="0" nodeType="afterEffect">
                                  <p:stCondLst>
                                    <p:cond delay="0"/>
                                  </p:stCondLst>
                                  <p:childTnLst>
                                    <p:set>
                                      <p:cBhvr>
                                        <p:cTn id="19" dur="1" fill="hold">
                                          <p:stCondLst>
                                            <p:cond delay="0"/>
                                          </p:stCondLst>
                                        </p:cTn>
                                        <p:tgtEl>
                                          <p:spTgt spid="602"/>
                                        </p:tgtEl>
                                        <p:attrNameLst>
                                          <p:attrName>style.visibility</p:attrName>
                                        </p:attrNameLst>
                                      </p:cBhvr>
                                      <p:to>
                                        <p:strVal val="visible"/>
                                      </p:to>
                                    </p:set>
                                    <p:anim calcmode="lin" valueType="num">
                                      <p:cBhvr additive="base">
                                        <p:cTn id="20" dur="500" fill="hold"/>
                                        <p:tgtEl>
                                          <p:spTgt spid="602"/>
                                        </p:tgtEl>
                                        <p:attrNameLst>
                                          <p:attrName>ppt_x</p:attrName>
                                        </p:attrNameLst>
                                      </p:cBhvr>
                                      <p:tavLst>
                                        <p:tav tm="0">
                                          <p:val>
                                            <p:strVal val="1+#ppt_w/2"/>
                                          </p:val>
                                        </p:tav>
                                        <p:tav tm="100000">
                                          <p:val>
                                            <p:strVal val="#ppt_x"/>
                                          </p:val>
                                        </p:tav>
                                      </p:tavLst>
                                    </p:anim>
                                    <p:anim calcmode="lin" valueType="num">
                                      <p:cBhvr additive="base">
                                        <p:cTn id="21" dur="500" fill="hold"/>
                                        <p:tgtEl>
                                          <p:spTgt spid="602"/>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601"/>
                                        </p:tgtEl>
                                        <p:attrNameLst>
                                          <p:attrName>style.visibility</p:attrName>
                                        </p:attrNameLst>
                                      </p:cBhvr>
                                      <p:to>
                                        <p:strVal val="visible"/>
                                      </p:to>
                                    </p:set>
                                    <p:anim calcmode="lin" valueType="num">
                                      <p:cBhvr additive="base">
                                        <p:cTn id="24" dur="500" fill="hold"/>
                                        <p:tgtEl>
                                          <p:spTgt spid="601"/>
                                        </p:tgtEl>
                                        <p:attrNameLst>
                                          <p:attrName>ppt_x</p:attrName>
                                        </p:attrNameLst>
                                      </p:cBhvr>
                                      <p:tavLst>
                                        <p:tav tm="0">
                                          <p:val>
                                            <p:strVal val="1+#ppt_w/2"/>
                                          </p:val>
                                        </p:tav>
                                        <p:tav tm="100000">
                                          <p:val>
                                            <p:strVal val="#ppt_x"/>
                                          </p:val>
                                        </p:tav>
                                      </p:tavLst>
                                    </p:anim>
                                    <p:anim calcmode="lin" valueType="num">
                                      <p:cBhvr additive="base">
                                        <p:cTn id="25" dur="500" fill="hold"/>
                                        <p:tgtEl>
                                          <p:spTgt spid="601"/>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750"/>
                            </p:stCondLst>
                            <p:childTnLst>
                              <p:par>
                                <p:cTn id="27" presetID="53" presetClass="entr" presetSubtype="16" fill="hold" nodeType="afterEffect">
                                  <p:stCondLst>
                                    <p:cond delay="0"/>
                                  </p:stCondLst>
                                  <p:childTnLst>
                                    <p:set>
                                      <p:cBhvr>
                                        <p:cTn id="28" dur="1" fill="hold">
                                          <p:stCondLst>
                                            <p:cond delay="0"/>
                                          </p:stCondLst>
                                        </p:cTn>
                                        <p:tgtEl>
                                          <p:spTgt spid="589"/>
                                        </p:tgtEl>
                                        <p:attrNameLst>
                                          <p:attrName>style.visibility</p:attrName>
                                        </p:attrNameLst>
                                      </p:cBhvr>
                                      <p:to>
                                        <p:strVal val="visible"/>
                                      </p:to>
                                    </p:set>
                                    <p:anim calcmode="lin" valueType="num">
                                      <p:cBhvr>
                                        <p:cTn id="29" dur="250" fill="hold"/>
                                        <p:tgtEl>
                                          <p:spTgt spid="589"/>
                                        </p:tgtEl>
                                        <p:attrNameLst>
                                          <p:attrName>ppt_w</p:attrName>
                                        </p:attrNameLst>
                                      </p:cBhvr>
                                      <p:tavLst>
                                        <p:tav tm="0">
                                          <p:val>
                                            <p:fltVal val="0"/>
                                          </p:val>
                                        </p:tav>
                                        <p:tav tm="100000">
                                          <p:val>
                                            <p:strVal val="#ppt_w"/>
                                          </p:val>
                                        </p:tav>
                                      </p:tavLst>
                                    </p:anim>
                                    <p:anim calcmode="lin" valueType="num">
                                      <p:cBhvr>
                                        <p:cTn id="30" dur="250" fill="hold"/>
                                        <p:tgtEl>
                                          <p:spTgt spid="589"/>
                                        </p:tgtEl>
                                        <p:attrNameLst>
                                          <p:attrName>ppt_h</p:attrName>
                                        </p:attrNameLst>
                                      </p:cBhvr>
                                      <p:tavLst>
                                        <p:tav tm="0">
                                          <p:val>
                                            <p:fltVal val="0"/>
                                          </p:val>
                                        </p:tav>
                                        <p:tav tm="100000">
                                          <p:val>
                                            <p:strVal val="#ppt_h"/>
                                          </p:val>
                                        </p:tav>
                                      </p:tavLst>
                                    </p:anim>
                                    <p:animEffect transition="in" filter="fade">
                                      <p:cBhvr>
                                        <p:cTn id="31" dur="250"/>
                                        <p:tgtEl>
                                          <p:spTgt spid="589"/>
                                        </p:tgtEl>
                                      </p:cBhvr>
                                    </p:animEffect>
                                  </p:childTnLst>
                                </p:cTn>
                              </p:par>
                              <p:par>
                                <p:cTn id="32" presetID="6" presetClass="emph" presetSubtype="0" decel="100000" fill="hold" nodeType="withEffect">
                                  <p:stCondLst>
                                    <p:cond delay="200"/>
                                  </p:stCondLst>
                                  <p:childTnLst>
                                    <p:animScale>
                                      <p:cBhvr>
                                        <p:cTn id="33" dur="250" fill="hold"/>
                                        <p:tgtEl>
                                          <p:spTgt spid="589"/>
                                        </p:tgtEl>
                                      </p:cBhvr>
                                      <p:by x="110000" y="110000"/>
                                    </p:animScale>
                                  </p:childTnLst>
                                </p:cTn>
                              </p:par>
                              <p:par>
                                <p:cTn id="34" presetID="6" presetClass="emph" presetSubtype="0" decel="100000" fill="hold" nodeType="withEffect">
                                  <p:stCondLst>
                                    <p:cond delay="300"/>
                                  </p:stCondLst>
                                  <p:childTnLst>
                                    <p:animScale>
                                      <p:cBhvr>
                                        <p:cTn id="35" dur="250" fill="hold"/>
                                        <p:tgtEl>
                                          <p:spTgt spid="589"/>
                                        </p:tgtEl>
                                      </p:cBhvr>
                                      <p:by x="91000" y="91000"/>
                                    </p:animScale>
                                  </p:childTnLst>
                                </p:cTn>
                              </p:par>
                            </p:childTnLst>
                          </p:cTn>
                        </p:par>
                        <p:par>
                          <p:cTn id="36" fill="hold" nodeType="afterGroup">
                            <p:stCondLst>
                              <p:cond delay="3300"/>
                            </p:stCondLst>
                            <p:childTnLst>
                              <p:par>
                                <p:cTn id="37" presetID="2" presetClass="entr" presetSubtype="4" decel="100000" fill="hold" grpId="0" nodeType="afterEffect">
                                  <p:stCondLst>
                                    <p:cond delay="0"/>
                                  </p:stCondLst>
                                  <p:childTnLst>
                                    <p:set>
                                      <p:cBhvr>
                                        <p:cTn id="38" dur="1" fill="hold">
                                          <p:stCondLst>
                                            <p:cond delay="0"/>
                                          </p:stCondLst>
                                        </p:cTn>
                                        <p:tgtEl>
                                          <p:spTgt spid="598"/>
                                        </p:tgtEl>
                                        <p:attrNameLst>
                                          <p:attrName>style.visibility</p:attrName>
                                        </p:attrNameLst>
                                      </p:cBhvr>
                                      <p:to>
                                        <p:strVal val="visible"/>
                                      </p:to>
                                    </p:set>
                                    <p:anim calcmode="lin" valueType="num">
                                      <p:cBhvr additive="base">
                                        <p:cTn id="39" dur="500" fill="hold"/>
                                        <p:tgtEl>
                                          <p:spTgt spid="598"/>
                                        </p:tgtEl>
                                        <p:attrNameLst>
                                          <p:attrName>ppt_x</p:attrName>
                                        </p:attrNameLst>
                                      </p:cBhvr>
                                      <p:tavLst>
                                        <p:tav tm="0">
                                          <p:val>
                                            <p:strVal val="#ppt_x"/>
                                          </p:val>
                                        </p:tav>
                                        <p:tav tm="100000">
                                          <p:val>
                                            <p:strVal val="#ppt_x"/>
                                          </p:val>
                                        </p:tav>
                                      </p:tavLst>
                                    </p:anim>
                                    <p:anim calcmode="lin" valueType="num">
                                      <p:cBhvr additive="base">
                                        <p:cTn id="40" dur="500" fill="hold"/>
                                        <p:tgtEl>
                                          <p:spTgt spid="598"/>
                                        </p:tgtEl>
                                        <p:attrNameLst>
                                          <p:attrName>ppt_y</p:attrName>
                                        </p:attrNameLst>
                                      </p:cBhvr>
                                      <p:tavLst>
                                        <p:tav tm="0">
                                          <p:val>
                                            <p:strVal val="1+#ppt_h/2"/>
                                          </p:val>
                                        </p:tav>
                                        <p:tav tm="100000">
                                          <p:val>
                                            <p:strVal val="#ppt_y"/>
                                          </p:val>
                                        </p:tav>
                                      </p:tavLst>
                                    </p:anim>
                                  </p:childTnLst>
                                </p:cTn>
                              </p:par>
                            </p:childTnLst>
                          </p:cTn>
                        </p:par>
                        <p:par>
                          <p:cTn id="41" fill="hold" nodeType="afterGroup">
                            <p:stCondLst>
                              <p:cond delay="3800"/>
                            </p:stCondLst>
                            <p:childTnLst>
                              <p:par>
                                <p:cTn id="42" presetID="53" presetClass="entr" presetSubtype="16" fill="hold" nodeType="afterEffect">
                                  <p:stCondLst>
                                    <p:cond delay="0"/>
                                  </p:stCondLst>
                                  <p:childTnLst>
                                    <p:set>
                                      <p:cBhvr>
                                        <p:cTn id="43" dur="1" fill="hold">
                                          <p:stCondLst>
                                            <p:cond delay="0"/>
                                          </p:stCondLst>
                                        </p:cTn>
                                        <p:tgtEl>
                                          <p:spTgt spid="596"/>
                                        </p:tgtEl>
                                        <p:attrNameLst>
                                          <p:attrName>style.visibility</p:attrName>
                                        </p:attrNameLst>
                                      </p:cBhvr>
                                      <p:to>
                                        <p:strVal val="visible"/>
                                      </p:to>
                                    </p:set>
                                    <p:anim calcmode="lin" valueType="num">
                                      <p:cBhvr>
                                        <p:cTn id="44" dur="250" fill="hold"/>
                                        <p:tgtEl>
                                          <p:spTgt spid="596"/>
                                        </p:tgtEl>
                                        <p:attrNameLst>
                                          <p:attrName>ppt_w</p:attrName>
                                        </p:attrNameLst>
                                      </p:cBhvr>
                                      <p:tavLst>
                                        <p:tav tm="0">
                                          <p:val>
                                            <p:fltVal val="0"/>
                                          </p:val>
                                        </p:tav>
                                        <p:tav tm="100000">
                                          <p:val>
                                            <p:strVal val="#ppt_w"/>
                                          </p:val>
                                        </p:tav>
                                      </p:tavLst>
                                    </p:anim>
                                    <p:anim calcmode="lin" valueType="num">
                                      <p:cBhvr>
                                        <p:cTn id="45" dur="250" fill="hold"/>
                                        <p:tgtEl>
                                          <p:spTgt spid="596"/>
                                        </p:tgtEl>
                                        <p:attrNameLst>
                                          <p:attrName>ppt_h</p:attrName>
                                        </p:attrNameLst>
                                      </p:cBhvr>
                                      <p:tavLst>
                                        <p:tav tm="0">
                                          <p:val>
                                            <p:fltVal val="0"/>
                                          </p:val>
                                        </p:tav>
                                        <p:tav tm="100000">
                                          <p:val>
                                            <p:strVal val="#ppt_h"/>
                                          </p:val>
                                        </p:tav>
                                      </p:tavLst>
                                    </p:anim>
                                    <p:animEffect transition="in" filter="fade">
                                      <p:cBhvr>
                                        <p:cTn id="46" dur="250"/>
                                        <p:tgtEl>
                                          <p:spTgt spid="596"/>
                                        </p:tgtEl>
                                      </p:cBhvr>
                                    </p:animEffect>
                                  </p:childTnLst>
                                </p:cTn>
                              </p:par>
                              <p:par>
                                <p:cTn id="47" presetID="6" presetClass="emph" presetSubtype="0" decel="100000" fill="hold" nodeType="withEffect">
                                  <p:stCondLst>
                                    <p:cond delay="200"/>
                                  </p:stCondLst>
                                  <p:childTnLst>
                                    <p:animScale>
                                      <p:cBhvr>
                                        <p:cTn id="48" dur="250" fill="hold"/>
                                        <p:tgtEl>
                                          <p:spTgt spid="596"/>
                                        </p:tgtEl>
                                      </p:cBhvr>
                                      <p:by x="110000" y="110000"/>
                                    </p:animScale>
                                  </p:childTnLst>
                                </p:cTn>
                              </p:par>
                              <p:par>
                                <p:cTn id="49" presetID="6" presetClass="emph" presetSubtype="0" decel="100000" fill="hold" nodeType="withEffect">
                                  <p:stCondLst>
                                    <p:cond delay="300"/>
                                  </p:stCondLst>
                                  <p:childTnLst>
                                    <p:animScale>
                                      <p:cBhvr>
                                        <p:cTn id="50" dur="250" fill="hold"/>
                                        <p:tgtEl>
                                          <p:spTgt spid="596"/>
                                        </p:tgtEl>
                                      </p:cBhvr>
                                      <p:by x="91000" y="91000"/>
                                    </p:animScale>
                                  </p:childTnLst>
                                </p:cTn>
                              </p:par>
                            </p:childTnLst>
                          </p:cTn>
                        </p:par>
                        <p:par>
                          <p:cTn id="51" fill="hold" nodeType="afterGroup">
                            <p:stCondLst>
                              <p:cond delay="4350"/>
                            </p:stCondLst>
                            <p:childTnLst>
                              <p:par>
                                <p:cTn id="52" presetID="2" presetClass="entr" presetSubtype="4" decel="100000" fill="hold" grpId="0" nodeType="afterEffect">
                                  <p:stCondLst>
                                    <p:cond delay="0"/>
                                  </p:stCondLst>
                                  <p:childTnLst>
                                    <p:set>
                                      <p:cBhvr>
                                        <p:cTn id="53" dur="1" fill="hold">
                                          <p:stCondLst>
                                            <p:cond delay="0"/>
                                          </p:stCondLst>
                                        </p:cTn>
                                        <p:tgtEl>
                                          <p:spTgt spid="600"/>
                                        </p:tgtEl>
                                        <p:attrNameLst>
                                          <p:attrName>style.visibility</p:attrName>
                                        </p:attrNameLst>
                                      </p:cBhvr>
                                      <p:to>
                                        <p:strVal val="visible"/>
                                      </p:to>
                                    </p:set>
                                    <p:anim calcmode="lin" valueType="num">
                                      <p:cBhvr additive="base">
                                        <p:cTn id="54" dur="500" fill="hold"/>
                                        <p:tgtEl>
                                          <p:spTgt spid="600"/>
                                        </p:tgtEl>
                                        <p:attrNameLst>
                                          <p:attrName>ppt_x</p:attrName>
                                        </p:attrNameLst>
                                      </p:cBhvr>
                                      <p:tavLst>
                                        <p:tav tm="0">
                                          <p:val>
                                            <p:strVal val="#ppt_x"/>
                                          </p:val>
                                        </p:tav>
                                        <p:tav tm="100000">
                                          <p:val>
                                            <p:strVal val="#ppt_x"/>
                                          </p:val>
                                        </p:tav>
                                      </p:tavLst>
                                    </p:anim>
                                    <p:anim calcmode="lin" valueType="num">
                                      <p:cBhvr additive="base">
                                        <p:cTn id="55" dur="500" fill="hold"/>
                                        <p:tgtEl>
                                          <p:spTgt spid="6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 grpId="0"/>
      <p:bldP spid="600" grpId="0"/>
      <p:bldP spid="601" grpId="0"/>
      <p:bldP spid="60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3" name="Freeform 5"/>
          <p:cNvSpPr>
            <a:spLocks/>
          </p:cNvSpPr>
          <p:nvPr/>
        </p:nvSpPr>
        <p:spPr bwMode="auto">
          <a:xfrm>
            <a:off x="5648325" y="1693863"/>
            <a:ext cx="720725" cy="481012"/>
          </a:xfrm>
          <a:custGeom>
            <a:avLst/>
            <a:gdLst>
              <a:gd name="T0" fmla="*/ 196 w 542"/>
              <a:gd name="T1" fmla="*/ 59 h 361"/>
              <a:gd name="T2" fmla="*/ 355 w 542"/>
              <a:gd name="T3" fmla="*/ 66 h 361"/>
              <a:gd name="T4" fmla="*/ 463 w 542"/>
              <a:gd name="T5" fmla="*/ 149 h 361"/>
              <a:gd name="T6" fmla="*/ 346 w 542"/>
              <a:gd name="T7" fmla="*/ 294 h 361"/>
              <a:gd name="T8" fmla="*/ 159 w 542"/>
              <a:gd name="T9" fmla="*/ 298 h 361"/>
              <a:gd name="T10" fmla="*/ 11 w 542"/>
              <a:gd name="T11" fmla="*/ 224 h 361"/>
              <a:gd name="T12" fmla="*/ 11 w 542"/>
              <a:gd name="T13" fmla="*/ 224 h 361"/>
              <a:gd name="T14" fmla="*/ 104 w 542"/>
              <a:gd name="T15" fmla="*/ 106 h 361"/>
              <a:gd name="T16" fmla="*/ 196 w 542"/>
              <a:gd name="T17" fmla="*/ 5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2" h="361">
                <a:moveTo>
                  <a:pt x="196" y="59"/>
                </a:moveTo>
                <a:cubicBezTo>
                  <a:pt x="230" y="0"/>
                  <a:pt x="327" y="2"/>
                  <a:pt x="355" y="66"/>
                </a:cubicBezTo>
                <a:cubicBezTo>
                  <a:pt x="413" y="33"/>
                  <a:pt x="478" y="83"/>
                  <a:pt x="463" y="149"/>
                </a:cubicBezTo>
                <a:cubicBezTo>
                  <a:pt x="542" y="228"/>
                  <a:pt x="451" y="345"/>
                  <a:pt x="346" y="294"/>
                </a:cubicBezTo>
                <a:cubicBezTo>
                  <a:pt x="309" y="356"/>
                  <a:pt x="199" y="361"/>
                  <a:pt x="159" y="298"/>
                </a:cubicBezTo>
                <a:cubicBezTo>
                  <a:pt x="85" y="310"/>
                  <a:pt x="22" y="284"/>
                  <a:pt x="11" y="224"/>
                </a:cubicBezTo>
                <a:cubicBezTo>
                  <a:pt x="11" y="224"/>
                  <a:pt x="11" y="224"/>
                  <a:pt x="11" y="224"/>
                </a:cubicBezTo>
                <a:cubicBezTo>
                  <a:pt x="0" y="170"/>
                  <a:pt x="44" y="120"/>
                  <a:pt x="104" y="106"/>
                </a:cubicBezTo>
                <a:cubicBezTo>
                  <a:pt x="108" y="62"/>
                  <a:pt x="160" y="42"/>
                  <a:pt x="196" y="5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 name="Freeform 6"/>
          <p:cNvSpPr>
            <a:spLocks/>
          </p:cNvSpPr>
          <p:nvPr/>
        </p:nvSpPr>
        <p:spPr bwMode="auto">
          <a:xfrm>
            <a:off x="5691188" y="4494213"/>
            <a:ext cx="663575" cy="431800"/>
          </a:xfrm>
          <a:custGeom>
            <a:avLst/>
            <a:gdLst>
              <a:gd name="T0" fmla="*/ 388 w 499"/>
              <a:gd name="T1" fmla="*/ 260 h 324"/>
              <a:gd name="T2" fmla="*/ 254 w 499"/>
              <a:gd name="T3" fmla="*/ 287 h 324"/>
              <a:gd name="T4" fmla="*/ 122 w 499"/>
              <a:gd name="T5" fmla="*/ 258 h 324"/>
              <a:gd name="T6" fmla="*/ 77 w 499"/>
              <a:gd name="T7" fmla="*/ 135 h 324"/>
              <a:gd name="T8" fmla="*/ 203 w 499"/>
              <a:gd name="T9" fmla="*/ 61 h 324"/>
              <a:gd name="T10" fmla="*/ 377 w 499"/>
              <a:gd name="T11" fmla="*/ 107 h 324"/>
              <a:gd name="T12" fmla="*/ 388 w 499"/>
              <a:gd name="T13" fmla="*/ 260 h 324"/>
            </a:gdLst>
            <a:ahLst/>
            <a:cxnLst>
              <a:cxn ang="0">
                <a:pos x="T0" y="T1"/>
              </a:cxn>
              <a:cxn ang="0">
                <a:pos x="T2" y="T3"/>
              </a:cxn>
              <a:cxn ang="0">
                <a:pos x="T4" y="T5"/>
              </a:cxn>
              <a:cxn ang="0">
                <a:pos x="T6" y="T7"/>
              </a:cxn>
              <a:cxn ang="0">
                <a:pos x="T8" y="T9"/>
              </a:cxn>
              <a:cxn ang="0">
                <a:pos x="T10" y="T11"/>
              </a:cxn>
              <a:cxn ang="0">
                <a:pos x="T12" y="T13"/>
              </a:cxn>
            </a:cxnLst>
            <a:rect l="0" t="0" r="r" b="b"/>
            <a:pathLst>
              <a:path w="499" h="324">
                <a:moveTo>
                  <a:pt x="388" y="260"/>
                </a:moveTo>
                <a:cubicBezTo>
                  <a:pt x="371" y="311"/>
                  <a:pt x="291" y="324"/>
                  <a:pt x="254" y="287"/>
                </a:cubicBezTo>
                <a:cubicBezTo>
                  <a:pt x="213" y="316"/>
                  <a:pt x="142" y="310"/>
                  <a:pt x="122" y="258"/>
                </a:cubicBezTo>
                <a:cubicBezTo>
                  <a:pt x="28" y="273"/>
                  <a:pt x="0" y="165"/>
                  <a:pt x="77" y="135"/>
                </a:cubicBezTo>
                <a:cubicBezTo>
                  <a:pt x="73" y="73"/>
                  <a:pt x="150" y="32"/>
                  <a:pt x="203" y="61"/>
                </a:cubicBezTo>
                <a:cubicBezTo>
                  <a:pt x="255" y="0"/>
                  <a:pt x="370" y="20"/>
                  <a:pt x="377" y="107"/>
                </a:cubicBezTo>
                <a:cubicBezTo>
                  <a:pt x="487" y="116"/>
                  <a:pt x="499" y="234"/>
                  <a:pt x="388" y="26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5" name="Freeform 7"/>
          <p:cNvSpPr>
            <a:spLocks/>
          </p:cNvSpPr>
          <p:nvPr/>
        </p:nvSpPr>
        <p:spPr bwMode="auto">
          <a:xfrm>
            <a:off x="3108325" y="4719638"/>
            <a:ext cx="528638" cy="376237"/>
          </a:xfrm>
          <a:custGeom>
            <a:avLst/>
            <a:gdLst>
              <a:gd name="T0" fmla="*/ 109 w 398"/>
              <a:gd name="T1" fmla="*/ 228 h 284"/>
              <a:gd name="T2" fmla="*/ 92 w 398"/>
              <a:gd name="T3" fmla="*/ 100 h 284"/>
              <a:gd name="T4" fmla="*/ 233 w 398"/>
              <a:gd name="T5" fmla="*/ 47 h 284"/>
              <a:gd name="T6" fmla="*/ 316 w 398"/>
              <a:gd name="T7" fmla="*/ 105 h 284"/>
              <a:gd name="T8" fmla="*/ 265 w 398"/>
              <a:gd name="T9" fmla="*/ 232 h 284"/>
              <a:gd name="T10" fmla="*/ 109 w 398"/>
              <a:gd name="T11" fmla="*/ 228 h 284"/>
            </a:gdLst>
            <a:ahLst/>
            <a:cxnLst>
              <a:cxn ang="0">
                <a:pos x="T0" y="T1"/>
              </a:cxn>
              <a:cxn ang="0">
                <a:pos x="T2" y="T3"/>
              </a:cxn>
              <a:cxn ang="0">
                <a:pos x="T4" y="T5"/>
              </a:cxn>
              <a:cxn ang="0">
                <a:pos x="T6" y="T7"/>
              </a:cxn>
              <a:cxn ang="0">
                <a:pos x="T8" y="T9"/>
              </a:cxn>
              <a:cxn ang="0">
                <a:pos x="T10" y="T11"/>
              </a:cxn>
            </a:cxnLst>
            <a:rect l="0" t="0" r="r" b="b"/>
            <a:pathLst>
              <a:path w="398" h="284">
                <a:moveTo>
                  <a:pt x="109" y="228"/>
                </a:moveTo>
                <a:cubicBezTo>
                  <a:pt x="12" y="230"/>
                  <a:pt x="0" y="117"/>
                  <a:pt x="92" y="100"/>
                </a:cubicBezTo>
                <a:cubicBezTo>
                  <a:pt x="98" y="31"/>
                  <a:pt x="184" y="0"/>
                  <a:pt x="233" y="47"/>
                </a:cubicBezTo>
                <a:cubicBezTo>
                  <a:pt x="272" y="36"/>
                  <a:pt x="314" y="65"/>
                  <a:pt x="316" y="105"/>
                </a:cubicBezTo>
                <a:cubicBezTo>
                  <a:pt x="398" y="161"/>
                  <a:pt x="336" y="257"/>
                  <a:pt x="265" y="232"/>
                </a:cubicBezTo>
                <a:cubicBezTo>
                  <a:pt x="233" y="284"/>
                  <a:pt x="134" y="283"/>
                  <a:pt x="109" y="2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6" name="Freeform 8"/>
          <p:cNvSpPr>
            <a:spLocks/>
          </p:cNvSpPr>
          <p:nvPr/>
        </p:nvSpPr>
        <p:spPr bwMode="auto">
          <a:xfrm>
            <a:off x="3397250" y="1506538"/>
            <a:ext cx="428625" cy="257175"/>
          </a:xfrm>
          <a:custGeom>
            <a:avLst/>
            <a:gdLst>
              <a:gd name="T0" fmla="*/ 218 w 322"/>
              <a:gd name="T1" fmla="*/ 168 h 193"/>
              <a:gd name="T2" fmla="*/ 149 w 322"/>
              <a:gd name="T3" fmla="*/ 172 h 193"/>
              <a:gd name="T4" fmla="*/ 71 w 322"/>
              <a:gd name="T5" fmla="*/ 156 h 193"/>
              <a:gd name="T6" fmla="*/ 51 w 322"/>
              <a:gd name="T7" fmla="*/ 75 h 193"/>
              <a:gd name="T8" fmla="*/ 85 w 322"/>
              <a:gd name="T9" fmla="*/ 38 h 193"/>
              <a:gd name="T10" fmla="*/ 155 w 322"/>
              <a:gd name="T11" fmla="*/ 24 h 193"/>
              <a:gd name="T12" fmla="*/ 198 w 322"/>
              <a:gd name="T13" fmla="*/ 31 h 193"/>
              <a:gd name="T14" fmla="*/ 244 w 322"/>
              <a:gd name="T15" fmla="*/ 57 h 193"/>
              <a:gd name="T16" fmla="*/ 274 w 322"/>
              <a:gd name="T17" fmla="*/ 144 h 193"/>
              <a:gd name="T18" fmla="*/ 218 w 322"/>
              <a:gd name="T19" fmla="*/ 16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93">
                <a:moveTo>
                  <a:pt x="218" y="168"/>
                </a:moveTo>
                <a:cubicBezTo>
                  <a:pt x="203" y="189"/>
                  <a:pt x="165" y="193"/>
                  <a:pt x="149" y="172"/>
                </a:cubicBezTo>
                <a:cubicBezTo>
                  <a:pt x="126" y="191"/>
                  <a:pt x="83" y="184"/>
                  <a:pt x="71" y="156"/>
                </a:cubicBezTo>
                <a:cubicBezTo>
                  <a:pt x="15" y="159"/>
                  <a:pt x="0" y="98"/>
                  <a:pt x="51" y="75"/>
                </a:cubicBezTo>
                <a:cubicBezTo>
                  <a:pt x="49" y="55"/>
                  <a:pt x="65" y="38"/>
                  <a:pt x="85" y="38"/>
                </a:cubicBezTo>
                <a:cubicBezTo>
                  <a:pt x="90" y="6"/>
                  <a:pt x="138" y="0"/>
                  <a:pt x="155" y="24"/>
                </a:cubicBezTo>
                <a:cubicBezTo>
                  <a:pt x="168" y="14"/>
                  <a:pt x="190" y="17"/>
                  <a:pt x="198" y="31"/>
                </a:cubicBezTo>
                <a:cubicBezTo>
                  <a:pt x="217" y="24"/>
                  <a:pt x="241" y="36"/>
                  <a:pt x="244" y="57"/>
                </a:cubicBezTo>
                <a:cubicBezTo>
                  <a:pt x="298" y="47"/>
                  <a:pt x="322" y="118"/>
                  <a:pt x="274" y="144"/>
                </a:cubicBezTo>
                <a:cubicBezTo>
                  <a:pt x="273" y="170"/>
                  <a:pt x="238" y="182"/>
                  <a:pt x="218" y="1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nvGrpSpPr>
          <p:cNvPr id="2" name="组合 1"/>
          <p:cNvGrpSpPr>
            <a:grpSpLocks/>
          </p:cNvGrpSpPr>
          <p:nvPr/>
        </p:nvGrpSpPr>
        <p:grpSpPr bwMode="auto">
          <a:xfrm>
            <a:off x="2849563" y="1606550"/>
            <a:ext cx="3405187" cy="3536950"/>
            <a:chOff x="2850314" y="1607199"/>
            <a:chExt cx="3404291" cy="3536301"/>
          </a:xfrm>
        </p:grpSpPr>
        <p:sp>
          <p:nvSpPr>
            <p:cNvPr id="7" name="Freeform 9"/>
            <p:cNvSpPr>
              <a:spLocks/>
            </p:cNvSpPr>
            <p:nvPr/>
          </p:nvSpPr>
          <p:spPr bwMode="auto">
            <a:xfrm>
              <a:off x="3466102" y="2419850"/>
              <a:ext cx="1039538" cy="2723650"/>
            </a:xfrm>
            <a:custGeom>
              <a:avLst/>
              <a:gdLst>
                <a:gd name="T0" fmla="*/ 0 w 781"/>
                <a:gd name="T1" fmla="*/ 1 h 2046"/>
                <a:gd name="T2" fmla="*/ 617 w 781"/>
                <a:gd name="T3" fmla="*/ 1 h 2046"/>
                <a:gd name="T4" fmla="*/ 617 w 781"/>
                <a:gd name="T5" fmla="*/ 1 h 2046"/>
                <a:gd name="T6" fmla="*/ 781 w 781"/>
                <a:gd name="T7" fmla="*/ 148 h 2046"/>
                <a:gd name="T8" fmla="*/ 781 w 781"/>
                <a:gd name="T9" fmla="*/ 149 h 2046"/>
                <a:gd name="T10" fmla="*/ 781 w 781"/>
                <a:gd name="T11" fmla="*/ 2046 h 2046"/>
                <a:gd name="T12" fmla="*/ 742 w 781"/>
                <a:gd name="T13" fmla="*/ 2046 h 2046"/>
                <a:gd name="T14" fmla="*/ 742 w 781"/>
                <a:gd name="T15" fmla="*/ 149 h 2046"/>
                <a:gd name="T16" fmla="*/ 742 w 781"/>
                <a:gd name="T17" fmla="*/ 149 h 2046"/>
                <a:gd name="T18" fmla="*/ 617 w 781"/>
                <a:gd name="T19" fmla="*/ 39 h 2046"/>
                <a:gd name="T20" fmla="*/ 617 w 781"/>
                <a:gd name="T21" fmla="*/ 39 h 2046"/>
                <a:gd name="T22" fmla="*/ 0 w 781"/>
                <a:gd name="T23" fmla="*/ 39 h 2046"/>
                <a:gd name="T24" fmla="*/ 0 w 781"/>
                <a:gd name="T25" fmla="*/ 1 h 2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1" h="2046">
                  <a:moveTo>
                    <a:pt x="0" y="1"/>
                  </a:moveTo>
                  <a:cubicBezTo>
                    <a:pt x="617" y="1"/>
                    <a:pt x="617" y="1"/>
                    <a:pt x="617" y="1"/>
                  </a:cubicBezTo>
                  <a:cubicBezTo>
                    <a:pt x="617" y="1"/>
                    <a:pt x="617" y="1"/>
                    <a:pt x="617" y="1"/>
                  </a:cubicBezTo>
                  <a:cubicBezTo>
                    <a:pt x="721" y="0"/>
                    <a:pt x="776" y="49"/>
                    <a:pt x="781" y="148"/>
                  </a:cubicBezTo>
                  <a:cubicBezTo>
                    <a:pt x="781" y="149"/>
                    <a:pt x="781" y="149"/>
                    <a:pt x="781" y="149"/>
                  </a:cubicBezTo>
                  <a:cubicBezTo>
                    <a:pt x="781" y="2046"/>
                    <a:pt x="781" y="2046"/>
                    <a:pt x="781" y="2046"/>
                  </a:cubicBezTo>
                  <a:cubicBezTo>
                    <a:pt x="742" y="2046"/>
                    <a:pt x="742" y="2046"/>
                    <a:pt x="742" y="2046"/>
                  </a:cubicBezTo>
                  <a:cubicBezTo>
                    <a:pt x="742" y="149"/>
                    <a:pt x="742" y="149"/>
                    <a:pt x="742" y="149"/>
                  </a:cubicBezTo>
                  <a:cubicBezTo>
                    <a:pt x="742" y="149"/>
                    <a:pt x="742" y="149"/>
                    <a:pt x="742" y="149"/>
                  </a:cubicBezTo>
                  <a:cubicBezTo>
                    <a:pt x="738" y="75"/>
                    <a:pt x="697" y="39"/>
                    <a:pt x="617" y="39"/>
                  </a:cubicBezTo>
                  <a:cubicBezTo>
                    <a:pt x="617" y="39"/>
                    <a:pt x="617" y="39"/>
                    <a:pt x="617" y="39"/>
                  </a:cubicBezTo>
                  <a:cubicBezTo>
                    <a:pt x="0" y="39"/>
                    <a:pt x="0" y="39"/>
                    <a:pt x="0" y="39"/>
                  </a:cubicBezTo>
                  <a:cubicBezTo>
                    <a:pt x="0" y="1"/>
                    <a:pt x="0" y="1"/>
                    <a:pt x="0" y="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8" name="Freeform 10"/>
            <p:cNvSpPr>
              <a:spLocks/>
            </p:cNvSpPr>
            <p:nvPr/>
          </p:nvSpPr>
          <p:spPr bwMode="auto">
            <a:xfrm>
              <a:off x="3916833" y="1977019"/>
              <a:ext cx="809412" cy="3166481"/>
            </a:xfrm>
            <a:custGeom>
              <a:avLst/>
              <a:gdLst>
                <a:gd name="T0" fmla="*/ 0 w 609"/>
                <a:gd name="T1" fmla="*/ 0 h 2380"/>
                <a:gd name="T2" fmla="*/ 445 w 609"/>
                <a:gd name="T3" fmla="*/ 0 h 2380"/>
                <a:gd name="T4" fmla="*/ 445 w 609"/>
                <a:gd name="T5" fmla="*/ 0 h 2380"/>
                <a:gd name="T6" fmla="*/ 609 w 609"/>
                <a:gd name="T7" fmla="*/ 148 h 2380"/>
                <a:gd name="T8" fmla="*/ 609 w 609"/>
                <a:gd name="T9" fmla="*/ 149 h 2380"/>
                <a:gd name="T10" fmla="*/ 609 w 609"/>
                <a:gd name="T11" fmla="*/ 2380 h 2380"/>
                <a:gd name="T12" fmla="*/ 570 w 609"/>
                <a:gd name="T13" fmla="*/ 2380 h 2380"/>
                <a:gd name="T14" fmla="*/ 570 w 609"/>
                <a:gd name="T15" fmla="*/ 149 h 2380"/>
                <a:gd name="T16" fmla="*/ 570 w 609"/>
                <a:gd name="T17" fmla="*/ 149 h 2380"/>
                <a:gd name="T18" fmla="*/ 445 w 609"/>
                <a:gd name="T19" fmla="*/ 38 h 2380"/>
                <a:gd name="T20" fmla="*/ 445 w 609"/>
                <a:gd name="T21" fmla="*/ 38 h 2380"/>
                <a:gd name="T22" fmla="*/ 0 w 609"/>
                <a:gd name="T23" fmla="*/ 38 h 2380"/>
                <a:gd name="T24" fmla="*/ 0 w 609"/>
                <a:gd name="T25" fmla="*/ 0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9" h="2380">
                  <a:moveTo>
                    <a:pt x="0" y="0"/>
                  </a:moveTo>
                  <a:cubicBezTo>
                    <a:pt x="445" y="0"/>
                    <a:pt x="445" y="0"/>
                    <a:pt x="445" y="0"/>
                  </a:cubicBezTo>
                  <a:cubicBezTo>
                    <a:pt x="445" y="0"/>
                    <a:pt x="445" y="0"/>
                    <a:pt x="445" y="0"/>
                  </a:cubicBezTo>
                  <a:cubicBezTo>
                    <a:pt x="549" y="0"/>
                    <a:pt x="603" y="49"/>
                    <a:pt x="609" y="148"/>
                  </a:cubicBezTo>
                  <a:cubicBezTo>
                    <a:pt x="609" y="149"/>
                    <a:pt x="609" y="149"/>
                    <a:pt x="609" y="149"/>
                  </a:cubicBezTo>
                  <a:cubicBezTo>
                    <a:pt x="609" y="2380"/>
                    <a:pt x="609" y="2380"/>
                    <a:pt x="609" y="2380"/>
                  </a:cubicBezTo>
                  <a:cubicBezTo>
                    <a:pt x="570" y="2380"/>
                    <a:pt x="570" y="2380"/>
                    <a:pt x="570" y="2380"/>
                  </a:cubicBezTo>
                  <a:cubicBezTo>
                    <a:pt x="570" y="149"/>
                    <a:pt x="570" y="149"/>
                    <a:pt x="570" y="149"/>
                  </a:cubicBezTo>
                  <a:cubicBezTo>
                    <a:pt x="570" y="149"/>
                    <a:pt x="570" y="149"/>
                    <a:pt x="570" y="149"/>
                  </a:cubicBezTo>
                  <a:cubicBezTo>
                    <a:pt x="566" y="75"/>
                    <a:pt x="524" y="38"/>
                    <a:pt x="445" y="38"/>
                  </a:cubicBezTo>
                  <a:cubicBezTo>
                    <a:pt x="445" y="38"/>
                    <a:pt x="445" y="38"/>
                    <a:pt x="445" y="38"/>
                  </a:cubicBezTo>
                  <a:cubicBezTo>
                    <a:pt x="0" y="38"/>
                    <a:pt x="0" y="38"/>
                    <a:pt x="0" y="38"/>
                  </a:cubicBezTo>
                  <a:cubicBezTo>
                    <a:pt x="0" y="0"/>
                    <a:pt x="0" y="0"/>
                    <a:pt x="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9" name="Freeform 11"/>
            <p:cNvSpPr>
              <a:spLocks/>
            </p:cNvSpPr>
            <p:nvPr/>
          </p:nvSpPr>
          <p:spPr bwMode="auto">
            <a:xfrm>
              <a:off x="3186775" y="3635652"/>
              <a:ext cx="1209357" cy="1507848"/>
            </a:xfrm>
            <a:custGeom>
              <a:avLst/>
              <a:gdLst>
                <a:gd name="T0" fmla="*/ 0 w 909"/>
                <a:gd name="T1" fmla="*/ 0 h 1133"/>
                <a:gd name="T2" fmla="*/ 745 w 909"/>
                <a:gd name="T3" fmla="*/ 0 h 1133"/>
                <a:gd name="T4" fmla="*/ 745 w 909"/>
                <a:gd name="T5" fmla="*/ 0 h 1133"/>
                <a:gd name="T6" fmla="*/ 909 w 909"/>
                <a:gd name="T7" fmla="*/ 148 h 1133"/>
                <a:gd name="T8" fmla="*/ 909 w 909"/>
                <a:gd name="T9" fmla="*/ 149 h 1133"/>
                <a:gd name="T10" fmla="*/ 909 w 909"/>
                <a:gd name="T11" fmla="*/ 1133 h 1133"/>
                <a:gd name="T12" fmla="*/ 870 w 909"/>
                <a:gd name="T13" fmla="*/ 1133 h 1133"/>
                <a:gd name="T14" fmla="*/ 870 w 909"/>
                <a:gd name="T15" fmla="*/ 149 h 1133"/>
                <a:gd name="T16" fmla="*/ 870 w 909"/>
                <a:gd name="T17" fmla="*/ 149 h 1133"/>
                <a:gd name="T18" fmla="*/ 745 w 909"/>
                <a:gd name="T19" fmla="*/ 38 h 1133"/>
                <a:gd name="T20" fmla="*/ 745 w 909"/>
                <a:gd name="T21" fmla="*/ 38 h 1133"/>
                <a:gd name="T22" fmla="*/ 0 w 909"/>
                <a:gd name="T23" fmla="*/ 38 h 1133"/>
                <a:gd name="T24" fmla="*/ 0 w 909"/>
                <a:gd name="T2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9" h="1133">
                  <a:moveTo>
                    <a:pt x="0" y="0"/>
                  </a:moveTo>
                  <a:cubicBezTo>
                    <a:pt x="745" y="0"/>
                    <a:pt x="745" y="0"/>
                    <a:pt x="745" y="0"/>
                  </a:cubicBezTo>
                  <a:cubicBezTo>
                    <a:pt x="745" y="0"/>
                    <a:pt x="745" y="0"/>
                    <a:pt x="745" y="0"/>
                  </a:cubicBezTo>
                  <a:cubicBezTo>
                    <a:pt x="849" y="0"/>
                    <a:pt x="903" y="49"/>
                    <a:pt x="909" y="148"/>
                  </a:cubicBezTo>
                  <a:cubicBezTo>
                    <a:pt x="909" y="149"/>
                    <a:pt x="909" y="149"/>
                    <a:pt x="909" y="149"/>
                  </a:cubicBezTo>
                  <a:cubicBezTo>
                    <a:pt x="909" y="1133"/>
                    <a:pt x="909" y="1133"/>
                    <a:pt x="909" y="1133"/>
                  </a:cubicBezTo>
                  <a:cubicBezTo>
                    <a:pt x="870" y="1133"/>
                    <a:pt x="870" y="1133"/>
                    <a:pt x="870" y="1133"/>
                  </a:cubicBezTo>
                  <a:cubicBezTo>
                    <a:pt x="870" y="149"/>
                    <a:pt x="870" y="149"/>
                    <a:pt x="870" y="149"/>
                  </a:cubicBezTo>
                  <a:cubicBezTo>
                    <a:pt x="870" y="149"/>
                    <a:pt x="870" y="149"/>
                    <a:pt x="870" y="149"/>
                  </a:cubicBezTo>
                  <a:cubicBezTo>
                    <a:pt x="866" y="75"/>
                    <a:pt x="824" y="38"/>
                    <a:pt x="745" y="38"/>
                  </a:cubicBezTo>
                  <a:cubicBezTo>
                    <a:pt x="745" y="38"/>
                    <a:pt x="745" y="38"/>
                    <a:pt x="745" y="38"/>
                  </a:cubicBezTo>
                  <a:cubicBezTo>
                    <a:pt x="0" y="38"/>
                    <a:pt x="0" y="38"/>
                    <a:pt x="0" y="38"/>
                  </a:cubicBezTo>
                  <a:cubicBezTo>
                    <a:pt x="0" y="0"/>
                    <a:pt x="0" y="0"/>
                    <a:pt x="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0" name="Freeform 12"/>
            <p:cNvSpPr>
              <a:spLocks/>
            </p:cNvSpPr>
            <p:nvPr/>
          </p:nvSpPr>
          <p:spPr bwMode="auto">
            <a:xfrm>
              <a:off x="3486733" y="3078542"/>
              <a:ext cx="795129" cy="2064958"/>
            </a:xfrm>
            <a:custGeom>
              <a:avLst/>
              <a:gdLst>
                <a:gd name="T0" fmla="*/ 0 w 598"/>
                <a:gd name="T1" fmla="*/ 0 h 1552"/>
                <a:gd name="T2" fmla="*/ 435 w 598"/>
                <a:gd name="T3" fmla="*/ 0 h 1552"/>
                <a:gd name="T4" fmla="*/ 435 w 598"/>
                <a:gd name="T5" fmla="*/ 0 h 1552"/>
                <a:gd name="T6" fmla="*/ 598 w 598"/>
                <a:gd name="T7" fmla="*/ 148 h 1552"/>
                <a:gd name="T8" fmla="*/ 598 w 598"/>
                <a:gd name="T9" fmla="*/ 149 h 1552"/>
                <a:gd name="T10" fmla="*/ 598 w 598"/>
                <a:gd name="T11" fmla="*/ 1552 h 1552"/>
                <a:gd name="T12" fmla="*/ 560 w 598"/>
                <a:gd name="T13" fmla="*/ 1552 h 1552"/>
                <a:gd name="T14" fmla="*/ 560 w 598"/>
                <a:gd name="T15" fmla="*/ 149 h 1552"/>
                <a:gd name="T16" fmla="*/ 560 w 598"/>
                <a:gd name="T17" fmla="*/ 149 h 1552"/>
                <a:gd name="T18" fmla="*/ 435 w 598"/>
                <a:gd name="T19" fmla="*/ 38 h 1552"/>
                <a:gd name="T20" fmla="*/ 435 w 598"/>
                <a:gd name="T21" fmla="*/ 39 h 1552"/>
                <a:gd name="T22" fmla="*/ 0 w 598"/>
                <a:gd name="T23" fmla="*/ 39 h 1552"/>
                <a:gd name="T24" fmla="*/ 0 w 598"/>
                <a:gd name="T25"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8" h="1552">
                  <a:moveTo>
                    <a:pt x="0" y="0"/>
                  </a:moveTo>
                  <a:cubicBezTo>
                    <a:pt x="435" y="0"/>
                    <a:pt x="435" y="0"/>
                    <a:pt x="435" y="0"/>
                  </a:cubicBezTo>
                  <a:cubicBezTo>
                    <a:pt x="435" y="0"/>
                    <a:pt x="435" y="0"/>
                    <a:pt x="435" y="0"/>
                  </a:cubicBezTo>
                  <a:cubicBezTo>
                    <a:pt x="538" y="0"/>
                    <a:pt x="593" y="49"/>
                    <a:pt x="598" y="148"/>
                  </a:cubicBezTo>
                  <a:cubicBezTo>
                    <a:pt x="598" y="149"/>
                    <a:pt x="598" y="149"/>
                    <a:pt x="598" y="149"/>
                  </a:cubicBezTo>
                  <a:cubicBezTo>
                    <a:pt x="598" y="1552"/>
                    <a:pt x="598" y="1552"/>
                    <a:pt x="598" y="1552"/>
                  </a:cubicBezTo>
                  <a:cubicBezTo>
                    <a:pt x="560" y="1552"/>
                    <a:pt x="560" y="1552"/>
                    <a:pt x="560" y="1552"/>
                  </a:cubicBezTo>
                  <a:cubicBezTo>
                    <a:pt x="560" y="149"/>
                    <a:pt x="560" y="149"/>
                    <a:pt x="560" y="149"/>
                  </a:cubicBezTo>
                  <a:cubicBezTo>
                    <a:pt x="560" y="149"/>
                    <a:pt x="560" y="149"/>
                    <a:pt x="560" y="149"/>
                  </a:cubicBezTo>
                  <a:cubicBezTo>
                    <a:pt x="555" y="75"/>
                    <a:pt x="514" y="38"/>
                    <a:pt x="435" y="38"/>
                  </a:cubicBezTo>
                  <a:cubicBezTo>
                    <a:pt x="435" y="39"/>
                    <a:pt x="435" y="39"/>
                    <a:pt x="435" y="39"/>
                  </a:cubicBezTo>
                  <a:cubicBezTo>
                    <a:pt x="0" y="39"/>
                    <a:pt x="0" y="39"/>
                    <a:pt x="0" y="39"/>
                  </a:cubicBezTo>
                  <a:cubicBezTo>
                    <a:pt x="0" y="0"/>
                    <a:pt x="0" y="0"/>
                    <a:pt x="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1" name="Freeform 13"/>
            <p:cNvSpPr>
              <a:spLocks/>
            </p:cNvSpPr>
            <p:nvPr/>
          </p:nvSpPr>
          <p:spPr bwMode="auto">
            <a:xfrm>
              <a:off x="4562775" y="2221449"/>
              <a:ext cx="910985" cy="2922051"/>
            </a:xfrm>
            <a:custGeom>
              <a:avLst/>
              <a:gdLst>
                <a:gd name="T0" fmla="*/ 684 w 684"/>
                <a:gd name="T1" fmla="*/ 362 h 2196"/>
                <a:gd name="T2" fmla="*/ 163 w 684"/>
                <a:gd name="T3" fmla="*/ 362 h 2196"/>
                <a:gd name="T4" fmla="*/ 163 w 684"/>
                <a:gd name="T5" fmla="*/ 362 h 2196"/>
                <a:gd name="T6" fmla="*/ 38 w 684"/>
                <a:gd name="T7" fmla="*/ 405 h 2196"/>
                <a:gd name="T8" fmla="*/ 38 w 684"/>
                <a:gd name="T9" fmla="*/ 149 h 2196"/>
                <a:gd name="T10" fmla="*/ 38 w 684"/>
                <a:gd name="T11" fmla="*/ 149 h 2196"/>
                <a:gd name="T12" fmla="*/ 163 w 684"/>
                <a:gd name="T13" fmla="*/ 39 h 2196"/>
                <a:gd name="T14" fmla="*/ 163 w 684"/>
                <a:gd name="T15" fmla="*/ 39 h 2196"/>
                <a:gd name="T16" fmla="*/ 395 w 684"/>
                <a:gd name="T17" fmla="*/ 39 h 2196"/>
                <a:gd name="T18" fmla="*/ 395 w 684"/>
                <a:gd name="T19" fmla="*/ 0 h 2196"/>
                <a:gd name="T20" fmla="*/ 163 w 684"/>
                <a:gd name="T21" fmla="*/ 0 h 2196"/>
                <a:gd name="T22" fmla="*/ 163 w 684"/>
                <a:gd name="T23" fmla="*/ 0 h 2196"/>
                <a:gd name="T24" fmla="*/ 0 w 684"/>
                <a:gd name="T25" fmla="*/ 148 h 2196"/>
                <a:gd name="T26" fmla="*/ 0 w 684"/>
                <a:gd name="T27" fmla="*/ 149 h 2196"/>
                <a:gd name="T28" fmla="*/ 0 w 684"/>
                <a:gd name="T29" fmla="*/ 2196 h 2196"/>
                <a:gd name="T30" fmla="*/ 38 w 684"/>
                <a:gd name="T31" fmla="*/ 2196 h 2196"/>
                <a:gd name="T32" fmla="*/ 38 w 684"/>
                <a:gd name="T33" fmla="*/ 511 h 2196"/>
                <a:gd name="T34" fmla="*/ 38 w 684"/>
                <a:gd name="T35" fmla="*/ 511 h 2196"/>
                <a:gd name="T36" fmla="*/ 163 w 684"/>
                <a:gd name="T37" fmla="*/ 401 h 2196"/>
                <a:gd name="T38" fmla="*/ 163 w 684"/>
                <a:gd name="T39" fmla="*/ 401 h 2196"/>
                <a:gd name="T40" fmla="*/ 684 w 684"/>
                <a:gd name="T41" fmla="*/ 401 h 2196"/>
                <a:gd name="T42" fmla="*/ 684 w 684"/>
                <a:gd name="T43" fmla="*/ 362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4" h="2196">
                  <a:moveTo>
                    <a:pt x="684" y="362"/>
                  </a:moveTo>
                  <a:cubicBezTo>
                    <a:pt x="163" y="362"/>
                    <a:pt x="163" y="362"/>
                    <a:pt x="163" y="362"/>
                  </a:cubicBezTo>
                  <a:cubicBezTo>
                    <a:pt x="163" y="362"/>
                    <a:pt x="163" y="362"/>
                    <a:pt x="163" y="362"/>
                  </a:cubicBezTo>
                  <a:cubicBezTo>
                    <a:pt x="107" y="362"/>
                    <a:pt x="66" y="376"/>
                    <a:pt x="38" y="405"/>
                  </a:cubicBezTo>
                  <a:cubicBezTo>
                    <a:pt x="38" y="149"/>
                    <a:pt x="38" y="149"/>
                    <a:pt x="38" y="149"/>
                  </a:cubicBezTo>
                  <a:cubicBezTo>
                    <a:pt x="38" y="149"/>
                    <a:pt x="38" y="149"/>
                    <a:pt x="38" y="149"/>
                  </a:cubicBezTo>
                  <a:cubicBezTo>
                    <a:pt x="43" y="75"/>
                    <a:pt x="84" y="38"/>
                    <a:pt x="163" y="39"/>
                  </a:cubicBezTo>
                  <a:cubicBezTo>
                    <a:pt x="163" y="39"/>
                    <a:pt x="163" y="39"/>
                    <a:pt x="163" y="39"/>
                  </a:cubicBezTo>
                  <a:cubicBezTo>
                    <a:pt x="395" y="39"/>
                    <a:pt x="395" y="39"/>
                    <a:pt x="395" y="39"/>
                  </a:cubicBezTo>
                  <a:cubicBezTo>
                    <a:pt x="395" y="0"/>
                    <a:pt x="395" y="0"/>
                    <a:pt x="395" y="0"/>
                  </a:cubicBezTo>
                  <a:cubicBezTo>
                    <a:pt x="163" y="0"/>
                    <a:pt x="163" y="0"/>
                    <a:pt x="163" y="0"/>
                  </a:cubicBezTo>
                  <a:cubicBezTo>
                    <a:pt x="163" y="0"/>
                    <a:pt x="163" y="0"/>
                    <a:pt x="163" y="0"/>
                  </a:cubicBezTo>
                  <a:cubicBezTo>
                    <a:pt x="60" y="0"/>
                    <a:pt x="5" y="49"/>
                    <a:pt x="0" y="148"/>
                  </a:cubicBezTo>
                  <a:cubicBezTo>
                    <a:pt x="0" y="149"/>
                    <a:pt x="0" y="149"/>
                    <a:pt x="0" y="149"/>
                  </a:cubicBezTo>
                  <a:cubicBezTo>
                    <a:pt x="0" y="2196"/>
                    <a:pt x="0" y="2196"/>
                    <a:pt x="0" y="2196"/>
                  </a:cubicBezTo>
                  <a:cubicBezTo>
                    <a:pt x="38" y="2196"/>
                    <a:pt x="38" y="2196"/>
                    <a:pt x="38" y="2196"/>
                  </a:cubicBezTo>
                  <a:cubicBezTo>
                    <a:pt x="38" y="511"/>
                    <a:pt x="38" y="511"/>
                    <a:pt x="38" y="511"/>
                  </a:cubicBezTo>
                  <a:cubicBezTo>
                    <a:pt x="38" y="511"/>
                    <a:pt x="38" y="511"/>
                    <a:pt x="38" y="511"/>
                  </a:cubicBezTo>
                  <a:cubicBezTo>
                    <a:pt x="43" y="437"/>
                    <a:pt x="84" y="400"/>
                    <a:pt x="163" y="401"/>
                  </a:cubicBezTo>
                  <a:cubicBezTo>
                    <a:pt x="163" y="401"/>
                    <a:pt x="163" y="401"/>
                    <a:pt x="163" y="401"/>
                  </a:cubicBezTo>
                  <a:cubicBezTo>
                    <a:pt x="684" y="401"/>
                    <a:pt x="684" y="401"/>
                    <a:pt x="684" y="401"/>
                  </a:cubicBezTo>
                  <a:cubicBezTo>
                    <a:pt x="684" y="362"/>
                    <a:pt x="684" y="362"/>
                    <a:pt x="684" y="362"/>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2" name="Freeform 14"/>
            <p:cNvSpPr>
              <a:spLocks/>
            </p:cNvSpPr>
            <p:nvPr/>
          </p:nvSpPr>
          <p:spPr bwMode="auto">
            <a:xfrm>
              <a:off x="4884953" y="3359477"/>
              <a:ext cx="1137937" cy="1784023"/>
            </a:xfrm>
            <a:custGeom>
              <a:avLst/>
              <a:gdLst>
                <a:gd name="T0" fmla="*/ 855 w 855"/>
                <a:gd name="T1" fmla="*/ 0 h 1341"/>
                <a:gd name="T2" fmla="*/ 163 w 855"/>
                <a:gd name="T3" fmla="*/ 0 h 1341"/>
                <a:gd name="T4" fmla="*/ 163 w 855"/>
                <a:gd name="T5" fmla="*/ 0 h 1341"/>
                <a:gd name="T6" fmla="*/ 0 w 855"/>
                <a:gd name="T7" fmla="*/ 148 h 1341"/>
                <a:gd name="T8" fmla="*/ 0 w 855"/>
                <a:gd name="T9" fmla="*/ 149 h 1341"/>
                <a:gd name="T10" fmla="*/ 0 w 855"/>
                <a:gd name="T11" fmla="*/ 1341 h 1341"/>
                <a:gd name="T12" fmla="*/ 38 w 855"/>
                <a:gd name="T13" fmla="*/ 1341 h 1341"/>
                <a:gd name="T14" fmla="*/ 38 w 855"/>
                <a:gd name="T15" fmla="*/ 149 h 1341"/>
                <a:gd name="T16" fmla="*/ 38 w 855"/>
                <a:gd name="T17" fmla="*/ 149 h 1341"/>
                <a:gd name="T18" fmla="*/ 163 w 855"/>
                <a:gd name="T19" fmla="*/ 39 h 1341"/>
                <a:gd name="T20" fmla="*/ 163 w 855"/>
                <a:gd name="T21" fmla="*/ 39 h 1341"/>
                <a:gd name="T22" fmla="*/ 855 w 855"/>
                <a:gd name="T23" fmla="*/ 39 h 1341"/>
                <a:gd name="T24" fmla="*/ 855 w 855"/>
                <a:gd name="T25"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5" h="1341">
                  <a:moveTo>
                    <a:pt x="855" y="0"/>
                  </a:moveTo>
                  <a:cubicBezTo>
                    <a:pt x="163" y="0"/>
                    <a:pt x="163" y="0"/>
                    <a:pt x="163" y="0"/>
                  </a:cubicBezTo>
                  <a:cubicBezTo>
                    <a:pt x="163" y="0"/>
                    <a:pt x="163" y="0"/>
                    <a:pt x="163" y="0"/>
                  </a:cubicBezTo>
                  <a:cubicBezTo>
                    <a:pt x="59" y="0"/>
                    <a:pt x="5" y="49"/>
                    <a:pt x="0" y="148"/>
                  </a:cubicBezTo>
                  <a:cubicBezTo>
                    <a:pt x="0" y="149"/>
                    <a:pt x="0" y="149"/>
                    <a:pt x="0" y="149"/>
                  </a:cubicBezTo>
                  <a:cubicBezTo>
                    <a:pt x="0" y="1341"/>
                    <a:pt x="0" y="1341"/>
                    <a:pt x="0" y="1341"/>
                  </a:cubicBezTo>
                  <a:cubicBezTo>
                    <a:pt x="38" y="1341"/>
                    <a:pt x="38" y="1341"/>
                    <a:pt x="38" y="1341"/>
                  </a:cubicBezTo>
                  <a:cubicBezTo>
                    <a:pt x="38" y="149"/>
                    <a:pt x="38" y="149"/>
                    <a:pt x="38" y="149"/>
                  </a:cubicBezTo>
                  <a:cubicBezTo>
                    <a:pt x="38" y="149"/>
                    <a:pt x="38" y="149"/>
                    <a:pt x="38" y="149"/>
                  </a:cubicBezTo>
                  <a:cubicBezTo>
                    <a:pt x="42" y="75"/>
                    <a:pt x="84" y="38"/>
                    <a:pt x="163" y="39"/>
                  </a:cubicBezTo>
                  <a:cubicBezTo>
                    <a:pt x="163" y="39"/>
                    <a:pt x="163" y="39"/>
                    <a:pt x="163" y="39"/>
                  </a:cubicBezTo>
                  <a:cubicBezTo>
                    <a:pt x="855" y="39"/>
                    <a:pt x="855" y="39"/>
                    <a:pt x="855" y="39"/>
                  </a:cubicBezTo>
                  <a:cubicBezTo>
                    <a:pt x="855" y="0"/>
                    <a:pt x="855" y="0"/>
                    <a:pt x="85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3" name="Freeform 15"/>
            <p:cNvSpPr>
              <a:spLocks/>
            </p:cNvSpPr>
            <p:nvPr/>
          </p:nvSpPr>
          <p:spPr bwMode="auto">
            <a:xfrm>
              <a:off x="4780206" y="4129274"/>
              <a:ext cx="825283" cy="1014226"/>
            </a:xfrm>
            <a:custGeom>
              <a:avLst/>
              <a:gdLst>
                <a:gd name="T0" fmla="*/ 620 w 620"/>
                <a:gd name="T1" fmla="*/ 1 h 762"/>
                <a:gd name="T2" fmla="*/ 163 w 620"/>
                <a:gd name="T3" fmla="*/ 1 h 762"/>
                <a:gd name="T4" fmla="*/ 163 w 620"/>
                <a:gd name="T5" fmla="*/ 1 h 762"/>
                <a:gd name="T6" fmla="*/ 0 w 620"/>
                <a:gd name="T7" fmla="*/ 149 h 762"/>
                <a:gd name="T8" fmla="*/ 0 w 620"/>
                <a:gd name="T9" fmla="*/ 150 h 762"/>
                <a:gd name="T10" fmla="*/ 0 w 620"/>
                <a:gd name="T11" fmla="*/ 762 h 762"/>
                <a:gd name="T12" fmla="*/ 39 w 620"/>
                <a:gd name="T13" fmla="*/ 762 h 762"/>
                <a:gd name="T14" fmla="*/ 39 w 620"/>
                <a:gd name="T15" fmla="*/ 150 h 762"/>
                <a:gd name="T16" fmla="*/ 38 w 620"/>
                <a:gd name="T17" fmla="*/ 150 h 762"/>
                <a:gd name="T18" fmla="*/ 163 w 620"/>
                <a:gd name="T19" fmla="*/ 39 h 762"/>
                <a:gd name="T20" fmla="*/ 163 w 620"/>
                <a:gd name="T21" fmla="*/ 39 h 762"/>
                <a:gd name="T22" fmla="*/ 620 w 620"/>
                <a:gd name="T23" fmla="*/ 39 h 762"/>
                <a:gd name="T24" fmla="*/ 620 w 620"/>
                <a:gd name="T25" fmla="*/ 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0" h="762">
                  <a:moveTo>
                    <a:pt x="620" y="1"/>
                  </a:moveTo>
                  <a:cubicBezTo>
                    <a:pt x="163" y="1"/>
                    <a:pt x="163" y="1"/>
                    <a:pt x="163" y="1"/>
                  </a:cubicBezTo>
                  <a:cubicBezTo>
                    <a:pt x="163" y="1"/>
                    <a:pt x="163" y="1"/>
                    <a:pt x="163" y="1"/>
                  </a:cubicBezTo>
                  <a:cubicBezTo>
                    <a:pt x="60" y="0"/>
                    <a:pt x="5" y="50"/>
                    <a:pt x="0" y="149"/>
                  </a:cubicBezTo>
                  <a:cubicBezTo>
                    <a:pt x="0" y="150"/>
                    <a:pt x="0" y="150"/>
                    <a:pt x="0" y="150"/>
                  </a:cubicBezTo>
                  <a:cubicBezTo>
                    <a:pt x="0" y="762"/>
                    <a:pt x="0" y="762"/>
                    <a:pt x="0" y="762"/>
                  </a:cubicBezTo>
                  <a:cubicBezTo>
                    <a:pt x="39" y="762"/>
                    <a:pt x="39" y="762"/>
                    <a:pt x="39" y="762"/>
                  </a:cubicBezTo>
                  <a:cubicBezTo>
                    <a:pt x="39" y="150"/>
                    <a:pt x="39" y="150"/>
                    <a:pt x="39" y="150"/>
                  </a:cubicBezTo>
                  <a:cubicBezTo>
                    <a:pt x="38" y="150"/>
                    <a:pt x="38" y="150"/>
                    <a:pt x="38" y="150"/>
                  </a:cubicBezTo>
                  <a:cubicBezTo>
                    <a:pt x="43" y="76"/>
                    <a:pt x="84" y="39"/>
                    <a:pt x="163" y="39"/>
                  </a:cubicBezTo>
                  <a:cubicBezTo>
                    <a:pt x="163" y="39"/>
                    <a:pt x="163" y="39"/>
                    <a:pt x="163" y="39"/>
                  </a:cubicBezTo>
                  <a:cubicBezTo>
                    <a:pt x="620" y="39"/>
                    <a:pt x="620" y="39"/>
                    <a:pt x="620" y="39"/>
                  </a:cubicBezTo>
                  <a:cubicBezTo>
                    <a:pt x="620" y="1"/>
                    <a:pt x="620" y="1"/>
                    <a:pt x="620" y="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4" name="Freeform 16"/>
            <p:cNvSpPr>
              <a:spLocks/>
            </p:cNvSpPr>
            <p:nvPr/>
          </p:nvSpPr>
          <p:spPr bwMode="auto">
            <a:xfrm>
              <a:off x="3627984" y="1823059"/>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19"/>
                    <a:pt x="20" y="0"/>
                    <a:pt x="43" y="0"/>
                  </a:cubicBezTo>
                  <a:cubicBezTo>
                    <a:pt x="224" y="0"/>
                    <a:pt x="224" y="0"/>
                    <a:pt x="224" y="0"/>
                  </a:cubicBezTo>
                  <a:cubicBezTo>
                    <a:pt x="247" y="0"/>
                    <a:pt x="267" y="19"/>
                    <a:pt x="267" y="43"/>
                  </a:cubicBezTo>
                  <a:cubicBezTo>
                    <a:pt x="267" y="224"/>
                    <a:pt x="267" y="224"/>
                    <a:pt x="267" y="224"/>
                  </a:cubicBezTo>
                  <a:cubicBezTo>
                    <a:pt x="267" y="247"/>
                    <a:pt x="247" y="267"/>
                    <a:pt x="224" y="2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5" name="Freeform 17"/>
            <p:cNvSpPr>
              <a:spLocks/>
            </p:cNvSpPr>
            <p:nvPr/>
          </p:nvSpPr>
          <p:spPr bwMode="auto">
            <a:xfrm>
              <a:off x="5054771" y="2067490"/>
              <a:ext cx="355506"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7" y="0"/>
                    <a:pt x="267" y="19"/>
                    <a:pt x="267" y="43"/>
                  </a:cubicBezTo>
                  <a:cubicBezTo>
                    <a:pt x="267" y="223"/>
                    <a:pt x="267" y="223"/>
                    <a:pt x="267" y="223"/>
                  </a:cubicBezTo>
                  <a:cubicBezTo>
                    <a:pt x="267" y="247"/>
                    <a:pt x="247" y="266"/>
                    <a:pt x="224" y="26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6" name="Freeform 18"/>
            <p:cNvSpPr>
              <a:spLocks/>
            </p:cNvSpPr>
            <p:nvPr/>
          </p:nvSpPr>
          <p:spPr bwMode="auto">
            <a:xfrm>
              <a:off x="5411865" y="2550001"/>
              <a:ext cx="353919"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20" y="267"/>
                    <a:pt x="0" y="247"/>
                    <a:pt x="0" y="224"/>
                  </a:cubicBezTo>
                  <a:cubicBezTo>
                    <a:pt x="0" y="43"/>
                    <a:pt x="0" y="43"/>
                    <a:pt x="0" y="43"/>
                  </a:cubicBezTo>
                  <a:cubicBezTo>
                    <a:pt x="0" y="20"/>
                    <a:pt x="20"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7" name="Freeform 19"/>
            <p:cNvSpPr>
              <a:spLocks/>
            </p:cNvSpPr>
            <p:nvPr/>
          </p:nvSpPr>
          <p:spPr bwMode="auto">
            <a:xfrm>
              <a:off x="5900686" y="3207105"/>
              <a:ext cx="353919" cy="353948"/>
            </a:xfrm>
            <a:custGeom>
              <a:avLst/>
              <a:gdLst>
                <a:gd name="T0" fmla="*/ 223 w 266"/>
                <a:gd name="T1" fmla="*/ 266 h 266"/>
                <a:gd name="T2" fmla="*/ 43 w 266"/>
                <a:gd name="T3" fmla="*/ 266 h 266"/>
                <a:gd name="T4" fmla="*/ 0 w 266"/>
                <a:gd name="T5" fmla="*/ 224 h 266"/>
                <a:gd name="T6" fmla="*/ 0 w 266"/>
                <a:gd name="T7" fmla="*/ 43 h 266"/>
                <a:gd name="T8" fmla="*/ 43 w 266"/>
                <a:gd name="T9" fmla="*/ 0 h 266"/>
                <a:gd name="T10" fmla="*/ 223 w 266"/>
                <a:gd name="T11" fmla="*/ 0 h 266"/>
                <a:gd name="T12" fmla="*/ 266 w 266"/>
                <a:gd name="T13" fmla="*/ 43 h 266"/>
                <a:gd name="T14" fmla="*/ 266 w 266"/>
                <a:gd name="T15" fmla="*/ 224 h 266"/>
                <a:gd name="T16" fmla="*/ 223 w 266"/>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6">
                  <a:moveTo>
                    <a:pt x="223" y="266"/>
                  </a:moveTo>
                  <a:cubicBezTo>
                    <a:pt x="43" y="266"/>
                    <a:pt x="43" y="266"/>
                    <a:pt x="43" y="266"/>
                  </a:cubicBezTo>
                  <a:cubicBezTo>
                    <a:pt x="19" y="266"/>
                    <a:pt x="0" y="247"/>
                    <a:pt x="0" y="224"/>
                  </a:cubicBezTo>
                  <a:cubicBezTo>
                    <a:pt x="0" y="43"/>
                    <a:pt x="0" y="43"/>
                    <a:pt x="0" y="43"/>
                  </a:cubicBezTo>
                  <a:cubicBezTo>
                    <a:pt x="0" y="19"/>
                    <a:pt x="19" y="0"/>
                    <a:pt x="43" y="0"/>
                  </a:cubicBezTo>
                  <a:cubicBezTo>
                    <a:pt x="223" y="0"/>
                    <a:pt x="223" y="0"/>
                    <a:pt x="223" y="0"/>
                  </a:cubicBezTo>
                  <a:cubicBezTo>
                    <a:pt x="247" y="0"/>
                    <a:pt x="266" y="19"/>
                    <a:pt x="266" y="43"/>
                  </a:cubicBezTo>
                  <a:cubicBezTo>
                    <a:pt x="266" y="224"/>
                    <a:pt x="266" y="224"/>
                    <a:pt x="266" y="224"/>
                  </a:cubicBezTo>
                  <a:cubicBezTo>
                    <a:pt x="266" y="247"/>
                    <a:pt x="247" y="266"/>
                    <a:pt x="223" y="26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8" name="Freeform 20"/>
            <p:cNvSpPr>
              <a:spLocks/>
            </p:cNvSpPr>
            <p:nvPr/>
          </p:nvSpPr>
          <p:spPr bwMode="auto">
            <a:xfrm>
              <a:off x="5549940" y="3978489"/>
              <a:ext cx="353920" cy="352360"/>
            </a:xfrm>
            <a:custGeom>
              <a:avLst/>
              <a:gdLst>
                <a:gd name="T0" fmla="*/ 224 w 267"/>
                <a:gd name="T1" fmla="*/ 266 h 266"/>
                <a:gd name="T2" fmla="*/ 43 w 267"/>
                <a:gd name="T3" fmla="*/ 266 h 266"/>
                <a:gd name="T4" fmla="*/ 0 w 267"/>
                <a:gd name="T5" fmla="*/ 223 h 266"/>
                <a:gd name="T6" fmla="*/ 0 w 267"/>
                <a:gd name="T7" fmla="*/ 43 h 266"/>
                <a:gd name="T8" fmla="*/ 43 w 267"/>
                <a:gd name="T9" fmla="*/ 0 h 266"/>
                <a:gd name="T10" fmla="*/ 224 w 267"/>
                <a:gd name="T11" fmla="*/ 0 h 266"/>
                <a:gd name="T12" fmla="*/ 267 w 267"/>
                <a:gd name="T13" fmla="*/ 43 h 266"/>
                <a:gd name="T14" fmla="*/ 267 w 267"/>
                <a:gd name="T15" fmla="*/ 223 h 266"/>
                <a:gd name="T16" fmla="*/ 224 w 267"/>
                <a:gd name="T1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6">
                  <a:moveTo>
                    <a:pt x="224" y="266"/>
                  </a:moveTo>
                  <a:cubicBezTo>
                    <a:pt x="43" y="266"/>
                    <a:pt x="43" y="266"/>
                    <a:pt x="43" y="266"/>
                  </a:cubicBezTo>
                  <a:cubicBezTo>
                    <a:pt x="20" y="266"/>
                    <a:pt x="0" y="247"/>
                    <a:pt x="0" y="223"/>
                  </a:cubicBezTo>
                  <a:cubicBezTo>
                    <a:pt x="0" y="43"/>
                    <a:pt x="0" y="43"/>
                    <a:pt x="0" y="43"/>
                  </a:cubicBezTo>
                  <a:cubicBezTo>
                    <a:pt x="0" y="19"/>
                    <a:pt x="20" y="0"/>
                    <a:pt x="43" y="0"/>
                  </a:cubicBezTo>
                  <a:cubicBezTo>
                    <a:pt x="224" y="0"/>
                    <a:pt x="224" y="0"/>
                    <a:pt x="224" y="0"/>
                  </a:cubicBezTo>
                  <a:cubicBezTo>
                    <a:pt x="248" y="0"/>
                    <a:pt x="267" y="19"/>
                    <a:pt x="267" y="43"/>
                  </a:cubicBezTo>
                  <a:cubicBezTo>
                    <a:pt x="267" y="223"/>
                    <a:pt x="267" y="223"/>
                    <a:pt x="267" y="223"/>
                  </a:cubicBezTo>
                  <a:cubicBezTo>
                    <a:pt x="267" y="247"/>
                    <a:pt x="248" y="266"/>
                    <a:pt x="224" y="26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19" name="Freeform 21"/>
            <p:cNvSpPr>
              <a:spLocks/>
            </p:cNvSpPr>
            <p:nvPr/>
          </p:nvSpPr>
          <p:spPr bwMode="auto">
            <a:xfrm>
              <a:off x="3158208" y="2269066"/>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0" name="Freeform 22"/>
            <p:cNvSpPr>
              <a:spLocks/>
            </p:cNvSpPr>
            <p:nvPr/>
          </p:nvSpPr>
          <p:spPr bwMode="auto">
            <a:xfrm>
              <a:off x="3201059" y="2924582"/>
              <a:ext cx="355506" cy="355535"/>
            </a:xfrm>
            <a:custGeom>
              <a:avLst/>
              <a:gdLst>
                <a:gd name="T0" fmla="*/ 224 w 267"/>
                <a:gd name="T1" fmla="*/ 267 h 267"/>
                <a:gd name="T2" fmla="*/ 43 w 267"/>
                <a:gd name="T3" fmla="*/ 267 h 267"/>
                <a:gd name="T4" fmla="*/ 0 w 267"/>
                <a:gd name="T5" fmla="*/ 224 h 267"/>
                <a:gd name="T6" fmla="*/ 0 w 267"/>
                <a:gd name="T7" fmla="*/ 43 h 267"/>
                <a:gd name="T8" fmla="*/ 43 w 267"/>
                <a:gd name="T9" fmla="*/ 0 h 267"/>
                <a:gd name="T10" fmla="*/ 224 w 267"/>
                <a:gd name="T11" fmla="*/ 0 h 267"/>
                <a:gd name="T12" fmla="*/ 267 w 267"/>
                <a:gd name="T13" fmla="*/ 43 h 267"/>
                <a:gd name="T14" fmla="*/ 267 w 267"/>
                <a:gd name="T15" fmla="*/ 224 h 267"/>
                <a:gd name="T16" fmla="*/ 224 w 26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267">
                  <a:moveTo>
                    <a:pt x="224" y="267"/>
                  </a:moveTo>
                  <a:cubicBezTo>
                    <a:pt x="43" y="267"/>
                    <a:pt x="43" y="267"/>
                    <a:pt x="43" y="267"/>
                  </a:cubicBezTo>
                  <a:cubicBezTo>
                    <a:pt x="19" y="267"/>
                    <a:pt x="0" y="247"/>
                    <a:pt x="0" y="224"/>
                  </a:cubicBezTo>
                  <a:cubicBezTo>
                    <a:pt x="0" y="43"/>
                    <a:pt x="0" y="43"/>
                    <a:pt x="0" y="43"/>
                  </a:cubicBezTo>
                  <a:cubicBezTo>
                    <a:pt x="0" y="20"/>
                    <a:pt x="19" y="0"/>
                    <a:pt x="43" y="0"/>
                  </a:cubicBezTo>
                  <a:cubicBezTo>
                    <a:pt x="224" y="0"/>
                    <a:pt x="224" y="0"/>
                    <a:pt x="224" y="0"/>
                  </a:cubicBezTo>
                  <a:cubicBezTo>
                    <a:pt x="247" y="0"/>
                    <a:pt x="267" y="20"/>
                    <a:pt x="267" y="43"/>
                  </a:cubicBezTo>
                  <a:cubicBezTo>
                    <a:pt x="267" y="224"/>
                    <a:pt x="267" y="224"/>
                    <a:pt x="267" y="224"/>
                  </a:cubicBezTo>
                  <a:cubicBezTo>
                    <a:pt x="267" y="247"/>
                    <a:pt x="247" y="267"/>
                    <a:pt x="224" y="26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1" name="Freeform 23"/>
            <p:cNvSpPr>
              <a:spLocks/>
            </p:cNvSpPr>
            <p:nvPr/>
          </p:nvSpPr>
          <p:spPr bwMode="auto">
            <a:xfrm>
              <a:off x="2850314" y="3484867"/>
              <a:ext cx="353919" cy="353947"/>
            </a:xfrm>
            <a:custGeom>
              <a:avLst/>
              <a:gdLst>
                <a:gd name="T0" fmla="*/ 223 w 266"/>
                <a:gd name="T1" fmla="*/ 267 h 267"/>
                <a:gd name="T2" fmla="*/ 43 w 266"/>
                <a:gd name="T3" fmla="*/ 267 h 267"/>
                <a:gd name="T4" fmla="*/ 0 w 266"/>
                <a:gd name="T5" fmla="*/ 224 h 267"/>
                <a:gd name="T6" fmla="*/ 0 w 266"/>
                <a:gd name="T7" fmla="*/ 43 h 267"/>
                <a:gd name="T8" fmla="*/ 43 w 266"/>
                <a:gd name="T9" fmla="*/ 0 h 267"/>
                <a:gd name="T10" fmla="*/ 223 w 266"/>
                <a:gd name="T11" fmla="*/ 0 h 267"/>
                <a:gd name="T12" fmla="*/ 266 w 266"/>
                <a:gd name="T13" fmla="*/ 43 h 267"/>
                <a:gd name="T14" fmla="*/ 266 w 266"/>
                <a:gd name="T15" fmla="*/ 224 h 267"/>
                <a:gd name="T16" fmla="*/ 223 w 266"/>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267">
                  <a:moveTo>
                    <a:pt x="223" y="267"/>
                  </a:moveTo>
                  <a:cubicBezTo>
                    <a:pt x="43" y="267"/>
                    <a:pt x="43" y="267"/>
                    <a:pt x="43" y="267"/>
                  </a:cubicBezTo>
                  <a:cubicBezTo>
                    <a:pt x="19" y="267"/>
                    <a:pt x="0" y="247"/>
                    <a:pt x="0" y="224"/>
                  </a:cubicBezTo>
                  <a:cubicBezTo>
                    <a:pt x="0" y="43"/>
                    <a:pt x="0" y="43"/>
                    <a:pt x="0" y="43"/>
                  </a:cubicBezTo>
                  <a:cubicBezTo>
                    <a:pt x="0" y="20"/>
                    <a:pt x="19" y="0"/>
                    <a:pt x="43" y="0"/>
                  </a:cubicBezTo>
                  <a:cubicBezTo>
                    <a:pt x="223" y="0"/>
                    <a:pt x="223" y="0"/>
                    <a:pt x="223" y="0"/>
                  </a:cubicBezTo>
                  <a:cubicBezTo>
                    <a:pt x="247" y="0"/>
                    <a:pt x="266" y="20"/>
                    <a:pt x="266" y="43"/>
                  </a:cubicBezTo>
                  <a:cubicBezTo>
                    <a:pt x="266" y="224"/>
                    <a:pt x="266" y="224"/>
                    <a:pt x="266" y="224"/>
                  </a:cubicBezTo>
                  <a:cubicBezTo>
                    <a:pt x="266" y="247"/>
                    <a:pt x="247" y="267"/>
                    <a:pt x="223" y="267"/>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2" name="Freeform 24"/>
            <p:cNvSpPr>
              <a:spLocks noEditPoints="1"/>
            </p:cNvSpPr>
            <p:nvPr/>
          </p:nvSpPr>
          <p:spPr bwMode="auto">
            <a:xfrm>
              <a:off x="3466102" y="3815007"/>
              <a:ext cx="704665" cy="1328493"/>
            </a:xfrm>
            <a:custGeom>
              <a:avLst/>
              <a:gdLst>
                <a:gd name="T0" fmla="*/ 74 w 530"/>
                <a:gd name="T1" fmla="*/ 24 h 999"/>
                <a:gd name="T2" fmla="*/ 0 w 530"/>
                <a:gd name="T3" fmla="*/ 29 h 999"/>
                <a:gd name="T4" fmla="*/ 530 w 530"/>
                <a:gd name="T5" fmla="*/ 999 h 999"/>
                <a:gd name="T6" fmla="*/ 520 w 530"/>
                <a:gd name="T7" fmla="*/ 956 h 999"/>
                <a:gd name="T8" fmla="*/ 520 w 530"/>
                <a:gd name="T9" fmla="*/ 946 h 999"/>
                <a:gd name="T10" fmla="*/ 530 w 530"/>
                <a:gd name="T11" fmla="*/ 918 h 999"/>
                <a:gd name="T12" fmla="*/ 530 w 530"/>
                <a:gd name="T13" fmla="*/ 918 h 999"/>
                <a:gd name="T14" fmla="*/ 530 w 530"/>
                <a:gd name="T15" fmla="*/ 871 h 999"/>
                <a:gd name="T16" fmla="*/ 520 w 530"/>
                <a:gd name="T17" fmla="*/ 843 h 999"/>
                <a:gd name="T18" fmla="*/ 520 w 530"/>
                <a:gd name="T19" fmla="*/ 833 h 999"/>
                <a:gd name="T20" fmla="*/ 530 w 530"/>
                <a:gd name="T21" fmla="*/ 805 h 999"/>
                <a:gd name="T22" fmla="*/ 530 w 530"/>
                <a:gd name="T23" fmla="*/ 805 h 999"/>
                <a:gd name="T24" fmla="*/ 530 w 530"/>
                <a:gd name="T25" fmla="*/ 758 h 999"/>
                <a:gd name="T26" fmla="*/ 520 w 530"/>
                <a:gd name="T27" fmla="*/ 729 h 999"/>
                <a:gd name="T28" fmla="*/ 520 w 530"/>
                <a:gd name="T29" fmla="*/ 720 h 999"/>
                <a:gd name="T30" fmla="*/ 530 w 530"/>
                <a:gd name="T31" fmla="*/ 691 h 999"/>
                <a:gd name="T32" fmla="*/ 530 w 530"/>
                <a:gd name="T33" fmla="*/ 691 h 999"/>
                <a:gd name="T34" fmla="*/ 530 w 530"/>
                <a:gd name="T35" fmla="*/ 644 h 999"/>
                <a:gd name="T36" fmla="*/ 520 w 530"/>
                <a:gd name="T37" fmla="*/ 616 h 999"/>
                <a:gd name="T38" fmla="*/ 520 w 530"/>
                <a:gd name="T39" fmla="*/ 606 h 999"/>
                <a:gd name="T40" fmla="*/ 530 w 530"/>
                <a:gd name="T41" fmla="*/ 578 h 999"/>
                <a:gd name="T42" fmla="*/ 530 w 530"/>
                <a:gd name="T43" fmla="*/ 578 h 999"/>
                <a:gd name="T44" fmla="*/ 530 w 530"/>
                <a:gd name="T45" fmla="*/ 531 h 999"/>
                <a:gd name="T46" fmla="*/ 520 w 530"/>
                <a:gd name="T47" fmla="*/ 502 h 999"/>
                <a:gd name="T48" fmla="*/ 520 w 530"/>
                <a:gd name="T49" fmla="*/ 493 h 999"/>
                <a:gd name="T50" fmla="*/ 530 w 530"/>
                <a:gd name="T51" fmla="*/ 465 h 999"/>
                <a:gd name="T52" fmla="*/ 530 w 530"/>
                <a:gd name="T53" fmla="*/ 465 h 999"/>
                <a:gd name="T54" fmla="*/ 530 w 530"/>
                <a:gd name="T55" fmla="*/ 417 h 999"/>
                <a:gd name="T56" fmla="*/ 520 w 530"/>
                <a:gd name="T57" fmla="*/ 389 h 999"/>
                <a:gd name="T58" fmla="*/ 520 w 530"/>
                <a:gd name="T59" fmla="*/ 380 h 999"/>
                <a:gd name="T60" fmla="*/ 530 w 530"/>
                <a:gd name="T61" fmla="*/ 351 h 999"/>
                <a:gd name="T62" fmla="*/ 530 w 530"/>
                <a:gd name="T63" fmla="*/ 351 h 999"/>
                <a:gd name="T64" fmla="*/ 530 w 530"/>
                <a:gd name="T65" fmla="*/ 304 h 999"/>
                <a:gd name="T66" fmla="*/ 520 w 530"/>
                <a:gd name="T67" fmla="*/ 276 h 999"/>
                <a:gd name="T68" fmla="*/ 520 w 530"/>
                <a:gd name="T69" fmla="*/ 266 h 999"/>
                <a:gd name="T70" fmla="*/ 530 w 530"/>
                <a:gd name="T71" fmla="*/ 238 h 999"/>
                <a:gd name="T72" fmla="*/ 530 w 530"/>
                <a:gd name="T73" fmla="*/ 238 h 999"/>
                <a:gd name="T74" fmla="*/ 530 w 530"/>
                <a:gd name="T75" fmla="*/ 191 h 999"/>
                <a:gd name="T76" fmla="*/ 520 w 530"/>
                <a:gd name="T77" fmla="*/ 162 h 999"/>
                <a:gd name="T78" fmla="*/ 520 w 530"/>
                <a:gd name="T79" fmla="*/ 153 h 999"/>
                <a:gd name="T80" fmla="*/ 530 w 530"/>
                <a:gd name="T81" fmla="*/ 125 h 999"/>
                <a:gd name="T82" fmla="*/ 530 w 530"/>
                <a:gd name="T83" fmla="*/ 125 h 999"/>
                <a:gd name="T84" fmla="*/ 518 w 530"/>
                <a:gd name="T85" fmla="*/ 98 h 999"/>
                <a:gd name="T86" fmla="*/ 498 w 530"/>
                <a:gd name="T87" fmla="*/ 58 h 999"/>
                <a:gd name="T88" fmla="*/ 481 w 530"/>
                <a:gd name="T89" fmla="*/ 34 h 999"/>
                <a:gd name="T90" fmla="*/ 471 w 530"/>
                <a:gd name="T91" fmla="*/ 31 h 999"/>
                <a:gd name="T92" fmla="*/ 471 w 530"/>
                <a:gd name="T93" fmla="*/ 31 h 999"/>
                <a:gd name="T94" fmla="*/ 442 w 530"/>
                <a:gd name="T95" fmla="*/ 34 h 999"/>
                <a:gd name="T96" fmla="*/ 395 w 530"/>
                <a:gd name="T97" fmla="*/ 34 h 999"/>
                <a:gd name="T98" fmla="*/ 367 w 530"/>
                <a:gd name="T99" fmla="*/ 24 h 999"/>
                <a:gd name="T100" fmla="*/ 357 w 530"/>
                <a:gd name="T101" fmla="*/ 24 h 999"/>
                <a:gd name="T102" fmla="*/ 357 w 530"/>
                <a:gd name="T103" fmla="*/ 24 h 999"/>
                <a:gd name="T104" fmla="*/ 329 w 530"/>
                <a:gd name="T105" fmla="*/ 34 h 999"/>
                <a:gd name="T106" fmla="*/ 281 w 530"/>
                <a:gd name="T107" fmla="*/ 34 h 999"/>
                <a:gd name="T108" fmla="*/ 253 w 530"/>
                <a:gd name="T109" fmla="*/ 24 h 999"/>
                <a:gd name="T110" fmla="*/ 244 w 530"/>
                <a:gd name="T111" fmla="*/ 24 h 999"/>
                <a:gd name="T112" fmla="*/ 244 w 530"/>
                <a:gd name="T113" fmla="*/ 24 h 999"/>
                <a:gd name="T114" fmla="*/ 215 w 530"/>
                <a:gd name="T115" fmla="*/ 34 h 999"/>
                <a:gd name="T116" fmla="*/ 168 w 530"/>
                <a:gd name="T117" fmla="*/ 34 h 999"/>
                <a:gd name="T118" fmla="*/ 140 w 530"/>
                <a:gd name="T119" fmla="*/ 24 h 999"/>
                <a:gd name="T120" fmla="*/ 130 w 530"/>
                <a:gd name="T121" fmla="*/ 24 h 999"/>
                <a:gd name="T122" fmla="*/ 130 w 530"/>
                <a:gd name="T123" fmla="*/ 24 h 999"/>
                <a:gd name="T124" fmla="*/ 102 w 530"/>
                <a:gd name="T125" fmla="*/ 34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0" h="999">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moveTo>
                    <a:pt x="520" y="999"/>
                  </a:moveTo>
                  <a:cubicBezTo>
                    <a:pt x="520" y="984"/>
                    <a:pt x="520" y="984"/>
                    <a:pt x="520" y="984"/>
                  </a:cubicBezTo>
                  <a:cubicBezTo>
                    <a:pt x="530" y="984"/>
                    <a:pt x="530" y="984"/>
                    <a:pt x="530" y="984"/>
                  </a:cubicBezTo>
                  <a:cubicBezTo>
                    <a:pt x="530" y="999"/>
                    <a:pt x="530" y="999"/>
                    <a:pt x="530" y="999"/>
                  </a:cubicBezTo>
                  <a:cubicBezTo>
                    <a:pt x="520" y="999"/>
                    <a:pt x="520" y="999"/>
                    <a:pt x="520" y="999"/>
                  </a:cubicBezTo>
                  <a:close/>
                  <a:moveTo>
                    <a:pt x="530" y="975"/>
                  </a:moveTo>
                  <a:cubicBezTo>
                    <a:pt x="520" y="975"/>
                    <a:pt x="520" y="975"/>
                    <a:pt x="520" y="975"/>
                  </a:cubicBezTo>
                  <a:cubicBezTo>
                    <a:pt x="520" y="956"/>
                    <a:pt x="520" y="956"/>
                    <a:pt x="520" y="956"/>
                  </a:cubicBezTo>
                  <a:cubicBezTo>
                    <a:pt x="530" y="956"/>
                    <a:pt x="530" y="956"/>
                    <a:pt x="530" y="956"/>
                  </a:cubicBezTo>
                  <a:cubicBezTo>
                    <a:pt x="530" y="975"/>
                    <a:pt x="530" y="975"/>
                    <a:pt x="530" y="975"/>
                  </a:cubicBezTo>
                  <a:close/>
                  <a:moveTo>
                    <a:pt x="530" y="946"/>
                  </a:moveTo>
                  <a:cubicBezTo>
                    <a:pt x="520" y="946"/>
                    <a:pt x="520" y="946"/>
                    <a:pt x="520" y="946"/>
                  </a:cubicBezTo>
                  <a:cubicBezTo>
                    <a:pt x="520" y="928"/>
                    <a:pt x="520" y="928"/>
                    <a:pt x="520" y="928"/>
                  </a:cubicBezTo>
                  <a:cubicBezTo>
                    <a:pt x="530" y="928"/>
                    <a:pt x="530" y="928"/>
                    <a:pt x="530" y="928"/>
                  </a:cubicBezTo>
                  <a:cubicBezTo>
                    <a:pt x="530" y="946"/>
                    <a:pt x="530" y="946"/>
                    <a:pt x="530" y="946"/>
                  </a:cubicBezTo>
                  <a:close/>
                  <a:moveTo>
                    <a:pt x="530" y="918"/>
                  </a:moveTo>
                  <a:cubicBezTo>
                    <a:pt x="520" y="918"/>
                    <a:pt x="520" y="918"/>
                    <a:pt x="520" y="918"/>
                  </a:cubicBezTo>
                  <a:cubicBezTo>
                    <a:pt x="520" y="899"/>
                    <a:pt x="520" y="899"/>
                    <a:pt x="520" y="899"/>
                  </a:cubicBezTo>
                  <a:cubicBezTo>
                    <a:pt x="530" y="899"/>
                    <a:pt x="530" y="899"/>
                    <a:pt x="530" y="899"/>
                  </a:cubicBezTo>
                  <a:cubicBezTo>
                    <a:pt x="530" y="918"/>
                    <a:pt x="530" y="918"/>
                    <a:pt x="530" y="918"/>
                  </a:cubicBezTo>
                  <a:close/>
                  <a:moveTo>
                    <a:pt x="530" y="890"/>
                  </a:moveTo>
                  <a:cubicBezTo>
                    <a:pt x="520" y="890"/>
                    <a:pt x="520" y="890"/>
                    <a:pt x="520" y="890"/>
                  </a:cubicBezTo>
                  <a:cubicBezTo>
                    <a:pt x="520" y="871"/>
                    <a:pt x="520" y="871"/>
                    <a:pt x="520" y="871"/>
                  </a:cubicBezTo>
                  <a:cubicBezTo>
                    <a:pt x="530" y="871"/>
                    <a:pt x="530" y="871"/>
                    <a:pt x="530" y="871"/>
                  </a:cubicBezTo>
                  <a:cubicBezTo>
                    <a:pt x="530" y="890"/>
                    <a:pt x="530" y="890"/>
                    <a:pt x="530" y="890"/>
                  </a:cubicBezTo>
                  <a:close/>
                  <a:moveTo>
                    <a:pt x="530" y="861"/>
                  </a:moveTo>
                  <a:cubicBezTo>
                    <a:pt x="520" y="861"/>
                    <a:pt x="520" y="861"/>
                    <a:pt x="520" y="861"/>
                  </a:cubicBezTo>
                  <a:cubicBezTo>
                    <a:pt x="520" y="843"/>
                    <a:pt x="520" y="843"/>
                    <a:pt x="520" y="843"/>
                  </a:cubicBezTo>
                  <a:cubicBezTo>
                    <a:pt x="530" y="843"/>
                    <a:pt x="530" y="843"/>
                    <a:pt x="530" y="843"/>
                  </a:cubicBezTo>
                  <a:cubicBezTo>
                    <a:pt x="530" y="861"/>
                    <a:pt x="530" y="861"/>
                    <a:pt x="530" y="861"/>
                  </a:cubicBezTo>
                  <a:close/>
                  <a:moveTo>
                    <a:pt x="530" y="833"/>
                  </a:moveTo>
                  <a:cubicBezTo>
                    <a:pt x="520" y="833"/>
                    <a:pt x="520" y="833"/>
                    <a:pt x="520" y="833"/>
                  </a:cubicBezTo>
                  <a:cubicBezTo>
                    <a:pt x="520" y="814"/>
                    <a:pt x="520" y="814"/>
                    <a:pt x="520" y="814"/>
                  </a:cubicBezTo>
                  <a:cubicBezTo>
                    <a:pt x="530" y="814"/>
                    <a:pt x="530" y="814"/>
                    <a:pt x="530" y="814"/>
                  </a:cubicBezTo>
                  <a:cubicBezTo>
                    <a:pt x="530" y="833"/>
                    <a:pt x="530" y="833"/>
                    <a:pt x="530" y="833"/>
                  </a:cubicBezTo>
                  <a:close/>
                  <a:moveTo>
                    <a:pt x="530" y="805"/>
                  </a:moveTo>
                  <a:cubicBezTo>
                    <a:pt x="520" y="805"/>
                    <a:pt x="520" y="805"/>
                    <a:pt x="520" y="805"/>
                  </a:cubicBezTo>
                  <a:cubicBezTo>
                    <a:pt x="520" y="786"/>
                    <a:pt x="520" y="786"/>
                    <a:pt x="520" y="786"/>
                  </a:cubicBezTo>
                  <a:cubicBezTo>
                    <a:pt x="530" y="786"/>
                    <a:pt x="530" y="786"/>
                    <a:pt x="530" y="786"/>
                  </a:cubicBezTo>
                  <a:cubicBezTo>
                    <a:pt x="530" y="805"/>
                    <a:pt x="530" y="805"/>
                    <a:pt x="530" y="805"/>
                  </a:cubicBezTo>
                  <a:close/>
                  <a:moveTo>
                    <a:pt x="530" y="776"/>
                  </a:moveTo>
                  <a:cubicBezTo>
                    <a:pt x="520" y="776"/>
                    <a:pt x="520" y="776"/>
                    <a:pt x="520" y="776"/>
                  </a:cubicBezTo>
                  <a:cubicBezTo>
                    <a:pt x="520" y="758"/>
                    <a:pt x="520" y="758"/>
                    <a:pt x="520" y="758"/>
                  </a:cubicBezTo>
                  <a:cubicBezTo>
                    <a:pt x="530" y="758"/>
                    <a:pt x="530" y="758"/>
                    <a:pt x="530" y="758"/>
                  </a:cubicBezTo>
                  <a:cubicBezTo>
                    <a:pt x="530" y="776"/>
                    <a:pt x="530" y="776"/>
                    <a:pt x="530" y="776"/>
                  </a:cubicBezTo>
                  <a:close/>
                  <a:moveTo>
                    <a:pt x="530" y="748"/>
                  </a:moveTo>
                  <a:cubicBezTo>
                    <a:pt x="520" y="748"/>
                    <a:pt x="520" y="748"/>
                    <a:pt x="520" y="748"/>
                  </a:cubicBezTo>
                  <a:cubicBezTo>
                    <a:pt x="520" y="729"/>
                    <a:pt x="520" y="729"/>
                    <a:pt x="520" y="729"/>
                  </a:cubicBezTo>
                  <a:cubicBezTo>
                    <a:pt x="530" y="729"/>
                    <a:pt x="530" y="729"/>
                    <a:pt x="530" y="729"/>
                  </a:cubicBezTo>
                  <a:cubicBezTo>
                    <a:pt x="530" y="748"/>
                    <a:pt x="530" y="748"/>
                    <a:pt x="530" y="748"/>
                  </a:cubicBezTo>
                  <a:close/>
                  <a:moveTo>
                    <a:pt x="530" y="720"/>
                  </a:moveTo>
                  <a:cubicBezTo>
                    <a:pt x="520" y="720"/>
                    <a:pt x="520" y="720"/>
                    <a:pt x="520" y="720"/>
                  </a:cubicBezTo>
                  <a:cubicBezTo>
                    <a:pt x="520" y="701"/>
                    <a:pt x="520" y="701"/>
                    <a:pt x="520" y="701"/>
                  </a:cubicBezTo>
                  <a:cubicBezTo>
                    <a:pt x="530" y="701"/>
                    <a:pt x="530" y="701"/>
                    <a:pt x="530" y="701"/>
                  </a:cubicBezTo>
                  <a:cubicBezTo>
                    <a:pt x="530" y="720"/>
                    <a:pt x="530" y="720"/>
                    <a:pt x="530" y="720"/>
                  </a:cubicBezTo>
                  <a:close/>
                  <a:moveTo>
                    <a:pt x="530" y="691"/>
                  </a:moveTo>
                  <a:cubicBezTo>
                    <a:pt x="520" y="691"/>
                    <a:pt x="520" y="691"/>
                    <a:pt x="520" y="691"/>
                  </a:cubicBezTo>
                  <a:cubicBezTo>
                    <a:pt x="520" y="673"/>
                    <a:pt x="520" y="673"/>
                    <a:pt x="520" y="673"/>
                  </a:cubicBezTo>
                  <a:cubicBezTo>
                    <a:pt x="530" y="673"/>
                    <a:pt x="530" y="673"/>
                    <a:pt x="530" y="673"/>
                  </a:cubicBezTo>
                  <a:cubicBezTo>
                    <a:pt x="530" y="691"/>
                    <a:pt x="530" y="691"/>
                    <a:pt x="530" y="691"/>
                  </a:cubicBezTo>
                  <a:close/>
                  <a:moveTo>
                    <a:pt x="530" y="663"/>
                  </a:moveTo>
                  <a:cubicBezTo>
                    <a:pt x="520" y="663"/>
                    <a:pt x="520" y="663"/>
                    <a:pt x="520" y="663"/>
                  </a:cubicBezTo>
                  <a:cubicBezTo>
                    <a:pt x="520" y="644"/>
                    <a:pt x="520" y="644"/>
                    <a:pt x="520" y="644"/>
                  </a:cubicBezTo>
                  <a:cubicBezTo>
                    <a:pt x="530" y="644"/>
                    <a:pt x="530" y="644"/>
                    <a:pt x="530" y="644"/>
                  </a:cubicBezTo>
                  <a:cubicBezTo>
                    <a:pt x="530" y="663"/>
                    <a:pt x="530" y="663"/>
                    <a:pt x="530" y="663"/>
                  </a:cubicBezTo>
                  <a:close/>
                  <a:moveTo>
                    <a:pt x="530" y="635"/>
                  </a:moveTo>
                  <a:cubicBezTo>
                    <a:pt x="520" y="635"/>
                    <a:pt x="520" y="635"/>
                    <a:pt x="520" y="635"/>
                  </a:cubicBezTo>
                  <a:cubicBezTo>
                    <a:pt x="520" y="616"/>
                    <a:pt x="520" y="616"/>
                    <a:pt x="520" y="616"/>
                  </a:cubicBezTo>
                  <a:cubicBezTo>
                    <a:pt x="530" y="616"/>
                    <a:pt x="530" y="616"/>
                    <a:pt x="530" y="616"/>
                  </a:cubicBezTo>
                  <a:cubicBezTo>
                    <a:pt x="530" y="635"/>
                    <a:pt x="530" y="635"/>
                    <a:pt x="530" y="635"/>
                  </a:cubicBezTo>
                  <a:close/>
                  <a:moveTo>
                    <a:pt x="530" y="606"/>
                  </a:moveTo>
                  <a:cubicBezTo>
                    <a:pt x="520" y="606"/>
                    <a:pt x="520" y="606"/>
                    <a:pt x="520" y="606"/>
                  </a:cubicBezTo>
                  <a:cubicBezTo>
                    <a:pt x="520" y="588"/>
                    <a:pt x="520" y="588"/>
                    <a:pt x="520" y="588"/>
                  </a:cubicBezTo>
                  <a:cubicBezTo>
                    <a:pt x="530" y="588"/>
                    <a:pt x="530" y="588"/>
                    <a:pt x="530" y="588"/>
                  </a:cubicBezTo>
                  <a:cubicBezTo>
                    <a:pt x="530" y="606"/>
                    <a:pt x="530" y="606"/>
                    <a:pt x="530" y="606"/>
                  </a:cubicBezTo>
                  <a:close/>
                  <a:moveTo>
                    <a:pt x="530" y="578"/>
                  </a:moveTo>
                  <a:cubicBezTo>
                    <a:pt x="520" y="578"/>
                    <a:pt x="520" y="578"/>
                    <a:pt x="520" y="578"/>
                  </a:cubicBezTo>
                  <a:cubicBezTo>
                    <a:pt x="520" y="559"/>
                    <a:pt x="520" y="559"/>
                    <a:pt x="520" y="559"/>
                  </a:cubicBezTo>
                  <a:cubicBezTo>
                    <a:pt x="530" y="559"/>
                    <a:pt x="530" y="559"/>
                    <a:pt x="530" y="559"/>
                  </a:cubicBezTo>
                  <a:cubicBezTo>
                    <a:pt x="530" y="578"/>
                    <a:pt x="530" y="578"/>
                    <a:pt x="530" y="578"/>
                  </a:cubicBezTo>
                  <a:close/>
                  <a:moveTo>
                    <a:pt x="530" y="550"/>
                  </a:moveTo>
                  <a:cubicBezTo>
                    <a:pt x="520" y="550"/>
                    <a:pt x="520" y="550"/>
                    <a:pt x="520" y="550"/>
                  </a:cubicBezTo>
                  <a:cubicBezTo>
                    <a:pt x="520" y="531"/>
                    <a:pt x="520" y="531"/>
                    <a:pt x="520" y="531"/>
                  </a:cubicBezTo>
                  <a:cubicBezTo>
                    <a:pt x="530" y="531"/>
                    <a:pt x="530" y="531"/>
                    <a:pt x="530" y="531"/>
                  </a:cubicBezTo>
                  <a:cubicBezTo>
                    <a:pt x="530" y="550"/>
                    <a:pt x="530" y="550"/>
                    <a:pt x="530" y="550"/>
                  </a:cubicBezTo>
                  <a:close/>
                  <a:moveTo>
                    <a:pt x="530" y="521"/>
                  </a:moveTo>
                  <a:cubicBezTo>
                    <a:pt x="520" y="521"/>
                    <a:pt x="520" y="521"/>
                    <a:pt x="520" y="521"/>
                  </a:cubicBezTo>
                  <a:cubicBezTo>
                    <a:pt x="520" y="502"/>
                    <a:pt x="520" y="502"/>
                    <a:pt x="520" y="502"/>
                  </a:cubicBezTo>
                  <a:cubicBezTo>
                    <a:pt x="530" y="502"/>
                    <a:pt x="530" y="502"/>
                    <a:pt x="530" y="502"/>
                  </a:cubicBezTo>
                  <a:cubicBezTo>
                    <a:pt x="530" y="521"/>
                    <a:pt x="530" y="521"/>
                    <a:pt x="530" y="521"/>
                  </a:cubicBezTo>
                  <a:close/>
                  <a:moveTo>
                    <a:pt x="530" y="493"/>
                  </a:moveTo>
                  <a:cubicBezTo>
                    <a:pt x="520" y="493"/>
                    <a:pt x="520" y="493"/>
                    <a:pt x="520" y="493"/>
                  </a:cubicBezTo>
                  <a:cubicBezTo>
                    <a:pt x="520" y="474"/>
                    <a:pt x="520" y="474"/>
                    <a:pt x="520" y="474"/>
                  </a:cubicBezTo>
                  <a:cubicBezTo>
                    <a:pt x="530" y="474"/>
                    <a:pt x="530" y="474"/>
                    <a:pt x="530" y="474"/>
                  </a:cubicBezTo>
                  <a:cubicBezTo>
                    <a:pt x="530" y="493"/>
                    <a:pt x="530" y="493"/>
                    <a:pt x="530" y="493"/>
                  </a:cubicBezTo>
                  <a:close/>
                  <a:moveTo>
                    <a:pt x="530" y="465"/>
                  </a:moveTo>
                  <a:cubicBezTo>
                    <a:pt x="520" y="465"/>
                    <a:pt x="520" y="465"/>
                    <a:pt x="520" y="465"/>
                  </a:cubicBezTo>
                  <a:cubicBezTo>
                    <a:pt x="520" y="446"/>
                    <a:pt x="520" y="446"/>
                    <a:pt x="520" y="446"/>
                  </a:cubicBezTo>
                  <a:cubicBezTo>
                    <a:pt x="530" y="446"/>
                    <a:pt x="530" y="446"/>
                    <a:pt x="530" y="446"/>
                  </a:cubicBezTo>
                  <a:cubicBezTo>
                    <a:pt x="530" y="465"/>
                    <a:pt x="530" y="465"/>
                    <a:pt x="530" y="465"/>
                  </a:cubicBezTo>
                  <a:close/>
                  <a:moveTo>
                    <a:pt x="530" y="436"/>
                  </a:moveTo>
                  <a:cubicBezTo>
                    <a:pt x="520" y="436"/>
                    <a:pt x="520" y="436"/>
                    <a:pt x="520" y="436"/>
                  </a:cubicBezTo>
                  <a:cubicBezTo>
                    <a:pt x="520" y="417"/>
                    <a:pt x="520" y="417"/>
                    <a:pt x="520" y="417"/>
                  </a:cubicBezTo>
                  <a:cubicBezTo>
                    <a:pt x="530" y="417"/>
                    <a:pt x="530" y="417"/>
                    <a:pt x="530" y="417"/>
                  </a:cubicBezTo>
                  <a:cubicBezTo>
                    <a:pt x="530" y="436"/>
                    <a:pt x="530" y="436"/>
                    <a:pt x="530" y="436"/>
                  </a:cubicBezTo>
                  <a:close/>
                  <a:moveTo>
                    <a:pt x="530" y="408"/>
                  </a:moveTo>
                  <a:cubicBezTo>
                    <a:pt x="520" y="408"/>
                    <a:pt x="520" y="408"/>
                    <a:pt x="520" y="408"/>
                  </a:cubicBezTo>
                  <a:cubicBezTo>
                    <a:pt x="520" y="389"/>
                    <a:pt x="520" y="389"/>
                    <a:pt x="520" y="389"/>
                  </a:cubicBezTo>
                  <a:cubicBezTo>
                    <a:pt x="530" y="389"/>
                    <a:pt x="530" y="389"/>
                    <a:pt x="530" y="389"/>
                  </a:cubicBezTo>
                  <a:cubicBezTo>
                    <a:pt x="530" y="408"/>
                    <a:pt x="530" y="408"/>
                    <a:pt x="530" y="408"/>
                  </a:cubicBezTo>
                  <a:close/>
                  <a:moveTo>
                    <a:pt x="530" y="380"/>
                  </a:moveTo>
                  <a:cubicBezTo>
                    <a:pt x="520" y="380"/>
                    <a:pt x="520" y="380"/>
                    <a:pt x="520" y="380"/>
                  </a:cubicBezTo>
                  <a:cubicBezTo>
                    <a:pt x="520" y="361"/>
                    <a:pt x="520" y="361"/>
                    <a:pt x="520" y="361"/>
                  </a:cubicBezTo>
                  <a:cubicBezTo>
                    <a:pt x="530" y="361"/>
                    <a:pt x="530" y="361"/>
                    <a:pt x="530" y="361"/>
                  </a:cubicBezTo>
                  <a:cubicBezTo>
                    <a:pt x="530" y="380"/>
                    <a:pt x="530" y="380"/>
                    <a:pt x="530" y="380"/>
                  </a:cubicBezTo>
                  <a:close/>
                  <a:moveTo>
                    <a:pt x="530" y="351"/>
                  </a:moveTo>
                  <a:cubicBezTo>
                    <a:pt x="520" y="351"/>
                    <a:pt x="520" y="351"/>
                    <a:pt x="520" y="351"/>
                  </a:cubicBezTo>
                  <a:cubicBezTo>
                    <a:pt x="520" y="332"/>
                    <a:pt x="520" y="332"/>
                    <a:pt x="520" y="332"/>
                  </a:cubicBezTo>
                  <a:cubicBezTo>
                    <a:pt x="530" y="332"/>
                    <a:pt x="530" y="332"/>
                    <a:pt x="530" y="332"/>
                  </a:cubicBezTo>
                  <a:cubicBezTo>
                    <a:pt x="530" y="351"/>
                    <a:pt x="530" y="351"/>
                    <a:pt x="530" y="351"/>
                  </a:cubicBezTo>
                  <a:close/>
                  <a:moveTo>
                    <a:pt x="530" y="323"/>
                  </a:moveTo>
                  <a:cubicBezTo>
                    <a:pt x="520" y="323"/>
                    <a:pt x="520" y="323"/>
                    <a:pt x="520" y="323"/>
                  </a:cubicBezTo>
                  <a:cubicBezTo>
                    <a:pt x="520" y="304"/>
                    <a:pt x="520" y="304"/>
                    <a:pt x="520" y="304"/>
                  </a:cubicBezTo>
                  <a:cubicBezTo>
                    <a:pt x="530" y="304"/>
                    <a:pt x="530" y="304"/>
                    <a:pt x="530" y="304"/>
                  </a:cubicBezTo>
                  <a:cubicBezTo>
                    <a:pt x="530" y="323"/>
                    <a:pt x="530" y="323"/>
                    <a:pt x="530" y="323"/>
                  </a:cubicBezTo>
                  <a:close/>
                  <a:moveTo>
                    <a:pt x="530" y="295"/>
                  </a:moveTo>
                  <a:cubicBezTo>
                    <a:pt x="520" y="295"/>
                    <a:pt x="520" y="295"/>
                    <a:pt x="520" y="295"/>
                  </a:cubicBezTo>
                  <a:cubicBezTo>
                    <a:pt x="520" y="276"/>
                    <a:pt x="520" y="276"/>
                    <a:pt x="520" y="276"/>
                  </a:cubicBezTo>
                  <a:cubicBezTo>
                    <a:pt x="530" y="276"/>
                    <a:pt x="530" y="276"/>
                    <a:pt x="530" y="276"/>
                  </a:cubicBezTo>
                  <a:cubicBezTo>
                    <a:pt x="530" y="295"/>
                    <a:pt x="530" y="295"/>
                    <a:pt x="530" y="295"/>
                  </a:cubicBezTo>
                  <a:close/>
                  <a:moveTo>
                    <a:pt x="530" y="266"/>
                  </a:moveTo>
                  <a:cubicBezTo>
                    <a:pt x="520" y="266"/>
                    <a:pt x="520" y="266"/>
                    <a:pt x="520" y="266"/>
                  </a:cubicBezTo>
                  <a:cubicBezTo>
                    <a:pt x="520" y="247"/>
                    <a:pt x="520" y="247"/>
                    <a:pt x="520" y="247"/>
                  </a:cubicBezTo>
                  <a:cubicBezTo>
                    <a:pt x="530" y="247"/>
                    <a:pt x="530" y="247"/>
                    <a:pt x="530" y="247"/>
                  </a:cubicBezTo>
                  <a:cubicBezTo>
                    <a:pt x="530" y="266"/>
                    <a:pt x="530" y="266"/>
                    <a:pt x="530" y="266"/>
                  </a:cubicBezTo>
                  <a:close/>
                  <a:moveTo>
                    <a:pt x="530" y="238"/>
                  </a:moveTo>
                  <a:cubicBezTo>
                    <a:pt x="520" y="238"/>
                    <a:pt x="520" y="238"/>
                    <a:pt x="520" y="238"/>
                  </a:cubicBezTo>
                  <a:cubicBezTo>
                    <a:pt x="520" y="219"/>
                    <a:pt x="520" y="219"/>
                    <a:pt x="520" y="219"/>
                  </a:cubicBezTo>
                  <a:cubicBezTo>
                    <a:pt x="530" y="219"/>
                    <a:pt x="530" y="219"/>
                    <a:pt x="530" y="219"/>
                  </a:cubicBezTo>
                  <a:cubicBezTo>
                    <a:pt x="530" y="238"/>
                    <a:pt x="530" y="238"/>
                    <a:pt x="530" y="238"/>
                  </a:cubicBezTo>
                  <a:close/>
                  <a:moveTo>
                    <a:pt x="530" y="210"/>
                  </a:moveTo>
                  <a:cubicBezTo>
                    <a:pt x="520" y="210"/>
                    <a:pt x="520" y="210"/>
                    <a:pt x="520" y="210"/>
                  </a:cubicBezTo>
                  <a:cubicBezTo>
                    <a:pt x="520" y="191"/>
                    <a:pt x="520" y="191"/>
                    <a:pt x="520" y="191"/>
                  </a:cubicBezTo>
                  <a:cubicBezTo>
                    <a:pt x="530" y="191"/>
                    <a:pt x="530" y="191"/>
                    <a:pt x="530" y="191"/>
                  </a:cubicBezTo>
                  <a:cubicBezTo>
                    <a:pt x="530" y="210"/>
                    <a:pt x="530" y="210"/>
                    <a:pt x="530" y="210"/>
                  </a:cubicBezTo>
                  <a:close/>
                  <a:moveTo>
                    <a:pt x="530" y="181"/>
                  </a:moveTo>
                  <a:cubicBezTo>
                    <a:pt x="520" y="181"/>
                    <a:pt x="520" y="181"/>
                    <a:pt x="520" y="181"/>
                  </a:cubicBezTo>
                  <a:cubicBezTo>
                    <a:pt x="520" y="162"/>
                    <a:pt x="520" y="162"/>
                    <a:pt x="520" y="162"/>
                  </a:cubicBezTo>
                  <a:cubicBezTo>
                    <a:pt x="530" y="162"/>
                    <a:pt x="530" y="162"/>
                    <a:pt x="530" y="162"/>
                  </a:cubicBezTo>
                  <a:cubicBezTo>
                    <a:pt x="530" y="181"/>
                    <a:pt x="530" y="181"/>
                    <a:pt x="530" y="181"/>
                  </a:cubicBezTo>
                  <a:close/>
                  <a:moveTo>
                    <a:pt x="530" y="153"/>
                  </a:moveTo>
                  <a:cubicBezTo>
                    <a:pt x="520" y="153"/>
                    <a:pt x="520" y="153"/>
                    <a:pt x="520" y="153"/>
                  </a:cubicBezTo>
                  <a:cubicBezTo>
                    <a:pt x="520" y="134"/>
                    <a:pt x="520" y="134"/>
                    <a:pt x="520" y="134"/>
                  </a:cubicBezTo>
                  <a:cubicBezTo>
                    <a:pt x="530" y="134"/>
                    <a:pt x="530" y="134"/>
                    <a:pt x="530" y="134"/>
                  </a:cubicBezTo>
                  <a:cubicBezTo>
                    <a:pt x="530" y="153"/>
                    <a:pt x="530" y="153"/>
                    <a:pt x="530" y="153"/>
                  </a:cubicBezTo>
                  <a:close/>
                  <a:moveTo>
                    <a:pt x="530" y="125"/>
                  </a:moveTo>
                  <a:cubicBezTo>
                    <a:pt x="520" y="125"/>
                    <a:pt x="520" y="125"/>
                    <a:pt x="520" y="125"/>
                  </a:cubicBezTo>
                  <a:cubicBezTo>
                    <a:pt x="519" y="106"/>
                    <a:pt x="519" y="106"/>
                    <a:pt x="519" y="106"/>
                  </a:cubicBezTo>
                  <a:cubicBezTo>
                    <a:pt x="529" y="105"/>
                    <a:pt x="529" y="105"/>
                    <a:pt x="529" y="105"/>
                  </a:cubicBezTo>
                  <a:cubicBezTo>
                    <a:pt x="530" y="125"/>
                    <a:pt x="530" y="125"/>
                    <a:pt x="530" y="125"/>
                  </a:cubicBezTo>
                  <a:close/>
                  <a:moveTo>
                    <a:pt x="527" y="96"/>
                  </a:moveTo>
                  <a:cubicBezTo>
                    <a:pt x="521" y="77"/>
                    <a:pt x="521" y="77"/>
                    <a:pt x="521" y="77"/>
                  </a:cubicBezTo>
                  <a:cubicBezTo>
                    <a:pt x="513" y="80"/>
                    <a:pt x="513" y="80"/>
                    <a:pt x="513" y="80"/>
                  </a:cubicBezTo>
                  <a:cubicBezTo>
                    <a:pt x="515" y="86"/>
                    <a:pt x="517" y="92"/>
                    <a:pt x="518" y="98"/>
                  </a:cubicBezTo>
                  <a:cubicBezTo>
                    <a:pt x="527" y="96"/>
                    <a:pt x="527" y="96"/>
                    <a:pt x="527" y="96"/>
                  </a:cubicBezTo>
                  <a:close/>
                  <a:moveTo>
                    <a:pt x="517" y="68"/>
                  </a:moveTo>
                  <a:cubicBezTo>
                    <a:pt x="505" y="51"/>
                    <a:pt x="505" y="51"/>
                    <a:pt x="505" y="51"/>
                  </a:cubicBezTo>
                  <a:cubicBezTo>
                    <a:pt x="498" y="58"/>
                    <a:pt x="498" y="58"/>
                    <a:pt x="498" y="58"/>
                  </a:cubicBezTo>
                  <a:cubicBezTo>
                    <a:pt x="509" y="72"/>
                    <a:pt x="509" y="72"/>
                    <a:pt x="509" y="72"/>
                  </a:cubicBezTo>
                  <a:cubicBezTo>
                    <a:pt x="517" y="68"/>
                    <a:pt x="517" y="68"/>
                    <a:pt x="517" y="68"/>
                  </a:cubicBezTo>
                  <a:close/>
                  <a:moveTo>
                    <a:pt x="498" y="45"/>
                  </a:moveTo>
                  <a:cubicBezTo>
                    <a:pt x="481" y="34"/>
                    <a:pt x="481" y="34"/>
                    <a:pt x="481" y="34"/>
                  </a:cubicBezTo>
                  <a:cubicBezTo>
                    <a:pt x="477" y="43"/>
                    <a:pt x="477" y="43"/>
                    <a:pt x="477" y="43"/>
                  </a:cubicBezTo>
                  <a:cubicBezTo>
                    <a:pt x="492" y="52"/>
                    <a:pt x="492" y="52"/>
                    <a:pt x="492" y="52"/>
                  </a:cubicBezTo>
                  <a:cubicBezTo>
                    <a:pt x="498" y="45"/>
                    <a:pt x="498" y="45"/>
                    <a:pt x="498" y="45"/>
                  </a:cubicBezTo>
                  <a:close/>
                  <a:moveTo>
                    <a:pt x="471" y="31"/>
                  </a:moveTo>
                  <a:cubicBezTo>
                    <a:pt x="452" y="26"/>
                    <a:pt x="452" y="26"/>
                    <a:pt x="452" y="26"/>
                  </a:cubicBezTo>
                  <a:cubicBezTo>
                    <a:pt x="451" y="36"/>
                    <a:pt x="451" y="36"/>
                    <a:pt x="451" y="36"/>
                  </a:cubicBezTo>
                  <a:cubicBezTo>
                    <a:pt x="468" y="40"/>
                    <a:pt x="468" y="40"/>
                    <a:pt x="468" y="40"/>
                  </a:cubicBezTo>
                  <a:cubicBezTo>
                    <a:pt x="471" y="31"/>
                    <a:pt x="471" y="31"/>
                    <a:pt x="471" y="31"/>
                  </a:cubicBezTo>
                  <a:close/>
                  <a:moveTo>
                    <a:pt x="442" y="25"/>
                  </a:moveTo>
                  <a:cubicBezTo>
                    <a:pt x="423" y="24"/>
                    <a:pt x="423" y="24"/>
                    <a:pt x="423" y="24"/>
                  </a:cubicBezTo>
                  <a:cubicBezTo>
                    <a:pt x="423" y="34"/>
                    <a:pt x="423" y="34"/>
                    <a:pt x="423" y="34"/>
                  </a:cubicBezTo>
                  <a:cubicBezTo>
                    <a:pt x="442" y="34"/>
                    <a:pt x="442" y="34"/>
                    <a:pt x="442" y="34"/>
                  </a:cubicBezTo>
                  <a:cubicBezTo>
                    <a:pt x="442" y="25"/>
                    <a:pt x="442" y="25"/>
                    <a:pt x="442" y="25"/>
                  </a:cubicBezTo>
                  <a:close/>
                  <a:moveTo>
                    <a:pt x="414" y="24"/>
                  </a:moveTo>
                  <a:cubicBezTo>
                    <a:pt x="395" y="24"/>
                    <a:pt x="395" y="24"/>
                    <a:pt x="395" y="24"/>
                  </a:cubicBezTo>
                  <a:cubicBezTo>
                    <a:pt x="395" y="34"/>
                    <a:pt x="395" y="34"/>
                    <a:pt x="395" y="34"/>
                  </a:cubicBezTo>
                  <a:cubicBezTo>
                    <a:pt x="414" y="34"/>
                    <a:pt x="414" y="34"/>
                    <a:pt x="414" y="34"/>
                  </a:cubicBezTo>
                  <a:cubicBezTo>
                    <a:pt x="414" y="24"/>
                    <a:pt x="414" y="24"/>
                    <a:pt x="414" y="24"/>
                  </a:cubicBezTo>
                  <a:close/>
                  <a:moveTo>
                    <a:pt x="385" y="24"/>
                  </a:moveTo>
                  <a:cubicBezTo>
                    <a:pt x="367" y="24"/>
                    <a:pt x="367" y="24"/>
                    <a:pt x="367" y="24"/>
                  </a:cubicBezTo>
                  <a:cubicBezTo>
                    <a:pt x="367" y="34"/>
                    <a:pt x="367" y="34"/>
                    <a:pt x="367" y="34"/>
                  </a:cubicBezTo>
                  <a:cubicBezTo>
                    <a:pt x="385" y="34"/>
                    <a:pt x="385" y="34"/>
                    <a:pt x="385" y="34"/>
                  </a:cubicBezTo>
                  <a:cubicBezTo>
                    <a:pt x="385" y="24"/>
                    <a:pt x="385" y="24"/>
                    <a:pt x="385" y="24"/>
                  </a:cubicBezTo>
                  <a:close/>
                  <a:moveTo>
                    <a:pt x="357" y="24"/>
                  </a:moveTo>
                  <a:cubicBezTo>
                    <a:pt x="338" y="24"/>
                    <a:pt x="338" y="24"/>
                    <a:pt x="338" y="24"/>
                  </a:cubicBezTo>
                  <a:cubicBezTo>
                    <a:pt x="338" y="34"/>
                    <a:pt x="338" y="34"/>
                    <a:pt x="338" y="34"/>
                  </a:cubicBezTo>
                  <a:cubicBezTo>
                    <a:pt x="357" y="34"/>
                    <a:pt x="357" y="34"/>
                    <a:pt x="357" y="34"/>
                  </a:cubicBezTo>
                  <a:cubicBezTo>
                    <a:pt x="357" y="24"/>
                    <a:pt x="357" y="24"/>
                    <a:pt x="357" y="24"/>
                  </a:cubicBezTo>
                  <a:close/>
                  <a:moveTo>
                    <a:pt x="329" y="24"/>
                  </a:moveTo>
                  <a:cubicBezTo>
                    <a:pt x="310" y="24"/>
                    <a:pt x="310" y="24"/>
                    <a:pt x="310" y="24"/>
                  </a:cubicBezTo>
                  <a:cubicBezTo>
                    <a:pt x="310" y="34"/>
                    <a:pt x="310" y="34"/>
                    <a:pt x="310" y="34"/>
                  </a:cubicBezTo>
                  <a:cubicBezTo>
                    <a:pt x="329" y="34"/>
                    <a:pt x="329" y="34"/>
                    <a:pt x="329" y="34"/>
                  </a:cubicBezTo>
                  <a:cubicBezTo>
                    <a:pt x="329" y="24"/>
                    <a:pt x="329" y="24"/>
                    <a:pt x="329" y="24"/>
                  </a:cubicBezTo>
                  <a:close/>
                  <a:moveTo>
                    <a:pt x="300" y="24"/>
                  </a:moveTo>
                  <a:cubicBezTo>
                    <a:pt x="281" y="24"/>
                    <a:pt x="281" y="24"/>
                    <a:pt x="281" y="24"/>
                  </a:cubicBezTo>
                  <a:cubicBezTo>
                    <a:pt x="281" y="34"/>
                    <a:pt x="281" y="34"/>
                    <a:pt x="281" y="34"/>
                  </a:cubicBezTo>
                  <a:cubicBezTo>
                    <a:pt x="300" y="34"/>
                    <a:pt x="300" y="34"/>
                    <a:pt x="300" y="34"/>
                  </a:cubicBezTo>
                  <a:cubicBezTo>
                    <a:pt x="300" y="24"/>
                    <a:pt x="300" y="24"/>
                    <a:pt x="300" y="24"/>
                  </a:cubicBezTo>
                  <a:close/>
                  <a:moveTo>
                    <a:pt x="272" y="24"/>
                  </a:moveTo>
                  <a:cubicBezTo>
                    <a:pt x="253" y="24"/>
                    <a:pt x="253" y="24"/>
                    <a:pt x="253" y="24"/>
                  </a:cubicBezTo>
                  <a:cubicBezTo>
                    <a:pt x="253" y="34"/>
                    <a:pt x="253" y="34"/>
                    <a:pt x="253" y="34"/>
                  </a:cubicBezTo>
                  <a:cubicBezTo>
                    <a:pt x="272" y="34"/>
                    <a:pt x="272" y="34"/>
                    <a:pt x="272" y="34"/>
                  </a:cubicBezTo>
                  <a:cubicBezTo>
                    <a:pt x="272" y="24"/>
                    <a:pt x="272" y="24"/>
                    <a:pt x="272" y="24"/>
                  </a:cubicBezTo>
                  <a:close/>
                  <a:moveTo>
                    <a:pt x="244" y="24"/>
                  </a:moveTo>
                  <a:cubicBezTo>
                    <a:pt x="225" y="24"/>
                    <a:pt x="225" y="24"/>
                    <a:pt x="225" y="24"/>
                  </a:cubicBezTo>
                  <a:cubicBezTo>
                    <a:pt x="225" y="34"/>
                    <a:pt x="225" y="34"/>
                    <a:pt x="225" y="34"/>
                  </a:cubicBezTo>
                  <a:cubicBezTo>
                    <a:pt x="244" y="34"/>
                    <a:pt x="244" y="34"/>
                    <a:pt x="244" y="34"/>
                  </a:cubicBezTo>
                  <a:cubicBezTo>
                    <a:pt x="244" y="24"/>
                    <a:pt x="244" y="24"/>
                    <a:pt x="244" y="24"/>
                  </a:cubicBezTo>
                  <a:close/>
                  <a:moveTo>
                    <a:pt x="215" y="24"/>
                  </a:moveTo>
                  <a:cubicBezTo>
                    <a:pt x="196" y="24"/>
                    <a:pt x="196" y="24"/>
                    <a:pt x="196" y="24"/>
                  </a:cubicBezTo>
                  <a:cubicBezTo>
                    <a:pt x="196" y="34"/>
                    <a:pt x="196" y="34"/>
                    <a:pt x="196" y="34"/>
                  </a:cubicBezTo>
                  <a:cubicBezTo>
                    <a:pt x="215" y="34"/>
                    <a:pt x="215" y="34"/>
                    <a:pt x="215" y="34"/>
                  </a:cubicBezTo>
                  <a:cubicBezTo>
                    <a:pt x="215" y="24"/>
                    <a:pt x="215" y="24"/>
                    <a:pt x="215" y="24"/>
                  </a:cubicBezTo>
                  <a:close/>
                  <a:moveTo>
                    <a:pt x="187" y="24"/>
                  </a:moveTo>
                  <a:cubicBezTo>
                    <a:pt x="168" y="24"/>
                    <a:pt x="168" y="24"/>
                    <a:pt x="168" y="24"/>
                  </a:cubicBezTo>
                  <a:cubicBezTo>
                    <a:pt x="168" y="34"/>
                    <a:pt x="168" y="34"/>
                    <a:pt x="168" y="34"/>
                  </a:cubicBezTo>
                  <a:cubicBezTo>
                    <a:pt x="187" y="34"/>
                    <a:pt x="187" y="34"/>
                    <a:pt x="187" y="34"/>
                  </a:cubicBezTo>
                  <a:cubicBezTo>
                    <a:pt x="187" y="24"/>
                    <a:pt x="187" y="24"/>
                    <a:pt x="187" y="24"/>
                  </a:cubicBezTo>
                  <a:close/>
                  <a:moveTo>
                    <a:pt x="159" y="24"/>
                  </a:moveTo>
                  <a:cubicBezTo>
                    <a:pt x="140" y="24"/>
                    <a:pt x="140" y="24"/>
                    <a:pt x="140" y="24"/>
                  </a:cubicBezTo>
                  <a:cubicBezTo>
                    <a:pt x="140" y="34"/>
                    <a:pt x="140" y="34"/>
                    <a:pt x="140" y="34"/>
                  </a:cubicBezTo>
                  <a:cubicBezTo>
                    <a:pt x="159" y="34"/>
                    <a:pt x="159" y="34"/>
                    <a:pt x="159" y="34"/>
                  </a:cubicBezTo>
                  <a:cubicBezTo>
                    <a:pt x="159" y="24"/>
                    <a:pt x="159" y="24"/>
                    <a:pt x="159" y="24"/>
                  </a:cubicBezTo>
                  <a:close/>
                  <a:moveTo>
                    <a:pt x="130" y="24"/>
                  </a:moveTo>
                  <a:cubicBezTo>
                    <a:pt x="111" y="24"/>
                    <a:pt x="111" y="24"/>
                    <a:pt x="111" y="24"/>
                  </a:cubicBezTo>
                  <a:cubicBezTo>
                    <a:pt x="111" y="34"/>
                    <a:pt x="111" y="34"/>
                    <a:pt x="111" y="34"/>
                  </a:cubicBezTo>
                  <a:cubicBezTo>
                    <a:pt x="130" y="34"/>
                    <a:pt x="130" y="34"/>
                    <a:pt x="130" y="34"/>
                  </a:cubicBezTo>
                  <a:cubicBezTo>
                    <a:pt x="130" y="24"/>
                    <a:pt x="130" y="24"/>
                    <a:pt x="130" y="24"/>
                  </a:cubicBezTo>
                  <a:close/>
                  <a:moveTo>
                    <a:pt x="102" y="24"/>
                  </a:moveTo>
                  <a:cubicBezTo>
                    <a:pt x="83" y="24"/>
                    <a:pt x="83" y="24"/>
                    <a:pt x="83" y="24"/>
                  </a:cubicBezTo>
                  <a:cubicBezTo>
                    <a:pt x="83" y="34"/>
                    <a:pt x="83" y="34"/>
                    <a:pt x="83" y="34"/>
                  </a:cubicBezTo>
                  <a:cubicBezTo>
                    <a:pt x="102" y="34"/>
                    <a:pt x="102" y="34"/>
                    <a:pt x="102" y="34"/>
                  </a:cubicBezTo>
                  <a:cubicBezTo>
                    <a:pt x="102" y="24"/>
                    <a:pt x="102" y="24"/>
                    <a:pt x="102"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3" name="Freeform 25"/>
            <p:cNvSpPr>
              <a:spLocks noEditPoints="1"/>
            </p:cNvSpPr>
            <p:nvPr/>
          </p:nvSpPr>
          <p:spPr bwMode="auto">
            <a:xfrm>
              <a:off x="3383574" y="2775385"/>
              <a:ext cx="704665" cy="277762"/>
            </a:xfrm>
            <a:custGeom>
              <a:avLst/>
              <a:gdLst>
                <a:gd name="T0" fmla="*/ 83 w 530"/>
                <a:gd name="T1" fmla="*/ 24 h 209"/>
                <a:gd name="T2" fmla="*/ 102 w 530"/>
                <a:gd name="T3" fmla="*/ 33 h 209"/>
                <a:gd name="T4" fmla="*/ 130 w 530"/>
                <a:gd name="T5" fmla="*/ 24 h 209"/>
                <a:gd name="T6" fmla="*/ 112 w 530"/>
                <a:gd name="T7" fmla="*/ 33 h 209"/>
                <a:gd name="T8" fmla="*/ 130 w 530"/>
                <a:gd name="T9" fmla="*/ 24 h 209"/>
                <a:gd name="T10" fmla="*/ 140 w 530"/>
                <a:gd name="T11" fmla="*/ 24 h 209"/>
                <a:gd name="T12" fmla="*/ 159 w 530"/>
                <a:gd name="T13" fmla="*/ 33 h 209"/>
                <a:gd name="T14" fmla="*/ 187 w 530"/>
                <a:gd name="T15" fmla="*/ 24 h 209"/>
                <a:gd name="T16" fmla="*/ 168 w 530"/>
                <a:gd name="T17" fmla="*/ 33 h 209"/>
                <a:gd name="T18" fmla="*/ 187 w 530"/>
                <a:gd name="T19" fmla="*/ 24 h 209"/>
                <a:gd name="T20" fmla="*/ 197 w 530"/>
                <a:gd name="T21" fmla="*/ 24 h 209"/>
                <a:gd name="T22" fmla="*/ 215 w 530"/>
                <a:gd name="T23" fmla="*/ 33 h 209"/>
                <a:gd name="T24" fmla="*/ 244 w 530"/>
                <a:gd name="T25" fmla="*/ 24 h 209"/>
                <a:gd name="T26" fmla="*/ 225 w 530"/>
                <a:gd name="T27" fmla="*/ 33 h 209"/>
                <a:gd name="T28" fmla="*/ 244 w 530"/>
                <a:gd name="T29" fmla="*/ 24 h 209"/>
                <a:gd name="T30" fmla="*/ 253 w 530"/>
                <a:gd name="T31" fmla="*/ 24 h 209"/>
                <a:gd name="T32" fmla="*/ 272 w 530"/>
                <a:gd name="T33" fmla="*/ 33 h 209"/>
                <a:gd name="T34" fmla="*/ 300 w 530"/>
                <a:gd name="T35" fmla="*/ 24 h 209"/>
                <a:gd name="T36" fmla="*/ 282 w 530"/>
                <a:gd name="T37" fmla="*/ 33 h 209"/>
                <a:gd name="T38" fmla="*/ 300 w 530"/>
                <a:gd name="T39" fmla="*/ 24 h 209"/>
                <a:gd name="T40" fmla="*/ 310 w 530"/>
                <a:gd name="T41" fmla="*/ 24 h 209"/>
                <a:gd name="T42" fmla="*/ 329 w 530"/>
                <a:gd name="T43" fmla="*/ 33 h 209"/>
                <a:gd name="T44" fmla="*/ 357 w 530"/>
                <a:gd name="T45" fmla="*/ 24 h 209"/>
                <a:gd name="T46" fmla="*/ 338 w 530"/>
                <a:gd name="T47" fmla="*/ 33 h 209"/>
                <a:gd name="T48" fmla="*/ 357 w 530"/>
                <a:gd name="T49" fmla="*/ 24 h 209"/>
                <a:gd name="T50" fmla="*/ 367 w 530"/>
                <a:gd name="T51" fmla="*/ 24 h 209"/>
                <a:gd name="T52" fmla="*/ 385 w 530"/>
                <a:gd name="T53" fmla="*/ 33 h 209"/>
                <a:gd name="T54" fmla="*/ 414 w 530"/>
                <a:gd name="T55" fmla="*/ 24 h 209"/>
                <a:gd name="T56" fmla="*/ 395 w 530"/>
                <a:gd name="T57" fmla="*/ 33 h 209"/>
                <a:gd name="T58" fmla="*/ 414 w 530"/>
                <a:gd name="T59" fmla="*/ 24 h 209"/>
                <a:gd name="T60" fmla="*/ 423 w 530"/>
                <a:gd name="T61" fmla="*/ 24 h 209"/>
                <a:gd name="T62" fmla="*/ 442 w 530"/>
                <a:gd name="T63" fmla="*/ 34 h 209"/>
                <a:gd name="T64" fmla="*/ 471 w 530"/>
                <a:gd name="T65" fmla="*/ 30 h 209"/>
                <a:gd name="T66" fmla="*/ 451 w 530"/>
                <a:gd name="T67" fmla="*/ 35 h 209"/>
                <a:gd name="T68" fmla="*/ 471 w 530"/>
                <a:gd name="T69" fmla="*/ 30 h 209"/>
                <a:gd name="T70" fmla="*/ 481 w 530"/>
                <a:gd name="T71" fmla="*/ 34 h 209"/>
                <a:gd name="T72" fmla="*/ 492 w 530"/>
                <a:gd name="T73" fmla="*/ 52 h 209"/>
                <a:gd name="T74" fmla="*/ 517 w 530"/>
                <a:gd name="T75" fmla="*/ 67 h 209"/>
                <a:gd name="T76" fmla="*/ 498 w 530"/>
                <a:gd name="T77" fmla="*/ 58 h 209"/>
                <a:gd name="T78" fmla="*/ 517 w 530"/>
                <a:gd name="T79" fmla="*/ 67 h 209"/>
                <a:gd name="T80" fmla="*/ 521 w 530"/>
                <a:gd name="T81" fmla="*/ 76 h 209"/>
                <a:gd name="T82" fmla="*/ 518 w 530"/>
                <a:gd name="T83" fmla="*/ 97 h 209"/>
                <a:gd name="T84" fmla="*/ 530 w 530"/>
                <a:gd name="T85" fmla="*/ 124 h 209"/>
                <a:gd name="T86" fmla="*/ 519 w 530"/>
                <a:gd name="T87" fmla="*/ 106 h 209"/>
                <a:gd name="T88" fmla="*/ 530 w 530"/>
                <a:gd name="T89" fmla="*/ 124 h 209"/>
                <a:gd name="T90" fmla="*/ 521 w 530"/>
                <a:gd name="T91" fmla="*/ 153 h 209"/>
                <a:gd name="T92" fmla="*/ 530 w 530"/>
                <a:gd name="T93" fmla="*/ 134 h 209"/>
                <a:gd name="T94" fmla="*/ 530 w 530"/>
                <a:gd name="T95" fmla="*/ 181 h 209"/>
                <a:gd name="T96" fmla="*/ 521 w 530"/>
                <a:gd name="T97" fmla="*/ 162 h 209"/>
                <a:gd name="T98" fmla="*/ 530 w 530"/>
                <a:gd name="T99" fmla="*/ 181 h 209"/>
                <a:gd name="T100" fmla="*/ 521 w 530"/>
                <a:gd name="T101" fmla="*/ 209 h 209"/>
                <a:gd name="T102" fmla="*/ 530 w 530"/>
                <a:gd name="T103" fmla="*/ 190 h 209"/>
                <a:gd name="T104" fmla="*/ 0 w 530"/>
                <a:gd name="T105" fmla="*/ 29 h 209"/>
                <a:gd name="T106" fmla="*/ 58 w 530"/>
                <a:gd name="T107" fmla="*/ 24 h 209"/>
                <a:gd name="T108" fmla="*/ 74 w 530"/>
                <a:gd name="T109" fmla="*/ 33 h 209"/>
                <a:gd name="T110" fmla="*/ 58 w 530"/>
                <a:gd name="T111"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209">
                  <a:moveTo>
                    <a:pt x="102" y="24"/>
                  </a:moveTo>
                  <a:cubicBezTo>
                    <a:pt x="83" y="24"/>
                    <a:pt x="83" y="24"/>
                    <a:pt x="83" y="24"/>
                  </a:cubicBezTo>
                  <a:cubicBezTo>
                    <a:pt x="83" y="33"/>
                    <a:pt x="83" y="33"/>
                    <a:pt x="83" y="33"/>
                  </a:cubicBezTo>
                  <a:cubicBezTo>
                    <a:pt x="102" y="33"/>
                    <a:pt x="102" y="33"/>
                    <a:pt x="102" y="33"/>
                  </a:cubicBezTo>
                  <a:cubicBezTo>
                    <a:pt x="102" y="24"/>
                    <a:pt x="102" y="24"/>
                    <a:pt x="102" y="24"/>
                  </a:cubicBezTo>
                  <a:close/>
                  <a:moveTo>
                    <a:pt x="130" y="24"/>
                  </a:moveTo>
                  <a:cubicBezTo>
                    <a:pt x="112" y="24"/>
                    <a:pt x="112" y="24"/>
                    <a:pt x="112" y="24"/>
                  </a:cubicBezTo>
                  <a:cubicBezTo>
                    <a:pt x="112" y="33"/>
                    <a:pt x="112" y="33"/>
                    <a:pt x="112" y="33"/>
                  </a:cubicBezTo>
                  <a:cubicBezTo>
                    <a:pt x="130" y="33"/>
                    <a:pt x="130" y="33"/>
                    <a:pt x="130" y="33"/>
                  </a:cubicBezTo>
                  <a:cubicBezTo>
                    <a:pt x="130" y="24"/>
                    <a:pt x="130" y="24"/>
                    <a:pt x="130" y="24"/>
                  </a:cubicBezTo>
                  <a:close/>
                  <a:moveTo>
                    <a:pt x="159" y="24"/>
                  </a:moveTo>
                  <a:cubicBezTo>
                    <a:pt x="140" y="24"/>
                    <a:pt x="140" y="24"/>
                    <a:pt x="140" y="24"/>
                  </a:cubicBezTo>
                  <a:cubicBezTo>
                    <a:pt x="140" y="33"/>
                    <a:pt x="140" y="33"/>
                    <a:pt x="140" y="33"/>
                  </a:cubicBezTo>
                  <a:cubicBezTo>
                    <a:pt x="159" y="33"/>
                    <a:pt x="159" y="33"/>
                    <a:pt x="159" y="33"/>
                  </a:cubicBezTo>
                  <a:cubicBezTo>
                    <a:pt x="159" y="24"/>
                    <a:pt x="159" y="24"/>
                    <a:pt x="159" y="24"/>
                  </a:cubicBezTo>
                  <a:close/>
                  <a:moveTo>
                    <a:pt x="187" y="24"/>
                  </a:moveTo>
                  <a:cubicBezTo>
                    <a:pt x="168" y="24"/>
                    <a:pt x="168" y="24"/>
                    <a:pt x="168" y="24"/>
                  </a:cubicBezTo>
                  <a:cubicBezTo>
                    <a:pt x="168" y="33"/>
                    <a:pt x="168" y="33"/>
                    <a:pt x="168" y="33"/>
                  </a:cubicBezTo>
                  <a:cubicBezTo>
                    <a:pt x="187" y="33"/>
                    <a:pt x="187" y="33"/>
                    <a:pt x="187" y="33"/>
                  </a:cubicBezTo>
                  <a:cubicBezTo>
                    <a:pt x="187" y="24"/>
                    <a:pt x="187" y="24"/>
                    <a:pt x="187" y="24"/>
                  </a:cubicBezTo>
                  <a:close/>
                  <a:moveTo>
                    <a:pt x="215" y="24"/>
                  </a:moveTo>
                  <a:cubicBezTo>
                    <a:pt x="197" y="24"/>
                    <a:pt x="197" y="24"/>
                    <a:pt x="197" y="24"/>
                  </a:cubicBezTo>
                  <a:cubicBezTo>
                    <a:pt x="197" y="33"/>
                    <a:pt x="197" y="33"/>
                    <a:pt x="197" y="33"/>
                  </a:cubicBezTo>
                  <a:cubicBezTo>
                    <a:pt x="215" y="33"/>
                    <a:pt x="215" y="33"/>
                    <a:pt x="215" y="33"/>
                  </a:cubicBezTo>
                  <a:cubicBezTo>
                    <a:pt x="215" y="24"/>
                    <a:pt x="215" y="24"/>
                    <a:pt x="215" y="24"/>
                  </a:cubicBezTo>
                  <a:close/>
                  <a:moveTo>
                    <a:pt x="244" y="24"/>
                  </a:moveTo>
                  <a:cubicBezTo>
                    <a:pt x="225" y="24"/>
                    <a:pt x="225" y="24"/>
                    <a:pt x="225" y="24"/>
                  </a:cubicBezTo>
                  <a:cubicBezTo>
                    <a:pt x="225" y="33"/>
                    <a:pt x="225" y="33"/>
                    <a:pt x="225" y="33"/>
                  </a:cubicBezTo>
                  <a:cubicBezTo>
                    <a:pt x="244" y="33"/>
                    <a:pt x="244" y="33"/>
                    <a:pt x="244" y="33"/>
                  </a:cubicBezTo>
                  <a:cubicBezTo>
                    <a:pt x="244" y="24"/>
                    <a:pt x="244" y="24"/>
                    <a:pt x="244" y="24"/>
                  </a:cubicBezTo>
                  <a:close/>
                  <a:moveTo>
                    <a:pt x="272" y="24"/>
                  </a:moveTo>
                  <a:cubicBezTo>
                    <a:pt x="253" y="24"/>
                    <a:pt x="253" y="24"/>
                    <a:pt x="253" y="24"/>
                  </a:cubicBezTo>
                  <a:cubicBezTo>
                    <a:pt x="253" y="33"/>
                    <a:pt x="253" y="33"/>
                    <a:pt x="253" y="33"/>
                  </a:cubicBezTo>
                  <a:cubicBezTo>
                    <a:pt x="272" y="33"/>
                    <a:pt x="272" y="33"/>
                    <a:pt x="272" y="33"/>
                  </a:cubicBezTo>
                  <a:cubicBezTo>
                    <a:pt x="272" y="24"/>
                    <a:pt x="272" y="24"/>
                    <a:pt x="272" y="24"/>
                  </a:cubicBezTo>
                  <a:close/>
                  <a:moveTo>
                    <a:pt x="300" y="24"/>
                  </a:moveTo>
                  <a:cubicBezTo>
                    <a:pt x="282" y="24"/>
                    <a:pt x="282" y="24"/>
                    <a:pt x="282" y="24"/>
                  </a:cubicBezTo>
                  <a:cubicBezTo>
                    <a:pt x="282" y="33"/>
                    <a:pt x="282" y="33"/>
                    <a:pt x="282" y="33"/>
                  </a:cubicBezTo>
                  <a:cubicBezTo>
                    <a:pt x="300" y="33"/>
                    <a:pt x="300" y="33"/>
                    <a:pt x="300" y="33"/>
                  </a:cubicBezTo>
                  <a:cubicBezTo>
                    <a:pt x="300" y="24"/>
                    <a:pt x="300" y="24"/>
                    <a:pt x="300" y="24"/>
                  </a:cubicBezTo>
                  <a:close/>
                  <a:moveTo>
                    <a:pt x="329" y="24"/>
                  </a:moveTo>
                  <a:cubicBezTo>
                    <a:pt x="310" y="24"/>
                    <a:pt x="310" y="24"/>
                    <a:pt x="310" y="24"/>
                  </a:cubicBezTo>
                  <a:cubicBezTo>
                    <a:pt x="310" y="33"/>
                    <a:pt x="310" y="33"/>
                    <a:pt x="310" y="33"/>
                  </a:cubicBezTo>
                  <a:cubicBezTo>
                    <a:pt x="329" y="33"/>
                    <a:pt x="329" y="33"/>
                    <a:pt x="329" y="33"/>
                  </a:cubicBezTo>
                  <a:cubicBezTo>
                    <a:pt x="329" y="24"/>
                    <a:pt x="329" y="24"/>
                    <a:pt x="329" y="24"/>
                  </a:cubicBezTo>
                  <a:close/>
                  <a:moveTo>
                    <a:pt x="357" y="24"/>
                  </a:moveTo>
                  <a:cubicBezTo>
                    <a:pt x="338" y="24"/>
                    <a:pt x="338" y="24"/>
                    <a:pt x="338" y="24"/>
                  </a:cubicBezTo>
                  <a:cubicBezTo>
                    <a:pt x="338" y="33"/>
                    <a:pt x="338" y="33"/>
                    <a:pt x="338" y="33"/>
                  </a:cubicBezTo>
                  <a:cubicBezTo>
                    <a:pt x="357" y="33"/>
                    <a:pt x="357" y="33"/>
                    <a:pt x="357" y="33"/>
                  </a:cubicBezTo>
                  <a:cubicBezTo>
                    <a:pt x="357" y="24"/>
                    <a:pt x="357" y="24"/>
                    <a:pt x="357" y="24"/>
                  </a:cubicBezTo>
                  <a:close/>
                  <a:moveTo>
                    <a:pt x="385" y="24"/>
                  </a:moveTo>
                  <a:cubicBezTo>
                    <a:pt x="367" y="24"/>
                    <a:pt x="367" y="24"/>
                    <a:pt x="367" y="24"/>
                  </a:cubicBezTo>
                  <a:cubicBezTo>
                    <a:pt x="367" y="33"/>
                    <a:pt x="367" y="33"/>
                    <a:pt x="367" y="33"/>
                  </a:cubicBezTo>
                  <a:cubicBezTo>
                    <a:pt x="385" y="33"/>
                    <a:pt x="385" y="33"/>
                    <a:pt x="385" y="33"/>
                  </a:cubicBezTo>
                  <a:cubicBezTo>
                    <a:pt x="385" y="24"/>
                    <a:pt x="385" y="24"/>
                    <a:pt x="385" y="24"/>
                  </a:cubicBezTo>
                  <a:close/>
                  <a:moveTo>
                    <a:pt x="414" y="24"/>
                  </a:moveTo>
                  <a:cubicBezTo>
                    <a:pt x="395" y="24"/>
                    <a:pt x="395" y="24"/>
                    <a:pt x="395" y="24"/>
                  </a:cubicBezTo>
                  <a:cubicBezTo>
                    <a:pt x="395" y="33"/>
                    <a:pt x="395" y="33"/>
                    <a:pt x="395" y="33"/>
                  </a:cubicBezTo>
                  <a:cubicBezTo>
                    <a:pt x="414" y="33"/>
                    <a:pt x="414" y="33"/>
                    <a:pt x="414" y="33"/>
                  </a:cubicBezTo>
                  <a:cubicBezTo>
                    <a:pt x="414" y="24"/>
                    <a:pt x="414" y="24"/>
                    <a:pt x="414" y="24"/>
                  </a:cubicBezTo>
                  <a:close/>
                  <a:moveTo>
                    <a:pt x="442" y="25"/>
                  </a:moveTo>
                  <a:cubicBezTo>
                    <a:pt x="423" y="24"/>
                    <a:pt x="423" y="24"/>
                    <a:pt x="423" y="24"/>
                  </a:cubicBezTo>
                  <a:cubicBezTo>
                    <a:pt x="423" y="33"/>
                    <a:pt x="423" y="33"/>
                    <a:pt x="423" y="33"/>
                  </a:cubicBezTo>
                  <a:cubicBezTo>
                    <a:pt x="442" y="34"/>
                    <a:pt x="442" y="34"/>
                    <a:pt x="442" y="34"/>
                  </a:cubicBezTo>
                  <a:cubicBezTo>
                    <a:pt x="442" y="25"/>
                    <a:pt x="442" y="25"/>
                    <a:pt x="442" y="25"/>
                  </a:cubicBezTo>
                  <a:close/>
                  <a:moveTo>
                    <a:pt x="471" y="30"/>
                  </a:moveTo>
                  <a:cubicBezTo>
                    <a:pt x="452" y="26"/>
                    <a:pt x="452" y="26"/>
                    <a:pt x="452" y="26"/>
                  </a:cubicBezTo>
                  <a:cubicBezTo>
                    <a:pt x="451" y="35"/>
                    <a:pt x="451" y="35"/>
                    <a:pt x="451" y="35"/>
                  </a:cubicBezTo>
                  <a:cubicBezTo>
                    <a:pt x="468" y="39"/>
                    <a:pt x="468" y="39"/>
                    <a:pt x="468" y="39"/>
                  </a:cubicBezTo>
                  <a:cubicBezTo>
                    <a:pt x="471" y="30"/>
                    <a:pt x="471" y="30"/>
                    <a:pt x="471" y="30"/>
                  </a:cubicBezTo>
                  <a:close/>
                  <a:moveTo>
                    <a:pt x="498" y="44"/>
                  </a:moveTo>
                  <a:cubicBezTo>
                    <a:pt x="481" y="34"/>
                    <a:pt x="481" y="34"/>
                    <a:pt x="481" y="34"/>
                  </a:cubicBezTo>
                  <a:cubicBezTo>
                    <a:pt x="477" y="42"/>
                    <a:pt x="477" y="42"/>
                    <a:pt x="477" y="42"/>
                  </a:cubicBezTo>
                  <a:cubicBezTo>
                    <a:pt x="492" y="52"/>
                    <a:pt x="492" y="52"/>
                    <a:pt x="492" y="52"/>
                  </a:cubicBezTo>
                  <a:cubicBezTo>
                    <a:pt x="498" y="44"/>
                    <a:pt x="498" y="44"/>
                    <a:pt x="498" y="44"/>
                  </a:cubicBezTo>
                  <a:close/>
                  <a:moveTo>
                    <a:pt x="517" y="67"/>
                  </a:moveTo>
                  <a:cubicBezTo>
                    <a:pt x="505" y="51"/>
                    <a:pt x="505" y="51"/>
                    <a:pt x="505" y="51"/>
                  </a:cubicBezTo>
                  <a:cubicBezTo>
                    <a:pt x="498" y="58"/>
                    <a:pt x="498" y="58"/>
                    <a:pt x="498" y="58"/>
                  </a:cubicBezTo>
                  <a:cubicBezTo>
                    <a:pt x="509" y="72"/>
                    <a:pt x="509" y="72"/>
                    <a:pt x="509" y="72"/>
                  </a:cubicBezTo>
                  <a:cubicBezTo>
                    <a:pt x="517" y="67"/>
                    <a:pt x="517" y="67"/>
                    <a:pt x="517" y="67"/>
                  </a:cubicBezTo>
                  <a:close/>
                  <a:moveTo>
                    <a:pt x="527" y="95"/>
                  </a:moveTo>
                  <a:cubicBezTo>
                    <a:pt x="521" y="76"/>
                    <a:pt x="521" y="76"/>
                    <a:pt x="521" y="76"/>
                  </a:cubicBezTo>
                  <a:cubicBezTo>
                    <a:pt x="513" y="80"/>
                    <a:pt x="513" y="80"/>
                    <a:pt x="513" y="80"/>
                  </a:cubicBezTo>
                  <a:cubicBezTo>
                    <a:pt x="515" y="85"/>
                    <a:pt x="517" y="91"/>
                    <a:pt x="518" y="97"/>
                  </a:cubicBezTo>
                  <a:cubicBezTo>
                    <a:pt x="527" y="95"/>
                    <a:pt x="527" y="95"/>
                    <a:pt x="527" y="95"/>
                  </a:cubicBezTo>
                  <a:close/>
                  <a:moveTo>
                    <a:pt x="530" y="124"/>
                  </a:moveTo>
                  <a:cubicBezTo>
                    <a:pt x="521" y="124"/>
                    <a:pt x="521" y="124"/>
                    <a:pt x="521" y="124"/>
                  </a:cubicBezTo>
                  <a:cubicBezTo>
                    <a:pt x="519" y="106"/>
                    <a:pt x="519" y="106"/>
                    <a:pt x="519" y="106"/>
                  </a:cubicBezTo>
                  <a:cubicBezTo>
                    <a:pt x="529" y="105"/>
                    <a:pt x="529" y="105"/>
                    <a:pt x="529" y="105"/>
                  </a:cubicBezTo>
                  <a:cubicBezTo>
                    <a:pt x="530" y="124"/>
                    <a:pt x="530" y="124"/>
                    <a:pt x="530" y="124"/>
                  </a:cubicBezTo>
                  <a:close/>
                  <a:moveTo>
                    <a:pt x="530" y="153"/>
                  </a:moveTo>
                  <a:cubicBezTo>
                    <a:pt x="521" y="153"/>
                    <a:pt x="521" y="153"/>
                    <a:pt x="521" y="153"/>
                  </a:cubicBezTo>
                  <a:cubicBezTo>
                    <a:pt x="521" y="134"/>
                    <a:pt x="521" y="134"/>
                    <a:pt x="521" y="134"/>
                  </a:cubicBezTo>
                  <a:cubicBezTo>
                    <a:pt x="530" y="134"/>
                    <a:pt x="530" y="134"/>
                    <a:pt x="530" y="134"/>
                  </a:cubicBezTo>
                  <a:cubicBezTo>
                    <a:pt x="530" y="153"/>
                    <a:pt x="530" y="153"/>
                    <a:pt x="530" y="153"/>
                  </a:cubicBezTo>
                  <a:close/>
                  <a:moveTo>
                    <a:pt x="530" y="181"/>
                  </a:moveTo>
                  <a:cubicBezTo>
                    <a:pt x="521" y="181"/>
                    <a:pt x="521" y="181"/>
                    <a:pt x="521" y="181"/>
                  </a:cubicBezTo>
                  <a:cubicBezTo>
                    <a:pt x="521" y="162"/>
                    <a:pt x="521" y="162"/>
                    <a:pt x="521" y="162"/>
                  </a:cubicBezTo>
                  <a:cubicBezTo>
                    <a:pt x="530" y="162"/>
                    <a:pt x="530" y="162"/>
                    <a:pt x="530" y="162"/>
                  </a:cubicBezTo>
                  <a:cubicBezTo>
                    <a:pt x="530" y="181"/>
                    <a:pt x="530" y="181"/>
                    <a:pt x="530" y="181"/>
                  </a:cubicBezTo>
                  <a:close/>
                  <a:moveTo>
                    <a:pt x="530" y="209"/>
                  </a:moveTo>
                  <a:cubicBezTo>
                    <a:pt x="521" y="209"/>
                    <a:pt x="521" y="209"/>
                    <a:pt x="521" y="209"/>
                  </a:cubicBezTo>
                  <a:cubicBezTo>
                    <a:pt x="521" y="190"/>
                    <a:pt x="521" y="190"/>
                    <a:pt x="521" y="190"/>
                  </a:cubicBezTo>
                  <a:cubicBezTo>
                    <a:pt x="530" y="190"/>
                    <a:pt x="530" y="190"/>
                    <a:pt x="530" y="190"/>
                  </a:cubicBezTo>
                  <a:cubicBezTo>
                    <a:pt x="530" y="209"/>
                    <a:pt x="530" y="209"/>
                    <a:pt x="530" y="209"/>
                  </a:cubicBezTo>
                  <a:close/>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4" name="Freeform 26"/>
            <p:cNvSpPr>
              <a:spLocks noEditPoints="1"/>
            </p:cNvSpPr>
            <p:nvPr/>
          </p:nvSpPr>
          <p:spPr bwMode="auto">
            <a:xfrm>
              <a:off x="3629571" y="4899070"/>
              <a:ext cx="477712" cy="239669"/>
            </a:xfrm>
            <a:custGeom>
              <a:avLst/>
              <a:gdLst>
                <a:gd name="T0" fmla="*/ 58 w 359"/>
                <a:gd name="T1" fmla="*/ 0 h 181"/>
                <a:gd name="T2" fmla="*/ 74 w 359"/>
                <a:gd name="T3" fmla="*/ 24 h 181"/>
                <a:gd name="T4" fmla="*/ 58 w 359"/>
                <a:gd name="T5" fmla="*/ 33 h 181"/>
                <a:gd name="T6" fmla="*/ 0 w 359"/>
                <a:gd name="T7" fmla="*/ 29 h 181"/>
                <a:gd name="T8" fmla="*/ 349 w 359"/>
                <a:gd name="T9" fmla="*/ 181 h 181"/>
                <a:gd name="T10" fmla="*/ 359 w 359"/>
                <a:gd name="T11" fmla="*/ 162 h 181"/>
                <a:gd name="T12" fmla="*/ 359 w 359"/>
                <a:gd name="T13" fmla="*/ 153 h 181"/>
                <a:gd name="T14" fmla="*/ 349 w 359"/>
                <a:gd name="T15" fmla="*/ 134 h 181"/>
                <a:gd name="T16" fmla="*/ 359 w 359"/>
                <a:gd name="T17" fmla="*/ 153 h 181"/>
                <a:gd name="T18" fmla="*/ 349 w 359"/>
                <a:gd name="T19" fmla="*/ 124 h 181"/>
                <a:gd name="T20" fmla="*/ 358 w 359"/>
                <a:gd name="T21" fmla="*/ 105 h 181"/>
                <a:gd name="T22" fmla="*/ 356 w 359"/>
                <a:gd name="T23" fmla="*/ 95 h 181"/>
                <a:gd name="T24" fmla="*/ 342 w 359"/>
                <a:gd name="T25" fmla="*/ 80 h 181"/>
                <a:gd name="T26" fmla="*/ 356 w 359"/>
                <a:gd name="T27" fmla="*/ 95 h 181"/>
                <a:gd name="T28" fmla="*/ 334 w 359"/>
                <a:gd name="T29" fmla="*/ 51 h 181"/>
                <a:gd name="T30" fmla="*/ 338 w 359"/>
                <a:gd name="T31" fmla="*/ 72 h 181"/>
                <a:gd name="T32" fmla="*/ 327 w 359"/>
                <a:gd name="T33" fmla="*/ 44 h 181"/>
                <a:gd name="T34" fmla="*/ 306 w 359"/>
                <a:gd name="T35" fmla="*/ 43 h 181"/>
                <a:gd name="T36" fmla="*/ 327 w 359"/>
                <a:gd name="T37" fmla="*/ 44 h 181"/>
                <a:gd name="T38" fmla="*/ 281 w 359"/>
                <a:gd name="T39" fmla="*/ 26 h 181"/>
                <a:gd name="T40" fmla="*/ 297 w 359"/>
                <a:gd name="T41" fmla="*/ 39 h 181"/>
                <a:gd name="T42" fmla="*/ 271 w 359"/>
                <a:gd name="T43" fmla="*/ 25 h 181"/>
                <a:gd name="T44" fmla="*/ 252 w 359"/>
                <a:gd name="T45" fmla="*/ 33 h 181"/>
                <a:gd name="T46" fmla="*/ 271 w 359"/>
                <a:gd name="T47" fmla="*/ 25 h 181"/>
                <a:gd name="T48" fmla="*/ 224 w 359"/>
                <a:gd name="T49" fmla="*/ 24 h 181"/>
                <a:gd name="T50" fmla="*/ 243 w 359"/>
                <a:gd name="T51" fmla="*/ 33 h 181"/>
                <a:gd name="T52" fmla="*/ 214 w 359"/>
                <a:gd name="T53" fmla="*/ 24 h 181"/>
                <a:gd name="T54" fmla="*/ 195 w 359"/>
                <a:gd name="T55" fmla="*/ 33 h 181"/>
                <a:gd name="T56" fmla="*/ 214 w 359"/>
                <a:gd name="T57" fmla="*/ 24 h 181"/>
                <a:gd name="T58" fmla="*/ 167 w 359"/>
                <a:gd name="T59" fmla="*/ 24 h 181"/>
                <a:gd name="T60" fmla="*/ 186 w 359"/>
                <a:gd name="T61" fmla="*/ 33 h 181"/>
                <a:gd name="T62" fmla="*/ 158 w 359"/>
                <a:gd name="T63" fmla="*/ 24 h 181"/>
                <a:gd name="T64" fmla="*/ 139 w 359"/>
                <a:gd name="T65" fmla="*/ 33 h 181"/>
                <a:gd name="T66" fmla="*/ 158 w 359"/>
                <a:gd name="T67" fmla="*/ 24 h 181"/>
                <a:gd name="T68" fmla="*/ 110 w 359"/>
                <a:gd name="T69" fmla="*/ 24 h 181"/>
                <a:gd name="T70" fmla="*/ 129 w 359"/>
                <a:gd name="T71" fmla="*/ 33 h 181"/>
                <a:gd name="T72" fmla="*/ 101 w 359"/>
                <a:gd name="T73" fmla="*/ 24 h 181"/>
                <a:gd name="T74" fmla="*/ 82 w 359"/>
                <a:gd name="T75" fmla="*/ 33 h 181"/>
                <a:gd name="T76" fmla="*/ 101 w 359"/>
                <a:gd name="T77" fmla="*/ 2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181">
                  <a:moveTo>
                    <a:pt x="0" y="29"/>
                  </a:moveTo>
                  <a:cubicBezTo>
                    <a:pt x="58" y="0"/>
                    <a:pt x="58" y="0"/>
                    <a:pt x="58" y="0"/>
                  </a:cubicBezTo>
                  <a:cubicBezTo>
                    <a:pt x="58" y="24"/>
                    <a:pt x="58" y="24"/>
                    <a:pt x="58" y="24"/>
                  </a:cubicBezTo>
                  <a:cubicBezTo>
                    <a:pt x="74" y="24"/>
                    <a:pt x="74" y="24"/>
                    <a:pt x="74" y="24"/>
                  </a:cubicBezTo>
                  <a:cubicBezTo>
                    <a:pt x="74" y="33"/>
                    <a:pt x="74" y="33"/>
                    <a:pt x="74" y="33"/>
                  </a:cubicBezTo>
                  <a:cubicBezTo>
                    <a:pt x="58" y="33"/>
                    <a:pt x="58" y="33"/>
                    <a:pt x="58" y="33"/>
                  </a:cubicBezTo>
                  <a:cubicBezTo>
                    <a:pt x="58" y="58"/>
                    <a:pt x="58" y="58"/>
                    <a:pt x="58" y="58"/>
                  </a:cubicBezTo>
                  <a:cubicBezTo>
                    <a:pt x="0" y="29"/>
                    <a:pt x="0" y="29"/>
                    <a:pt x="0" y="29"/>
                  </a:cubicBezTo>
                  <a:close/>
                  <a:moveTo>
                    <a:pt x="359" y="181"/>
                  </a:moveTo>
                  <a:cubicBezTo>
                    <a:pt x="349" y="181"/>
                    <a:pt x="349" y="181"/>
                    <a:pt x="349" y="181"/>
                  </a:cubicBezTo>
                  <a:cubicBezTo>
                    <a:pt x="349" y="162"/>
                    <a:pt x="349" y="162"/>
                    <a:pt x="349" y="162"/>
                  </a:cubicBezTo>
                  <a:cubicBezTo>
                    <a:pt x="359" y="162"/>
                    <a:pt x="359" y="162"/>
                    <a:pt x="359" y="162"/>
                  </a:cubicBezTo>
                  <a:cubicBezTo>
                    <a:pt x="359" y="181"/>
                    <a:pt x="359" y="181"/>
                    <a:pt x="359" y="181"/>
                  </a:cubicBezTo>
                  <a:close/>
                  <a:moveTo>
                    <a:pt x="359" y="153"/>
                  </a:moveTo>
                  <a:cubicBezTo>
                    <a:pt x="349" y="153"/>
                    <a:pt x="349" y="153"/>
                    <a:pt x="349" y="153"/>
                  </a:cubicBezTo>
                  <a:cubicBezTo>
                    <a:pt x="349" y="134"/>
                    <a:pt x="349" y="134"/>
                    <a:pt x="349" y="134"/>
                  </a:cubicBezTo>
                  <a:cubicBezTo>
                    <a:pt x="359" y="134"/>
                    <a:pt x="359" y="134"/>
                    <a:pt x="359" y="134"/>
                  </a:cubicBezTo>
                  <a:cubicBezTo>
                    <a:pt x="359" y="153"/>
                    <a:pt x="359" y="153"/>
                    <a:pt x="359" y="153"/>
                  </a:cubicBezTo>
                  <a:close/>
                  <a:moveTo>
                    <a:pt x="359" y="124"/>
                  </a:moveTo>
                  <a:cubicBezTo>
                    <a:pt x="349" y="124"/>
                    <a:pt x="349" y="124"/>
                    <a:pt x="349" y="124"/>
                  </a:cubicBezTo>
                  <a:cubicBezTo>
                    <a:pt x="348" y="106"/>
                    <a:pt x="348" y="106"/>
                    <a:pt x="348" y="106"/>
                  </a:cubicBezTo>
                  <a:cubicBezTo>
                    <a:pt x="358" y="105"/>
                    <a:pt x="358" y="105"/>
                    <a:pt x="358" y="105"/>
                  </a:cubicBezTo>
                  <a:cubicBezTo>
                    <a:pt x="359" y="124"/>
                    <a:pt x="359" y="124"/>
                    <a:pt x="359" y="124"/>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271" y="25"/>
                  </a:moveTo>
                  <a:cubicBezTo>
                    <a:pt x="252" y="24"/>
                    <a:pt x="252" y="24"/>
                    <a:pt x="252" y="24"/>
                  </a:cubicBezTo>
                  <a:cubicBezTo>
                    <a:pt x="252" y="33"/>
                    <a:pt x="252" y="33"/>
                    <a:pt x="252" y="33"/>
                  </a:cubicBezTo>
                  <a:cubicBezTo>
                    <a:pt x="271" y="34"/>
                    <a:pt x="271" y="34"/>
                    <a:pt x="271" y="34"/>
                  </a:cubicBezTo>
                  <a:cubicBezTo>
                    <a:pt x="271" y="25"/>
                    <a:pt x="271" y="25"/>
                    <a:pt x="271" y="25"/>
                  </a:cubicBezTo>
                  <a:close/>
                  <a:moveTo>
                    <a:pt x="243" y="24"/>
                  </a:moveTo>
                  <a:cubicBezTo>
                    <a:pt x="224" y="24"/>
                    <a:pt x="224" y="24"/>
                    <a:pt x="224" y="24"/>
                  </a:cubicBezTo>
                  <a:cubicBezTo>
                    <a:pt x="224" y="33"/>
                    <a:pt x="224" y="33"/>
                    <a:pt x="224" y="33"/>
                  </a:cubicBezTo>
                  <a:cubicBezTo>
                    <a:pt x="243" y="33"/>
                    <a:pt x="243" y="33"/>
                    <a:pt x="243" y="33"/>
                  </a:cubicBezTo>
                  <a:cubicBezTo>
                    <a:pt x="243" y="24"/>
                    <a:pt x="243" y="24"/>
                    <a:pt x="243" y="24"/>
                  </a:cubicBezTo>
                  <a:close/>
                  <a:moveTo>
                    <a:pt x="214" y="24"/>
                  </a:moveTo>
                  <a:cubicBezTo>
                    <a:pt x="195" y="24"/>
                    <a:pt x="195" y="24"/>
                    <a:pt x="195" y="24"/>
                  </a:cubicBezTo>
                  <a:cubicBezTo>
                    <a:pt x="195" y="33"/>
                    <a:pt x="195" y="33"/>
                    <a:pt x="195" y="33"/>
                  </a:cubicBezTo>
                  <a:cubicBezTo>
                    <a:pt x="214" y="33"/>
                    <a:pt x="214" y="33"/>
                    <a:pt x="214" y="33"/>
                  </a:cubicBezTo>
                  <a:cubicBezTo>
                    <a:pt x="214" y="24"/>
                    <a:pt x="214" y="24"/>
                    <a:pt x="214" y="24"/>
                  </a:cubicBezTo>
                  <a:close/>
                  <a:moveTo>
                    <a:pt x="186" y="24"/>
                  </a:moveTo>
                  <a:cubicBezTo>
                    <a:pt x="167" y="24"/>
                    <a:pt x="167" y="24"/>
                    <a:pt x="167" y="24"/>
                  </a:cubicBezTo>
                  <a:cubicBezTo>
                    <a:pt x="167" y="33"/>
                    <a:pt x="167" y="33"/>
                    <a:pt x="167" y="33"/>
                  </a:cubicBezTo>
                  <a:cubicBezTo>
                    <a:pt x="186" y="33"/>
                    <a:pt x="186" y="33"/>
                    <a:pt x="186" y="33"/>
                  </a:cubicBezTo>
                  <a:cubicBezTo>
                    <a:pt x="186" y="24"/>
                    <a:pt x="186" y="24"/>
                    <a:pt x="186" y="24"/>
                  </a:cubicBezTo>
                  <a:close/>
                  <a:moveTo>
                    <a:pt x="158" y="24"/>
                  </a:moveTo>
                  <a:cubicBezTo>
                    <a:pt x="139" y="24"/>
                    <a:pt x="139" y="24"/>
                    <a:pt x="139" y="24"/>
                  </a:cubicBezTo>
                  <a:cubicBezTo>
                    <a:pt x="139" y="33"/>
                    <a:pt x="139" y="33"/>
                    <a:pt x="139" y="33"/>
                  </a:cubicBezTo>
                  <a:cubicBezTo>
                    <a:pt x="158" y="33"/>
                    <a:pt x="158" y="33"/>
                    <a:pt x="158" y="33"/>
                  </a:cubicBezTo>
                  <a:cubicBezTo>
                    <a:pt x="158" y="24"/>
                    <a:pt x="158" y="24"/>
                    <a:pt x="158" y="24"/>
                  </a:cubicBezTo>
                  <a:close/>
                  <a:moveTo>
                    <a:pt x="129" y="24"/>
                  </a:moveTo>
                  <a:cubicBezTo>
                    <a:pt x="110" y="24"/>
                    <a:pt x="110" y="24"/>
                    <a:pt x="110" y="24"/>
                  </a:cubicBezTo>
                  <a:cubicBezTo>
                    <a:pt x="110" y="33"/>
                    <a:pt x="110" y="33"/>
                    <a:pt x="110" y="33"/>
                  </a:cubicBezTo>
                  <a:cubicBezTo>
                    <a:pt x="129" y="33"/>
                    <a:pt x="129" y="33"/>
                    <a:pt x="129" y="33"/>
                  </a:cubicBezTo>
                  <a:cubicBezTo>
                    <a:pt x="129" y="24"/>
                    <a:pt x="129" y="24"/>
                    <a:pt x="129" y="24"/>
                  </a:cubicBezTo>
                  <a:close/>
                  <a:moveTo>
                    <a:pt x="101" y="24"/>
                  </a:moveTo>
                  <a:cubicBezTo>
                    <a:pt x="82" y="24"/>
                    <a:pt x="82" y="24"/>
                    <a:pt x="82" y="24"/>
                  </a:cubicBezTo>
                  <a:cubicBezTo>
                    <a:pt x="82" y="33"/>
                    <a:pt x="82" y="33"/>
                    <a:pt x="82" y="33"/>
                  </a:cubicBezTo>
                  <a:cubicBezTo>
                    <a:pt x="101" y="33"/>
                    <a:pt x="101" y="33"/>
                    <a:pt x="101" y="33"/>
                  </a:cubicBezTo>
                  <a:cubicBezTo>
                    <a:pt x="101" y="24"/>
                    <a:pt x="101" y="24"/>
                    <a:pt x="101"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5" name="Freeform 27"/>
            <p:cNvSpPr>
              <a:spLocks noEditPoints="1"/>
            </p:cNvSpPr>
            <p:nvPr/>
          </p:nvSpPr>
          <p:spPr bwMode="auto">
            <a:xfrm>
              <a:off x="4981765" y="4702256"/>
              <a:ext cx="704665" cy="431721"/>
            </a:xfrm>
            <a:custGeom>
              <a:avLst/>
              <a:gdLst>
                <a:gd name="T0" fmla="*/ 472 w 530"/>
                <a:gd name="T1" fmla="*/ 25 h 323"/>
                <a:gd name="T2" fmla="*/ 472 w 530"/>
                <a:gd name="T3" fmla="*/ 34 h 323"/>
                <a:gd name="T4" fmla="*/ 0 w 530"/>
                <a:gd name="T5" fmla="*/ 323 h 323"/>
                <a:gd name="T6" fmla="*/ 0 w 530"/>
                <a:gd name="T7" fmla="*/ 304 h 323"/>
                <a:gd name="T8" fmla="*/ 9 w 530"/>
                <a:gd name="T9" fmla="*/ 295 h 323"/>
                <a:gd name="T10" fmla="*/ 0 w 530"/>
                <a:gd name="T11" fmla="*/ 295 h 323"/>
                <a:gd name="T12" fmla="*/ 9 w 530"/>
                <a:gd name="T13" fmla="*/ 248 h 323"/>
                <a:gd name="T14" fmla="*/ 0 w 530"/>
                <a:gd name="T15" fmla="*/ 238 h 323"/>
                <a:gd name="T16" fmla="*/ 0 w 530"/>
                <a:gd name="T17" fmla="*/ 219 h 323"/>
                <a:gd name="T18" fmla="*/ 9 w 530"/>
                <a:gd name="T19" fmla="*/ 210 h 323"/>
                <a:gd name="T20" fmla="*/ 0 w 530"/>
                <a:gd name="T21" fmla="*/ 210 h 323"/>
                <a:gd name="T22" fmla="*/ 9 w 530"/>
                <a:gd name="T23" fmla="*/ 163 h 323"/>
                <a:gd name="T24" fmla="*/ 0 w 530"/>
                <a:gd name="T25" fmla="*/ 153 h 323"/>
                <a:gd name="T26" fmla="*/ 0 w 530"/>
                <a:gd name="T27" fmla="*/ 134 h 323"/>
                <a:gd name="T28" fmla="*/ 9 w 530"/>
                <a:gd name="T29" fmla="*/ 125 h 323"/>
                <a:gd name="T30" fmla="*/ 0 w 530"/>
                <a:gd name="T31" fmla="*/ 125 h 323"/>
                <a:gd name="T32" fmla="*/ 17 w 530"/>
                <a:gd name="T33" fmla="*/ 81 h 323"/>
                <a:gd name="T34" fmla="*/ 13 w 530"/>
                <a:gd name="T35" fmla="*/ 68 h 323"/>
                <a:gd name="T36" fmla="*/ 21 w 530"/>
                <a:gd name="T37" fmla="*/ 72 h 323"/>
                <a:gd name="T38" fmla="*/ 49 w 530"/>
                <a:gd name="T39" fmla="*/ 35 h 323"/>
                <a:gd name="T40" fmla="*/ 32 w 530"/>
                <a:gd name="T41" fmla="*/ 45 h 323"/>
                <a:gd name="T42" fmla="*/ 79 w 530"/>
                <a:gd name="T43" fmla="*/ 36 h 323"/>
                <a:gd name="T44" fmla="*/ 87 w 530"/>
                <a:gd name="T45" fmla="*/ 25 h 323"/>
                <a:gd name="T46" fmla="*/ 88 w 530"/>
                <a:gd name="T47" fmla="*/ 35 h 323"/>
                <a:gd name="T48" fmla="*/ 135 w 530"/>
                <a:gd name="T49" fmla="*/ 25 h 323"/>
                <a:gd name="T50" fmla="*/ 116 w 530"/>
                <a:gd name="T51" fmla="*/ 25 h 323"/>
                <a:gd name="T52" fmla="*/ 163 w 530"/>
                <a:gd name="T53" fmla="*/ 34 h 323"/>
                <a:gd name="T54" fmla="*/ 173 w 530"/>
                <a:gd name="T55" fmla="*/ 25 h 323"/>
                <a:gd name="T56" fmla="*/ 173 w 530"/>
                <a:gd name="T57" fmla="*/ 34 h 323"/>
                <a:gd name="T58" fmla="*/ 220 w 530"/>
                <a:gd name="T59" fmla="*/ 25 h 323"/>
                <a:gd name="T60" fmla="*/ 201 w 530"/>
                <a:gd name="T61" fmla="*/ 25 h 323"/>
                <a:gd name="T62" fmla="*/ 248 w 530"/>
                <a:gd name="T63" fmla="*/ 34 h 323"/>
                <a:gd name="T64" fmla="*/ 258 w 530"/>
                <a:gd name="T65" fmla="*/ 25 h 323"/>
                <a:gd name="T66" fmla="*/ 258 w 530"/>
                <a:gd name="T67" fmla="*/ 34 h 323"/>
                <a:gd name="T68" fmla="*/ 305 w 530"/>
                <a:gd name="T69" fmla="*/ 25 h 323"/>
                <a:gd name="T70" fmla="*/ 286 w 530"/>
                <a:gd name="T71" fmla="*/ 25 h 323"/>
                <a:gd name="T72" fmla="*/ 333 w 530"/>
                <a:gd name="T73" fmla="*/ 34 h 323"/>
                <a:gd name="T74" fmla="*/ 343 w 530"/>
                <a:gd name="T75" fmla="*/ 25 h 323"/>
                <a:gd name="T76" fmla="*/ 343 w 530"/>
                <a:gd name="T77" fmla="*/ 34 h 323"/>
                <a:gd name="T78" fmla="*/ 390 w 530"/>
                <a:gd name="T79" fmla="*/ 25 h 323"/>
                <a:gd name="T80" fmla="*/ 371 w 530"/>
                <a:gd name="T81" fmla="*/ 25 h 323"/>
                <a:gd name="T82" fmla="*/ 418 w 530"/>
                <a:gd name="T83" fmla="*/ 34 h 323"/>
                <a:gd name="T84" fmla="*/ 428 w 530"/>
                <a:gd name="T85" fmla="*/ 25 h 323"/>
                <a:gd name="T86" fmla="*/ 428 w 530"/>
                <a:gd name="T87" fmla="*/ 3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0" h="323">
                  <a:moveTo>
                    <a:pt x="530" y="29"/>
                  </a:moveTo>
                  <a:cubicBezTo>
                    <a:pt x="472" y="0"/>
                    <a:pt x="472" y="0"/>
                    <a:pt x="472" y="0"/>
                  </a:cubicBezTo>
                  <a:cubicBezTo>
                    <a:pt x="472" y="25"/>
                    <a:pt x="472" y="25"/>
                    <a:pt x="472" y="25"/>
                  </a:cubicBezTo>
                  <a:cubicBezTo>
                    <a:pt x="456" y="25"/>
                    <a:pt x="456" y="25"/>
                    <a:pt x="456" y="25"/>
                  </a:cubicBezTo>
                  <a:cubicBezTo>
                    <a:pt x="456" y="34"/>
                    <a:pt x="456" y="34"/>
                    <a:pt x="456" y="34"/>
                  </a:cubicBezTo>
                  <a:cubicBezTo>
                    <a:pt x="472" y="34"/>
                    <a:pt x="472" y="34"/>
                    <a:pt x="472" y="34"/>
                  </a:cubicBezTo>
                  <a:cubicBezTo>
                    <a:pt x="472" y="58"/>
                    <a:pt x="472" y="58"/>
                    <a:pt x="472" y="58"/>
                  </a:cubicBezTo>
                  <a:cubicBezTo>
                    <a:pt x="530" y="29"/>
                    <a:pt x="530" y="29"/>
                    <a:pt x="530" y="29"/>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5"/>
                  </a:moveTo>
                  <a:cubicBezTo>
                    <a:pt x="9" y="295"/>
                    <a:pt x="9" y="295"/>
                    <a:pt x="9" y="295"/>
                  </a:cubicBezTo>
                  <a:cubicBezTo>
                    <a:pt x="9" y="276"/>
                    <a:pt x="9" y="276"/>
                    <a:pt x="9" y="276"/>
                  </a:cubicBezTo>
                  <a:cubicBezTo>
                    <a:pt x="0" y="276"/>
                    <a:pt x="0" y="276"/>
                    <a:pt x="0" y="276"/>
                  </a:cubicBezTo>
                  <a:cubicBezTo>
                    <a:pt x="0" y="295"/>
                    <a:pt x="0" y="295"/>
                    <a:pt x="0" y="295"/>
                  </a:cubicBezTo>
                  <a:close/>
                  <a:moveTo>
                    <a:pt x="0" y="267"/>
                  </a:moveTo>
                  <a:cubicBezTo>
                    <a:pt x="9" y="267"/>
                    <a:pt x="9" y="267"/>
                    <a:pt x="9" y="267"/>
                  </a:cubicBezTo>
                  <a:cubicBezTo>
                    <a:pt x="9" y="248"/>
                    <a:pt x="9" y="248"/>
                    <a:pt x="9" y="248"/>
                  </a:cubicBezTo>
                  <a:cubicBezTo>
                    <a:pt x="0" y="248"/>
                    <a:pt x="0" y="248"/>
                    <a:pt x="0" y="248"/>
                  </a:cubicBezTo>
                  <a:cubicBezTo>
                    <a:pt x="0" y="267"/>
                    <a:pt x="0" y="267"/>
                    <a:pt x="0" y="267"/>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10"/>
                  </a:moveTo>
                  <a:cubicBezTo>
                    <a:pt x="9" y="210"/>
                    <a:pt x="9" y="210"/>
                    <a:pt x="9" y="210"/>
                  </a:cubicBezTo>
                  <a:cubicBezTo>
                    <a:pt x="9" y="191"/>
                    <a:pt x="9" y="191"/>
                    <a:pt x="9" y="191"/>
                  </a:cubicBezTo>
                  <a:cubicBezTo>
                    <a:pt x="0" y="191"/>
                    <a:pt x="0" y="191"/>
                    <a:pt x="0" y="191"/>
                  </a:cubicBezTo>
                  <a:cubicBezTo>
                    <a:pt x="0" y="210"/>
                    <a:pt x="0" y="210"/>
                    <a:pt x="0" y="210"/>
                  </a:cubicBezTo>
                  <a:close/>
                  <a:moveTo>
                    <a:pt x="0" y="182"/>
                  </a:moveTo>
                  <a:cubicBezTo>
                    <a:pt x="9" y="182"/>
                    <a:pt x="9" y="182"/>
                    <a:pt x="9" y="182"/>
                  </a:cubicBezTo>
                  <a:cubicBezTo>
                    <a:pt x="9" y="163"/>
                    <a:pt x="9" y="163"/>
                    <a:pt x="9" y="163"/>
                  </a:cubicBezTo>
                  <a:cubicBezTo>
                    <a:pt x="0" y="163"/>
                    <a:pt x="0" y="163"/>
                    <a:pt x="0" y="163"/>
                  </a:cubicBezTo>
                  <a:cubicBezTo>
                    <a:pt x="0" y="182"/>
                    <a:pt x="0" y="182"/>
                    <a:pt x="0" y="182"/>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5"/>
                  </a:moveTo>
                  <a:cubicBezTo>
                    <a:pt x="9" y="125"/>
                    <a:pt x="9" y="125"/>
                    <a:pt x="9" y="125"/>
                  </a:cubicBezTo>
                  <a:cubicBezTo>
                    <a:pt x="10" y="107"/>
                    <a:pt x="10" y="107"/>
                    <a:pt x="10" y="107"/>
                  </a:cubicBezTo>
                  <a:cubicBezTo>
                    <a:pt x="1" y="105"/>
                    <a:pt x="1" y="105"/>
                    <a:pt x="1" y="105"/>
                  </a:cubicBezTo>
                  <a:cubicBezTo>
                    <a:pt x="0" y="125"/>
                    <a:pt x="0" y="125"/>
                    <a:pt x="0" y="125"/>
                  </a:cubicBezTo>
                  <a:close/>
                  <a:moveTo>
                    <a:pt x="3" y="96"/>
                  </a:moveTo>
                  <a:cubicBezTo>
                    <a:pt x="8" y="77"/>
                    <a:pt x="8" y="77"/>
                    <a:pt x="8" y="77"/>
                  </a:cubicBezTo>
                  <a:cubicBezTo>
                    <a:pt x="17" y="81"/>
                    <a:pt x="17" y="81"/>
                    <a:pt x="17" y="81"/>
                  </a:cubicBezTo>
                  <a:cubicBezTo>
                    <a:pt x="15" y="86"/>
                    <a:pt x="13" y="92"/>
                    <a:pt x="12" y="98"/>
                  </a:cubicBezTo>
                  <a:cubicBezTo>
                    <a:pt x="3" y="96"/>
                    <a:pt x="3" y="96"/>
                    <a:pt x="3" y="96"/>
                  </a:cubicBezTo>
                  <a:close/>
                  <a:moveTo>
                    <a:pt x="13" y="68"/>
                  </a:moveTo>
                  <a:cubicBezTo>
                    <a:pt x="25" y="52"/>
                    <a:pt x="25" y="52"/>
                    <a:pt x="25" y="52"/>
                  </a:cubicBezTo>
                  <a:cubicBezTo>
                    <a:pt x="31" y="58"/>
                    <a:pt x="31" y="58"/>
                    <a:pt x="31" y="58"/>
                  </a:cubicBezTo>
                  <a:cubicBezTo>
                    <a:pt x="21" y="72"/>
                    <a:pt x="21" y="72"/>
                    <a:pt x="21" y="72"/>
                  </a:cubicBezTo>
                  <a:cubicBezTo>
                    <a:pt x="13" y="68"/>
                    <a:pt x="13" y="68"/>
                    <a:pt x="13" y="68"/>
                  </a:cubicBezTo>
                  <a:close/>
                  <a:moveTo>
                    <a:pt x="32" y="45"/>
                  </a:moveTo>
                  <a:cubicBezTo>
                    <a:pt x="49" y="35"/>
                    <a:pt x="49" y="35"/>
                    <a:pt x="49" y="35"/>
                  </a:cubicBezTo>
                  <a:cubicBezTo>
                    <a:pt x="53" y="43"/>
                    <a:pt x="53" y="43"/>
                    <a:pt x="53" y="43"/>
                  </a:cubicBezTo>
                  <a:cubicBezTo>
                    <a:pt x="38" y="52"/>
                    <a:pt x="38" y="52"/>
                    <a:pt x="38" y="52"/>
                  </a:cubicBezTo>
                  <a:cubicBezTo>
                    <a:pt x="32" y="45"/>
                    <a:pt x="32" y="45"/>
                    <a:pt x="32" y="45"/>
                  </a:cubicBezTo>
                  <a:close/>
                  <a:moveTo>
                    <a:pt x="58" y="31"/>
                  </a:moveTo>
                  <a:cubicBezTo>
                    <a:pt x="78" y="26"/>
                    <a:pt x="78" y="26"/>
                    <a:pt x="78" y="26"/>
                  </a:cubicBezTo>
                  <a:cubicBezTo>
                    <a:pt x="79" y="36"/>
                    <a:pt x="79" y="36"/>
                    <a:pt x="79" y="36"/>
                  </a:cubicBezTo>
                  <a:cubicBezTo>
                    <a:pt x="61" y="40"/>
                    <a:pt x="61" y="40"/>
                    <a:pt x="61" y="40"/>
                  </a:cubicBezTo>
                  <a:cubicBezTo>
                    <a:pt x="58" y="31"/>
                    <a:pt x="58" y="31"/>
                    <a:pt x="58" y="31"/>
                  </a:cubicBezTo>
                  <a:close/>
                  <a:moveTo>
                    <a:pt x="87" y="25"/>
                  </a:moveTo>
                  <a:cubicBezTo>
                    <a:pt x="107" y="25"/>
                    <a:pt x="107" y="25"/>
                    <a:pt x="107" y="25"/>
                  </a:cubicBezTo>
                  <a:cubicBezTo>
                    <a:pt x="107" y="34"/>
                    <a:pt x="107" y="34"/>
                    <a:pt x="107" y="34"/>
                  </a:cubicBezTo>
                  <a:cubicBezTo>
                    <a:pt x="88" y="35"/>
                    <a:pt x="88" y="35"/>
                    <a:pt x="88" y="35"/>
                  </a:cubicBezTo>
                  <a:cubicBezTo>
                    <a:pt x="87" y="25"/>
                    <a:pt x="87" y="25"/>
                    <a:pt x="87" y="25"/>
                  </a:cubicBezTo>
                  <a:close/>
                  <a:moveTo>
                    <a:pt x="116" y="25"/>
                  </a:moveTo>
                  <a:cubicBezTo>
                    <a:pt x="135" y="25"/>
                    <a:pt x="135" y="25"/>
                    <a:pt x="135" y="25"/>
                  </a:cubicBezTo>
                  <a:cubicBezTo>
                    <a:pt x="135" y="34"/>
                    <a:pt x="135" y="34"/>
                    <a:pt x="135" y="34"/>
                  </a:cubicBezTo>
                  <a:cubicBezTo>
                    <a:pt x="116" y="34"/>
                    <a:pt x="116" y="34"/>
                    <a:pt x="116" y="34"/>
                  </a:cubicBezTo>
                  <a:cubicBezTo>
                    <a:pt x="116" y="25"/>
                    <a:pt x="116" y="25"/>
                    <a:pt x="116" y="25"/>
                  </a:cubicBezTo>
                  <a:close/>
                  <a:moveTo>
                    <a:pt x="144" y="25"/>
                  </a:moveTo>
                  <a:cubicBezTo>
                    <a:pt x="163" y="25"/>
                    <a:pt x="163" y="25"/>
                    <a:pt x="163" y="25"/>
                  </a:cubicBezTo>
                  <a:cubicBezTo>
                    <a:pt x="163" y="34"/>
                    <a:pt x="163" y="34"/>
                    <a:pt x="163" y="34"/>
                  </a:cubicBezTo>
                  <a:cubicBezTo>
                    <a:pt x="144" y="34"/>
                    <a:pt x="144" y="34"/>
                    <a:pt x="144" y="34"/>
                  </a:cubicBezTo>
                  <a:cubicBezTo>
                    <a:pt x="144" y="25"/>
                    <a:pt x="144" y="25"/>
                    <a:pt x="144" y="25"/>
                  </a:cubicBezTo>
                  <a:close/>
                  <a:moveTo>
                    <a:pt x="173" y="25"/>
                  </a:moveTo>
                  <a:cubicBezTo>
                    <a:pt x="192" y="25"/>
                    <a:pt x="192" y="25"/>
                    <a:pt x="192" y="25"/>
                  </a:cubicBezTo>
                  <a:cubicBezTo>
                    <a:pt x="192" y="34"/>
                    <a:pt x="192" y="34"/>
                    <a:pt x="192" y="34"/>
                  </a:cubicBezTo>
                  <a:cubicBezTo>
                    <a:pt x="173" y="34"/>
                    <a:pt x="173" y="34"/>
                    <a:pt x="173" y="34"/>
                  </a:cubicBezTo>
                  <a:cubicBezTo>
                    <a:pt x="173" y="25"/>
                    <a:pt x="173" y="25"/>
                    <a:pt x="173" y="25"/>
                  </a:cubicBezTo>
                  <a:close/>
                  <a:moveTo>
                    <a:pt x="201" y="25"/>
                  </a:moveTo>
                  <a:cubicBezTo>
                    <a:pt x="220" y="25"/>
                    <a:pt x="220" y="25"/>
                    <a:pt x="220" y="25"/>
                  </a:cubicBezTo>
                  <a:cubicBezTo>
                    <a:pt x="220" y="34"/>
                    <a:pt x="220" y="34"/>
                    <a:pt x="220" y="34"/>
                  </a:cubicBezTo>
                  <a:cubicBezTo>
                    <a:pt x="201" y="34"/>
                    <a:pt x="201" y="34"/>
                    <a:pt x="201" y="34"/>
                  </a:cubicBezTo>
                  <a:cubicBezTo>
                    <a:pt x="201" y="25"/>
                    <a:pt x="201" y="25"/>
                    <a:pt x="201" y="25"/>
                  </a:cubicBezTo>
                  <a:close/>
                  <a:moveTo>
                    <a:pt x="229" y="25"/>
                  </a:moveTo>
                  <a:cubicBezTo>
                    <a:pt x="248" y="25"/>
                    <a:pt x="248" y="25"/>
                    <a:pt x="248" y="25"/>
                  </a:cubicBezTo>
                  <a:cubicBezTo>
                    <a:pt x="248" y="34"/>
                    <a:pt x="248" y="34"/>
                    <a:pt x="248" y="34"/>
                  </a:cubicBezTo>
                  <a:cubicBezTo>
                    <a:pt x="229" y="34"/>
                    <a:pt x="229" y="34"/>
                    <a:pt x="229" y="34"/>
                  </a:cubicBezTo>
                  <a:cubicBezTo>
                    <a:pt x="229" y="25"/>
                    <a:pt x="229" y="25"/>
                    <a:pt x="229" y="25"/>
                  </a:cubicBezTo>
                  <a:close/>
                  <a:moveTo>
                    <a:pt x="258" y="25"/>
                  </a:moveTo>
                  <a:cubicBezTo>
                    <a:pt x="277" y="25"/>
                    <a:pt x="277" y="25"/>
                    <a:pt x="277" y="25"/>
                  </a:cubicBezTo>
                  <a:cubicBezTo>
                    <a:pt x="277" y="34"/>
                    <a:pt x="277" y="34"/>
                    <a:pt x="277" y="34"/>
                  </a:cubicBezTo>
                  <a:cubicBezTo>
                    <a:pt x="258" y="34"/>
                    <a:pt x="258" y="34"/>
                    <a:pt x="258" y="34"/>
                  </a:cubicBezTo>
                  <a:cubicBezTo>
                    <a:pt x="258" y="25"/>
                    <a:pt x="258" y="25"/>
                    <a:pt x="258" y="25"/>
                  </a:cubicBezTo>
                  <a:close/>
                  <a:moveTo>
                    <a:pt x="286" y="25"/>
                  </a:moveTo>
                  <a:cubicBezTo>
                    <a:pt x="305" y="25"/>
                    <a:pt x="305" y="25"/>
                    <a:pt x="305" y="25"/>
                  </a:cubicBezTo>
                  <a:cubicBezTo>
                    <a:pt x="305" y="34"/>
                    <a:pt x="305" y="34"/>
                    <a:pt x="305" y="34"/>
                  </a:cubicBezTo>
                  <a:cubicBezTo>
                    <a:pt x="286" y="34"/>
                    <a:pt x="286" y="34"/>
                    <a:pt x="286" y="34"/>
                  </a:cubicBezTo>
                  <a:cubicBezTo>
                    <a:pt x="286" y="25"/>
                    <a:pt x="286" y="25"/>
                    <a:pt x="286" y="25"/>
                  </a:cubicBezTo>
                  <a:close/>
                  <a:moveTo>
                    <a:pt x="314" y="25"/>
                  </a:moveTo>
                  <a:cubicBezTo>
                    <a:pt x="333" y="25"/>
                    <a:pt x="333" y="25"/>
                    <a:pt x="333" y="25"/>
                  </a:cubicBezTo>
                  <a:cubicBezTo>
                    <a:pt x="333" y="34"/>
                    <a:pt x="333" y="34"/>
                    <a:pt x="333" y="34"/>
                  </a:cubicBezTo>
                  <a:cubicBezTo>
                    <a:pt x="314" y="34"/>
                    <a:pt x="314" y="34"/>
                    <a:pt x="314" y="34"/>
                  </a:cubicBezTo>
                  <a:cubicBezTo>
                    <a:pt x="314" y="25"/>
                    <a:pt x="314" y="25"/>
                    <a:pt x="314" y="25"/>
                  </a:cubicBezTo>
                  <a:close/>
                  <a:moveTo>
                    <a:pt x="343" y="25"/>
                  </a:moveTo>
                  <a:cubicBezTo>
                    <a:pt x="362" y="25"/>
                    <a:pt x="362" y="25"/>
                    <a:pt x="362" y="25"/>
                  </a:cubicBezTo>
                  <a:cubicBezTo>
                    <a:pt x="362" y="34"/>
                    <a:pt x="362" y="34"/>
                    <a:pt x="362" y="34"/>
                  </a:cubicBezTo>
                  <a:cubicBezTo>
                    <a:pt x="343" y="34"/>
                    <a:pt x="343" y="34"/>
                    <a:pt x="343" y="34"/>
                  </a:cubicBezTo>
                  <a:cubicBezTo>
                    <a:pt x="343" y="25"/>
                    <a:pt x="343" y="25"/>
                    <a:pt x="343" y="25"/>
                  </a:cubicBezTo>
                  <a:close/>
                  <a:moveTo>
                    <a:pt x="371" y="25"/>
                  </a:moveTo>
                  <a:cubicBezTo>
                    <a:pt x="390" y="25"/>
                    <a:pt x="390" y="25"/>
                    <a:pt x="390" y="25"/>
                  </a:cubicBezTo>
                  <a:cubicBezTo>
                    <a:pt x="390" y="34"/>
                    <a:pt x="390" y="34"/>
                    <a:pt x="390" y="34"/>
                  </a:cubicBezTo>
                  <a:cubicBezTo>
                    <a:pt x="371" y="34"/>
                    <a:pt x="371" y="34"/>
                    <a:pt x="371" y="34"/>
                  </a:cubicBezTo>
                  <a:cubicBezTo>
                    <a:pt x="371" y="25"/>
                    <a:pt x="371" y="25"/>
                    <a:pt x="371" y="25"/>
                  </a:cubicBezTo>
                  <a:close/>
                  <a:moveTo>
                    <a:pt x="399" y="25"/>
                  </a:moveTo>
                  <a:cubicBezTo>
                    <a:pt x="418" y="25"/>
                    <a:pt x="418" y="25"/>
                    <a:pt x="418" y="25"/>
                  </a:cubicBezTo>
                  <a:cubicBezTo>
                    <a:pt x="418" y="34"/>
                    <a:pt x="418" y="34"/>
                    <a:pt x="418" y="34"/>
                  </a:cubicBezTo>
                  <a:cubicBezTo>
                    <a:pt x="399" y="34"/>
                    <a:pt x="399" y="34"/>
                    <a:pt x="399" y="34"/>
                  </a:cubicBezTo>
                  <a:cubicBezTo>
                    <a:pt x="399" y="25"/>
                    <a:pt x="399" y="25"/>
                    <a:pt x="399" y="25"/>
                  </a:cubicBezTo>
                  <a:close/>
                  <a:moveTo>
                    <a:pt x="428" y="25"/>
                  </a:moveTo>
                  <a:cubicBezTo>
                    <a:pt x="447" y="25"/>
                    <a:pt x="447" y="25"/>
                    <a:pt x="447" y="25"/>
                  </a:cubicBezTo>
                  <a:cubicBezTo>
                    <a:pt x="447" y="34"/>
                    <a:pt x="447" y="34"/>
                    <a:pt x="447" y="34"/>
                  </a:cubicBezTo>
                  <a:cubicBezTo>
                    <a:pt x="428" y="34"/>
                    <a:pt x="428" y="34"/>
                    <a:pt x="428" y="34"/>
                  </a:cubicBezTo>
                  <a:cubicBezTo>
                    <a:pt x="428" y="25"/>
                    <a:pt x="428" y="25"/>
                    <a:pt x="428"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6" name="Freeform 28"/>
            <p:cNvSpPr>
              <a:spLocks noEditPoints="1"/>
            </p:cNvSpPr>
            <p:nvPr/>
          </p:nvSpPr>
          <p:spPr bwMode="auto">
            <a:xfrm>
              <a:off x="4956372" y="3845163"/>
              <a:ext cx="1074455" cy="77774"/>
            </a:xfrm>
            <a:custGeom>
              <a:avLst/>
              <a:gdLst>
                <a:gd name="T0" fmla="*/ 862 w 961"/>
                <a:gd name="T1" fmla="*/ 41 h 69"/>
                <a:gd name="T2" fmla="*/ 840 w 961"/>
                <a:gd name="T3" fmla="*/ 29 h 69"/>
                <a:gd name="T4" fmla="*/ 828 w 961"/>
                <a:gd name="T5" fmla="*/ 41 h 69"/>
                <a:gd name="T6" fmla="*/ 807 w 961"/>
                <a:gd name="T7" fmla="*/ 29 h 69"/>
                <a:gd name="T8" fmla="*/ 795 w 961"/>
                <a:gd name="T9" fmla="*/ 41 h 69"/>
                <a:gd name="T10" fmla="*/ 772 w 961"/>
                <a:gd name="T11" fmla="*/ 29 h 69"/>
                <a:gd name="T12" fmla="*/ 761 w 961"/>
                <a:gd name="T13" fmla="*/ 41 h 69"/>
                <a:gd name="T14" fmla="*/ 739 w 961"/>
                <a:gd name="T15" fmla="*/ 29 h 69"/>
                <a:gd name="T16" fmla="*/ 727 w 961"/>
                <a:gd name="T17" fmla="*/ 41 h 69"/>
                <a:gd name="T18" fmla="*/ 705 w 961"/>
                <a:gd name="T19" fmla="*/ 29 h 69"/>
                <a:gd name="T20" fmla="*/ 694 w 961"/>
                <a:gd name="T21" fmla="*/ 41 h 69"/>
                <a:gd name="T22" fmla="*/ 671 w 961"/>
                <a:gd name="T23" fmla="*/ 29 h 69"/>
                <a:gd name="T24" fmla="*/ 660 w 961"/>
                <a:gd name="T25" fmla="*/ 41 h 69"/>
                <a:gd name="T26" fmla="*/ 638 w 961"/>
                <a:gd name="T27" fmla="*/ 29 h 69"/>
                <a:gd name="T28" fmla="*/ 626 w 961"/>
                <a:gd name="T29" fmla="*/ 41 h 69"/>
                <a:gd name="T30" fmla="*/ 604 w 961"/>
                <a:gd name="T31" fmla="*/ 29 h 69"/>
                <a:gd name="T32" fmla="*/ 592 w 961"/>
                <a:gd name="T33" fmla="*/ 41 h 69"/>
                <a:gd name="T34" fmla="*/ 570 w 961"/>
                <a:gd name="T35" fmla="*/ 29 h 69"/>
                <a:gd name="T36" fmla="*/ 559 w 961"/>
                <a:gd name="T37" fmla="*/ 41 h 69"/>
                <a:gd name="T38" fmla="*/ 537 w 961"/>
                <a:gd name="T39" fmla="*/ 29 h 69"/>
                <a:gd name="T40" fmla="*/ 506 w 961"/>
                <a:gd name="T41" fmla="*/ 29 h 69"/>
                <a:gd name="T42" fmla="*/ 526 w 961"/>
                <a:gd name="T43" fmla="*/ 41 h 69"/>
                <a:gd name="T44" fmla="*/ 471 w 961"/>
                <a:gd name="T45" fmla="*/ 29 h 69"/>
                <a:gd name="T46" fmla="*/ 494 w 961"/>
                <a:gd name="T47" fmla="*/ 41 h 69"/>
                <a:gd name="T48" fmla="*/ 438 w 961"/>
                <a:gd name="T49" fmla="*/ 29 h 69"/>
                <a:gd name="T50" fmla="*/ 460 w 961"/>
                <a:gd name="T51" fmla="*/ 41 h 69"/>
                <a:gd name="T52" fmla="*/ 404 w 961"/>
                <a:gd name="T53" fmla="*/ 29 h 69"/>
                <a:gd name="T54" fmla="*/ 427 w 961"/>
                <a:gd name="T55" fmla="*/ 41 h 69"/>
                <a:gd name="T56" fmla="*/ 370 w 961"/>
                <a:gd name="T57" fmla="*/ 29 h 69"/>
                <a:gd name="T58" fmla="*/ 393 w 961"/>
                <a:gd name="T59" fmla="*/ 41 h 69"/>
                <a:gd name="T60" fmla="*/ 337 w 961"/>
                <a:gd name="T61" fmla="*/ 29 h 69"/>
                <a:gd name="T62" fmla="*/ 359 w 961"/>
                <a:gd name="T63" fmla="*/ 41 h 69"/>
                <a:gd name="T64" fmla="*/ 303 w 961"/>
                <a:gd name="T65" fmla="*/ 29 h 69"/>
                <a:gd name="T66" fmla="*/ 326 w 961"/>
                <a:gd name="T67" fmla="*/ 41 h 69"/>
                <a:gd name="T68" fmla="*/ 269 w 961"/>
                <a:gd name="T69" fmla="*/ 29 h 69"/>
                <a:gd name="T70" fmla="*/ 291 w 961"/>
                <a:gd name="T71" fmla="*/ 41 h 69"/>
                <a:gd name="T72" fmla="*/ 236 w 961"/>
                <a:gd name="T73" fmla="*/ 29 h 69"/>
                <a:gd name="T74" fmla="*/ 258 w 961"/>
                <a:gd name="T75" fmla="*/ 41 h 69"/>
                <a:gd name="T76" fmla="*/ 202 w 961"/>
                <a:gd name="T77" fmla="*/ 29 h 69"/>
                <a:gd name="T78" fmla="*/ 225 w 961"/>
                <a:gd name="T79" fmla="*/ 41 h 69"/>
                <a:gd name="T80" fmla="*/ 168 w 961"/>
                <a:gd name="T81" fmla="*/ 29 h 69"/>
                <a:gd name="T82" fmla="*/ 190 w 961"/>
                <a:gd name="T83" fmla="*/ 41 h 69"/>
                <a:gd name="T84" fmla="*/ 134 w 961"/>
                <a:gd name="T85" fmla="*/ 29 h 69"/>
                <a:gd name="T86" fmla="*/ 157 w 961"/>
                <a:gd name="T87" fmla="*/ 41 h 69"/>
                <a:gd name="T88" fmla="*/ 101 w 961"/>
                <a:gd name="T89" fmla="*/ 29 h 69"/>
                <a:gd name="T90" fmla="*/ 124 w 961"/>
                <a:gd name="T91" fmla="*/ 41 h 69"/>
                <a:gd name="T92" fmla="*/ 67 w 961"/>
                <a:gd name="T93" fmla="*/ 29 h 69"/>
                <a:gd name="T94" fmla="*/ 89 w 961"/>
                <a:gd name="T95" fmla="*/ 41 h 69"/>
                <a:gd name="T96" fmla="*/ 33 w 961"/>
                <a:gd name="T97" fmla="*/ 29 h 69"/>
                <a:gd name="T98" fmla="*/ 56 w 961"/>
                <a:gd name="T99" fmla="*/ 41 h 69"/>
                <a:gd name="T100" fmla="*/ 0 w 961"/>
                <a:gd name="T101" fmla="*/ 29 h 69"/>
                <a:gd name="T102" fmla="*/ 23 w 961"/>
                <a:gd name="T103" fmla="*/ 41 h 69"/>
                <a:gd name="T104" fmla="*/ 892 w 961"/>
                <a:gd name="T105" fmla="*/ 29 h 69"/>
                <a:gd name="T106" fmla="*/ 892 w 961"/>
                <a:gd name="T107" fmla="*/ 41 h 69"/>
                <a:gd name="T108" fmla="*/ 961 w 961"/>
                <a:gd name="T109"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840" y="29"/>
                  </a:moveTo>
                  <a:lnTo>
                    <a:pt x="862" y="29"/>
                  </a:lnTo>
                  <a:lnTo>
                    <a:pt x="862" y="41"/>
                  </a:lnTo>
                  <a:lnTo>
                    <a:pt x="840" y="41"/>
                  </a:lnTo>
                  <a:lnTo>
                    <a:pt x="840" y="29"/>
                  </a:lnTo>
                  <a:lnTo>
                    <a:pt x="840" y="29"/>
                  </a:lnTo>
                  <a:close/>
                  <a:moveTo>
                    <a:pt x="807" y="29"/>
                  </a:moveTo>
                  <a:lnTo>
                    <a:pt x="828" y="29"/>
                  </a:lnTo>
                  <a:lnTo>
                    <a:pt x="828" y="41"/>
                  </a:lnTo>
                  <a:lnTo>
                    <a:pt x="807" y="41"/>
                  </a:lnTo>
                  <a:lnTo>
                    <a:pt x="807" y="29"/>
                  </a:lnTo>
                  <a:lnTo>
                    <a:pt x="807" y="29"/>
                  </a:lnTo>
                  <a:close/>
                  <a:moveTo>
                    <a:pt x="772" y="29"/>
                  </a:moveTo>
                  <a:lnTo>
                    <a:pt x="795" y="29"/>
                  </a:lnTo>
                  <a:lnTo>
                    <a:pt x="795" y="41"/>
                  </a:lnTo>
                  <a:lnTo>
                    <a:pt x="772" y="41"/>
                  </a:lnTo>
                  <a:lnTo>
                    <a:pt x="772" y="29"/>
                  </a:lnTo>
                  <a:lnTo>
                    <a:pt x="772" y="29"/>
                  </a:lnTo>
                  <a:close/>
                  <a:moveTo>
                    <a:pt x="739" y="29"/>
                  </a:moveTo>
                  <a:lnTo>
                    <a:pt x="761" y="29"/>
                  </a:lnTo>
                  <a:lnTo>
                    <a:pt x="761" y="41"/>
                  </a:lnTo>
                  <a:lnTo>
                    <a:pt x="739" y="41"/>
                  </a:lnTo>
                  <a:lnTo>
                    <a:pt x="739" y="29"/>
                  </a:lnTo>
                  <a:lnTo>
                    <a:pt x="739" y="29"/>
                  </a:lnTo>
                  <a:close/>
                  <a:moveTo>
                    <a:pt x="705" y="29"/>
                  </a:moveTo>
                  <a:lnTo>
                    <a:pt x="727" y="29"/>
                  </a:lnTo>
                  <a:lnTo>
                    <a:pt x="727" y="41"/>
                  </a:lnTo>
                  <a:lnTo>
                    <a:pt x="705" y="41"/>
                  </a:lnTo>
                  <a:lnTo>
                    <a:pt x="705" y="29"/>
                  </a:lnTo>
                  <a:lnTo>
                    <a:pt x="705" y="29"/>
                  </a:lnTo>
                  <a:close/>
                  <a:moveTo>
                    <a:pt x="671" y="29"/>
                  </a:moveTo>
                  <a:lnTo>
                    <a:pt x="694" y="29"/>
                  </a:lnTo>
                  <a:lnTo>
                    <a:pt x="694" y="41"/>
                  </a:lnTo>
                  <a:lnTo>
                    <a:pt x="671" y="41"/>
                  </a:lnTo>
                  <a:lnTo>
                    <a:pt x="671" y="29"/>
                  </a:lnTo>
                  <a:lnTo>
                    <a:pt x="671" y="29"/>
                  </a:lnTo>
                  <a:close/>
                  <a:moveTo>
                    <a:pt x="638" y="29"/>
                  </a:moveTo>
                  <a:lnTo>
                    <a:pt x="660" y="29"/>
                  </a:lnTo>
                  <a:lnTo>
                    <a:pt x="660" y="41"/>
                  </a:lnTo>
                  <a:lnTo>
                    <a:pt x="638" y="41"/>
                  </a:lnTo>
                  <a:lnTo>
                    <a:pt x="638" y="29"/>
                  </a:lnTo>
                  <a:lnTo>
                    <a:pt x="638" y="29"/>
                  </a:lnTo>
                  <a:close/>
                  <a:moveTo>
                    <a:pt x="604" y="29"/>
                  </a:moveTo>
                  <a:lnTo>
                    <a:pt x="626" y="29"/>
                  </a:lnTo>
                  <a:lnTo>
                    <a:pt x="626" y="41"/>
                  </a:lnTo>
                  <a:lnTo>
                    <a:pt x="604" y="41"/>
                  </a:lnTo>
                  <a:lnTo>
                    <a:pt x="604" y="29"/>
                  </a:lnTo>
                  <a:lnTo>
                    <a:pt x="604" y="29"/>
                  </a:lnTo>
                  <a:close/>
                  <a:moveTo>
                    <a:pt x="570" y="29"/>
                  </a:moveTo>
                  <a:lnTo>
                    <a:pt x="592" y="29"/>
                  </a:lnTo>
                  <a:lnTo>
                    <a:pt x="592" y="41"/>
                  </a:lnTo>
                  <a:lnTo>
                    <a:pt x="570" y="41"/>
                  </a:lnTo>
                  <a:lnTo>
                    <a:pt x="570" y="29"/>
                  </a:lnTo>
                  <a:lnTo>
                    <a:pt x="570" y="29"/>
                  </a:lnTo>
                  <a:close/>
                  <a:moveTo>
                    <a:pt x="537" y="29"/>
                  </a:moveTo>
                  <a:lnTo>
                    <a:pt x="559" y="29"/>
                  </a:lnTo>
                  <a:lnTo>
                    <a:pt x="559" y="41"/>
                  </a:lnTo>
                  <a:lnTo>
                    <a:pt x="537" y="41"/>
                  </a:lnTo>
                  <a:lnTo>
                    <a:pt x="537" y="29"/>
                  </a:lnTo>
                  <a:lnTo>
                    <a:pt x="537" y="29"/>
                  </a:lnTo>
                  <a:close/>
                  <a:moveTo>
                    <a:pt x="526" y="41"/>
                  </a:moveTo>
                  <a:lnTo>
                    <a:pt x="506" y="41"/>
                  </a:lnTo>
                  <a:lnTo>
                    <a:pt x="506" y="29"/>
                  </a:lnTo>
                  <a:lnTo>
                    <a:pt x="526" y="29"/>
                  </a:lnTo>
                  <a:lnTo>
                    <a:pt x="526" y="41"/>
                  </a:lnTo>
                  <a:lnTo>
                    <a:pt x="526" y="41"/>
                  </a:lnTo>
                  <a:close/>
                  <a:moveTo>
                    <a:pt x="494" y="41"/>
                  </a:moveTo>
                  <a:lnTo>
                    <a:pt x="494" y="29"/>
                  </a:lnTo>
                  <a:lnTo>
                    <a:pt x="471" y="29"/>
                  </a:lnTo>
                  <a:lnTo>
                    <a:pt x="471" y="41"/>
                  </a:lnTo>
                  <a:lnTo>
                    <a:pt x="494" y="41"/>
                  </a:lnTo>
                  <a:lnTo>
                    <a:pt x="494" y="41"/>
                  </a:lnTo>
                  <a:close/>
                  <a:moveTo>
                    <a:pt x="460" y="41"/>
                  </a:moveTo>
                  <a:lnTo>
                    <a:pt x="460" y="29"/>
                  </a:lnTo>
                  <a:lnTo>
                    <a:pt x="438" y="29"/>
                  </a:lnTo>
                  <a:lnTo>
                    <a:pt x="438" y="41"/>
                  </a:lnTo>
                  <a:lnTo>
                    <a:pt x="460" y="41"/>
                  </a:lnTo>
                  <a:lnTo>
                    <a:pt x="460" y="41"/>
                  </a:lnTo>
                  <a:close/>
                  <a:moveTo>
                    <a:pt x="427" y="41"/>
                  </a:moveTo>
                  <a:lnTo>
                    <a:pt x="427" y="29"/>
                  </a:lnTo>
                  <a:lnTo>
                    <a:pt x="404" y="29"/>
                  </a:lnTo>
                  <a:lnTo>
                    <a:pt x="404" y="41"/>
                  </a:lnTo>
                  <a:lnTo>
                    <a:pt x="427" y="41"/>
                  </a:lnTo>
                  <a:lnTo>
                    <a:pt x="427" y="41"/>
                  </a:lnTo>
                  <a:close/>
                  <a:moveTo>
                    <a:pt x="393" y="41"/>
                  </a:moveTo>
                  <a:lnTo>
                    <a:pt x="393" y="29"/>
                  </a:lnTo>
                  <a:lnTo>
                    <a:pt x="370" y="29"/>
                  </a:lnTo>
                  <a:lnTo>
                    <a:pt x="370" y="41"/>
                  </a:lnTo>
                  <a:lnTo>
                    <a:pt x="393" y="41"/>
                  </a:lnTo>
                  <a:lnTo>
                    <a:pt x="393" y="41"/>
                  </a:lnTo>
                  <a:close/>
                  <a:moveTo>
                    <a:pt x="359" y="41"/>
                  </a:moveTo>
                  <a:lnTo>
                    <a:pt x="359" y="29"/>
                  </a:lnTo>
                  <a:lnTo>
                    <a:pt x="337" y="29"/>
                  </a:lnTo>
                  <a:lnTo>
                    <a:pt x="337" y="41"/>
                  </a:lnTo>
                  <a:lnTo>
                    <a:pt x="359" y="41"/>
                  </a:lnTo>
                  <a:lnTo>
                    <a:pt x="359" y="41"/>
                  </a:lnTo>
                  <a:close/>
                  <a:moveTo>
                    <a:pt x="326" y="41"/>
                  </a:moveTo>
                  <a:lnTo>
                    <a:pt x="326" y="29"/>
                  </a:lnTo>
                  <a:lnTo>
                    <a:pt x="303" y="29"/>
                  </a:lnTo>
                  <a:lnTo>
                    <a:pt x="303" y="41"/>
                  </a:lnTo>
                  <a:lnTo>
                    <a:pt x="326" y="41"/>
                  </a:lnTo>
                  <a:lnTo>
                    <a:pt x="326" y="41"/>
                  </a:lnTo>
                  <a:close/>
                  <a:moveTo>
                    <a:pt x="291" y="41"/>
                  </a:moveTo>
                  <a:lnTo>
                    <a:pt x="291" y="29"/>
                  </a:lnTo>
                  <a:lnTo>
                    <a:pt x="269" y="29"/>
                  </a:lnTo>
                  <a:lnTo>
                    <a:pt x="269" y="41"/>
                  </a:lnTo>
                  <a:lnTo>
                    <a:pt x="291" y="41"/>
                  </a:lnTo>
                  <a:lnTo>
                    <a:pt x="291" y="41"/>
                  </a:lnTo>
                  <a:close/>
                  <a:moveTo>
                    <a:pt x="258" y="41"/>
                  </a:moveTo>
                  <a:lnTo>
                    <a:pt x="258" y="29"/>
                  </a:lnTo>
                  <a:lnTo>
                    <a:pt x="236" y="29"/>
                  </a:lnTo>
                  <a:lnTo>
                    <a:pt x="236" y="41"/>
                  </a:lnTo>
                  <a:lnTo>
                    <a:pt x="258" y="41"/>
                  </a:lnTo>
                  <a:lnTo>
                    <a:pt x="258" y="41"/>
                  </a:lnTo>
                  <a:close/>
                  <a:moveTo>
                    <a:pt x="225" y="41"/>
                  </a:moveTo>
                  <a:lnTo>
                    <a:pt x="225" y="29"/>
                  </a:lnTo>
                  <a:lnTo>
                    <a:pt x="202" y="29"/>
                  </a:lnTo>
                  <a:lnTo>
                    <a:pt x="202" y="41"/>
                  </a:lnTo>
                  <a:lnTo>
                    <a:pt x="225" y="41"/>
                  </a:lnTo>
                  <a:lnTo>
                    <a:pt x="225" y="41"/>
                  </a:lnTo>
                  <a:close/>
                  <a:moveTo>
                    <a:pt x="190" y="41"/>
                  </a:moveTo>
                  <a:lnTo>
                    <a:pt x="190" y="29"/>
                  </a:lnTo>
                  <a:lnTo>
                    <a:pt x="168" y="29"/>
                  </a:lnTo>
                  <a:lnTo>
                    <a:pt x="168" y="41"/>
                  </a:lnTo>
                  <a:lnTo>
                    <a:pt x="190" y="41"/>
                  </a:lnTo>
                  <a:lnTo>
                    <a:pt x="190" y="41"/>
                  </a:lnTo>
                  <a:close/>
                  <a:moveTo>
                    <a:pt x="157" y="41"/>
                  </a:moveTo>
                  <a:lnTo>
                    <a:pt x="157" y="29"/>
                  </a:lnTo>
                  <a:lnTo>
                    <a:pt x="134" y="29"/>
                  </a:lnTo>
                  <a:lnTo>
                    <a:pt x="134" y="41"/>
                  </a:lnTo>
                  <a:lnTo>
                    <a:pt x="157" y="41"/>
                  </a:lnTo>
                  <a:lnTo>
                    <a:pt x="157" y="41"/>
                  </a:lnTo>
                  <a:close/>
                  <a:moveTo>
                    <a:pt x="124" y="41"/>
                  </a:moveTo>
                  <a:lnTo>
                    <a:pt x="124" y="29"/>
                  </a:lnTo>
                  <a:lnTo>
                    <a:pt x="101" y="29"/>
                  </a:lnTo>
                  <a:lnTo>
                    <a:pt x="101" y="41"/>
                  </a:lnTo>
                  <a:lnTo>
                    <a:pt x="124" y="41"/>
                  </a:lnTo>
                  <a:lnTo>
                    <a:pt x="124" y="41"/>
                  </a:lnTo>
                  <a:close/>
                  <a:moveTo>
                    <a:pt x="89" y="41"/>
                  </a:moveTo>
                  <a:lnTo>
                    <a:pt x="89" y="29"/>
                  </a:lnTo>
                  <a:lnTo>
                    <a:pt x="67" y="29"/>
                  </a:lnTo>
                  <a:lnTo>
                    <a:pt x="67" y="41"/>
                  </a:lnTo>
                  <a:lnTo>
                    <a:pt x="89" y="41"/>
                  </a:lnTo>
                  <a:lnTo>
                    <a:pt x="89" y="41"/>
                  </a:lnTo>
                  <a:close/>
                  <a:moveTo>
                    <a:pt x="56" y="41"/>
                  </a:moveTo>
                  <a:lnTo>
                    <a:pt x="56" y="29"/>
                  </a:lnTo>
                  <a:lnTo>
                    <a:pt x="33" y="29"/>
                  </a:lnTo>
                  <a:lnTo>
                    <a:pt x="33" y="41"/>
                  </a:lnTo>
                  <a:lnTo>
                    <a:pt x="56" y="41"/>
                  </a:lnTo>
                  <a:lnTo>
                    <a:pt x="56" y="41"/>
                  </a:lnTo>
                  <a:close/>
                  <a:moveTo>
                    <a:pt x="23" y="41"/>
                  </a:moveTo>
                  <a:lnTo>
                    <a:pt x="23" y="29"/>
                  </a:lnTo>
                  <a:lnTo>
                    <a:pt x="0" y="29"/>
                  </a:lnTo>
                  <a:lnTo>
                    <a:pt x="0" y="41"/>
                  </a:lnTo>
                  <a:lnTo>
                    <a:pt x="23" y="41"/>
                  </a:lnTo>
                  <a:lnTo>
                    <a:pt x="23" y="41"/>
                  </a:lnTo>
                  <a:close/>
                  <a:moveTo>
                    <a:pt x="961" y="35"/>
                  </a:moveTo>
                  <a:lnTo>
                    <a:pt x="892" y="0"/>
                  </a:lnTo>
                  <a:lnTo>
                    <a:pt x="892" y="29"/>
                  </a:lnTo>
                  <a:lnTo>
                    <a:pt x="873" y="29"/>
                  </a:lnTo>
                  <a:lnTo>
                    <a:pt x="873" y="41"/>
                  </a:lnTo>
                  <a:lnTo>
                    <a:pt x="892" y="41"/>
                  </a:lnTo>
                  <a:lnTo>
                    <a:pt x="892" y="69"/>
                  </a:lnTo>
                  <a:lnTo>
                    <a:pt x="961" y="35"/>
                  </a:lnTo>
                  <a:lnTo>
                    <a:pt x="961" y="3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7" name="Freeform 29"/>
            <p:cNvSpPr>
              <a:spLocks noEditPoints="1"/>
            </p:cNvSpPr>
            <p:nvPr/>
          </p:nvSpPr>
          <p:spPr bwMode="auto">
            <a:xfrm>
              <a:off x="5034139" y="4953035"/>
              <a:ext cx="334874" cy="190465"/>
            </a:xfrm>
            <a:custGeom>
              <a:avLst/>
              <a:gdLst>
                <a:gd name="T0" fmla="*/ 145 w 252"/>
                <a:gd name="T1" fmla="*/ 24 h 143"/>
                <a:gd name="T2" fmla="*/ 164 w 252"/>
                <a:gd name="T3" fmla="*/ 24 h 143"/>
                <a:gd name="T4" fmla="*/ 164 w 252"/>
                <a:gd name="T5" fmla="*/ 34 h 143"/>
                <a:gd name="T6" fmla="*/ 145 w 252"/>
                <a:gd name="T7" fmla="*/ 34 h 143"/>
                <a:gd name="T8" fmla="*/ 145 w 252"/>
                <a:gd name="T9" fmla="*/ 24 h 143"/>
                <a:gd name="T10" fmla="*/ 252 w 252"/>
                <a:gd name="T11" fmla="*/ 29 h 143"/>
                <a:gd name="T12" fmla="*/ 194 w 252"/>
                <a:gd name="T13" fmla="*/ 0 h 143"/>
                <a:gd name="T14" fmla="*/ 194 w 252"/>
                <a:gd name="T15" fmla="*/ 24 h 143"/>
                <a:gd name="T16" fmla="*/ 178 w 252"/>
                <a:gd name="T17" fmla="*/ 24 h 143"/>
                <a:gd name="T18" fmla="*/ 178 w 252"/>
                <a:gd name="T19" fmla="*/ 34 h 143"/>
                <a:gd name="T20" fmla="*/ 194 w 252"/>
                <a:gd name="T21" fmla="*/ 34 h 143"/>
                <a:gd name="T22" fmla="*/ 194 w 252"/>
                <a:gd name="T23" fmla="*/ 58 h 143"/>
                <a:gd name="T24" fmla="*/ 252 w 252"/>
                <a:gd name="T25" fmla="*/ 29 h 143"/>
                <a:gd name="T26" fmla="*/ 10 w 252"/>
                <a:gd name="T27" fmla="*/ 143 h 143"/>
                <a:gd name="T28" fmla="*/ 10 w 252"/>
                <a:gd name="T29" fmla="*/ 134 h 143"/>
                <a:gd name="T30" fmla="*/ 0 w 252"/>
                <a:gd name="T31" fmla="*/ 134 h 143"/>
                <a:gd name="T32" fmla="*/ 0 w 252"/>
                <a:gd name="T33" fmla="*/ 143 h 143"/>
                <a:gd name="T34" fmla="*/ 10 w 252"/>
                <a:gd name="T35" fmla="*/ 143 h 143"/>
                <a:gd name="T36" fmla="*/ 0 w 252"/>
                <a:gd name="T37" fmla="*/ 125 h 143"/>
                <a:gd name="T38" fmla="*/ 10 w 252"/>
                <a:gd name="T39" fmla="*/ 125 h 143"/>
                <a:gd name="T40" fmla="*/ 11 w 252"/>
                <a:gd name="T41" fmla="*/ 106 h 143"/>
                <a:gd name="T42" fmla="*/ 2 w 252"/>
                <a:gd name="T43" fmla="*/ 105 h 143"/>
                <a:gd name="T44" fmla="*/ 0 w 252"/>
                <a:gd name="T45" fmla="*/ 125 h 143"/>
                <a:gd name="T46" fmla="*/ 3 w 252"/>
                <a:gd name="T47" fmla="*/ 95 h 143"/>
                <a:gd name="T48" fmla="*/ 9 w 252"/>
                <a:gd name="T49" fmla="*/ 77 h 143"/>
                <a:gd name="T50" fmla="*/ 18 w 252"/>
                <a:gd name="T51" fmla="*/ 80 h 143"/>
                <a:gd name="T52" fmla="*/ 12 w 252"/>
                <a:gd name="T53" fmla="*/ 97 h 143"/>
                <a:gd name="T54" fmla="*/ 3 w 252"/>
                <a:gd name="T55" fmla="*/ 95 h 143"/>
                <a:gd name="T56" fmla="*/ 13 w 252"/>
                <a:gd name="T57" fmla="*/ 68 h 143"/>
                <a:gd name="T58" fmla="*/ 25 w 252"/>
                <a:gd name="T59" fmla="*/ 51 h 143"/>
                <a:gd name="T60" fmla="*/ 32 w 252"/>
                <a:gd name="T61" fmla="*/ 58 h 143"/>
                <a:gd name="T62" fmla="*/ 21 w 252"/>
                <a:gd name="T63" fmla="*/ 72 h 143"/>
                <a:gd name="T64" fmla="*/ 13 w 252"/>
                <a:gd name="T65" fmla="*/ 68 h 143"/>
                <a:gd name="T66" fmla="*/ 33 w 252"/>
                <a:gd name="T67" fmla="*/ 45 h 143"/>
                <a:gd name="T68" fmla="*/ 50 w 252"/>
                <a:gd name="T69" fmla="*/ 34 h 143"/>
                <a:gd name="T70" fmla="*/ 54 w 252"/>
                <a:gd name="T71" fmla="*/ 43 h 143"/>
                <a:gd name="T72" fmla="*/ 38 w 252"/>
                <a:gd name="T73" fmla="*/ 52 h 143"/>
                <a:gd name="T74" fmla="*/ 33 w 252"/>
                <a:gd name="T75" fmla="*/ 45 h 143"/>
                <a:gd name="T76" fmla="*/ 59 w 252"/>
                <a:gd name="T77" fmla="*/ 31 h 143"/>
                <a:gd name="T78" fmla="*/ 78 w 252"/>
                <a:gd name="T79" fmla="*/ 26 h 143"/>
                <a:gd name="T80" fmla="*/ 79 w 252"/>
                <a:gd name="T81" fmla="*/ 35 h 143"/>
                <a:gd name="T82" fmla="*/ 62 w 252"/>
                <a:gd name="T83" fmla="*/ 40 h 143"/>
                <a:gd name="T84" fmla="*/ 59 w 252"/>
                <a:gd name="T85" fmla="*/ 31 h 143"/>
                <a:gd name="T86" fmla="*/ 88 w 252"/>
                <a:gd name="T87" fmla="*/ 25 h 143"/>
                <a:gd name="T88" fmla="*/ 107 w 252"/>
                <a:gd name="T89" fmla="*/ 24 h 143"/>
                <a:gd name="T90" fmla="*/ 107 w 252"/>
                <a:gd name="T91" fmla="*/ 34 h 143"/>
                <a:gd name="T92" fmla="*/ 89 w 252"/>
                <a:gd name="T93" fmla="*/ 34 h 143"/>
                <a:gd name="T94" fmla="*/ 88 w 252"/>
                <a:gd name="T95" fmla="*/ 25 h 143"/>
                <a:gd name="T96" fmla="*/ 116 w 252"/>
                <a:gd name="T97" fmla="*/ 24 h 143"/>
                <a:gd name="T98" fmla="*/ 135 w 252"/>
                <a:gd name="T99" fmla="*/ 24 h 143"/>
                <a:gd name="T100" fmla="*/ 135 w 252"/>
                <a:gd name="T101" fmla="*/ 34 h 143"/>
                <a:gd name="T102" fmla="*/ 116 w 252"/>
                <a:gd name="T103" fmla="*/ 34 h 143"/>
                <a:gd name="T104" fmla="*/ 116 w 252"/>
                <a:gd name="T105"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143">
                  <a:moveTo>
                    <a:pt x="145" y="24"/>
                  </a:moveTo>
                  <a:cubicBezTo>
                    <a:pt x="164" y="24"/>
                    <a:pt x="164" y="24"/>
                    <a:pt x="164" y="24"/>
                  </a:cubicBezTo>
                  <a:cubicBezTo>
                    <a:pt x="164" y="34"/>
                    <a:pt x="164" y="34"/>
                    <a:pt x="164" y="34"/>
                  </a:cubicBezTo>
                  <a:cubicBezTo>
                    <a:pt x="145" y="34"/>
                    <a:pt x="145" y="34"/>
                    <a:pt x="145" y="34"/>
                  </a:cubicBezTo>
                  <a:cubicBezTo>
                    <a:pt x="145" y="24"/>
                    <a:pt x="145" y="24"/>
                    <a:pt x="145" y="24"/>
                  </a:cubicBezTo>
                  <a:close/>
                  <a:moveTo>
                    <a:pt x="252"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2" y="29"/>
                    <a:pt x="252" y="29"/>
                    <a:pt x="252" y="29"/>
                  </a:cubicBezTo>
                  <a:close/>
                  <a:moveTo>
                    <a:pt x="10" y="143"/>
                  </a:moveTo>
                  <a:cubicBezTo>
                    <a:pt x="10" y="134"/>
                    <a:pt x="10" y="134"/>
                    <a:pt x="10" y="134"/>
                  </a:cubicBezTo>
                  <a:cubicBezTo>
                    <a:pt x="0" y="134"/>
                    <a:pt x="0" y="134"/>
                    <a:pt x="0" y="134"/>
                  </a:cubicBezTo>
                  <a:cubicBezTo>
                    <a:pt x="0" y="143"/>
                    <a:pt x="0" y="143"/>
                    <a:pt x="0" y="143"/>
                  </a:cubicBezTo>
                  <a:cubicBezTo>
                    <a:pt x="10" y="143"/>
                    <a:pt x="10" y="143"/>
                    <a:pt x="10" y="143"/>
                  </a:cubicBezTo>
                  <a:close/>
                  <a:moveTo>
                    <a:pt x="0" y="125"/>
                  </a:moveTo>
                  <a:cubicBezTo>
                    <a:pt x="10" y="125"/>
                    <a:pt x="10" y="125"/>
                    <a:pt x="10" y="125"/>
                  </a:cubicBezTo>
                  <a:cubicBezTo>
                    <a:pt x="11" y="106"/>
                    <a:pt x="11" y="106"/>
                    <a:pt x="11" y="106"/>
                  </a:cubicBezTo>
                  <a:cubicBezTo>
                    <a:pt x="2" y="105"/>
                    <a:pt x="2" y="105"/>
                    <a:pt x="2" y="105"/>
                  </a:cubicBezTo>
                  <a:cubicBezTo>
                    <a:pt x="0" y="125"/>
                    <a:pt x="0" y="125"/>
                    <a:pt x="0" y="125"/>
                  </a:cubicBezTo>
                  <a:close/>
                  <a:moveTo>
                    <a:pt x="3" y="95"/>
                  </a:moveTo>
                  <a:cubicBezTo>
                    <a:pt x="9" y="77"/>
                    <a:pt x="9" y="77"/>
                    <a:pt x="9" y="77"/>
                  </a:cubicBezTo>
                  <a:cubicBezTo>
                    <a:pt x="18" y="80"/>
                    <a:pt x="18" y="80"/>
                    <a:pt x="18" y="80"/>
                  </a:cubicBezTo>
                  <a:cubicBezTo>
                    <a:pt x="15" y="85"/>
                    <a:pt x="14" y="92"/>
                    <a:pt x="12" y="97"/>
                  </a:cubicBezTo>
                  <a:cubicBezTo>
                    <a:pt x="3" y="95"/>
                    <a:pt x="3" y="95"/>
                    <a:pt x="3" y="95"/>
                  </a:cubicBezTo>
                  <a:close/>
                  <a:moveTo>
                    <a:pt x="13" y="68"/>
                  </a:moveTo>
                  <a:cubicBezTo>
                    <a:pt x="25" y="51"/>
                    <a:pt x="25" y="51"/>
                    <a:pt x="25" y="51"/>
                  </a:cubicBezTo>
                  <a:cubicBezTo>
                    <a:pt x="32" y="58"/>
                    <a:pt x="32" y="58"/>
                    <a:pt x="32" y="58"/>
                  </a:cubicBezTo>
                  <a:cubicBezTo>
                    <a:pt x="21" y="72"/>
                    <a:pt x="21" y="72"/>
                    <a:pt x="21" y="72"/>
                  </a:cubicBezTo>
                  <a:cubicBezTo>
                    <a:pt x="13" y="68"/>
                    <a:pt x="13" y="68"/>
                    <a:pt x="13" y="68"/>
                  </a:cubicBezTo>
                  <a:close/>
                  <a:moveTo>
                    <a:pt x="33" y="45"/>
                  </a:moveTo>
                  <a:cubicBezTo>
                    <a:pt x="50" y="34"/>
                    <a:pt x="50" y="34"/>
                    <a:pt x="50" y="34"/>
                  </a:cubicBezTo>
                  <a:cubicBezTo>
                    <a:pt x="54" y="43"/>
                    <a:pt x="54" y="43"/>
                    <a:pt x="54" y="43"/>
                  </a:cubicBezTo>
                  <a:cubicBezTo>
                    <a:pt x="38" y="52"/>
                    <a:pt x="38" y="52"/>
                    <a:pt x="38" y="52"/>
                  </a:cubicBezTo>
                  <a:cubicBezTo>
                    <a:pt x="33" y="45"/>
                    <a:pt x="33" y="45"/>
                    <a:pt x="33" y="45"/>
                  </a:cubicBezTo>
                  <a:close/>
                  <a:moveTo>
                    <a:pt x="59" y="31"/>
                  </a:moveTo>
                  <a:cubicBezTo>
                    <a:pt x="78" y="26"/>
                    <a:pt x="78" y="26"/>
                    <a:pt x="78" y="26"/>
                  </a:cubicBezTo>
                  <a:cubicBezTo>
                    <a:pt x="79" y="35"/>
                    <a:pt x="79" y="35"/>
                    <a:pt x="79" y="35"/>
                  </a:cubicBezTo>
                  <a:cubicBezTo>
                    <a:pt x="62" y="40"/>
                    <a:pt x="62" y="40"/>
                    <a:pt x="62" y="40"/>
                  </a:cubicBezTo>
                  <a:cubicBezTo>
                    <a:pt x="59" y="31"/>
                    <a:pt x="59" y="31"/>
                    <a:pt x="59" y="31"/>
                  </a:cubicBezTo>
                  <a:close/>
                  <a:moveTo>
                    <a:pt x="88" y="25"/>
                  </a:moveTo>
                  <a:cubicBezTo>
                    <a:pt x="107" y="24"/>
                    <a:pt x="107" y="24"/>
                    <a:pt x="107" y="24"/>
                  </a:cubicBezTo>
                  <a:cubicBezTo>
                    <a:pt x="107" y="34"/>
                    <a:pt x="107" y="34"/>
                    <a:pt x="107" y="34"/>
                  </a:cubicBezTo>
                  <a:cubicBezTo>
                    <a:pt x="89" y="34"/>
                    <a:pt x="89" y="34"/>
                    <a:pt x="89" y="34"/>
                  </a:cubicBezTo>
                  <a:cubicBezTo>
                    <a:pt x="88" y="25"/>
                    <a:pt x="88" y="25"/>
                    <a:pt x="88"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8" name="Freeform 30"/>
            <p:cNvSpPr>
              <a:spLocks noEditPoints="1"/>
            </p:cNvSpPr>
            <p:nvPr/>
          </p:nvSpPr>
          <p:spPr bwMode="auto">
            <a:xfrm>
              <a:off x="5808635" y="2840461"/>
              <a:ext cx="334874" cy="504732"/>
            </a:xfrm>
            <a:custGeom>
              <a:avLst/>
              <a:gdLst>
                <a:gd name="T0" fmla="*/ 163 w 251"/>
                <a:gd name="T1" fmla="*/ 24 h 379"/>
                <a:gd name="T2" fmla="*/ 145 w 251"/>
                <a:gd name="T3" fmla="*/ 34 h 379"/>
                <a:gd name="T4" fmla="*/ 251 w 251"/>
                <a:gd name="T5" fmla="*/ 29 h 379"/>
                <a:gd name="T6" fmla="*/ 194 w 251"/>
                <a:gd name="T7" fmla="*/ 24 h 379"/>
                <a:gd name="T8" fmla="*/ 178 w 251"/>
                <a:gd name="T9" fmla="*/ 34 h 379"/>
                <a:gd name="T10" fmla="*/ 194 w 251"/>
                <a:gd name="T11" fmla="*/ 58 h 379"/>
                <a:gd name="T12" fmla="*/ 0 w 251"/>
                <a:gd name="T13" fmla="*/ 379 h 379"/>
                <a:gd name="T14" fmla="*/ 9 w 251"/>
                <a:gd name="T15" fmla="*/ 361 h 379"/>
                <a:gd name="T16" fmla="*/ 0 w 251"/>
                <a:gd name="T17" fmla="*/ 379 h 379"/>
                <a:gd name="T18" fmla="*/ 9 w 251"/>
                <a:gd name="T19" fmla="*/ 351 h 379"/>
                <a:gd name="T20" fmla="*/ 0 w 251"/>
                <a:gd name="T21" fmla="*/ 332 h 379"/>
                <a:gd name="T22" fmla="*/ 0 w 251"/>
                <a:gd name="T23" fmla="*/ 323 h 379"/>
                <a:gd name="T24" fmla="*/ 9 w 251"/>
                <a:gd name="T25" fmla="*/ 304 h 379"/>
                <a:gd name="T26" fmla="*/ 0 w 251"/>
                <a:gd name="T27" fmla="*/ 323 h 379"/>
                <a:gd name="T28" fmla="*/ 9 w 251"/>
                <a:gd name="T29" fmla="*/ 294 h 379"/>
                <a:gd name="T30" fmla="*/ 0 w 251"/>
                <a:gd name="T31" fmla="*/ 276 h 379"/>
                <a:gd name="T32" fmla="*/ 0 w 251"/>
                <a:gd name="T33" fmla="*/ 266 h 379"/>
                <a:gd name="T34" fmla="*/ 9 w 251"/>
                <a:gd name="T35" fmla="*/ 247 h 379"/>
                <a:gd name="T36" fmla="*/ 0 w 251"/>
                <a:gd name="T37" fmla="*/ 266 h 379"/>
                <a:gd name="T38" fmla="*/ 9 w 251"/>
                <a:gd name="T39" fmla="*/ 238 h 379"/>
                <a:gd name="T40" fmla="*/ 0 w 251"/>
                <a:gd name="T41" fmla="*/ 219 h 379"/>
                <a:gd name="T42" fmla="*/ 0 w 251"/>
                <a:gd name="T43" fmla="*/ 209 h 379"/>
                <a:gd name="T44" fmla="*/ 9 w 251"/>
                <a:gd name="T45" fmla="*/ 191 h 379"/>
                <a:gd name="T46" fmla="*/ 0 w 251"/>
                <a:gd name="T47" fmla="*/ 209 h 379"/>
                <a:gd name="T48" fmla="*/ 9 w 251"/>
                <a:gd name="T49" fmla="*/ 181 h 379"/>
                <a:gd name="T50" fmla="*/ 0 w 251"/>
                <a:gd name="T51" fmla="*/ 162 h 379"/>
                <a:gd name="T52" fmla="*/ 0 w 251"/>
                <a:gd name="T53" fmla="*/ 153 h 379"/>
                <a:gd name="T54" fmla="*/ 9 w 251"/>
                <a:gd name="T55" fmla="*/ 134 h 379"/>
                <a:gd name="T56" fmla="*/ 0 w 251"/>
                <a:gd name="T57" fmla="*/ 153 h 379"/>
                <a:gd name="T58" fmla="*/ 9 w 251"/>
                <a:gd name="T59" fmla="*/ 124 h 379"/>
                <a:gd name="T60" fmla="*/ 1 w 251"/>
                <a:gd name="T61" fmla="*/ 105 h 379"/>
                <a:gd name="T62" fmla="*/ 3 w 251"/>
                <a:gd name="T63" fmla="*/ 95 h 379"/>
                <a:gd name="T64" fmla="*/ 17 w 251"/>
                <a:gd name="T65" fmla="*/ 80 h 379"/>
                <a:gd name="T66" fmla="*/ 3 w 251"/>
                <a:gd name="T67" fmla="*/ 95 h 379"/>
                <a:gd name="T68" fmla="*/ 25 w 251"/>
                <a:gd name="T69" fmla="*/ 51 h 379"/>
                <a:gd name="T70" fmla="*/ 21 w 251"/>
                <a:gd name="T71" fmla="*/ 72 h 379"/>
                <a:gd name="T72" fmla="*/ 32 w 251"/>
                <a:gd name="T73" fmla="*/ 44 h 379"/>
                <a:gd name="T74" fmla="*/ 53 w 251"/>
                <a:gd name="T75" fmla="*/ 43 h 379"/>
                <a:gd name="T76" fmla="*/ 32 w 251"/>
                <a:gd name="T77" fmla="*/ 44 h 379"/>
                <a:gd name="T78" fmla="*/ 78 w 251"/>
                <a:gd name="T79" fmla="*/ 26 h 379"/>
                <a:gd name="T80" fmla="*/ 62 w 251"/>
                <a:gd name="T81" fmla="*/ 39 h 379"/>
                <a:gd name="T82" fmla="*/ 87 w 251"/>
                <a:gd name="T83" fmla="*/ 25 h 379"/>
                <a:gd name="T84" fmla="*/ 107 w 251"/>
                <a:gd name="T85" fmla="*/ 34 h 379"/>
                <a:gd name="T86" fmla="*/ 87 w 251"/>
                <a:gd name="T87" fmla="*/ 25 h 379"/>
                <a:gd name="T88" fmla="*/ 135 w 251"/>
                <a:gd name="T89" fmla="*/ 24 h 379"/>
                <a:gd name="T90" fmla="*/ 116 w 251"/>
                <a:gd name="T91" fmla="*/ 3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1" h="379">
                  <a:moveTo>
                    <a:pt x="145" y="24"/>
                  </a:moveTo>
                  <a:cubicBezTo>
                    <a:pt x="163" y="24"/>
                    <a:pt x="163" y="24"/>
                    <a:pt x="163" y="24"/>
                  </a:cubicBezTo>
                  <a:cubicBezTo>
                    <a:pt x="163" y="34"/>
                    <a:pt x="163" y="34"/>
                    <a:pt x="163" y="34"/>
                  </a:cubicBezTo>
                  <a:cubicBezTo>
                    <a:pt x="145" y="34"/>
                    <a:pt x="145" y="34"/>
                    <a:pt x="145" y="34"/>
                  </a:cubicBezTo>
                  <a:cubicBezTo>
                    <a:pt x="145" y="24"/>
                    <a:pt x="145" y="24"/>
                    <a:pt x="145" y="24"/>
                  </a:cubicBezTo>
                  <a:close/>
                  <a:moveTo>
                    <a:pt x="251" y="29"/>
                  </a:moveTo>
                  <a:cubicBezTo>
                    <a:pt x="194" y="0"/>
                    <a:pt x="194" y="0"/>
                    <a:pt x="194" y="0"/>
                  </a:cubicBezTo>
                  <a:cubicBezTo>
                    <a:pt x="194" y="24"/>
                    <a:pt x="194" y="24"/>
                    <a:pt x="194" y="24"/>
                  </a:cubicBezTo>
                  <a:cubicBezTo>
                    <a:pt x="178" y="24"/>
                    <a:pt x="178" y="24"/>
                    <a:pt x="178" y="24"/>
                  </a:cubicBezTo>
                  <a:cubicBezTo>
                    <a:pt x="178" y="34"/>
                    <a:pt x="178" y="34"/>
                    <a:pt x="178" y="34"/>
                  </a:cubicBezTo>
                  <a:cubicBezTo>
                    <a:pt x="194" y="34"/>
                    <a:pt x="194" y="34"/>
                    <a:pt x="194" y="34"/>
                  </a:cubicBezTo>
                  <a:cubicBezTo>
                    <a:pt x="194" y="58"/>
                    <a:pt x="194" y="58"/>
                    <a:pt x="194" y="58"/>
                  </a:cubicBezTo>
                  <a:cubicBezTo>
                    <a:pt x="251" y="29"/>
                    <a:pt x="251" y="29"/>
                    <a:pt x="251" y="29"/>
                  </a:cubicBezTo>
                  <a:close/>
                  <a:moveTo>
                    <a:pt x="0" y="379"/>
                  </a:moveTo>
                  <a:cubicBezTo>
                    <a:pt x="9" y="379"/>
                    <a:pt x="9" y="379"/>
                    <a:pt x="9" y="379"/>
                  </a:cubicBezTo>
                  <a:cubicBezTo>
                    <a:pt x="9" y="361"/>
                    <a:pt x="9" y="361"/>
                    <a:pt x="9" y="361"/>
                  </a:cubicBezTo>
                  <a:cubicBezTo>
                    <a:pt x="0" y="361"/>
                    <a:pt x="0" y="361"/>
                    <a:pt x="0" y="361"/>
                  </a:cubicBezTo>
                  <a:cubicBezTo>
                    <a:pt x="0" y="379"/>
                    <a:pt x="0" y="379"/>
                    <a:pt x="0" y="379"/>
                  </a:cubicBezTo>
                  <a:close/>
                  <a:moveTo>
                    <a:pt x="0" y="351"/>
                  </a:moveTo>
                  <a:cubicBezTo>
                    <a:pt x="9" y="351"/>
                    <a:pt x="9" y="351"/>
                    <a:pt x="9" y="351"/>
                  </a:cubicBezTo>
                  <a:cubicBezTo>
                    <a:pt x="9" y="332"/>
                    <a:pt x="9" y="332"/>
                    <a:pt x="9" y="332"/>
                  </a:cubicBezTo>
                  <a:cubicBezTo>
                    <a:pt x="0" y="332"/>
                    <a:pt x="0" y="332"/>
                    <a:pt x="0" y="332"/>
                  </a:cubicBezTo>
                  <a:cubicBezTo>
                    <a:pt x="0" y="351"/>
                    <a:pt x="0" y="351"/>
                    <a:pt x="0" y="351"/>
                  </a:cubicBezTo>
                  <a:close/>
                  <a:moveTo>
                    <a:pt x="0" y="323"/>
                  </a:moveTo>
                  <a:cubicBezTo>
                    <a:pt x="9" y="323"/>
                    <a:pt x="9" y="323"/>
                    <a:pt x="9" y="323"/>
                  </a:cubicBezTo>
                  <a:cubicBezTo>
                    <a:pt x="9" y="304"/>
                    <a:pt x="9" y="304"/>
                    <a:pt x="9" y="304"/>
                  </a:cubicBezTo>
                  <a:cubicBezTo>
                    <a:pt x="0" y="304"/>
                    <a:pt x="0" y="304"/>
                    <a:pt x="0" y="304"/>
                  </a:cubicBezTo>
                  <a:cubicBezTo>
                    <a:pt x="0" y="323"/>
                    <a:pt x="0" y="323"/>
                    <a:pt x="0" y="323"/>
                  </a:cubicBezTo>
                  <a:close/>
                  <a:moveTo>
                    <a:pt x="0" y="294"/>
                  </a:moveTo>
                  <a:cubicBezTo>
                    <a:pt x="9" y="294"/>
                    <a:pt x="9" y="294"/>
                    <a:pt x="9" y="294"/>
                  </a:cubicBezTo>
                  <a:cubicBezTo>
                    <a:pt x="9" y="276"/>
                    <a:pt x="9" y="276"/>
                    <a:pt x="9" y="276"/>
                  </a:cubicBezTo>
                  <a:cubicBezTo>
                    <a:pt x="0" y="276"/>
                    <a:pt x="0" y="276"/>
                    <a:pt x="0" y="276"/>
                  </a:cubicBezTo>
                  <a:cubicBezTo>
                    <a:pt x="0" y="294"/>
                    <a:pt x="0" y="294"/>
                    <a:pt x="0" y="294"/>
                  </a:cubicBezTo>
                  <a:close/>
                  <a:moveTo>
                    <a:pt x="0" y="266"/>
                  </a:moveTo>
                  <a:cubicBezTo>
                    <a:pt x="9" y="266"/>
                    <a:pt x="9" y="266"/>
                    <a:pt x="9" y="266"/>
                  </a:cubicBezTo>
                  <a:cubicBezTo>
                    <a:pt x="9" y="247"/>
                    <a:pt x="9" y="247"/>
                    <a:pt x="9" y="247"/>
                  </a:cubicBezTo>
                  <a:cubicBezTo>
                    <a:pt x="0" y="247"/>
                    <a:pt x="0" y="247"/>
                    <a:pt x="0" y="247"/>
                  </a:cubicBezTo>
                  <a:cubicBezTo>
                    <a:pt x="0" y="266"/>
                    <a:pt x="0" y="266"/>
                    <a:pt x="0" y="266"/>
                  </a:cubicBezTo>
                  <a:close/>
                  <a:moveTo>
                    <a:pt x="0" y="238"/>
                  </a:moveTo>
                  <a:cubicBezTo>
                    <a:pt x="9" y="238"/>
                    <a:pt x="9" y="238"/>
                    <a:pt x="9" y="238"/>
                  </a:cubicBezTo>
                  <a:cubicBezTo>
                    <a:pt x="9" y="219"/>
                    <a:pt x="9" y="219"/>
                    <a:pt x="9" y="219"/>
                  </a:cubicBezTo>
                  <a:cubicBezTo>
                    <a:pt x="0" y="219"/>
                    <a:pt x="0" y="219"/>
                    <a:pt x="0" y="219"/>
                  </a:cubicBezTo>
                  <a:cubicBezTo>
                    <a:pt x="0" y="238"/>
                    <a:pt x="0" y="238"/>
                    <a:pt x="0" y="238"/>
                  </a:cubicBezTo>
                  <a:close/>
                  <a:moveTo>
                    <a:pt x="0" y="209"/>
                  </a:moveTo>
                  <a:cubicBezTo>
                    <a:pt x="9" y="209"/>
                    <a:pt x="9" y="209"/>
                    <a:pt x="9" y="209"/>
                  </a:cubicBezTo>
                  <a:cubicBezTo>
                    <a:pt x="9" y="191"/>
                    <a:pt x="9" y="191"/>
                    <a:pt x="9" y="191"/>
                  </a:cubicBezTo>
                  <a:cubicBezTo>
                    <a:pt x="0" y="191"/>
                    <a:pt x="0" y="191"/>
                    <a:pt x="0" y="191"/>
                  </a:cubicBezTo>
                  <a:cubicBezTo>
                    <a:pt x="0" y="209"/>
                    <a:pt x="0" y="209"/>
                    <a:pt x="0" y="209"/>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24"/>
                  </a:moveTo>
                  <a:cubicBezTo>
                    <a:pt x="9" y="124"/>
                    <a:pt x="9" y="124"/>
                    <a:pt x="9" y="124"/>
                  </a:cubicBezTo>
                  <a:cubicBezTo>
                    <a:pt x="11" y="106"/>
                    <a:pt x="11" y="106"/>
                    <a:pt x="11" y="106"/>
                  </a:cubicBezTo>
                  <a:cubicBezTo>
                    <a:pt x="1" y="105"/>
                    <a:pt x="1" y="105"/>
                    <a:pt x="1" y="105"/>
                  </a:cubicBezTo>
                  <a:cubicBezTo>
                    <a:pt x="0" y="124"/>
                    <a:pt x="0" y="124"/>
                    <a:pt x="0" y="124"/>
                  </a:cubicBezTo>
                  <a:close/>
                  <a:moveTo>
                    <a:pt x="3" y="95"/>
                  </a:moveTo>
                  <a:cubicBezTo>
                    <a:pt x="9" y="76"/>
                    <a:pt x="9" y="76"/>
                    <a:pt x="9" y="76"/>
                  </a:cubicBezTo>
                  <a:cubicBezTo>
                    <a:pt x="17" y="80"/>
                    <a:pt x="17" y="80"/>
                    <a:pt x="17" y="80"/>
                  </a:cubicBezTo>
                  <a:cubicBezTo>
                    <a:pt x="15" y="85"/>
                    <a:pt x="13" y="92"/>
                    <a:pt x="12" y="97"/>
                  </a:cubicBezTo>
                  <a:cubicBezTo>
                    <a:pt x="3" y="95"/>
                    <a:pt x="3" y="95"/>
                    <a:pt x="3" y="95"/>
                  </a:cubicBezTo>
                  <a:close/>
                  <a:moveTo>
                    <a:pt x="13" y="67"/>
                  </a:moveTo>
                  <a:cubicBezTo>
                    <a:pt x="25" y="51"/>
                    <a:pt x="25" y="51"/>
                    <a:pt x="25" y="51"/>
                  </a:cubicBezTo>
                  <a:cubicBezTo>
                    <a:pt x="32" y="58"/>
                    <a:pt x="32" y="58"/>
                    <a:pt x="32" y="58"/>
                  </a:cubicBezTo>
                  <a:cubicBezTo>
                    <a:pt x="21" y="72"/>
                    <a:pt x="21" y="72"/>
                    <a:pt x="21" y="72"/>
                  </a:cubicBezTo>
                  <a:cubicBezTo>
                    <a:pt x="13" y="67"/>
                    <a:pt x="13" y="67"/>
                    <a:pt x="13" y="67"/>
                  </a:cubicBezTo>
                  <a:close/>
                  <a:moveTo>
                    <a:pt x="32" y="44"/>
                  </a:moveTo>
                  <a:cubicBezTo>
                    <a:pt x="49" y="34"/>
                    <a:pt x="49" y="34"/>
                    <a:pt x="49" y="34"/>
                  </a:cubicBezTo>
                  <a:cubicBezTo>
                    <a:pt x="53" y="43"/>
                    <a:pt x="53" y="43"/>
                    <a:pt x="53" y="43"/>
                  </a:cubicBezTo>
                  <a:cubicBezTo>
                    <a:pt x="38" y="52"/>
                    <a:pt x="38" y="52"/>
                    <a:pt x="38" y="52"/>
                  </a:cubicBezTo>
                  <a:cubicBezTo>
                    <a:pt x="32" y="44"/>
                    <a:pt x="32" y="44"/>
                    <a:pt x="32" y="44"/>
                  </a:cubicBezTo>
                  <a:close/>
                  <a:moveTo>
                    <a:pt x="59" y="30"/>
                  </a:moveTo>
                  <a:cubicBezTo>
                    <a:pt x="78" y="26"/>
                    <a:pt x="78" y="26"/>
                    <a:pt x="78" y="26"/>
                  </a:cubicBezTo>
                  <a:cubicBezTo>
                    <a:pt x="79" y="35"/>
                    <a:pt x="79" y="35"/>
                    <a:pt x="79" y="35"/>
                  </a:cubicBezTo>
                  <a:cubicBezTo>
                    <a:pt x="62" y="39"/>
                    <a:pt x="62" y="39"/>
                    <a:pt x="62" y="39"/>
                  </a:cubicBezTo>
                  <a:cubicBezTo>
                    <a:pt x="59" y="30"/>
                    <a:pt x="59" y="30"/>
                    <a:pt x="59" y="30"/>
                  </a:cubicBezTo>
                  <a:close/>
                  <a:moveTo>
                    <a:pt x="87" y="25"/>
                  </a:moveTo>
                  <a:cubicBezTo>
                    <a:pt x="107" y="24"/>
                    <a:pt x="107" y="24"/>
                    <a:pt x="107" y="24"/>
                  </a:cubicBezTo>
                  <a:cubicBezTo>
                    <a:pt x="107" y="34"/>
                    <a:pt x="107" y="34"/>
                    <a:pt x="107" y="34"/>
                  </a:cubicBezTo>
                  <a:cubicBezTo>
                    <a:pt x="88" y="34"/>
                    <a:pt x="88" y="34"/>
                    <a:pt x="88" y="34"/>
                  </a:cubicBezTo>
                  <a:cubicBezTo>
                    <a:pt x="87" y="25"/>
                    <a:pt x="87" y="25"/>
                    <a:pt x="87" y="25"/>
                  </a:cubicBezTo>
                  <a:close/>
                  <a:moveTo>
                    <a:pt x="116" y="24"/>
                  </a:moveTo>
                  <a:cubicBezTo>
                    <a:pt x="135" y="24"/>
                    <a:pt x="135" y="24"/>
                    <a:pt x="135" y="24"/>
                  </a:cubicBezTo>
                  <a:cubicBezTo>
                    <a:pt x="135" y="34"/>
                    <a:pt x="135" y="34"/>
                    <a:pt x="135" y="34"/>
                  </a:cubicBezTo>
                  <a:cubicBezTo>
                    <a:pt x="116" y="34"/>
                    <a:pt x="116" y="34"/>
                    <a:pt x="116" y="34"/>
                  </a:cubicBezTo>
                  <a:cubicBezTo>
                    <a:pt x="116" y="24"/>
                    <a:pt x="116" y="24"/>
                    <a:pt x="116" y="2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9" name="Freeform 31"/>
            <p:cNvSpPr>
              <a:spLocks noEditPoints="1"/>
            </p:cNvSpPr>
            <p:nvPr/>
          </p:nvSpPr>
          <p:spPr bwMode="auto">
            <a:xfrm>
              <a:off x="3643855" y="4411797"/>
              <a:ext cx="504692" cy="334901"/>
            </a:xfrm>
            <a:custGeom>
              <a:avLst/>
              <a:gdLst>
                <a:gd name="T0" fmla="*/ 24 w 380"/>
                <a:gd name="T1" fmla="*/ 88 h 252"/>
                <a:gd name="T2" fmla="*/ 34 w 380"/>
                <a:gd name="T3" fmla="*/ 107 h 252"/>
                <a:gd name="T4" fmla="*/ 29 w 380"/>
                <a:gd name="T5" fmla="*/ 0 h 252"/>
                <a:gd name="T6" fmla="*/ 24 w 380"/>
                <a:gd name="T7" fmla="*/ 58 h 252"/>
                <a:gd name="T8" fmla="*/ 34 w 380"/>
                <a:gd name="T9" fmla="*/ 74 h 252"/>
                <a:gd name="T10" fmla="*/ 58 w 380"/>
                <a:gd name="T11" fmla="*/ 58 h 252"/>
                <a:gd name="T12" fmla="*/ 380 w 380"/>
                <a:gd name="T13" fmla="*/ 252 h 252"/>
                <a:gd name="T14" fmla="*/ 361 w 380"/>
                <a:gd name="T15" fmla="*/ 242 h 252"/>
                <a:gd name="T16" fmla="*/ 380 w 380"/>
                <a:gd name="T17" fmla="*/ 252 h 252"/>
                <a:gd name="T18" fmla="*/ 351 w 380"/>
                <a:gd name="T19" fmla="*/ 242 h 252"/>
                <a:gd name="T20" fmla="*/ 332 w 380"/>
                <a:gd name="T21" fmla="*/ 252 h 252"/>
                <a:gd name="T22" fmla="*/ 323 w 380"/>
                <a:gd name="T23" fmla="*/ 252 h 252"/>
                <a:gd name="T24" fmla="*/ 304 w 380"/>
                <a:gd name="T25" fmla="*/ 242 h 252"/>
                <a:gd name="T26" fmla="*/ 323 w 380"/>
                <a:gd name="T27" fmla="*/ 252 h 252"/>
                <a:gd name="T28" fmla="*/ 295 w 380"/>
                <a:gd name="T29" fmla="*/ 242 h 252"/>
                <a:gd name="T30" fmla="*/ 276 w 380"/>
                <a:gd name="T31" fmla="*/ 252 h 252"/>
                <a:gd name="T32" fmla="*/ 266 w 380"/>
                <a:gd name="T33" fmla="*/ 252 h 252"/>
                <a:gd name="T34" fmla="*/ 247 w 380"/>
                <a:gd name="T35" fmla="*/ 242 h 252"/>
                <a:gd name="T36" fmla="*/ 266 w 380"/>
                <a:gd name="T37" fmla="*/ 252 h 252"/>
                <a:gd name="T38" fmla="*/ 238 w 380"/>
                <a:gd name="T39" fmla="*/ 242 h 252"/>
                <a:gd name="T40" fmla="*/ 219 w 380"/>
                <a:gd name="T41" fmla="*/ 252 h 252"/>
                <a:gd name="T42" fmla="*/ 210 w 380"/>
                <a:gd name="T43" fmla="*/ 252 h 252"/>
                <a:gd name="T44" fmla="*/ 191 w 380"/>
                <a:gd name="T45" fmla="*/ 242 h 252"/>
                <a:gd name="T46" fmla="*/ 210 w 380"/>
                <a:gd name="T47" fmla="*/ 252 h 252"/>
                <a:gd name="T48" fmla="*/ 181 w 380"/>
                <a:gd name="T49" fmla="*/ 242 h 252"/>
                <a:gd name="T50" fmla="*/ 162 w 380"/>
                <a:gd name="T51" fmla="*/ 252 h 252"/>
                <a:gd name="T52" fmla="*/ 153 w 380"/>
                <a:gd name="T53" fmla="*/ 252 h 252"/>
                <a:gd name="T54" fmla="*/ 134 w 380"/>
                <a:gd name="T55" fmla="*/ 242 h 252"/>
                <a:gd name="T56" fmla="*/ 153 w 380"/>
                <a:gd name="T57" fmla="*/ 252 h 252"/>
                <a:gd name="T58" fmla="*/ 125 w 380"/>
                <a:gd name="T59" fmla="*/ 242 h 252"/>
                <a:gd name="T60" fmla="*/ 105 w 380"/>
                <a:gd name="T61" fmla="*/ 251 h 252"/>
                <a:gd name="T62" fmla="*/ 96 w 380"/>
                <a:gd name="T63" fmla="*/ 249 h 252"/>
                <a:gd name="T64" fmla="*/ 80 w 380"/>
                <a:gd name="T65" fmla="*/ 234 h 252"/>
                <a:gd name="T66" fmla="*/ 96 w 380"/>
                <a:gd name="T67" fmla="*/ 249 h 252"/>
                <a:gd name="T68" fmla="*/ 51 w 380"/>
                <a:gd name="T69" fmla="*/ 227 h 252"/>
                <a:gd name="T70" fmla="*/ 72 w 380"/>
                <a:gd name="T71" fmla="*/ 231 h 252"/>
                <a:gd name="T72" fmla="*/ 45 w 380"/>
                <a:gd name="T73" fmla="*/ 220 h 252"/>
                <a:gd name="T74" fmla="*/ 43 w 380"/>
                <a:gd name="T75" fmla="*/ 199 h 252"/>
                <a:gd name="T76" fmla="*/ 45 w 380"/>
                <a:gd name="T77" fmla="*/ 220 h 252"/>
                <a:gd name="T78" fmla="*/ 26 w 380"/>
                <a:gd name="T79" fmla="*/ 174 h 252"/>
                <a:gd name="T80" fmla="*/ 40 w 380"/>
                <a:gd name="T81" fmla="*/ 190 h 252"/>
                <a:gd name="T82" fmla="*/ 25 w 380"/>
                <a:gd name="T83" fmla="*/ 164 h 252"/>
                <a:gd name="T84" fmla="*/ 34 w 380"/>
                <a:gd name="T85" fmla="*/ 145 h 252"/>
                <a:gd name="T86" fmla="*/ 25 w 380"/>
                <a:gd name="T87" fmla="*/ 164 h 252"/>
                <a:gd name="T88" fmla="*/ 24 w 380"/>
                <a:gd name="T89" fmla="*/ 117 h 252"/>
                <a:gd name="T90" fmla="*/ 34 w 380"/>
                <a:gd name="T91" fmla="*/ 13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252">
                  <a:moveTo>
                    <a:pt x="24" y="107"/>
                  </a:moveTo>
                  <a:cubicBezTo>
                    <a:pt x="24" y="88"/>
                    <a:pt x="24" y="88"/>
                    <a:pt x="24" y="88"/>
                  </a:cubicBezTo>
                  <a:cubicBezTo>
                    <a:pt x="34" y="88"/>
                    <a:pt x="34" y="88"/>
                    <a:pt x="34" y="88"/>
                  </a:cubicBezTo>
                  <a:cubicBezTo>
                    <a:pt x="34" y="107"/>
                    <a:pt x="34" y="107"/>
                    <a:pt x="34" y="107"/>
                  </a:cubicBezTo>
                  <a:cubicBezTo>
                    <a:pt x="24" y="107"/>
                    <a:pt x="24" y="107"/>
                    <a:pt x="24" y="107"/>
                  </a:cubicBezTo>
                  <a:close/>
                  <a:moveTo>
                    <a:pt x="29" y="0"/>
                  </a:moveTo>
                  <a:cubicBezTo>
                    <a:pt x="0" y="58"/>
                    <a:pt x="0" y="58"/>
                    <a:pt x="0" y="58"/>
                  </a:cubicBezTo>
                  <a:cubicBezTo>
                    <a:pt x="24" y="58"/>
                    <a:pt x="24" y="58"/>
                    <a:pt x="24" y="58"/>
                  </a:cubicBezTo>
                  <a:cubicBezTo>
                    <a:pt x="24" y="74"/>
                    <a:pt x="24" y="74"/>
                    <a:pt x="24" y="74"/>
                  </a:cubicBezTo>
                  <a:cubicBezTo>
                    <a:pt x="34" y="74"/>
                    <a:pt x="34" y="74"/>
                    <a:pt x="34" y="74"/>
                  </a:cubicBezTo>
                  <a:cubicBezTo>
                    <a:pt x="34" y="58"/>
                    <a:pt x="34" y="58"/>
                    <a:pt x="34" y="58"/>
                  </a:cubicBezTo>
                  <a:cubicBezTo>
                    <a:pt x="58" y="58"/>
                    <a:pt x="58" y="58"/>
                    <a:pt x="58" y="58"/>
                  </a:cubicBezTo>
                  <a:cubicBezTo>
                    <a:pt x="29" y="0"/>
                    <a:pt x="29" y="0"/>
                    <a:pt x="29" y="0"/>
                  </a:cubicBezTo>
                  <a:close/>
                  <a:moveTo>
                    <a:pt x="380" y="252"/>
                  </a:moveTo>
                  <a:cubicBezTo>
                    <a:pt x="380" y="242"/>
                    <a:pt x="380" y="242"/>
                    <a:pt x="380" y="242"/>
                  </a:cubicBezTo>
                  <a:cubicBezTo>
                    <a:pt x="361" y="242"/>
                    <a:pt x="361" y="242"/>
                    <a:pt x="361" y="242"/>
                  </a:cubicBezTo>
                  <a:cubicBezTo>
                    <a:pt x="361" y="252"/>
                    <a:pt x="361" y="252"/>
                    <a:pt x="361" y="252"/>
                  </a:cubicBezTo>
                  <a:cubicBezTo>
                    <a:pt x="380" y="252"/>
                    <a:pt x="380" y="252"/>
                    <a:pt x="380" y="252"/>
                  </a:cubicBezTo>
                  <a:close/>
                  <a:moveTo>
                    <a:pt x="351" y="252"/>
                  </a:moveTo>
                  <a:cubicBezTo>
                    <a:pt x="351" y="242"/>
                    <a:pt x="351" y="242"/>
                    <a:pt x="351" y="242"/>
                  </a:cubicBezTo>
                  <a:cubicBezTo>
                    <a:pt x="332" y="242"/>
                    <a:pt x="332" y="242"/>
                    <a:pt x="332" y="242"/>
                  </a:cubicBezTo>
                  <a:cubicBezTo>
                    <a:pt x="332" y="252"/>
                    <a:pt x="332" y="252"/>
                    <a:pt x="332" y="252"/>
                  </a:cubicBezTo>
                  <a:cubicBezTo>
                    <a:pt x="351" y="252"/>
                    <a:pt x="351" y="252"/>
                    <a:pt x="351" y="252"/>
                  </a:cubicBezTo>
                  <a:close/>
                  <a:moveTo>
                    <a:pt x="323" y="252"/>
                  </a:moveTo>
                  <a:cubicBezTo>
                    <a:pt x="323" y="242"/>
                    <a:pt x="323" y="242"/>
                    <a:pt x="323" y="242"/>
                  </a:cubicBezTo>
                  <a:cubicBezTo>
                    <a:pt x="304" y="242"/>
                    <a:pt x="304" y="242"/>
                    <a:pt x="304" y="242"/>
                  </a:cubicBezTo>
                  <a:cubicBezTo>
                    <a:pt x="304" y="252"/>
                    <a:pt x="304" y="252"/>
                    <a:pt x="304" y="252"/>
                  </a:cubicBezTo>
                  <a:cubicBezTo>
                    <a:pt x="323" y="252"/>
                    <a:pt x="323" y="252"/>
                    <a:pt x="323" y="252"/>
                  </a:cubicBezTo>
                  <a:close/>
                  <a:moveTo>
                    <a:pt x="295" y="252"/>
                  </a:moveTo>
                  <a:cubicBezTo>
                    <a:pt x="295" y="242"/>
                    <a:pt x="295" y="242"/>
                    <a:pt x="295" y="242"/>
                  </a:cubicBezTo>
                  <a:cubicBezTo>
                    <a:pt x="276" y="242"/>
                    <a:pt x="276" y="242"/>
                    <a:pt x="276" y="242"/>
                  </a:cubicBezTo>
                  <a:cubicBezTo>
                    <a:pt x="276" y="252"/>
                    <a:pt x="276" y="252"/>
                    <a:pt x="276" y="252"/>
                  </a:cubicBezTo>
                  <a:cubicBezTo>
                    <a:pt x="295" y="252"/>
                    <a:pt x="295" y="252"/>
                    <a:pt x="295" y="252"/>
                  </a:cubicBezTo>
                  <a:close/>
                  <a:moveTo>
                    <a:pt x="266" y="252"/>
                  </a:moveTo>
                  <a:cubicBezTo>
                    <a:pt x="266" y="242"/>
                    <a:pt x="266" y="242"/>
                    <a:pt x="266" y="242"/>
                  </a:cubicBezTo>
                  <a:cubicBezTo>
                    <a:pt x="247" y="242"/>
                    <a:pt x="247" y="242"/>
                    <a:pt x="247" y="242"/>
                  </a:cubicBezTo>
                  <a:cubicBezTo>
                    <a:pt x="247" y="252"/>
                    <a:pt x="247" y="252"/>
                    <a:pt x="247" y="252"/>
                  </a:cubicBezTo>
                  <a:cubicBezTo>
                    <a:pt x="266" y="252"/>
                    <a:pt x="266" y="252"/>
                    <a:pt x="266" y="252"/>
                  </a:cubicBezTo>
                  <a:close/>
                  <a:moveTo>
                    <a:pt x="238" y="252"/>
                  </a:moveTo>
                  <a:cubicBezTo>
                    <a:pt x="238" y="242"/>
                    <a:pt x="238" y="242"/>
                    <a:pt x="238" y="242"/>
                  </a:cubicBezTo>
                  <a:cubicBezTo>
                    <a:pt x="219" y="242"/>
                    <a:pt x="219" y="242"/>
                    <a:pt x="219" y="242"/>
                  </a:cubicBezTo>
                  <a:cubicBezTo>
                    <a:pt x="219" y="252"/>
                    <a:pt x="219" y="252"/>
                    <a:pt x="219" y="252"/>
                  </a:cubicBezTo>
                  <a:cubicBezTo>
                    <a:pt x="238" y="252"/>
                    <a:pt x="238" y="252"/>
                    <a:pt x="238" y="252"/>
                  </a:cubicBezTo>
                  <a:close/>
                  <a:moveTo>
                    <a:pt x="210" y="252"/>
                  </a:moveTo>
                  <a:cubicBezTo>
                    <a:pt x="210" y="242"/>
                    <a:pt x="210" y="242"/>
                    <a:pt x="210" y="242"/>
                  </a:cubicBezTo>
                  <a:cubicBezTo>
                    <a:pt x="191" y="242"/>
                    <a:pt x="191" y="242"/>
                    <a:pt x="191" y="242"/>
                  </a:cubicBezTo>
                  <a:cubicBezTo>
                    <a:pt x="191" y="252"/>
                    <a:pt x="191" y="252"/>
                    <a:pt x="191" y="252"/>
                  </a:cubicBezTo>
                  <a:cubicBezTo>
                    <a:pt x="210" y="252"/>
                    <a:pt x="210" y="252"/>
                    <a:pt x="210" y="252"/>
                  </a:cubicBezTo>
                  <a:close/>
                  <a:moveTo>
                    <a:pt x="181" y="252"/>
                  </a:moveTo>
                  <a:cubicBezTo>
                    <a:pt x="181" y="242"/>
                    <a:pt x="181" y="242"/>
                    <a:pt x="181" y="242"/>
                  </a:cubicBezTo>
                  <a:cubicBezTo>
                    <a:pt x="162" y="242"/>
                    <a:pt x="162" y="242"/>
                    <a:pt x="162" y="242"/>
                  </a:cubicBezTo>
                  <a:cubicBezTo>
                    <a:pt x="162" y="252"/>
                    <a:pt x="162" y="252"/>
                    <a:pt x="162" y="252"/>
                  </a:cubicBezTo>
                  <a:cubicBezTo>
                    <a:pt x="181" y="252"/>
                    <a:pt x="181" y="252"/>
                    <a:pt x="181" y="252"/>
                  </a:cubicBezTo>
                  <a:close/>
                  <a:moveTo>
                    <a:pt x="153" y="252"/>
                  </a:moveTo>
                  <a:cubicBezTo>
                    <a:pt x="153" y="242"/>
                    <a:pt x="153" y="242"/>
                    <a:pt x="153" y="242"/>
                  </a:cubicBezTo>
                  <a:cubicBezTo>
                    <a:pt x="134" y="242"/>
                    <a:pt x="134" y="242"/>
                    <a:pt x="134" y="242"/>
                  </a:cubicBezTo>
                  <a:cubicBezTo>
                    <a:pt x="134" y="252"/>
                    <a:pt x="134" y="252"/>
                    <a:pt x="134" y="252"/>
                  </a:cubicBezTo>
                  <a:cubicBezTo>
                    <a:pt x="153" y="252"/>
                    <a:pt x="153" y="252"/>
                    <a:pt x="153" y="252"/>
                  </a:cubicBezTo>
                  <a:close/>
                  <a:moveTo>
                    <a:pt x="125" y="252"/>
                  </a:moveTo>
                  <a:cubicBezTo>
                    <a:pt x="125" y="242"/>
                    <a:pt x="125" y="242"/>
                    <a:pt x="125" y="242"/>
                  </a:cubicBezTo>
                  <a:cubicBezTo>
                    <a:pt x="106" y="241"/>
                    <a:pt x="106" y="241"/>
                    <a:pt x="106" y="241"/>
                  </a:cubicBezTo>
                  <a:cubicBezTo>
                    <a:pt x="105" y="251"/>
                    <a:pt x="105" y="251"/>
                    <a:pt x="105" y="251"/>
                  </a:cubicBezTo>
                  <a:cubicBezTo>
                    <a:pt x="125" y="252"/>
                    <a:pt x="125" y="252"/>
                    <a:pt x="125" y="252"/>
                  </a:cubicBezTo>
                  <a:close/>
                  <a:moveTo>
                    <a:pt x="96" y="249"/>
                  </a:moveTo>
                  <a:cubicBezTo>
                    <a:pt x="77" y="243"/>
                    <a:pt x="77" y="243"/>
                    <a:pt x="77" y="243"/>
                  </a:cubicBezTo>
                  <a:cubicBezTo>
                    <a:pt x="80" y="234"/>
                    <a:pt x="80" y="234"/>
                    <a:pt x="80" y="234"/>
                  </a:cubicBezTo>
                  <a:cubicBezTo>
                    <a:pt x="86" y="237"/>
                    <a:pt x="92" y="238"/>
                    <a:pt x="97" y="240"/>
                  </a:cubicBezTo>
                  <a:cubicBezTo>
                    <a:pt x="96" y="249"/>
                    <a:pt x="96" y="249"/>
                    <a:pt x="96" y="249"/>
                  </a:cubicBezTo>
                  <a:close/>
                  <a:moveTo>
                    <a:pt x="68" y="239"/>
                  </a:moveTo>
                  <a:cubicBezTo>
                    <a:pt x="51" y="227"/>
                    <a:pt x="51" y="227"/>
                    <a:pt x="51" y="227"/>
                  </a:cubicBezTo>
                  <a:cubicBezTo>
                    <a:pt x="58" y="220"/>
                    <a:pt x="58" y="220"/>
                    <a:pt x="58" y="220"/>
                  </a:cubicBezTo>
                  <a:cubicBezTo>
                    <a:pt x="72" y="231"/>
                    <a:pt x="72" y="231"/>
                    <a:pt x="72" y="231"/>
                  </a:cubicBezTo>
                  <a:cubicBezTo>
                    <a:pt x="68" y="239"/>
                    <a:pt x="68" y="239"/>
                    <a:pt x="68" y="239"/>
                  </a:cubicBezTo>
                  <a:close/>
                  <a:moveTo>
                    <a:pt x="45" y="220"/>
                  </a:moveTo>
                  <a:cubicBezTo>
                    <a:pt x="34" y="202"/>
                    <a:pt x="34" y="202"/>
                    <a:pt x="34" y="202"/>
                  </a:cubicBezTo>
                  <a:cubicBezTo>
                    <a:pt x="43" y="199"/>
                    <a:pt x="43" y="199"/>
                    <a:pt x="43" y="199"/>
                  </a:cubicBezTo>
                  <a:cubicBezTo>
                    <a:pt x="52" y="214"/>
                    <a:pt x="52" y="214"/>
                    <a:pt x="52" y="214"/>
                  </a:cubicBezTo>
                  <a:cubicBezTo>
                    <a:pt x="45" y="220"/>
                    <a:pt x="45" y="220"/>
                    <a:pt x="45" y="220"/>
                  </a:cubicBezTo>
                  <a:close/>
                  <a:moveTo>
                    <a:pt x="31" y="193"/>
                  </a:moveTo>
                  <a:cubicBezTo>
                    <a:pt x="26" y="174"/>
                    <a:pt x="26" y="174"/>
                    <a:pt x="26" y="174"/>
                  </a:cubicBezTo>
                  <a:cubicBezTo>
                    <a:pt x="36" y="173"/>
                    <a:pt x="36" y="173"/>
                    <a:pt x="36" y="173"/>
                  </a:cubicBezTo>
                  <a:cubicBezTo>
                    <a:pt x="40" y="190"/>
                    <a:pt x="40" y="190"/>
                    <a:pt x="40" y="190"/>
                  </a:cubicBezTo>
                  <a:cubicBezTo>
                    <a:pt x="31" y="193"/>
                    <a:pt x="31" y="193"/>
                    <a:pt x="31" y="193"/>
                  </a:cubicBezTo>
                  <a:close/>
                  <a:moveTo>
                    <a:pt x="25" y="164"/>
                  </a:moveTo>
                  <a:cubicBezTo>
                    <a:pt x="24" y="145"/>
                    <a:pt x="24" y="145"/>
                    <a:pt x="24" y="145"/>
                  </a:cubicBezTo>
                  <a:cubicBezTo>
                    <a:pt x="34" y="145"/>
                    <a:pt x="34" y="145"/>
                    <a:pt x="34" y="145"/>
                  </a:cubicBezTo>
                  <a:cubicBezTo>
                    <a:pt x="34" y="164"/>
                    <a:pt x="34" y="164"/>
                    <a:pt x="34" y="164"/>
                  </a:cubicBezTo>
                  <a:cubicBezTo>
                    <a:pt x="25" y="164"/>
                    <a:pt x="25" y="164"/>
                    <a:pt x="25" y="164"/>
                  </a:cubicBezTo>
                  <a:close/>
                  <a:moveTo>
                    <a:pt x="24" y="136"/>
                  </a:moveTo>
                  <a:cubicBezTo>
                    <a:pt x="24" y="117"/>
                    <a:pt x="24" y="117"/>
                    <a:pt x="24" y="117"/>
                  </a:cubicBezTo>
                  <a:cubicBezTo>
                    <a:pt x="34" y="117"/>
                    <a:pt x="34" y="117"/>
                    <a:pt x="34" y="117"/>
                  </a:cubicBezTo>
                  <a:cubicBezTo>
                    <a:pt x="34" y="136"/>
                    <a:pt x="34" y="136"/>
                    <a:pt x="34" y="136"/>
                  </a:cubicBezTo>
                  <a:cubicBezTo>
                    <a:pt x="24" y="136"/>
                    <a:pt x="24" y="136"/>
                    <a:pt x="24" y="1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0" name="Freeform 32"/>
            <p:cNvSpPr>
              <a:spLocks noEditPoints="1"/>
            </p:cNvSpPr>
            <p:nvPr/>
          </p:nvSpPr>
          <p:spPr bwMode="auto">
            <a:xfrm>
              <a:off x="4953198" y="3667396"/>
              <a:ext cx="512628" cy="77774"/>
            </a:xfrm>
            <a:custGeom>
              <a:avLst/>
              <a:gdLst>
                <a:gd name="T0" fmla="*/ 359 w 458"/>
                <a:gd name="T1" fmla="*/ 30 h 69"/>
                <a:gd name="T2" fmla="*/ 336 w 458"/>
                <a:gd name="T3" fmla="*/ 40 h 69"/>
                <a:gd name="T4" fmla="*/ 336 w 458"/>
                <a:gd name="T5" fmla="*/ 30 h 69"/>
                <a:gd name="T6" fmla="*/ 389 w 458"/>
                <a:gd name="T7" fmla="*/ 0 h 69"/>
                <a:gd name="T8" fmla="*/ 370 w 458"/>
                <a:gd name="T9" fmla="*/ 30 h 69"/>
                <a:gd name="T10" fmla="*/ 389 w 458"/>
                <a:gd name="T11" fmla="*/ 40 h 69"/>
                <a:gd name="T12" fmla="*/ 458 w 458"/>
                <a:gd name="T13" fmla="*/ 34 h 69"/>
                <a:gd name="T14" fmla="*/ 0 w 458"/>
                <a:gd name="T15" fmla="*/ 30 h 69"/>
                <a:gd name="T16" fmla="*/ 22 w 458"/>
                <a:gd name="T17" fmla="*/ 40 h 69"/>
                <a:gd name="T18" fmla="*/ 0 w 458"/>
                <a:gd name="T19" fmla="*/ 30 h 69"/>
                <a:gd name="T20" fmla="*/ 33 w 458"/>
                <a:gd name="T21" fmla="*/ 30 h 69"/>
                <a:gd name="T22" fmla="*/ 56 w 458"/>
                <a:gd name="T23" fmla="*/ 40 h 69"/>
                <a:gd name="T24" fmla="*/ 33 w 458"/>
                <a:gd name="T25" fmla="*/ 30 h 69"/>
                <a:gd name="T26" fmla="*/ 66 w 458"/>
                <a:gd name="T27" fmla="*/ 30 h 69"/>
                <a:gd name="T28" fmla="*/ 89 w 458"/>
                <a:gd name="T29" fmla="*/ 40 h 69"/>
                <a:gd name="T30" fmla="*/ 66 w 458"/>
                <a:gd name="T31" fmla="*/ 30 h 69"/>
                <a:gd name="T32" fmla="*/ 101 w 458"/>
                <a:gd name="T33" fmla="*/ 30 h 69"/>
                <a:gd name="T34" fmla="*/ 123 w 458"/>
                <a:gd name="T35" fmla="*/ 40 h 69"/>
                <a:gd name="T36" fmla="*/ 101 w 458"/>
                <a:gd name="T37" fmla="*/ 30 h 69"/>
                <a:gd name="T38" fmla="*/ 134 w 458"/>
                <a:gd name="T39" fmla="*/ 30 h 69"/>
                <a:gd name="T40" fmla="*/ 157 w 458"/>
                <a:gd name="T41" fmla="*/ 40 h 69"/>
                <a:gd name="T42" fmla="*/ 134 w 458"/>
                <a:gd name="T43" fmla="*/ 30 h 69"/>
                <a:gd name="T44" fmla="*/ 167 w 458"/>
                <a:gd name="T45" fmla="*/ 30 h 69"/>
                <a:gd name="T46" fmla="*/ 190 w 458"/>
                <a:gd name="T47" fmla="*/ 40 h 69"/>
                <a:gd name="T48" fmla="*/ 167 w 458"/>
                <a:gd name="T49" fmla="*/ 30 h 69"/>
                <a:gd name="T50" fmla="*/ 202 w 458"/>
                <a:gd name="T51" fmla="*/ 30 h 69"/>
                <a:gd name="T52" fmla="*/ 224 w 458"/>
                <a:gd name="T53" fmla="*/ 40 h 69"/>
                <a:gd name="T54" fmla="*/ 202 w 458"/>
                <a:gd name="T55" fmla="*/ 30 h 69"/>
                <a:gd name="T56" fmla="*/ 235 w 458"/>
                <a:gd name="T57" fmla="*/ 30 h 69"/>
                <a:gd name="T58" fmla="*/ 258 w 458"/>
                <a:gd name="T59" fmla="*/ 40 h 69"/>
                <a:gd name="T60" fmla="*/ 235 w 458"/>
                <a:gd name="T61" fmla="*/ 30 h 69"/>
                <a:gd name="T62" fmla="*/ 268 w 458"/>
                <a:gd name="T63" fmla="*/ 30 h 69"/>
                <a:gd name="T64" fmla="*/ 291 w 458"/>
                <a:gd name="T65" fmla="*/ 40 h 69"/>
                <a:gd name="T66" fmla="*/ 268 w 458"/>
                <a:gd name="T67" fmla="*/ 30 h 69"/>
                <a:gd name="T68" fmla="*/ 303 w 458"/>
                <a:gd name="T69" fmla="*/ 30 h 69"/>
                <a:gd name="T70" fmla="*/ 326 w 458"/>
                <a:gd name="T71" fmla="*/ 40 h 69"/>
                <a:gd name="T72" fmla="*/ 303 w 458"/>
                <a:gd name="T7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9">
                  <a:moveTo>
                    <a:pt x="336" y="30"/>
                  </a:moveTo>
                  <a:lnTo>
                    <a:pt x="359" y="30"/>
                  </a:lnTo>
                  <a:lnTo>
                    <a:pt x="359" y="40"/>
                  </a:lnTo>
                  <a:lnTo>
                    <a:pt x="336" y="40"/>
                  </a:lnTo>
                  <a:lnTo>
                    <a:pt x="336" y="30"/>
                  </a:lnTo>
                  <a:lnTo>
                    <a:pt x="336" y="30"/>
                  </a:lnTo>
                  <a:close/>
                  <a:moveTo>
                    <a:pt x="458" y="34"/>
                  </a:moveTo>
                  <a:lnTo>
                    <a:pt x="389" y="0"/>
                  </a:lnTo>
                  <a:lnTo>
                    <a:pt x="389" y="30"/>
                  </a:lnTo>
                  <a:lnTo>
                    <a:pt x="370" y="30"/>
                  </a:lnTo>
                  <a:lnTo>
                    <a:pt x="370" y="40"/>
                  </a:lnTo>
                  <a:lnTo>
                    <a:pt x="389" y="40"/>
                  </a:lnTo>
                  <a:lnTo>
                    <a:pt x="389" y="69"/>
                  </a:lnTo>
                  <a:lnTo>
                    <a:pt x="458" y="34"/>
                  </a:lnTo>
                  <a:lnTo>
                    <a:pt x="458" y="34"/>
                  </a:lnTo>
                  <a:close/>
                  <a:moveTo>
                    <a:pt x="0" y="30"/>
                  </a:moveTo>
                  <a:lnTo>
                    <a:pt x="22" y="30"/>
                  </a:lnTo>
                  <a:lnTo>
                    <a:pt x="22" y="40"/>
                  </a:lnTo>
                  <a:lnTo>
                    <a:pt x="0" y="40"/>
                  </a:lnTo>
                  <a:lnTo>
                    <a:pt x="0" y="30"/>
                  </a:lnTo>
                  <a:lnTo>
                    <a:pt x="0" y="30"/>
                  </a:lnTo>
                  <a:close/>
                  <a:moveTo>
                    <a:pt x="33" y="30"/>
                  </a:moveTo>
                  <a:lnTo>
                    <a:pt x="56" y="30"/>
                  </a:lnTo>
                  <a:lnTo>
                    <a:pt x="56" y="40"/>
                  </a:lnTo>
                  <a:lnTo>
                    <a:pt x="33" y="40"/>
                  </a:lnTo>
                  <a:lnTo>
                    <a:pt x="33" y="30"/>
                  </a:lnTo>
                  <a:lnTo>
                    <a:pt x="33" y="30"/>
                  </a:lnTo>
                  <a:close/>
                  <a:moveTo>
                    <a:pt x="66" y="30"/>
                  </a:moveTo>
                  <a:lnTo>
                    <a:pt x="89" y="30"/>
                  </a:lnTo>
                  <a:lnTo>
                    <a:pt x="89" y="40"/>
                  </a:lnTo>
                  <a:lnTo>
                    <a:pt x="66" y="40"/>
                  </a:lnTo>
                  <a:lnTo>
                    <a:pt x="66" y="30"/>
                  </a:lnTo>
                  <a:lnTo>
                    <a:pt x="66" y="30"/>
                  </a:lnTo>
                  <a:close/>
                  <a:moveTo>
                    <a:pt x="101" y="30"/>
                  </a:moveTo>
                  <a:lnTo>
                    <a:pt x="123" y="30"/>
                  </a:lnTo>
                  <a:lnTo>
                    <a:pt x="123" y="40"/>
                  </a:lnTo>
                  <a:lnTo>
                    <a:pt x="101" y="40"/>
                  </a:lnTo>
                  <a:lnTo>
                    <a:pt x="101" y="30"/>
                  </a:lnTo>
                  <a:lnTo>
                    <a:pt x="101" y="30"/>
                  </a:lnTo>
                  <a:close/>
                  <a:moveTo>
                    <a:pt x="134" y="30"/>
                  </a:moveTo>
                  <a:lnTo>
                    <a:pt x="157" y="30"/>
                  </a:lnTo>
                  <a:lnTo>
                    <a:pt x="157" y="40"/>
                  </a:lnTo>
                  <a:lnTo>
                    <a:pt x="134" y="40"/>
                  </a:lnTo>
                  <a:lnTo>
                    <a:pt x="134" y="30"/>
                  </a:lnTo>
                  <a:lnTo>
                    <a:pt x="134" y="30"/>
                  </a:lnTo>
                  <a:close/>
                  <a:moveTo>
                    <a:pt x="167" y="30"/>
                  </a:moveTo>
                  <a:lnTo>
                    <a:pt x="190" y="30"/>
                  </a:lnTo>
                  <a:lnTo>
                    <a:pt x="190" y="40"/>
                  </a:lnTo>
                  <a:lnTo>
                    <a:pt x="167" y="40"/>
                  </a:lnTo>
                  <a:lnTo>
                    <a:pt x="167" y="30"/>
                  </a:lnTo>
                  <a:lnTo>
                    <a:pt x="167" y="30"/>
                  </a:lnTo>
                  <a:close/>
                  <a:moveTo>
                    <a:pt x="202" y="30"/>
                  </a:moveTo>
                  <a:lnTo>
                    <a:pt x="224" y="30"/>
                  </a:lnTo>
                  <a:lnTo>
                    <a:pt x="224" y="40"/>
                  </a:lnTo>
                  <a:lnTo>
                    <a:pt x="202" y="40"/>
                  </a:lnTo>
                  <a:lnTo>
                    <a:pt x="202" y="30"/>
                  </a:lnTo>
                  <a:lnTo>
                    <a:pt x="202" y="30"/>
                  </a:lnTo>
                  <a:close/>
                  <a:moveTo>
                    <a:pt x="235" y="30"/>
                  </a:moveTo>
                  <a:lnTo>
                    <a:pt x="258" y="30"/>
                  </a:lnTo>
                  <a:lnTo>
                    <a:pt x="258" y="40"/>
                  </a:lnTo>
                  <a:lnTo>
                    <a:pt x="235" y="40"/>
                  </a:lnTo>
                  <a:lnTo>
                    <a:pt x="235" y="30"/>
                  </a:lnTo>
                  <a:lnTo>
                    <a:pt x="235" y="30"/>
                  </a:lnTo>
                  <a:close/>
                  <a:moveTo>
                    <a:pt x="268" y="30"/>
                  </a:moveTo>
                  <a:lnTo>
                    <a:pt x="291" y="30"/>
                  </a:lnTo>
                  <a:lnTo>
                    <a:pt x="291" y="40"/>
                  </a:lnTo>
                  <a:lnTo>
                    <a:pt x="268" y="40"/>
                  </a:lnTo>
                  <a:lnTo>
                    <a:pt x="268" y="30"/>
                  </a:lnTo>
                  <a:lnTo>
                    <a:pt x="268" y="30"/>
                  </a:lnTo>
                  <a:close/>
                  <a:moveTo>
                    <a:pt x="303" y="30"/>
                  </a:moveTo>
                  <a:lnTo>
                    <a:pt x="326" y="30"/>
                  </a:lnTo>
                  <a:lnTo>
                    <a:pt x="326" y="40"/>
                  </a:lnTo>
                  <a:lnTo>
                    <a:pt x="303" y="40"/>
                  </a:lnTo>
                  <a:lnTo>
                    <a:pt x="303" y="30"/>
                  </a:lnTo>
                  <a:lnTo>
                    <a:pt x="303" y="3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1" name="Freeform 33"/>
            <p:cNvSpPr>
              <a:spLocks noEditPoints="1"/>
            </p:cNvSpPr>
            <p:nvPr/>
          </p:nvSpPr>
          <p:spPr bwMode="auto">
            <a:xfrm>
              <a:off x="4740529" y="3043623"/>
              <a:ext cx="512628" cy="76186"/>
            </a:xfrm>
            <a:custGeom>
              <a:avLst/>
              <a:gdLst>
                <a:gd name="T0" fmla="*/ 361 w 459"/>
                <a:gd name="T1" fmla="*/ 29 h 68"/>
                <a:gd name="T2" fmla="*/ 338 w 459"/>
                <a:gd name="T3" fmla="*/ 39 h 68"/>
                <a:gd name="T4" fmla="*/ 338 w 459"/>
                <a:gd name="T5" fmla="*/ 29 h 68"/>
                <a:gd name="T6" fmla="*/ 390 w 459"/>
                <a:gd name="T7" fmla="*/ 0 h 68"/>
                <a:gd name="T8" fmla="*/ 371 w 459"/>
                <a:gd name="T9" fmla="*/ 29 h 68"/>
                <a:gd name="T10" fmla="*/ 390 w 459"/>
                <a:gd name="T11" fmla="*/ 39 h 68"/>
                <a:gd name="T12" fmla="*/ 459 w 459"/>
                <a:gd name="T13" fmla="*/ 33 h 68"/>
                <a:gd name="T14" fmla="*/ 0 w 459"/>
                <a:gd name="T15" fmla="*/ 29 h 68"/>
                <a:gd name="T16" fmla="*/ 23 w 459"/>
                <a:gd name="T17" fmla="*/ 39 h 68"/>
                <a:gd name="T18" fmla="*/ 0 w 459"/>
                <a:gd name="T19" fmla="*/ 29 h 68"/>
                <a:gd name="T20" fmla="*/ 35 w 459"/>
                <a:gd name="T21" fmla="*/ 29 h 68"/>
                <a:gd name="T22" fmla="*/ 57 w 459"/>
                <a:gd name="T23" fmla="*/ 39 h 68"/>
                <a:gd name="T24" fmla="*/ 35 w 459"/>
                <a:gd name="T25" fmla="*/ 29 h 68"/>
                <a:gd name="T26" fmla="*/ 68 w 459"/>
                <a:gd name="T27" fmla="*/ 29 h 68"/>
                <a:gd name="T28" fmla="*/ 91 w 459"/>
                <a:gd name="T29" fmla="*/ 39 h 68"/>
                <a:gd name="T30" fmla="*/ 68 w 459"/>
                <a:gd name="T31" fmla="*/ 29 h 68"/>
                <a:gd name="T32" fmla="*/ 101 w 459"/>
                <a:gd name="T33" fmla="*/ 29 h 68"/>
                <a:gd name="T34" fmla="*/ 124 w 459"/>
                <a:gd name="T35" fmla="*/ 39 h 68"/>
                <a:gd name="T36" fmla="*/ 101 w 459"/>
                <a:gd name="T37" fmla="*/ 29 h 68"/>
                <a:gd name="T38" fmla="*/ 136 w 459"/>
                <a:gd name="T39" fmla="*/ 29 h 68"/>
                <a:gd name="T40" fmla="*/ 159 w 459"/>
                <a:gd name="T41" fmla="*/ 39 h 68"/>
                <a:gd name="T42" fmla="*/ 136 w 459"/>
                <a:gd name="T43" fmla="*/ 29 h 68"/>
                <a:gd name="T44" fmla="*/ 169 w 459"/>
                <a:gd name="T45" fmla="*/ 29 h 68"/>
                <a:gd name="T46" fmla="*/ 192 w 459"/>
                <a:gd name="T47" fmla="*/ 39 h 68"/>
                <a:gd name="T48" fmla="*/ 169 w 459"/>
                <a:gd name="T49" fmla="*/ 29 h 68"/>
                <a:gd name="T50" fmla="*/ 203 w 459"/>
                <a:gd name="T51" fmla="*/ 29 h 68"/>
                <a:gd name="T52" fmla="*/ 225 w 459"/>
                <a:gd name="T53" fmla="*/ 39 h 68"/>
                <a:gd name="T54" fmla="*/ 203 w 459"/>
                <a:gd name="T55" fmla="*/ 29 h 68"/>
                <a:gd name="T56" fmla="*/ 237 w 459"/>
                <a:gd name="T57" fmla="*/ 29 h 68"/>
                <a:gd name="T58" fmla="*/ 260 w 459"/>
                <a:gd name="T59" fmla="*/ 39 h 68"/>
                <a:gd name="T60" fmla="*/ 237 w 459"/>
                <a:gd name="T61" fmla="*/ 29 h 68"/>
                <a:gd name="T62" fmla="*/ 270 w 459"/>
                <a:gd name="T63" fmla="*/ 29 h 68"/>
                <a:gd name="T64" fmla="*/ 293 w 459"/>
                <a:gd name="T65" fmla="*/ 39 h 68"/>
                <a:gd name="T66" fmla="*/ 270 w 459"/>
                <a:gd name="T67" fmla="*/ 29 h 68"/>
                <a:gd name="T68" fmla="*/ 304 w 459"/>
                <a:gd name="T69" fmla="*/ 29 h 68"/>
                <a:gd name="T70" fmla="*/ 326 w 459"/>
                <a:gd name="T71" fmla="*/ 39 h 68"/>
                <a:gd name="T72" fmla="*/ 304 w 459"/>
                <a:gd name="T7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9" h="68">
                  <a:moveTo>
                    <a:pt x="338" y="29"/>
                  </a:moveTo>
                  <a:lnTo>
                    <a:pt x="361" y="29"/>
                  </a:lnTo>
                  <a:lnTo>
                    <a:pt x="361" y="39"/>
                  </a:lnTo>
                  <a:lnTo>
                    <a:pt x="338" y="39"/>
                  </a:lnTo>
                  <a:lnTo>
                    <a:pt x="338" y="29"/>
                  </a:lnTo>
                  <a:lnTo>
                    <a:pt x="338" y="29"/>
                  </a:lnTo>
                  <a:close/>
                  <a:moveTo>
                    <a:pt x="459" y="33"/>
                  </a:moveTo>
                  <a:lnTo>
                    <a:pt x="390" y="0"/>
                  </a:lnTo>
                  <a:lnTo>
                    <a:pt x="390" y="29"/>
                  </a:lnTo>
                  <a:lnTo>
                    <a:pt x="371" y="29"/>
                  </a:lnTo>
                  <a:lnTo>
                    <a:pt x="371" y="39"/>
                  </a:lnTo>
                  <a:lnTo>
                    <a:pt x="390" y="39"/>
                  </a:lnTo>
                  <a:lnTo>
                    <a:pt x="390" y="68"/>
                  </a:lnTo>
                  <a:lnTo>
                    <a:pt x="459" y="33"/>
                  </a:lnTo>
                  <a:lnTo>
                    <a:pt x="459" y="33"/>
                  </a:lnTo>
                  <a:close/>
                  <a:moveTo>
                    <a:pt x="0" y="29"/>
                  </a:moveTo>
                  <a:lnTo>
                    <a:pt x="23" y="29"/>
                  </a:lnTo>
                  <a:lnTo>
                    <a:pt x="23" y="39"/>
                  </a:lnTo>
                  <a:lnTo>
                    <a:pt x="0" y="39"/>
                  </a:lnTo>
                  <a:lnTo>
                    <a:pt x="0" y="29"/>
                  </a:lnTo>
                  <a:lnTo>
                    <a:pt x="0" y="29"/>
                  </a:lnTo>
                  <a:close/>
                  <a:moveTo>
                    <a:pt x="35" y="29"/>
                  </a:moveTo>
                  <a:lnTo>
                    <a:pt x="57" y="29"/>
                  </a:lnTo>
                  <a:lnTo>
                    <a:pt x="57" y="39"/>
                  </a:lnTo>
                  <a:lnTo>
                    <a:pt x="35" y="39"/>
                  </a:lnTo>
                  <a:lnTo>
                    <a:pt x="35" y="29"/>
                  </a:lnTo>
                  <a:lnTo>
                    <a:pt x="35" y="29"/>
                  </a:lnTo>
                  <a:close/>
                  <a:moveTo>
                    <a:pt x="68" y="29"/>
                  </a:moveTo>
                  <a:lnTo>
                    <a:pt x="91" y="29"/>
                  </a:lnTo>
                  <a:lnTo>
                    <a:pt x="91" y="39"/>
                  </a:lnTo>
                  <a:lnTo>
                    <a:pt x="68" y="39"/>
                  </a:lnTo>
                  <a:lnTo>
                    <a:pt x="68" y="29"/>
                  </a:lnTo>
                  <a:lnTo>
                    <a:pt x="68" y="29"/>
                  </a:lnTo>
                  <a:close/>
                  <a:moveTo>
                    <a:pt x="101" y="29"/>
                  </a:moveTo>
                  <a:lnTo>
                    <a:pt x="124" y="29"/>
                  </a:lnTo>
                  <a:lnTo>
                    <a:pt x="124" y="39"/>
                  </a:lnTo>
                  <a:lnTo>
                    <a:pt x="101" y="39"/>
                  </a:lnTo>
                  <a:lnTo>
                    <a:pt x="101" y="29"/>
                  </a:lnTo>
                  <a:lnTo>
                    <a:pt x="101" y="29"/>
                  </a:lnTo>
                  <a:close/>
                  <a:moveTo>
                    <a:pt x="136" y="29"/>
                  </a:moveTo>
                  <a:lnTo>
                    <a:pt x="159" y="29"/>
                  </a:lnTo>
                  <a:lnTo>
                    <a:pt x="159" y="39"/>
                  </a:lnTo>
                  <a:lnTo>
                    <a:pt x="136" y="39"/>
                  </a:lnTo>
                  <a:lnTo>
                    <a:pt x="136" y="29"/>
                  </a:lnTo>
                  <a:lnTo>
                    <a:pt x="136" y="29"/>
                  </a:lnTo>
                  <a:close/>
                  <a:moveTo>
                    <a:pt x="169" y="29"/>
                  </a:moveTo>
                  <a:lnTo>
                    <a:pt x="192" y="29"/>
                  </a:lnTo>
                  <a:lnTo>
                    <a:pt x="192" y="39"/>
                  </a:lnTo>
                  <a:lnTo>
                    <a:pt x="169" y="39"/>
                  </a:lnTo>
                  <a:lnTo>
                    <a:pt x="169" y="29"/>
                  </a:lnTo>
                  <a:lnTo>
                    <a:pt x="169" y="29"/>
                  </a:lnTo>
                  <a:close/>
                  <a:moveTo>
                    <a:pt x="203" y="29"/>
                  </a:moveTo>
                  <a:lnTo>
                    <a:pt x="225" y="29"/>
                  </a:lnTo>
                  <a:lnTo>
                    <a:pt x="225" y="39"/>
                  </a:lnTo>
                  <a:lnTo>
                    <a:pt x="203" y="39"/>
                  </a:lnTo>
                  <a:lnTo>
                    <a:pt x="203" y="29"/>
                  </a:lnTo>
                  <a:lnTo>
                    <a:pt x="203" y="29"/>
                  </a:lnTo>
                  <a:close/>
                  <a:moveTo>
                    <a:pt x="237" y="29"/>
                  </a:moveTo>
                  <a:lnTo>
                    <a:pt x="260" y="29"/>
                  </a:lnTo>
                  <a:lnTo>
                    <a:pt x="260" y="39"/>
                  </a:lnTo>
                  <a:lnTo>
                    <a:pt x="237" y="39"/>
                  </a:lnTo>
                  <a:lnTo>
                    <a:pt x="237" y="29"/>
                  </a:lnTo>
                  <a:lnTo>
                    <a:pt x="237" y="29"/>
                  </a:lnTo>
                  <a:close/>
                  <a:moveTo>
                    <a:pt x="270" y="29"/>
                  </a:moveTo>
                  <a:lnTo>
                    <a:pt x="293" y="29"/>
                  </a:lnTo>
                  <a:lnTo>
                    <a:pt x="293" y="39"/>
                  </a:lnTo>
                  <a:lnTo>
                    <a:pt x="270" y="39"/>
                  </a:lnTo>
                  <a:lnTo>
                    <a:pt x="270" y="29"/>
                  </a:lnTo>
                  <a:lnTo>
                    <a:pt x="270" y="29"/>
                  </a:lnTo>
                  <a:close/>
                  <a:moveTo>
                    <a:pt x="304" y="29"/>
                  </a:moveTo>
                  <a:lnTo>
                    <a:pt x="326" y="29"/>
                  </a:lnTo>
                  <a:lnTo>
                    <a:pt x="326" y="39"/>
                  </a:lnTo>
                  <a:lnTo>
                    <a:pt x="304" y="39"/>
                  </a:lnTo>
                  <a:lnTo>
                    <a:pt x="304" y="29"/>
                  </a:lnTo>
                  <a:lnTo>
                    <a:pt x="304"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2" name="Freeform 34"/>
            <p:cNvSpPr>
              <a:spLocks noEditPoints="1"/>
            </p:cNvSpPr>
            <p:nvPr/>
          </p:nvSpPr>
          <p:spPr bwMode="auto">
            <a:xfrm>
              <a:off x="4856386" y="2284938"/>
              <a:ext cx="77767" cy="249191"/>
            </a:xfrm>
            <a:custGeom>
              <a:avLst/>
              <a:gdLst>
                <a:gd name="T0" fmla="*/ 28 w 69"/>
                <a:gd name="T1" fmla="*/ 101 h 223"/>
                <a:gd name="T2" fmla="*/ 28 w 69"/>
                <a:gd name="T3" fmla="*/ 124 h 223"/>
                <a:gd name="T4" fmla="*/ 40 w 69"/>
                <a:gd name="T5" fmla="*/ 124 h 223"/>
                <a:gd name="T6" fmla="*/ 40 w 69"/>
                <a:gd name="T7" fmla="*/ 101 h 223"/>
                <a:gd name="T8" fmla="*/ 28 w 69"/>
                <a:gd name="T9" fmla="*/ 101 h 223"/>
                <a:gd name="T10" fmla="*/ 28 w 69"/>
                <a:gd name="T11" fmla="*/ 101 h 223"/>
                <a:gd name="T12" fmla="*/ 34 w 69"/>
                <a:gd name="T13" fmla="*/ 223 h 223"/>
                <a:gd name="T14" fmla="*/ 0 w 69"/>
                <a:gd name="T15" fmla="*/ 154 h 223"/>
                <a:gd name="T16" fmla="*/ 28 w 69"/>
                <a:gd name="T17" fmla="*/ 154 h 223"/>
                <a:gd name="T18" fmla="*/ 28 w 69"/>
                <a:gd name="T19" fmla="*/ 135 h 223"/>
                <a:gd name="T20" fmla="*/ 40 w 69"/>
                <a:gd name="T21" fmla="*/ 135 h 223"/>
                <a:gd name="T22" fmla="*/ 40 w 69"/>
                <a:gd name="T23" fmla="*/ 154 h 223"/>
                <a:gd name="T24" fmla="*/ 69 w 69"/>
                <a:gd name="T25" fmla="*/ 154 h 223"/>
                <a:gd name="T26" fmla="*/ 34 w 69"/>
                <a:gd name="T27" fmla="*/ 223 h 223"/>
                <a:gd name="T28" fmla="*/ 34 w 69"/>
                <a:gd name="T29" fmla="*/ 223 h 223"/>
                <a:gd name="T30" fmla="*/ 28 w 69"/>
                <a:gd name="T31" fmla="*/ 0 h 223"/>
                <a:gd name="T32" fmla="*/ 28 w 69"/>
                <a:gd name="T33" fmla="*/ 23 h 223"/>
                <a:gd name="T34" fmla="*/ 40 w 69"/>
                <a:gd name="T35" fmla="*/ 23 h 223"/>
                <a:gd name="T36" fmla="*/ 40 w 69"/>
                <a:gd name="T37" fmla="*/ 0 h 223"/>
                <a:gd name="T38" fmla="*/ 28 w 69"/>
                <a:gd name="T39" fmla="*/ 0 h 223"/>
                <a:gd name="T40" fmla="*/ 28 w 69"/>
                <a:gd name="T41" fmla="*/ 0 h 223"/>
                <a:gd name="T42" fmla="*/ 28 w 69"/>
                <a:gd name="T43" fmla="*/ 33 h 223"/>
                <a:gd name="T44" fmla="*/ 28 w 69"/>
                <a:gd name="T45" fmla="*/ 56 h 223"/>
                <a:gd name="T46" fmla="*/ 40 w 69"/>
                <a:gd name="T47" fmla="*/ 56 h 223"/>
                <a:gd name="T48" fmla="*/ 40 w 69"/>
                <a:gd name="T49" fmla="*/ 33 h 223"/>
                <a:gd name="T50" fmla="*/ 28 w 69"/>
                <a:gd name="T51" fmla="*/ 33 h 223"/>
                <a:gd name="T52" fmla="*/ 28 w 69"/>
                <a:gd name="T53" fmla="*/ 33 h 223"/>
                <a:gd name="T54" fmla="*/ 28 w 69"/>
                <a:gd name="T55" fmla="*/ 68 h 223"/>
                <a:gd name="T56" fmla="*/ 28 w 69"/>
                <a:gd name="T57" fmla="*/ 89 h 223"/>
                <a:gd name="T58" fmla="*/ 40 w 69"/>
                <a:gd name="T59" fmla="*/ 89 h 223"/>
                <a:gd name="T60" fmla="*/ 40 w 69"/>
                <a:gd name="T61" fmla="*/ 68 h 223"/>
                <a:gd name="T62" fmla="*/ 28 w 69"/>
                <a:gd name="T63" fmla="*/ 68 h 223"/>
                <a:gd name="T64" fmla="*/ 28 w 69"/>
                <a:gd name="T65" fmla="*/ 6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01"/>
                  </a:moveTo>
                  <a:lnTo>
                    <a:pt x="28" y="124"/>
                  </a:lnTo>
                  <a:lnTo>
                    <a:pt x="40" y="124"/>
                  </a:lnTo>
                  <a:lnTo>
                    <a:pt x="40" y="101"/>
                  </a:lnTo>
                  <a:lnTo>
                    <a:pt x="28" y="101"/>
                  </a:lnTo>
                  <a:lnTo>
                    <a:pt x="28" y="101"/>
                  </a:lnTo>
                  <a:close/>
                  <a:moveTo>
                    <a:pt x="34" y="223"/>
                  </a:moveTo>
                  <a:lnTo>
                    <a:pt x="0" y="154"/>
                  </a:lnTo>
                  <a:lnTo>
                    <a:pt x="28" y="154"/>
                  </a:lnTo>
                  <a:lnTo>
                    <a:pt x="28" y="135"/>
                  </a:lnTo>
                  <a:lnTo>
                    <a:pt x="40" y="135"/>
                  </a:lnTo>
                  <a:lnTo>
                    <a:pt x="40" y="154"/>
                  </a:lnTo>
                  <a:lnTo>
                    <a:pt x="69" y="154"/>
                  </a:lnTo>
                  <a:lnTo>
                    <a:pt x="34" y="223"/>
                  </a:lnTo>
                  <a:lnTo>
                    <a:pt x="34" y="223"/>
                  </a:lnTo>
                  <a:close/>
                  <a:moveTo>
                    <a:pt x="28" y="0"/>
                  </a:moveTo>
                  <a:lnTo>
                    <a:pt x="28" y="23"/>
                  </a:lnTo>
                  <a:lnTo>
                    <a:pt x="40" y="23"/>
                  </a:lnTo>
                  <a:lnTo>
                    <a:pt x="40" y="0"/>
                  </a:lnTo>
                  <a:lnTo>
                    <a:pt x="28" y="0"/>
                  </a:lnTo>
                  <a:lnTo>
                    <a:pt x="28" y="0"/>
                  </a:lnTo>
                  <a:close/>
                  <a:moveTo>
                    <a:pt x="28" y="33"/>
                  </a:moveTo>
                  <a:lnTo>
                    <a:pt x="28" y="56"/>
                  </a:lnTo>
                  <a:lnTo>
                    <a:pt x="40" y="56"/>
                  </a:lnTo>
                  <a:lnTo>
                    <a:pt x="40" y="33"/>
                  </a:lnTo>
                  <a:lnTo>
                    <a:pt x="28" y="33"/>
                  </a:lnTo>
                  <a:lnTo>
                    <a:pt x="28" y="33"/>
                  </a:lnTo>
                  <a:close/>
                  <a:moveTo>
                    <a:pt x="28" y="68"/>
                  </a:moveTo>
                  <a:lnTo>
                    <a:pt x="28" y="89"/>
                  </a:lnTo>
                  <a:lnTo>
                    <a:pt x="40" y="89"/>
                  </a:lnTo>
                  <a:lnTo>
                    <a:pt x="40" y="68"/>
                  </a:lnTo>
                  <a:lnTo>
                    <a:pt x="28" y="68"/>
                  </a:lnTo>
                  <a:lnTo>
                    <a:pt x="28" y="6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3" name="Freeform 35"/>
            <p:cNvSpPr>
              <a:spLocks noEditPoints="1"/>
            </p:cNvSpPr>
            <p:nvPr/>
          </p:nvSpPr>
          <p:spPr bwMode="auto">
            <a:xfrm>
              <a:off x="4469138" y="1710368"/>
              <a:ext cx="77767" cy="249191"/>
            </a:xfrm>
            <a:custGeom>
              <a:avLst/>
              <a:gdLst>
                <a:gd name="T0" fmla="*/ 28 w 69"/>
                <a:gd name="T1" fmla="*/ 122 h 223"/>
                <a:gd name="T2" fmla="*/ 28 w 69"/>
                <a:gd name="T3" fmla="*/ 99 h 223"/>
                <a:gd name="T4" fmla="*/ 39 w 69"/>
                <a:gd name="T5" fmla="*/ 99 h 223"/>
                <a:gd name="T6" fmla="*/ 39 w 69"/>
                <a:gd name="T7" fmla="*/ 122 h 223"/>
                <a:gd name="T8" fmla="*/ 28 w 69"/>
                <a:gd name="T9" fmla="*/ 122 h 223"/>
                <a:gd name="T10" fmla="*/ 28 w 69"/>
                <a:gd name="T11" fmla="*/ 122 h 223"/>
                <a:gd name="T12" fmla="*/ 34 w 69"/>
                <a:gd name="T13" fmla="*/ 0 h 223"/>
                <a:gd name="T14" fmla="*/ 0 w 69"/>
                <a:gd name="T15" fmla="*/ 69 h 223"/>
                <a:gd name="T16" fmla="*/ 28 w 69"/>
                <a:gd name="T17" fmla="*/ 69 h 223"/>
                <a:gd name="T18" fmla="*/ 28 w 69"/>
                <a:gd name="T19" fmla="*/ 88 h 223"/>
                <a:gd name="T20" fmla="*/ 39 w 69"/>
                <a:gd name="T21" fmla="*/ 88 h 223"/>
                <a:gd name="T22" fmla="*/ 39 w 69"/>
                <a:gd name="T23" fmla="*/ 69 h 223"/>
                <a:gd name="T24" fmla="*/ 69 w 69"/>
                <a:gd name="T25" fmla="*/ 69 h 223"/>
                <a:gd name="T26" fmla="*/ 34 w 69"/>
                <a:gd name="T27" fmla="*/ 0 h 223"/>
                <a:gd name="T28" fmla="*/ 34 w 69"/>
                <a:gd name="T29" fmla="*/ 0 h 223"/>
                <a:gd name="T30" fmla="*/ 28 w 69"/>
                <a:gd name="T31" fmla="*/ 223 h 223"/>
                <a:gd name="T32" fmla="*/ 28 w 69"/>
                <a:gd name="T33" fmla="*/ 200 h 223"/>
                <a:gd name="T34" fmla="*/ 39 w 69"/>
                <a:gd name="T35" fmla="*/ 200 h 223"/>
                <a:gd name="T36" fmla="*/ 39 w 69"/>
                <a:gd name="T37" fmla="*/ 223 h 223"/>
                <a:gd name="T38" fmla="*/ 28 w 69"/>
                <a:gd name="T39" fmla="*/ 223 h 223"/>
                <a:gd name="T40" fmla="*/ 28 w 69"/>
                <a:gd name="T41" fmla="*/ 223 h 223"/>
                <a:gd name="T42" fmla="*/ 28 w 69"/>
                <a:gd name="T43" fmla="*/ 189 h 223"/>
                <a:gd name="T44" fmla="*/ 28 w 69"/>
                <a:gd name="T45" fmla="*/ 167 h 223"/>
                <a:gd name="T46" fmla="*/ 39 w 69"/>
                <a:gd name="T47" fmla="*/ 167 h 223"/>
                <a:gd name="T48" fmla="*/ 39 w 69"/>
                <a:gd name="T49" fmla="*/ 189 h 223"/>
                <a:gd name="T50" fmla="*/ 28 w 69"/>
                <a:gd name="T51" fmla="*/ 189 h 223"/>
                <a:gd name="T52" fmla="*/ 28 w 69"/>
                <a:gd name="T53" fmla="*/ 189 h 223"/>
                <a:gd name="T54" fmla="*/ 28 w 69"/>
                <a:gd name="T55" fmla="*/ 156 h 223"/>
                <a:gd name="T56" fmla="*/ 28 w 69"/>
                <a:gd name="T57" fmla="*/ 134 h 223"/>
                <a:gd name="T58" fmla="*/ 39 w 69"/>
                <a:gd name="T59" fmla="*/ 134 h 223"/>
                <a:gd name="T60" fmla="*/ 39 w 69"/>
                <a:gd name="T61" fmla="*/ 156 h 223"/>
                <a:gd name="T62" fmla="*/ 28 w 69"/>
                <a:gd name="T63" fmla="*/ 156 h 223"/>
                <a:gd name="T64" fmla="*/ 28 w 69"/>
                <a:gd name="T6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223">
                  <a:moveTo>
                    <a:pt x="28" y="122"/>
                  </a:moveTo>
                  <a:lnTo>
                    <a:pt x="28" y="99"/>
                  </a:lnTo>
                  <a:lnTo>
                    <a:pt x="39" y="99"/>
                  </a:lnTo>
                  <a:lnTo>
                    <a:pt x="39" y="122"/>
                  </a:lnTo>
                  <a:lnTo>
                    <a:pt x="28" y="122"/>
                  </a:lnTo>
                  <a:lnTo>
                    <a:pt x="28" y="122"/>
                  </a:lnTo>
                  <a:close/>
                  <a:moveTo>
                    <a:pt x="34" y="0"/>
                  </a:moveTo>
                  <a:lnTo>
                    <a:pt x="0" y="69"/>
                  </a:lnTo>
                  <a:lnTo>
                    <a:pt x="28" y="69"/>
                  </a:lnTo>
                  <a:lnTo>
                    <a:pt x="28" y="88"/>
                  </a:lnTo>
                  <a:lnTo>
                    <a:pt x="39" y="88"/>
                  </a:lnTo>
                  <a:lnTo>
                    <a:pt x="39" y="69"/>
                  </a:lnTo>
                  <a:lnTo>
                    <a:pt x="69" y="69"/>
                  </a:lnTo>
                  <a:lnTo>
                    <a:pt x="34" y="0"/>
                  </a:lnTo>
                  <a:lnTo>
                    <a:pt x="34" y="0"/>
                  </a:lnTo>
                  <a:close/>
                  <a:moveTo>
                    <a:pt x="28" y="223"/>
                  </a:moveTo>
                  <a:lnTo>
                    <a:pt x="28" y="200"/>
                  </a:lnTo>
                  <a:lnTo>
                    <a:pt x="39" y="200"/>
                  </a:lnTo>
                  <a:lnTo>
                    <a:pt x="39" y="223"/>
                  </a:lnTo>
                  <a:lnTo>
                    <a:pt x="28" y="223"/>
                  </a:lnTo>
                  <a:lnTo>
                    <a:pt x="28" y="223"/>
                  </a:lnTo>
                  <a:close/>
                  <a:moveTo>
                    <a:pt x="28" y="189"/>
                  </a:moveTo>
                  <a:lnTo>
                    <a:pt x="28" y="167"/>
                  </a:lnTo>
                  <a:lnTo>
                    <a:pt x="39" y="167"/>
                  </a:lnTo>
                  <a:lnTo>
                    <a:pt x="39" y="189"/>
                  </a:lnTo>
                  <a:lnTo>
                    <a:pt x="28" y="189"/>
                  </a:lnTo>
                  <a:lnTo>
                    <a:pt x="28" y="189"/>
                  </a:lnTo>
                  <a:close/>
                  <a:moveTo>
                    <a:pt x="28" y="156"/>
                  </a:moveTo>
                  <a:lnTo>
                    <a:pt x="28" y="134"/>
                  </a:lnTo>
                  <a:lnTo>
                    <a:pt x="39" y="134"/>
                  </a:lnTo>
                  <a:lnTo>
                    <a:pt x="39" y="156"/>
                  </a:lnTo>
                  <a:lnTo>
                    <a:pt x="28" y="156"/>
                  </a:lnTo>
                  <a:lnTo>
                    <a:pt x="28"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4" name="Freeform 36"/>
            <p:cNvSpPr>
              <a:spLocks noEditPoints="1"/>
            </p:cNvSpPr>
            <p:nvPr/>
          </p:nvSpPr>
          <p:spPr bwMode="auto">
            <a:xfrm>
              <a:off x="3820021" y="1607199"/>
              <a:ext cx="477712" cy="352360"/>
            </a:xfrm>
            <a:custGeom>
              <a:avLst/>
              <a:gdLst>
                <a:gd name="T0" fmla="*/ 350 w 359"/>
                <a:gd name="T1" fmla="*/ 218 h 265"/>
                <a:gd name="T2" fmla="*/ 359 w 359"/>
                <a:gd name="T3" fmla="*/ 237 h 265"/>
                <a:gd name="T4" fmla="*/ 350 w 359"/>
                <a:gd name="T5" fmla="*/ 265 h 265"/>
                <a:gd name="T6" fmla="*/ 359 w 359"/>
                <a:gd name="T7" fmla="*/ 247 h 265"/>
                <a:gd name="T8" fmla="*/ 350 w 359"/>
                <a:gd name="T9" fmla="*/ 265 h 265"/>
                <a:gd name="T10" fmla="*/ 82 w 359"/>
                <a:gd name="T11" fmla="*/ 24 h 265"/>
                <a:gd name="T12" fmla="*/ 101 w 359"/>
                <a:gd name="T13" fmla="*/ 34 h 265"/>
                <a:gd name="T14" fmla="*/ 129 w 359"/>
                <a:gd name="T15" fmla="*/ 24 h 265"/>
                <a:gd name="T16" fmla="*/ 111 w 359"/>
                <a:gd name="T17" fmla="*/ 34 h 265"/>
                <a:gd name="T18" fmla="*/ 129 w 359"/>
                <a:gd name="T19" fmla="*/ 24 h 265"/>
                <a:gd name="T20" fmla="*/ 139 w 359"/>
                <a:gd name="T21" fmla="*/ 24 h 265"/>
                <a:gd name="T22" fmla="*/ 158 w 359"/>
                <a:gd name="T23" fmla="*/ 34 h 265"/>
                <a:gd name="T24" fmla="*/ 186 w 359"/>
                <a:gd name="T25" fmla="*/ 24 h 265"/>
                <a:gd name="T26" fmla="*/ 167 w 359"/>
                <a:gd name="T27" fmla="*/ 34 h 265"/>
                <a:gd name="T28" fmla="*/ 186 w 359"/>
                <a:gd name="T29" fmla="*/ 24 h 265"/>
                <a:gd name="T30" fmla="*/ 196 w 359"/>
                <a:gd name="T31" fmla="*/ 24 h 265"/>
                <a:gd name="T32" fmla="*/ 214 w 359"/>
                <a:gd name="T33" fmla="*/ 34 h 265"/>
                <a:gd name="T34" fmla="*/ 243 w 359"/>
                <a:gd name="T35" fmla="*/ 24 h 265"/>
                <a:gd name="T36" fmla="*/ 224 w 359"/>
                <a:gd name="T37" fmla="*/ 34 h 265"/>
                <a:gd name="T38" fmla="*/ 243 w 359"/>
                <a:gd name="T39" fmla="*/ 24 h 265"/>
                <a:gd name="T40" fmla="*/ 252 w 359"/>
                <a:gd name="T41" fmla="*/ 24 h 265"/>
                <a:gd name="T42" fmla="*/ 271 w 359"/>
                <a:gd name="T43" fmla="*/ 34 h 265"/>
                <a:gd name="T44" fmla="*/ 300 w 359"/>
                <a:gd name="T45" fmla="*/ 30 h 265"/>
                <a:gd name="T46" fmla="*/ 280 w 359"/>
                <a:gd name="T47" fmla="*/ 35 h 265"/>
                <a:gd name="T48" fmla="*/ 300 w 359"/>
                <a:gd name="T49" fmla="*/ 30 h 265"/>
                <a:gd name="T50" fmla="*/ 310 w 359"/>
                <a:gd name="T51" fmla="*/ 34 h 265"/>
                <a:gd name="T52" fmla="*/ 321 w 359"/>
                <a:gd name="T53" fmla="*/ 52 h 265"/>
                <a:gd name="T54" fmla="*/ 346 w 359"/>
                <a:gd name="T55" fmla="*/ 67 h 265"/>
                <a:gd name="T56" fmla="*/ 327 w 359"/>
                <a:gd name="T57" fmla="*/ 58 h 265"/>
                <a:gd name="T58" fmla="*/ 346 w 359"/>
                <a:gd name="T59" fmla="*/ 67 h 265"/>
                <a:gd name="T60" fmla="*/ 350 w 359"/>
                <a:gd name="T61" fmla="*/ 76 h 265"/>
                <a:gd name="T62" fmla="*/ 347 w 359"/>
                <a:gd name="T63" fmla="*/ 97 h 265"/>
                <a:gd name="T64" fmla="*/ 359 w 359"/>
                <a:gd name="T65" fmla="*/ 124 h 265"/>
                <a:gd name="T66" fmla="*/ 348 w 359"/>
                <a:gd name="T67" fmla="*/ 106 h 265"/>
                <a:gd name="T68" fmla="*/ 359 w 359"/>
                <a:gd name="T69" fmla="*/ 124 h 265"/>
                <a:gd name="T70" fmla="*/ 350 w 359"/>
                <a:gd name="T71" fmla="*/ 153 h 265"/>
                <a:gd name="T72" fmla="*/ 359 w 359"/>
                <a:gd name="T73" fmla="*/ 134 h 265"/>
                <a:gd name="T74" fmla="*/ 359 w 359"/>
                <a:gd name="T75" fmla="*/ 181 h 265"/>
                <a:gd name="T76" fmla="*/ 350 w 359"/>
                <a:gd name="T77" fmla="*/ 162 h 265"/>
                <a:gd name="T78" fmla="*/ 359 w 359"/>
                <a:gd name="T79" fmla="*/ 181 h 265"/>
                <a:gd name="T80" fmla="*/ 350 w 359"/>
                <a:gd name="T81" fmla="*/ 209 h 265"/>
                <a:gd name="T82" fmla="*/ 359 w 359"/>
                <a:gd name="T83" fmla="*/ 190 h 265"/>
                <a:gd name="T84" fmla="*/ 0 w 359"/>
                <a:gd name="T85" fmla="*/ 29 h 265"/>
                <a:gd name="T86" fmla="*/ 58 w 359"/>
                <a:gd name="T87" fmla="*/ 24 h 265"/>
                <a:gd name="T88" fmla="*/ 74 w 359"/>
                <a:gd name="T89" fmla="*/ 34 h 265"/>
                <a:gd name="T90" fmla="*/ 58 w 359"/>
                <a:gd name="T91" fmla="*/ 58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265">
                  <a:moveTo>
                    <a:pt x="350" y="237"/>
                  </a:moveTo>
                  <a:cubicBezTo>
                    <a:pt x="350" y="218"/>
                    <a:pt x="350" y="218"/>
                    <a:pt x="350" y="218"/>
                  </a:cubicBezTo>
                  <a:cubicBezTo>
                    <a:pt x="359" y="218"/>
                    <a:pt x="359" y="218"/>
                    <a:pt x="359" y="218"/>
                  </a:cubicBezTo>
                  <a:cubicBezTo>
                    <a:pt x="359" y="237"/>
                    <a:pt x="359" y="237"/>
                    <a:pt x="359" y="237"/>
                  </a:cubicBezTo>
                  <a:cubicBezTo>
                    <a:pt x="350" y="237"/>
                    <a:pt x="350" y="237"/>
                    <a:pt x="350" y="237"/>
                  </a:cubicBezTo>
                  <a:close/>
                  <a:moveTo>
                    <a:pt x="350" y="265"/>
                  </a:moveTo>
                  <a:cubicBezTo>
                    <a:pt x="350" y="247"/>
                    <a:pt x="350" y="247"/>
                    <a:pt x="350" y="247"/>
                  </a:cubicBezTo>
                  <a:cubicBezTo>
                    <a:pt x="359" y="247"/>
                    <a:pt x="359" y="247"/>
                    <a:pt x="359" y="247"/>
                  </a:cubicBezTo>
                  <a:cubicBezTo>
                    <a:pt x="359" y="265"/>
                    <a:pt x="359" y="265"/>
                    <a:pt x="359" y="265"/>
                  </a:cubicBezTo>
                  <a:cubicBezTo>
                    <a:pt x="350" y="265"/>
                    <a:pt x="350" y="265"/>
                    <a:pt x="350" y="265"/>
                  </a:cubicBezTo>
                  <a:close/>
                  <a:moveTo>
                    <a:pt x="101" y="24"/>
                  </a:moveTo>
                  <a:cubicBezTo>
                    <a:pt x="82" y="24"/>
                    <a:pt x="82" y="24"/>
                    <a:pt x="82" y="24"/>
                  </a:cubicBezTo>
                  <a:cubicBezTo>
                    <a:pt x="82" y="34"/>
                    <a:pt x="82" y="34"/>
                    <a:pt x="82" y="34"/>
                  </a:cubicBezTo>
                  <a:cubicBezTo>
                    <a:pt x="101" y="34"/>
                    <a:pt x="101" y="34"/>
                    <a:pt x="101" y="34"/>
                  </a:cubicBezTo>
                  <a:cubicBezTo>
                    <a:pt x="101" y="24"/>
                    <a:pt x="101" y="24"/>
                    <a:pt x="101" y="24"/>
                  </a:cubicBezTo>
                  <a:close/>
                  <a:moveTo>
                    <a:pt x="129" y="24"/>
                  </a:moveTo>
                  <a:cubicBezTo>
                    <a:pt x="111" y="24"/>
                    <a:pt x="111" y="24"/>
                    <a:pt x="111" y="24"/>
                  </a:cubicBezTo>
                  <a:cubicBezTo>
                    <a:pt x="111" y="34"/>
                    <a:pt x="111" y="34"/>
                    <a:pt x="111" y="34"/>
                  </a:cubicBezTo>
                  <a:cubicBezTo>
                    <a:pt x="129" y="34"/>
                    <a:pt x="129" y="34"/>
                    <a:pt x="129" y="34"/>
                  </a:cubicBezTo>
                  <a:cubicBezTo>
                    <a:pt x="129" y="24"/>
                    <a:pt x="129" y="24"/>
                    <a:pt x="129" y="24"/>
                  </a:cubicBezTo>
                  <a:close/>
                  <a:moveTo>
                    <a:pt x="158" y="24"/>
                  </a:moveTo>
                  <a:cubicBezTo>
                    <a:pt x="139" y="24"/>
                    <a:pt x="139" y="24"/>
                    <a:pt x="139" y="24"/>
                  </a:cubicBezTo>
                  <a:cubicBezTo>
                    <a:pt x="139" y="34"/>
                    <a:pt x="139" y="34"/>
                    <a:pt x="139" y="34"/>
                  </a:cubicBezTo>
                  <a:cubicBezTo>
                    <a:pt x="158" y="34"/>
                    <a:pt x="158" y="34"/>
                    <a:pt x="158" y="34"/>
                  </a:cubicBezTo>
                  <a:cubicBezTo>
                    <a:pt x="158" y="24"/>
                    <a:pt x="158" y="24"/>
                    <a:pt x="158" y="24"/>
                  </a:cubicBezTo>
                  <a:close/>
                  <a:moveTo>
                    <a:pt x="186" y="24"/>
                  </a:moveTo>
                  <a:cubicBezTo>
                    <a:pt x="167" y="24"/>
                    <a:pt x="167" y="24"/>
                    <a:pt x="167" y="24"/>
                  </a:cubicBezTo>
                  <a:cubicBezTo>
                    <a:pt x="167" y="34"/>
                    <a:pt x="167" y="34"/>
                    <a:pt x="167" y="34"/>
                  </a:cubicBezTo>
                  <a:cubicBezTo>
                    <a:pt x="186" y="34"/>
                    <a:pt x="186" y="34"/>
                    <a:pt x="186" y="34"/>
                  </a:cubicBezTo>
                  <a:cubicBezTo>
                    <a:pt x="186" y="24"/>
                    <a:pt x="186" y="24"/>
                    <a:pt x="186" y="24"/>
                  </a:cubicBezTo>
                  <a:close/>
                  <a:moveTo>
                    <a:pt x="214" y="24"/>
                  </a:moveTo>
                  <a:cubicBezTo>
                    <a:pt x="196" y="24"/>
                    <a:pt x="196" y="24"/>
                    <a:pt x="196" y="24"/>
                  </a:cubicBezTo>
                  <a:cubicBezTo>
                    <a:pt x="196" y="34"/>
                    <a:pt x="196" y="34"/>
                    <a:pt x="196" y="34"/>
                  </a:cubicBezTo>
                  <a:cubicBezTo>
                    <a:pt x="214" y="34"/>
                    <a:pt x="214" y="34"/>
                    <a:pt x="214" y="34"/>
                  </a:cubicBezTo>
                  <a:cubicBezTo>
                    <a:pt x="214" y="24"/>
                    <a:pt x="214" y="24"/>
                    <a:pt x="214" y="24"/>
                  </a:cubicBezTo>
                  <a:close/>
                  <a:moveTo>
                    <a:pt x="243" y="24"/>
                  </a:moveTo>
                  <a:cubicBezTo>
                    <a:pt x="224" y="24"/>
                    <a:pt x="224" y="24"/>
                    <a:pt x="224" y="24"/>
                  </a:cubicBezTo>
                  <a:cubicBezTo>
                    <a:pt x="224" y="34"/>
                    <a:pt x="224" y="34"/>
                    <a:pt x="224" y="34"/>
                  </a:cubicBezTo>
                  <a:cubicBezTo>
                    <a:pt x="243" y="34"/>
                    <a:pt x="243" y="34"/>
                    <a:pt x="243" y="34"/>
                  </a:cubicBezTo>
                  <a:cubicBezTo>
                    <a:pt x="243" y="24"/>
                    <a:pt x="243" y="24"/>
                    <a:pt x="243" y="24"/>
                  </a:cubicBezTo>
                  <a:close/>
                  <a:moveTo>
                    <a:pt x="272" y="25"/>
                  </a:moveTo>
                  <a:cubicBezTo>
                    <a:pt x="252" y="24"/>
                    <a:pt x="252" y="24"/>
                    <a:pt x="252" y="24"/>
                  </a:cubicBezTo>
                  <a:cubicBezTo>
                    <a:pt x="252" y="34"/>
                    <a:pt x="252" y="34"/>
                    <a:pt x="252" y="34"/>
                  </a:cubicBezTo>
                  <a:cubicBezTo>
                    <a:pt x="271" y="34"/>
                    <a:pt x="271" y="34"/>
                    <a:pt x="271" y="34"/>
                  </a:cubicBezTo>
                  <a:cubicBezTo>
                    <a:pt x="272" y="25"/>
                    <a:pt x="272" y="25"/>
                    <a:pt x="272" y="25"/>
                  </a:cubicBezTo>
                  <a:close/>
                  <a:moveTo>
                    <a:pt x="300" y="30"/>
                  </a:moveTo>
                  <a:cubicBezTo>
                    <a:pt x="281" y="26"/>
                    <a:pt x="281" y="26"/>
                    <a:pt x="281" y="26"/>
                  </a:cubicBezTo>
                  <a:cubicBezTo>
                    <a:pt x="280" y="35"/>
                    <a:pt x="280" y="35"/>
                    <a:pt x="280" y="35"/>
                  </a:cubicBezTo>
                  <a:cubicBezTo>
                    <a:pt x="297" y="39"/>
                    <a:pt x="297" y="39"/>
                    <a:pt x="297" y="39"/>
                  </a:cubicBezTo>
                  <a:cubicBezTo>
                    <a:pt x="300" y="30"/>
                    <a:pt x="300" y="30"/>
                    <a:pt x="300" y="30"/>
                  </a:cubicBezTo>
                  <a:close/>
                  <a:moveTo>
                    <a:pt x="327" y="44"/>
                  </a:moveTo>
                  <a:cubicBezTo>
                    <a:pt x="310" y="34"/>
                    <a:pt x="310" y="34"/>
                    <a:pt x="310" y="34"/>
                  </a:cubicBezTo>
                  <a:cubicBezTo>
                    <a:pt x="306" y="43"/>
                    <a:pt x="306" y="43"/>
                    <a:pt x="306" y="43"/>
                  </a:cubicBezTo>
                  <a:cubicBezTo>
                    <a:pt x="321" y="52"/>
                    <a:pt x="321" y="52"/>
                    <a:pt x="321" y="52"/>
                  </a:cubicBezTo>
                  <a:cubicBezTo>
                    <a:pt x="327" y="44"/>
                    <a:pt x="327" y="44"/>
                    <a:pt x="327" y="44"/>
                  </a:cubicBezTo>
                  <a:close/>
                  <a:moveTo>
                    <a:pt x="346" y="67"/>
                  </a:moveTo>
                  <a:cubicBezTo>
                    <a:pt x="334" y="51"/>
                    <a:pt x="334" y="51"/>
                    <a:pt x="334" y="51"/>
                  </a:cubicBezTo>
                  <a:cubicBezTo>
                    <a:pt x="327" y="58"/>
                    <a:pt x="327" y="58"/>
                    <a:pt x="327" y="58"/>
                  </a:cubicBezTo>
                  <a:cubicBezTo>
                    <a:pt x="338" y="72"/>
                    <a:pt x="338" y="72"/>
                    <a:pt x="338" y="72"/>
                  </a:cubicBezTo>
                  <a:cubicBezTo>
                    <a:pt x="346" y="67"/>
                    <a:pt x="346" y="67"/>
                    <a:pt x="346" y="67"/>
                  </a:cubicBezTo>
                  <a:close/>
                  <a:moveTo>
                    <a:pt x="356" y="95"/>
                  </a:moveTo>
                  <a:cubicBezTo>
                    <a:pt x="350" y="76"/>
                    <a:pt x="350" y="76"/>
                    <a:pt x="350" y="76"/>
                  </a:cubicBezTo>
                  <a:cubicBezTo>
                    <a:pt x="342" y="80"/>
                    <a:pt x="342" y="80"/>
                    <a:pt x="342" y="80"/>
                  </a:cubicBezTo>
                  <a:cubicBezTo>
                    <a:pt x="344" y="85"/>
                    <a:pt x="346" y="91"/>
                    <a:pt x="347" y="97"/>
                  </a:cubicBezTo>
                  <a:cubicBezTo>
                    <a:pt x="356" y="95"/>
                    <a:pt x="356" y="95"/>
                    <a:pt x="356" y="95"/>
                  </a:cubicBezTo>
                  <a:close/>
                  <a:moveTo>
                    <a:pt x="359" y="124"/>
                  </a:moveTo>
                  <a:cubicBezTo>
                    <a:pt x="350" y="124"/>
                    <a:pt x="350" y="124"/>
                    <a:pt x="350" y="124"/>
                  </a:cubicBezTo>
                  <a:cubicBezTo>
                    <a:pt x="348" y="106"/>
                    <a:pt x="348" y="106"/>
                    <a:pt x="348" y="106"/>
                  </a:cubicBezTo>
                  <a:cubicBezTo>
                    <a:pt x="358" y="105"/>
                    <a:pt x="358" y="105"/>
                    <a:pt x="358" y="105"/>
                  </a:cubicBezTo>
                  <a:cubicBezTo>
                    <a:pt x="359" y="124"/>
                    <a:pt x="359" y="124"/>
                    <a:pt x="359" y="124"/>
                  </a:cubicBezTo>
                  <a:close/>
                  <a:moveTo>
                    <a:pt x="359" y="153"/>
                  </a:moveTo>
                  <a:cubicBezTo>
                    <a:pt x="350" y="153"/>
                    <a:pt x="350" y="153"/>
                    <a:pt x="350" y="153"/>
                  </a:cubicBezTo>
                  <a:cubicBezTo>
                    <a:pt x="350" y="134"/>
                    <a:pt x="350" y="134"/>
                    <a:pt x="350" y="134"/>
                  </a:cubicBezTo>
                  <a:cubicBezTo>
                    <a:pt x="359" y="134"/>
                    <a:pt x="359" y="134"/>
                    <a:pt x="359" y="134"/>
                  </a:cubicBezTo>
                  <a:cubicBezTo>
                    <a:pt x="359" y="153"/>
                    <a:pt x="359" y="153"/>
                    <a:pt x="359" y="153"/>
                  </a:cubicBezTo>
                  <a:close/>
                  <a:moveTo>
                    <a:pt x="359" y="181"/>
                  </a:moveTo>
                  <a:cubicBezTo>
                    <a:pt x="350" y="181"/>
                    <a:pt x="350" y="181"/>
                    <a:pt x="350" y="181"/>
                  </a:cubicBezTo>
                  <a:cubicBezTo>
                    <a:pt x="350" y="162"/>
                    <a:pt x="350" y="162"/>
                    <a:pt x="350" y="162"/>
                  </a:cubicBezTo>
                  <a:cubicBezTo>
                    <a:pt x="359" y="162"/>
                    <a:pt x="359" y="162"/>
                    <a:pt x="359" y="162"/>
                  </a:cubicBezTo>
                  <a:cubicBezTo>
                    <a:pt x="359" y="181"/>
                    <a:pt x="359" y="181"/>
                    <a:pt x="359" y="181"/>
                  </a:cubicBezTo>
                  <a:close/>
                  <a:moveTo>
                    <a:pt x="359" y="209"/>
                  </a:moveTo>
                  <a:cubicBezTo>
                    <a:pt x="350" y="209"/>
                    <a:pt x="350" y="209"/>
                    <a:pt x="350" y="209"/>
                  </a:cubicBezTo>
                  <a:cubicBezTo>
                    <a:pt x="350" y="190"/>
                    <a:pt x="350" y="190"/>
                    <a:pt x="350" y="190"/>
                  </a:cubicBezTo>
                  <a:cubicBezTo>
                    <a:pt x="359" y="190"/>
                    <a:pt x="359" y="190"/>
                    <a:pt x="359" y="190"/>
                  </a:cubicBezTo>
                  <a:cubicBezTo>
                    <a:pt x="359" y="209"/>
                    <a:pt x="359" y="209"/>
                    <a:pt x="359" y="209"/>
                  </a:cubicBezTo>
                  <a:close/>
                  <a:moveTo>
                    <a:pt x="0" y="29"/>
                  </a:moveTo>
                  <a:cubicBezTo>
                    <a:pt x="58" y="0"/>
                    <a:pt x="58" y="0"/>
                    <a:pt x="58" y="0"/>
                  </a:cubicBezTo>
                  <a:cubicBezTo>
                    <a:pt x="58" y="24"/>
                    <a:pt x="58" y="24"/>
                    <a:pt x="58" y="24"/>
                  </a:cubicBezTo>
                  <a:cubicBezTo>
                    <a:pt x="74" y="24"/>
                    <a:pt x="74" y="24"/>
                    <a:pt x="74" y="24"/>
                  </a:cubicBezTo>
                  <a:cubicBezTo>
                    <a:pt x="74" y="34"/>
                    <a:pt x="74" y="34"/>
                    <a:pt x="74" y="34"/>
                  </a:cubicBezTo>
                  <a:cubicBezTo>
                    <a:pt x="58" y="34"/>
                    <a:pt x="58" y="34"/>
                    <a:pt x="58" y="34"/>
                  </a:cubicBezTo>
                  <a:cubicBezTo>
                    <a:pt x="58" y="58"/>
                    <a:pt x="58" y="58"/>
                    <a:pt x="58" y="58"/>
                  </a:cubicBezTo>
                  <a:cubicBezTo>
                    <a:pt x="0" y="29"/>
                    <a:pt x="0" y="29"/>
                    <a:pt x="0"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5" name="Freeform 37"/>
            <p:cNvSpPr>
              <a:spLocks noEditPoints="1"/>
            </p:cNvSpPr>
            <p:nvPr/>
          </p:nvSpPr>
          <p:spPr bwMode="auto">
            <a:xfrm>
              <a:off x="5588030" y="3170600"/>
              <a:ext cx="77768" cy="174593"/>
            </a:xfrm>
            <a:custGeom>
              <a:avLst/>
              <a:gdLst>
                <a:gd name="T0" fmla="*/ 29 w 69"/>
                <a:gd name="T1" fmla="*/ 121 h 156"/>
                <a:gd name="T2" fmla="*/ 29 w 69"/>
                <a:gd name="T3" fmla="*/ 100 h 156"/>
                <a:gd name="T4" fmla="*/ 39 w 69"/>
                <a:gd name="T5" fmla="*/ 100 h 156"/>
                <a:gd name="T6" fmla="*/ 39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39 w 69"/>
                <a:gd name="T21" fmla="*/ 88 h 156"/>
                <a:gd name="T22" fmla="*/ 39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39 w 69"/>
                <a:gd name="T35" fmla="*/ 133 h 156"/>
                <a:gd name="T36" fmla="*/ 39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100"/>
                  </a:lnTo>
                  <a:lnTo>
                    <a:pt x="39" y="100"/>
                  </a:lnTo>
                  <a:lnTo>
                    <a:pt x="39" y="121"/>
                  </a:lnTo>
                  <a:lnTo>
                    <a:pt x="29" y="121"/>
                  </a:lnTo>
                  <a:lnTo>
                    <a:pt x="29" y="121"/>
                  </a:lnTo>
                  <a:close/>
                  <a:moveTo>
                    <a:pt x="35" y="0"/>
                  </a:moveTo>
                  <a:lnTo>
                    <a:pt x="0" y="69"/>
                  </a:lnTo>
                  <a:lnTo>
                    <a:pt x="29" y="69"/>
                  </a:lnTo>
                  <a:lnTo>
                    <a:pt x="29" y="88"/>
                  </a:lnTo>
                  <a:lnTo>
                    <a:pt x="39" y="88"/>
                  </a:lnTo>
                  <a:lnTo>
                    <a:pt x="39" y="69"/>
                  </a:lnTo>
                  <a:lnTo>
                    <a:pt x="69" y="69"/>
                  </a:lnTo>
                  <a:lnTo>
                    <a:pt x="35" y="0"/>
                  </a:lnTo>
                  <a:lnTo>
                    <a:pt x="35" y="0"/>
                  </a:lnTo>
                  <a:close/>
                  <a:moveTo>
                    <a:pt x="29" y="156"/>
                  </a:moveTo>
                  <a:lnTo>
                    <a:pt x="29" y="133"/>
                  </a:lnTo>
                  <a:lnTo>
                    <a:pt x="39" y="133"/>
                  </a:lnTo>
                  <a:lnTo>
                    <a:pt x="39"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6" name="Freeform 38"/>
            <p:cNvSpPr>
              <a:spLocks noEditPoints="1"/>
            </p:cNvSpPr>
            <p:nvPr/>
          </p:nvSpPr>
          <p:spPr bwMode="auto">
            <a:xfrm>
              <a:off x="3364529" y="3448361"/>
              <a:ext cx="76180" cy="174593"/>
            </a:xfrm>
            <a:custGeom>
              <a:avLst/>
              <a:gdLst>
                <a:gd name="T0" fmla="*/ 29 w 69"/>
                <a:gd name="T1" fmla="*/ 121 h 156"/>
                <a:gd name="T2" fmla="*/ 29 w 69"/>
                <a:gd name="T3" fmla="*/ 98 h 156"/>
                <a:gd name="T4" fmla="*/ 41 w 69"/>
                <a:gd name="T5" fmla="*/ 98 h 156"/>
                <a:gd name="T6" fmla="*/ 41 w 69"/>
                <a:gd name="T7" fmla="*/ 121 h 156"/>
                <a:gd name="T8" fmla="*/ 29 w 69"/>
                <a:gd name="T9" fmla="*/ 121 h 156"/>
                <a:gd name="T10" fmla="*/ 29 w 69"/>
                <a:gd name="T11" fmla="*/ 121 h 156"/>
                <a:gd name="T12" fmla="*/ 35 w 69"/>
                <a:gd name="T13" fmla="*/ 0 h 156"/>
                <a:gd name="T14" fmla="*/ 0 w 69"/>
                <a:gd name="T15" fmla="*/ 69 h 156"/>
                <a:gd name="T16" fmla="*/ 29 w 69"/>
                <a:gd name="T17" fmla="*/ 69 h 156"/>
                <a:gd name="T18" fmla="*/ 29 w 69"/>
                <a:gd name="T19" fmla="*/ 88 h 156"/>
                <a:gd name="T20" fmla="*/ 41 w 69"/>
                <a:gd name="T21" fmla="*/ 88 h 156"/>
                <a:gd name="T22" fmla="*/ 41 w 69"/>
                <a:gd name="T23" fmla="*/ 69 h 156"/>
                <a:gd name="T24" fmla="*/ 69 w 69"/>
                <a:gd name="T25" fmla="*/ 69 h 156"/>
                <a:gd name="T26" fmla="*/ 35 w 69"/>
                <a:gd name="T27" fmla="*/ 0 h 156"/>
                <a:gd name="T28" fmla="*/ 35 w 69"/>
                <a:gd name="T29" fmla="*/ 0 h 156"/>
                <a:gd name="T30" fmla="*/ 29 w 69"/>
                <a:gd name="T31" fmla="*/ 156 h 156"/>
                <a:gd name="T32" fmla="*/ 29 w 69"/>
                <a:gd name="T33" fmla="*/ 133 h 156"/>
                <a:gd name="T34" fmla="*/ 41 w 69"/>
                <a:gd name="T35" fmla="*/ 133 h 156"/>
                <a:gd name="T36" fmla="*/ 41 w 69"/>
                <a:gd name="T37" fmla="*/ 156 h 156"/>
                <a:gd name="T38" fmla="*/ 29 w 69"/>
                <a:gd name="T39" fmla="*/ 156 h 156"/>
                <a:gd name="T40" fmla="*/ 29 w 6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6">
                  <a:moveTo>
                    <a:pt x="29" y="121"/>
                  </a:moveTo>
                  <a:lnTo>
                    <a:pt x="29" y="98"/>
                  </a:lnTo>
                  <a:lnTo>
                    <a:pt x="41" y="98"/>
                  </a:lnTo>
                  <a:lnTo>
                    <a:pt x="41" y="121"/>
                  </a:lnTo>
                  <a:lnTo>
                    <a:pt x="29" y="121"/>
                  </a:lnTo>
                  <a:lnTo>
                    <a:pt x="29" y="121"/>
                  </a:lnTo>
                  <a:close/>
                  <a:moveTo>
                    <a:pt x="35" y="0"/>
                  </a:moveTo>
                  <a:lnTo>
                    <a:pt x="0" y="69"/>
                  </a:lnTo>
                  <a:lnTo>
                    <a:pt x="29" y="69"/>
                  </a:lnTo>
                  <a:lnTo>
                    <a:pt x="29" y="88"/>
                  </a:lnTo>
                  <a:lnTo>
                    <a:pt x="41" y="88"/>
                  </a:lnTo>
                  <a:lnTo>
                    <a:pt x="41" y="69"/>
                  </a:lnTo>
                  <a:lnTo>
                    <a:pt x="69" y="69"/>
                  </a:lnTo>
                  <a:lnTo>
                    <a:pt x="35" y="0"/>
                  </a:lnTo>
                  <a:lnTo>
                    <a:pt x="35" y="0"/>
                  </a:lnTo>
                  <a:close/>
                  <a:moveTo>
                    <a:pt x="29" y="156"/>
                  </a:moveTo>
                  <a:lnTo>
                    <a:pt x="29" y="133"/>
                  </a:lnTo>
                  <a:lnTo>
                    <a:pt x="41" y="133"/>
                  </a:lnTo>
                  <a:lnTo>
                    <a:pt x="41" y="156"/>
                  </a:lnTo>
                  <a:lnTo>
                    <a:pt x="29" y="156"/>
                  </a:lnTo>
                  <a:lnTo>
                    <a:pt x="29" y="15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7" name="Freeform 39"/>
            <p:cNvSpPr>
              <a:spLocks noEditPoints="1"/>
            </p:cNvSpPr>
            <p:nvPr/>
          </p:nvSpPr>
          <p:spPr bwMode="auto">
            <a:xfrm>
              <a:off x="5391232" y="4549884"/>
              <a:ext cx="76180" cy="174593"/>
            </a:xfrm>
            <a:custGeom>
              <a:avLst/>
              <a:gdLst>
                <a:gd name="T0" fmla="*/ 29 w 69"/>
                <a:gd name="T1" fmla="*/ 121 h 155"/>
                <a:gd name="T2" fmla="*/ 29 w 69"/>
                <a:gd name="T3" fmla="*/ 99 h 155"/>
                <a:gd name="T4" fmla="*/ 40 w 69"/>
                <a:gd name="T5" fmla="*/ 99 h 155"/>
                <a:gd name="T6" fmla="*/ 40 w 69"/>
                <a:gd name="T7" fmla="*/ 121 h 155"/>
                <a:gd name="T8" fmla="*/ 29 w 69"/>
                <a:gd name="T9" fmla="*/ 121 h 155"/>
                <a:gd name="T10" fmla="*/ 29 w 69"/>
                <a:gd name="T11" fmla="*/ 121 h 155"/>
                <a:gd name="T12" fmla="*/ 35 w 69"/>
                <a:gd name="T13" fmla="*/ 0 h 155"/>
                <a:gd name="T14" fmla="*/ 0 w 69"/>
                <a:gd name="T15" fmla="*/ 69 h 155"/>
                <a:gd name="T16" fmla="*/ 29 w 69"/>
                <a:gd name="T17" fmla="*/ 69 h 155"/>
                <a:gd name="T18" fmla="*/ 29 w 69"/>
                <a:gd name="T19" fmla="*/ 88 h 155"/>
                <a:gd name="T20" fmla="*/ 40 w 69"/>
                <a:gd name="T21" fmla="*/ 88 h 155"/>
                <a:gd name="T22" fmla="*/ 40 w 69"/>
                <a:gd name="T23" fmla="*/ 69 h 155"/>
                <a:gd name="T24" fmla="*/ 69 w 69"/>
                <a:gd name="T25" fmla="*/ 69 h 155"/>
                <a:gd name="T26" fmla="*/ 35 w 69"/>
                <a:gd name="T27" fmla="*/ 0 h 155"/>
                <a:gd name="T28" fmla="*/ 35 w 69"/>
                <a:gd name="T29" fmla="*/ 0 h 155"/>
                <a:gd name="T30" fmla="*/ 29 w 69"/>
                <a:gd name="T31" fmla="*/ 155 h 155"/>
                <a:gd name="T32" fmla="*/ 29 w 69"/>
                <a:gd name="T33" fmla="*/ 133 h 155"/>
                <a:gd name="T34" fmla="*/ 40 w 69"/>
                <a:gd name="T35" fmla="*/ 133 h 155"/>
                <a:gd name="T36" fmla="*/ 40 w 69"/>
                <a:gd name="T37" fmla="*/ 155 h 155"/>
                <a:gd name="T38" fmla="*/ 29 w 69"/>
                <a:gd name="T39" fmla="*/ 155 h 155"/>
                <a:gd name="T40" fmla="*/ 29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29" y="121"/>
                  </a:moveTo>
                  <a:lnTo>
                    <a:pt x="29" y="99"/>
                  </a:lnTo>
                  <a:lnTo>
                    <a:pt x="40" y="99"/>
                  </a:lnTo>
                  <a:lnTo>
                    <a:pt x="40" y="121"/>
                  </a:lnTo>
                  <a:lnTo>
                    <a:pt x="29" y="121"/>
                  </a:lnTo>
                  <a:lnTo>
                    <a:pt x="29" y="121"/>
                  </a:lnTo>
                  <a:close/>
                  <a:moveTo>
                    <a:pt x="35" y="0"/>
                  </a:moveTo>
                  <a:lnTo>
                    <a:pt x="0" y="69"/>
                  </a:lnTo>
                  <a:lnTo>
                    <a:pt x="29" y="69"/>
                  </a:lnTo>
                  <a:lnTo>
                    <a:pt x="29" y="88"/>
                  </a:lnTo>
                  <a:lnTo>
                    <a:pt x="40" y="88"/>
                  </a:lnTo>
                  <a:lnTo>
                    <a:pt x="40" y="69"/>
                  </a:lnTo>
                  <a:lnTo>
                    <a:pt x="69" y="69"/>
                  </a:lnTo>
                  <a:lnTo>
                    <a:pt x="35" y="0"/>
                  </a:lnTo>
                  <a:lnTo>
                    <a:pt x="35" y="0"/>
                  </a:lnTo>
                  <a:close/>
                  <a:moveTo>
                    <a:pt x="29" y="155"/>
                  </a:moveTo>
                  <a:lnTo>
                    <a:pt x="29" y="133"/>
                  </a:lnTo>
                  <a:lnTo>
                    <a:pt x="40" y="133"/>
                  </a:lnTo>
                  <a:lnTo>
                    <a:pt x="40" y="155"/>
                  </a:lnTo>
                  <a:lnTo>
                    <a:pt x="29" y="155"/>
                  </a:lnTo>
                  <a:lnTo>
                    <a:pt x="29"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8" name="Freeform 40"/>
            <p:cNvSpPr>
              <a:spLocks noEditPoints="1"/>
            </p:cNvSpPr>
            <p:nvPr/>
          </p:nvSpPr>
          <p:spPr bwMode="auto">
            <a:xfrm>
              <a:off x="5745152" y="3695966"/>
              <a:ext cx="76180" cy="173006"/>
            </a:xfrm>
            <a:custGeom>
              <a:avLst/>
              <a:gdLst>
                <a:gd name="T0" fmla="*/ 30 w 69"/>
                <a:gd name="T1" fmla="*/ 121 h 155"/>
                <a:gd name="T2" fmla="*/ 30 w 69"/>
                <a:gd name="T3" fmla="*/ 99 h 155"/>
                <a:gd name="T4" fmla="*/ 41 w 69"/>
                <a:gd name="T5" fmla="*/ 99 h 155"/>
                <a:gd name="T6" fmla="*/ 41 w 69"/>
                <a:gd name="T7" fmla="*/ 121 h 155"/>
                <a:gd name="T8" fmla="*/ 30 w 69"/>
                <a:gd name="T9" fmla="*/ 121 h 155"/>
                <a:gd name="T10" fmla="*/ 30 w 69"/>
                <a:gd name="T11" fmla="*/ 121 h 155"/>
                <a:gd name="T12" fmla="*/ 35 w 69"/>
                <a:gd name="T13" fmla="*/ 0 h 155"/>
                <a:gd name="T14" fmla="*/ 0 w 69"/>
                <a:gd name="T15" fmla="*/ 69 h 155"/>
                <a:gd name="T16" fmla="*/ 30 w 69"/>
                <a:gd name="T17" fmla="*/ 69 h 155"/>
                <a:gd name="T18" fmla="*/ 30 w 69"/>
                <a:gd name="T19" fmla="*/ 87 h 155"/>
                <a:gd name="T20" fmla="*/ 41 w 69"/>
                <a:gd name="T21" fmla="*/ 87 h 155"/>
                <a:gd name="T22" fmla="*/ 41 w 69"/>
                <a:gd name="T23" fmla="*/ 69 h 155"/>
                <a:gd name="T24" fmla="*/ 69 w 69"/>
                <a:gd name="T25" fmla="*/ 69 h 155"/>
                <a:gd name="T26" fmla="*/ 35 w 69"/>
                <a:gd name="T27" fmla="*/ 0 h 155"/>
                <a:gd name="T28" fmla="*/ 35 w 69"/>
                <a:gd name="T29" fmla="*/ 0 h 155"/>
                <a:gd name="T30" fmla="*/ 30 w 69"/>
                <a:gd name="T31" fmla="*/ 155 h 155"/>
                <a:gd name="T32" fmla="*/ 30 w 69"/>
                <a:gd name="T33" fmla="*/ 132 h 155"/>
                <a:gd name="T34" fmla="*/ 41 w 69"/>
                <a:gd name="T35" fmla="*/ 132 h 155"/>
                <a:gd name="T36" fmla="*/ 41 w 69"/>
                <a:gd name="T37" fmla="*/ 155 h 155"/>
                <a:gd name="T38" fmla="*/ 30 w 69"/>
                <a:gd name="T39" fmla="*/ 155 h 155"/>
                <a:gd name="T40" fmla="*/ 30 w 69"/>
                <a:gd name="T4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55">
                  <a:moveTo>
                    <a:pt x="30" y="121"/>
                  </a:moveTo>
                  <a:lnTo>
                    <a:pt x="30" y="99"/>
                  </a:lnTo>
                  <a:lnTo>
                    <a:pt x="41" y="99"/>
                  </a:lnTo>
                  <a:lnTo>
                    <a:pt x="41" y="121"/>
                  </a:lnTo>
                  <a:lnTo>
                    <a:pt x="30" y="121"/>
                  </a:lnTo>
                  <a:lnTo>
                    <a:pt x="30" y="121"/>
                  </a:lnTo>
                  <a:close/>
                  <a:moveTo>
                    <a:pt x="35" y="0"/>
                  </a:moveTo>
                  <a:lnTo>
                    <a:pt x="0" y="69"/>
                  </a:lnTo>
                  <a:lnTo>
                    <a:pt x="30" y="69"/>
                  </a:lnTo>
                  <a:lnTo>
                    <a:pt x="30" y="87"/>
                  </a:lnTo>
                  <a:lnTo>
                    <a:pt x="41" y="87"/>
                  </a:lnTo>
                  <a:lnTo>
                    <a:pt x="41" y="69"/>
                  </a:lnTo>
                  <a:lnTo>
                    <a:pt x="69" y="69"/>
                  </a:lnTo>
                  <a:lnTo>
                    <a:pt x="35" y="0"/>
                  </a:lnTo>
                  <a:lnTo>
                    <a:pt x="35" y="0"/>
                  </a:lnTo>
                  <a:close/>
                  <a:moveTo>
                    <a:pt x="30" y="155"/>
                  </a:moveTo>
                  <a:lnTo>
                    <a:pt x="30" y="132"/>
                  </a:lnTo>
                  <a:lnTo>
                    <a:pt x="41" y="132"/>
                  </a:lnTo>
                  <a:lnTo>
                    <a:pt x="41" y="155"/>
                  </a:lnTo>
                  <a:lnTo>
                    <a:pt x="30" y="155"/>
                  </a:lnTo>
                  <a:lnTo>
                    <a:pt x="30" y="155"/>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9" name="Freeform 41"/>
            <p:cNvSpPr>
              <a:spLocks noEditPoints="1"/>
            </p:cNvSpPr>
            <p:nvPr/>
          </p:nvSpPr>
          <p:spPr bwMode="auto">
            <a:xfrm>
              <a:off x="3929530" y="4549884"/>
              <a:ext cx="74592" cy="173006"/>
            </a:xfrm>
            <a:custGeom>
              <a:avLst/>
              <a:gdLst>
                <a:gd name="T0" fmla="*/ 28 w 68"/>
                <a:gd name="T1" fmla="*/ 121 h 154"/>
                <a:gd name="T2" fmla="*/ 28 w 68"/>
                <a:gd name="T3" fmla="*/ 98 h 154"/>
                <a:gd name="T4" fmla="*/ 39 w 68"/>
                <a:gd name="T5" fmla="*/ 98 h 154"/>
                <a:gd name="T6" fmla="*/ 39 w 68"/>
                <a:gd name="T7" fmla="*/ 121 h 154"/>
                <a:gd name="T8" fmla="*/ 28 w 68"/>
                <a:gd name="T9" fmla="*/ 121 h 154"/>
                <a:gd name="T10" fmla="*/ 28 w 68"/>
                <a:gd name="T11" fmla="*/ 121 h 154"/>
                <a:gd name="T12" fmla="*/ 33 w 68"/>
                <a:gd name="T13" fmla="*/ 0 h 154"/>
                <a:gd name="T14" fmla="*/ 0 w 68"/>
                <a:gd name="T15" fmla="*/ 67 h 154"/>
                <a:gd name="T16" fmla="*/ 28 w 68"/>
                <a:gd name="T17" fmla="*/ 67 h 154"/>
                <a:gd name="T18" fmla="*/ 28 w 68"/>
                <a:gd name="T19" fmla="*/ 86 h 154"/>
                <a:gd name="T20" fmla="*/ 39 w 68"/>
                <a:gd name="T21" fmla="*/ 86 h 154"/>
                <a:gd name="T22" fmla="*/ 39 w 68"/>
                <a:gd name="T23" fmla="*/ 67 h 154"/>
                <a:gd name="T24" fmla="*/ 68 w 68"/>
                <a:gd name="T25" fmla="*/ 67 h 154"/>
                <a:gd name="T26" fmla="*/ 33 w 68"/>
                <a:gd name="T27" fmla="*/ 0 h 154"/>
                <a:gd name="T28" fmla="*/ 33 w 68"/>
                <a:gd name="T29" fmla="*/ 0 h 154"/>
                <a:gd name="T30" fmla="*/ 28 w 68"/>
                <a:gd name="T31" fmla="*/ 154 h 154"/>
                <a:gd name="T32" fmla="*/ 28 w 68"/>
                <a:gd name="T33" fmla="*/ 132 h 154"/>
                <a:gd name="T34" fmla="*/ 39 w 68"/>
                <a:gd name="T35" fmla="*/ 132 h 154"/>
                <a:gd name="T36" fmla="*/ 39 w 68"/>
                <a:gd name="T37" fmla="*/ 154 h 154"/>
                <a:gd name="T38" fmla="*/ 28 w 68"/>
                <a:gd name="T39" fmla="*/ 154 h 154"/>
                <a:gd name="T40" fmla="*/ 28 w 68"/>
                <a:gd name="T4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54">
                  <a:moveTo>
                    <a:pt x="28" y="121"/>
                  </a:moveTo>
                  <a:lnTo>
                    <a:pt x="28" y="98"/>
                  </a:lnTo>
                  <a:lnTo>
                    <a:pt x="39" y="98"/>
                  </a:lnTo>
                  <a:lnTo>
                    <a:pt x="39" y="121"/>
                  </a:lnTo>
                  <a:lnTo>
                    <a:pt x="28" y="121"/>
                  </a:lnTo>
                  <a:lnTo>
                    <a:pt x="28" y="121"/>
                  </a:lnTo>
                  <a:close/>
                  <a:moveTo>
                    <a:pt x="33" y="0"/>
                  </a:moveTo>
                  <a:lnTo>
                    <a:pt x="0" y="67"/>
                  </a:lnTo>
                  <a:lnTo>
                    <a:pt x="28" y="67"/>
                  </a:lnTo>
                  <a:lnTo>
                    <a:pt x="28" y="86"/>
                  </a:lnTo>
                  <a:lnTo>
                    <a:pt x="39" y="86"/>
                  </a:lnTo>
                  <a:lnTo>
                    <a:pt x="39" y="67"/>
                  </a:lnTo>
                  <a:lnTo>
                    <a:pt x="68" y="67"/>
                  </a:lnTo>
                  <a:lnTo>
                    <a:pt x="33" y="0"/>
                  </a:lnTo>
                  <a:lnTo>
                    <a:pt x="33" y="0"/>
                  </a:lnTo>
                  <a:close/>
                  <a:moveTo>
                    <a:pt x="28" y="154"/>
                  </a:moveTo>
                  <a:lnTo>
                    <a:pt x="28" y="132"/>
                  </a:lnTo>
                  <a:lnTo>
                    <a:pt x="39" y="132"/>
                  </a:lnTo>
                  <a:lnTo>
                    <a:pt x="39" y="154"/>
                  </a:lnTo>
                  <a:lnTo>
                    <a:pt x="28" y="154"/>
                  </a:lnTo>
                  <a:lnTo>
                    <a:pt x="28" y="15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0" name="Freeform 42"/>
            <p:cNvSpPr>
              <a:spLocks noEditPoints="1"/>
            </p:cNvSpPr>
            <p:nvPr/>
          </p:nvSpPr>
          <p:spPr bwMode="auto">
            <a:xfrm>
              <a:off x="4754813" y="2864268"/>
              <a:ext cx="249171" cy="77774"/>
            </a:xfrm>
            <a:custGeom>
              <a:avLst/>
              <a:gdLst>
                <a:gd name="T0" fmla="*/ 102 w 223"/>
                <a:gd name="T1" fmla="*/ 29 h 69"/>
                <a:gd name="T2" fmla="*/ 124 w 223"/>
                <a:gd name="T3" fmla="*/ 29 h 69"/>
                <a:gd name="T4" fmla="*/ 124 w 223"/>
                <a:gd name="T5" fmla="*/ 40 h 69"/>
                <a:gd name="T6" fmla="*/ 102 w 223"/>
                <a:gd name="T7" fmla="*/ 40 h 69"/>
                <a:gd name="T8" fmla="*/ 102 w 223"/>
                <a:gd name="T9" fmla="*/ 29 h 69"/>
                <a:gd name="T10" fmla="*/ 102 w 223"/>
                <a:gd name="T11" fmla="*/ 29 h 69"/>
                <a:gd name="T12" fmla="*/ 223 w 223"/>
                <a:gd name="T13" fmla="*/ 34 h 69"/>
                <a:gd name="T14" fmla="*/ 154 w 223"/>
                <a:gd name="T15" fmla="*/ 0 h 69"/>
                <a:gd name="T16" fmla="*/ 154 w 223"/>
                <a:gd name="T17" fmla="*/ 29 h 69"/>
                <a:gd name="T18" fmla="*/ 135 w 223"/>
                <a:gd name="T19" fmla="*/ 29 h 69"/>
                <a:gd name="T20" fmla="*/ 135 w 223"/>
                <a:gd name="T21" fmla="*/ 40 h 69"/>
                <a:gd name="T22" fmla="*/ 154 w 223"/>
                <a:gd name="T23" fmla="*/ 40 h 69"/>
                <a:gd name="T24" fmla="*/ 154 w 223"/>
                <a:gd name="T25" fmla="*/ 69 h 69"/>
                <a:gd name="T26" fmla="*/ 223 w 223"/>
                <a:gd name="T27" fmla="*/ 34 h 69"/>
                <a:gd name="T28" fmla="*/ 223 w 223"/>
                <a:gd name="T29" fmla="*/ 34 h 69"/>
                <a:gd name="T30" fmla="*/ 0 w 223"/>
                <a:gd name="T31" fmla="*/ 29 h 69"/>
                <a:gd name="T32" fmla="*/ 23 w 223"/>
                <a:gd name="T33" fmla="*/ 29 h 69"/>
                <a:gd name="T34" fmla="*/ 23 w 223"/>
                <a:gd name="T35" fmla="*/ 40 h 69"/>
                <a:gd name="T36" fmla="*/ 0 w 223"/>
                <a:gd name="T37" fmla="*/ 40 h 69"/>
                <a:gd name="T38" fmla="*/ 0 w 223"/>
                <a:gd name="T39" fmla="*/ 29 h 69"/>
                <a:gd name="T40" fmla="*/ 0 w 223"/>
                <a:gd name="T41" fmla="*/ 29 h 69"/>
                <a:gd name="T42" fmla="*/ 34 w 223"/>
                <a:gd name="T43" fmla="*/ 29 h 69"/>
                <a:gd name="T44" fmla="*/ 56 w 223"/>
                <a:gd name="T45" fmla="*/ 29 h 69"/>
                <a:gd name="T46" fmla="*/ 56 w 223"/>
                <a:gd name="T47" fmla="*/ 40 h 69"/>
                <a:gd name="T48" fmla="*/ 34 w 223"/>
                <a:gd name="T49" fmla="*/ 40 h 69"/>
                <a:gd name="T50" fmla="*/ 34 w 223"/>
                <a:gd name="T51" fmla="*/ 29 h 69"/>
                <a:gd name="T52" fmla="*/ 34 w 223"/>
                <a:gd name="T53" fmla="*/ 29 h 69"/>
                <a:gd name="T54" fmla="*/ 68 w 223"/>
                <a:gd name="T55" fmla="*/ 29 h 69"/>
                <a:gd name="T56" fmla="*/ 91 w 223"/>
                <a:gd name="T57" fmla="*/ 29 h 69"/>
                <a:gd name="T58" fmla="*/ 91 w 223"/>
                <a:gd name="T59" fmla="*/ 40 h 69"/>
                <a:gd name="T60" fmla="*/ 68 w 223"/>
                <a:gd name="T61" fmla="*/ 40 h 69"/>
                <a:gd name="T62" fmla="*/ 68 w 223"/>
                <a:gd name="T63" fmla="*/ 29 h 69"/>
                <a:gd name="T64" fmla="*/ 68 w 223"/>
                <a:gd name="T65"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69">
                  <a:moveTo>
                    <a:pt x="102" y="29"/>
                  </a:moveTo>
                  <a:lnTo>
                    <a:pt x="124" y="29"/>
                  </a:lnTo>
                  <a:lnTo>
                    <a:pt x="124" y="40"/>
                  </a:lnTo>
                  <a:lnTo>
                    <a:pt x="102" y="40"/>
                  </a:lnTo>
                  <a:lnTo>
                    <a:pt x="102" y="29"/>
                  </a:lnTo>
                  <a:lnTo>
                    <a:pt x="102" y="29"/>
                  </a:lnTo>
                  <a:close/>
                  <a:moveTo>
                    <a:pt x="223" y="34"/>
                  </a:moveTo>
                  <a:lnTo>
                    <a:pt x="154" y="0"/>
                  </a:lnTo>
                  <a:lnTo>
                    <a:pt x="154" y="29"/>
                  </a:lnTo>
                  <a:lnTo>
                    <a:pt x="135" y="29"/>
                  </a:lnTo>
                  <a:lnTo>
                    <a:pt x="135" y="40"/>
                  </a:lnTo>
                  <a:lnTo>
                    <a:pt x="154" y="40"/>
                  </a:lnTo>
                  <a:lnTo>
                    <a:pt x="154" y="69"/>
                  </a:lnTo>
                  <a:lnTo>
                    <a:pt x="223" y="34"/>
                  </a:lnTo>
                  <a:lnTo>
                    <a:pt x="223" y="34"/>
                  </a:lnTo>
                  <a:close/>
                  <a:moveTo>
                    <a:pt x="0" y="29"/>
                  </a:moveTo>
                  <a:lnTo>
                    <a:pt x="23" y="29"/>
                  </a:lnTo>
                  <a:lnTo>
                    <a:pt x="23" y="40"/>
                  </a:lnTo>
                  <a:lnTo>
                    <a:pt x="0" y="40"/>
                  </a:lnTo>
                  <a:lnTo>
                    <a:pt x="0" y="29"/>
                  </a:lnTo>
                  <a:lnTo>
                    <a:pt x="0" y="29"/>
                  </a:lnTo>
                  <a:close/>
                  <a:moveTo>
                    <a:pt x="34" y="29"/>
                  </a:moveTo>
                  <a:lnTo>
                    <a:pt x="56" y="29"/>
                  </a:lnTo>
                  <a:lnTo>
                    <a:pt x="56" y="40"/>
                  </a:lnTo>
                  <a:lnTo>
                    <a:pt x="34" y="40"/>
                  </a:lnTo>
                  <a:lnTo>
                    <a:pt x="34" y="29"/>
                  </a:lnTo>
                  <a:lnTo>
                    <a:pt x="34" y="29"/>
                  </a:lnTo>
                  <a:close/>
                  <a:moveTo>
                    <a:pt x="68" y="29"/>
                  </a:moveTo>
                  <a:lnTo>
                    <a:pt x="91" y="29"/>
                  </a:lnTo>
                  <a:lnTo>
                    <a:pt x="91" y="40"/>
                  </a:lnTo>
                  <a:lnTo>
                    <a:pt x="68" y="40"/>
                  </a:lnTo>
                  <a:lnTo>
                    <a:pt x="68" y="29"/>
                  </a:lnTo>
                  <a:lnTo>
                    <a:pt x="68" y="29"/>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1" name="Freeform 43"/>
            <p:cNvSpPr>
              <a:spLocks noEditPoints="1"/>
            </p:cNvSpPr>
            <p:nvPr/>
          </p:nvSpPr>
          <p:spPr bwMode="auto">
            <a:xfrm>
              <a:off x="4759573" y="1927815"/>
              <a:ext cx="852264" cy="277762"/>
            </a:xfrm>
            <a:custGeom>
              <a:avLst/>
              <a:gdLst>
                <a:gd name="T0" fmla="*/ 277 w 641"/>
                <a:gd name="T1" fmla="*/ 33 h 209"/>
                <a:gd name="T2" fmla="*/ 229 w 641"/>
                <a:gd name="T3" fmla="*/ 24 h 209"/>
                <a:gd name="T4" fmla="*/ 229 w 641"/>
                <a:gd name="T5" fmla="*/ 33 h 209"/>
                <a:gd name="T6" fmla="*/ 220 w 641"/>
                <a:gd name="T7" fmla="*/ 24 h 209"/>
                <a:gd name="T8" fmla="*/ 201 w 641"/>
                <a:gd name="T9" fmla="*/ 24 h 209"/>
                <a:gd name="T10" fmla="*/ 192 w 641"/>
                <a:gd name="T11" fmla="*/ 33 h 209"/>
                <a:gd name="T12" fmla="*/ 144 w 641"/>
                <a:gd name="T13" fmla="*/ 24 h 209"/>
                <a:gd name="T14" fmla="*/ 144 w 641"/>
                <a:gd name="T15" fmla="*/ 33 h 209"/>
                <a:gd name="T16" fmla="*/ 418 w 641"/>
                <a:gd name="T17" fmla="*/ 24 h 209"/>
                <a:gd name="T18" fmla="*/ 399 w 641"/>
                <a:gd name="T19" fmla="*/ 24 h 209"/>
                <a:gd name="T20" fmla="*/ 389 w 641"/>
                <a:gd name="T21" fmla="*/ 33 h 209"/>
                <a:gd name="T22" fmla="*/ 342 w 641"/>
                <a:gd name="T23" fmla="*/ 24 h 209"/>
                <a:gd name="T24" fmla="*/ 342 w 641"/>
                <a:gd name="T25" fmla="*/ 33 h 209"/>
                <a:gd name="T26" fmla="*/ 333 w 641"/>
                <a:gd name="T27" fmla="*/ 24 h 209"/>
                <a:gd name="T28" fmla="*/ 314 w 641"/>
                <a:gd name="T29" fmla="*/ 24 h 209"/>
                <a:gd name="T30" fmla="*/ 304 w 641"/>
                <a:gd name="T31" fmla="*/ 33 h 209"/>
                <a:gd name="T32" fmla="*/ 540 w 641"/>
                <a:gd name="T33" fmla="*/ 24 h 209"/>
                <a:gd name="T34" fmla="*/ 540 w 641"/>
                <a:gd name="T35" fmla="*/ 33 h 209"/>
                <a:gd name="T36" fmla="*/ 530 w 641"/>
                <a:gd name="T37" fmla="*/ 24 h 209"/>
                <a:gd name="T38" fmla="*/ 511 w 641"/>
                <a:gd name="T39" fmla="*/ 24 h 209"/>
                <a:gd name="T40" fmla="*/ 502 w 641"/>
                <a:gd name="T41" fmla="*/ 33 h 209"/>
                <a:gd name="T42" fmla="*/ 455 w 641"/>
                <a:gd name="T43" fmla="*/ 24 h 209"/>
                <a:gd name="T44" fmla="*/ 455 w 641"/>
                <a:gd name="T45" fmla="*/ 33 h 209"/>
                <a:gd name="T46" fmla="*/ 445 w 641"/>
                <a:gd name="T47" fmla="*/ 24 h 209"/>
                <a:gd name="T48" fmla="*/ 426 w 641"/>
                <a:gd name="T49" fmla="*/ 24 h 209"/>
                <a:gd name="T50" fmla="*/ 135 w 641"/>
                <a:gd name="T51" fmla="*/ 33 h 209"/>
                <a:gd name="T52" fmla="*/ 87 w 641"/>
                <a:gd name="T53" fmla="*/ 25 h 209"/>
                <a:gd name="T54" fmla="*/ 88 w 641"/>
                <a:gd name="T55" fmla="*/ 34 h 209"/>
                <a:gd name="T56" fmla="*/ 78 w 641"/>
                <a:gd name="T57" fmla="*/ 26 h 209"/>
                <a:gd name="T58" fmla="*/ 58 w 641"/>
                <a:gd name="T59" fmla="*/ 30 h 209"/>
                <a:gd name="T60" fmla="*/ 53 w 641"/>
                <a:gd name="T61" fmla="*/ 42 h 209"/>
                <a:gd name="T62" fmla="*/ 13 w 641"/>
                <a:gd name="T63" fmla="*/ 67 h 209"/>
                <a:gd name="T64" fmla="*/ 21 w 641"/>
                <a:gd name="T65" fmla="*/ 72 h 209"/>
                <a:gd name="T66" fmla="*/ 8 w 641"/>
                <a:gd name="T67" fmla="*/ 76 h 209"/>
                <a:gd name="T68" fmla="*/ 3 w 641"/>
                <a:gd name="T69" fmla="*/ 95 h 209"/>
                <a:gd name="T70" fmla="*/ 10 w 641"/>
                <a:gd name="T71" fmla="*/ 106 h 209"/>
                <a:gd name="T72" fmla="*/ 0 w 641"/>
                <a:gd name="T73" fmla="*/ 153 h 209"/>
                <a:gd name="T74" fmla="*/ 0 w 641"/>
                <a:gd name="T75" fmla="*/ 134 h 209"/>
                <a:gd name="T76" fmla="*/ 9 w 641"/>
                <a:gd name="T77" fmla="*/ 181 h 209"/>
                <a:gd name="T78" fmla="*/ 0 w 641"/>
                <a:gd name="T79" fmla="*/ 181 h 209"/>
                <a:gd name="T80" fmla="*/ 9 w 641"/>
                <a:gd name="T81" fmla="*/ 190 h 209"/>
                <a:gd name="T82" fmla="*/ 641 w 641"/>
                <a:gd name="T83" fmla="*/ 29 h 209"/>
                <a:gd name="T84" fmla="*/ 567 w 641"/>
                <a:gd name="T85" fmla="*/ 24 h 209"/>
                <a:gd name="T86" fmla="*/ 583 w 641"/>
                <a:gd name="T87" fmla="*/ 5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209">
                  <a:moveTo>
                    <a:pt x="258" y="24"/>
                  </a:moveTo>
                  <a:cubicBezTo>
                    <a:pt x="277" y="24"/>
                    <a:pt x="277" y="24"/>
                    <a:pt x="277" y="24"/>
                  </a:cubicBezTo>
                  <a:cubicBezTo>
                    <a:pt x="277" y="33"/>
                    <a:pt x="277" y="33"/>
                    <a:pt x="277" y="33"/>
                  </a:cubicBezTo>
                  <a:cubicBezTo>
                    <a:pt x="258" y="33"/>
                    <a:pt x="258" y="33"/>
                    <a:pt x="258" y="33"/>
                  </a:cubicBezTo>
                  <a:cubicBezTo>
                    <a:pt x="258" y="24"/>
                    <a:pt x="258" y="24"/>
                    <a:pt x="258" y="24"/>
                  </a:cubicBezTo>
                  <a:close/>
                  <a:moveTo>
                    <a:pt x="229" y="24"/>
                  </a:moveTo>
                  <a:cubicBezTo>
                    <a:pt x="248" y="24"/>
                    <a:pt x="248" y="24"/>
                    <a:pt x="248" y="24"/>
                  </a:cubicBezTo>
                  <a:cubicBezTo>
                    <a:pt x="248" y="33"/>
                    <a:pt x="248" y="33"/>
                    <a:pt x="248" y="33"/>
                  </a:cubicBezTo>
                  <a:cubicBezTo>
                    <a:pt x="229" y="33"/>
                    <a:pt x="229" y="33"/>
                    <a:pt x="229" y="33"/>
                  </a:cubicBezTo>
                  <a:cubicBezTo>
                    <a:pt x="229" y="24"/>
                    <a:pt x="229" y="24"/>
                    <a:pt x="229" y="24"/>
                  </a:cubicBezTo>
                  <a:close/>
                  <a:moveTo>
                    <a:pt x="201" y="24"/>
                  </a:moveTo>
                  <a:cubicBezTo>
                    <a:pt x="220" y="24"/>
                    <a:pt x="220" y="24"/>
                    <a:pt x="220" y="24"/>
                  </a:cubicBezTo>
                  <a:cubicBezTo>
                    <a:pt x="220" y="33"/>
                    <a:pt x="220" y="33"/>
                    <a:pt x="220" y="33"/>
                  </a:cubicBezTo>
                  <a:cubicBezTo>
                    <a:pt x="201" y="33"/>
                    <a:pt x="201" y="33"/>
                    <a:pt x="201" y="33"/>
                  </a:cubicBezTo>
                  <a:cubicBezTo>
                    <a:pt x="201" y="24"/>
                    <a:pt x="201" y="24"/>
                    <a:pt x="201" y="24"/>
                  </a:cubicBezTo>
                  <a:close/>
                  <a:moveTo>
                    <a:pt x="173" y="24"/>
                  </a:moveTo>
                  <a:cubicBezTo>
                    <a:pt x="192" y="24"/>
                    <a:pt x="192" y="24"/>
                    <a:pt x="192" y="24"/>
                  </a:cubicBezTo>
                  <a:cubicBezTo>
                    <a:pt x="192" y="33"/>
                    <a:pt x="192" y="33"/>
                    <a:pt x="192" y="33"/>
                  </a:cubicBezTo>
                  <a:cubicBezTo>
                    <a:pt x="173" y="33"/>
                    <a:pt x="173" y="33"/>
                    <a:pt x="173" y="33"/>
                  </a:cubicBezTo>
                  <a:cubicBezTo>
                    <a:pt x="173" y="24"/>
                    <a:pt x="173" y="24"/>
                    <a:pt x="173" y="24"/>
                  </a:cubicBezTo>
                  <a:close/>
                  <a:moveTo>
                    <a:pt x="144" y="24"/>
                  </a:moveTo>
                  <a:cubicBezTo>
                    <a:pt x="163" y="24"/>
                    <a:pt x="163" y="24"/>
                    <a:pt x="163" y="24"/>
                  </a:cubicBezTo>
                  <a:cubicBezTo>
                    <a:pt x="163" y="33"/>
                    <a:pt x="163" y="33"/>
                    <a:pt x="163" y="33"/>
                  </a:cubicBezTo>
                  <a:cubicBezTo>
                    <a:pt x="144" y="33"/>
                    <a:pt x="144" y="33"/>
                    <a:pt x="144" y="33"/>
                  </a:cubicBezTo>
                  <a:cubicBezTo>
                    <a:pt x="144" y="24"/>
                    <a:pt x="144" y="24"/>
                    <a:pt x="144" y="24"/>
                  </a:cubicBezTo>
                  <a:close/>
                  <a:moveTo>
                    <a:pt x="399" y="24"/>
                  </a:moveTo>
                  <a:cubicBezTo>
                    <a:pt x="418" y="24"/>
                    <a:pt x="418" y="24"/>
                    <a:pt x="418" y="24"/>
                  </a:cubicBezTo>
                  <a:cubicBezTo>
                    <a:pt x="418" y="33"/>
                    <a:pt x="418" y="33"/>
                    <a:pt x="418" y="33"/>
                  </a:cubicBezTo>
                  <a:cubicBezTo>
                    <a:pt x="399" y="33"/>
                    <a:pt x="399" y="33"/>
                    <a:pt x="399" y="33"/>
                  </a:cubicBezTo>
                  <a:cubicBezTo>
                    <a:pt x="399" y="24"/>
                    <a:pt x="399" y="24"/>
                    <a:pt x="399" y="24"/>
                  </a:cubicBezTo>
                  <a:close/>
                  <a:moveTo>
                    <a:pt x="370" y="24"/>
                  </a:moveTo>
                  <a:cubicBezTo>
                    <a:pt x="389" y="24"/>
                    <a:pt x="389" y="24"/>
                    <a:pt x="389" y="24"/>
                  </a:cubicBezTo>
                  <a:cubicBezTo>
                    <a:pt x="389" y="33"/>
                    <a:pt x="389" y="33"/>
                    <a:pt x="389" y="33"/>
                  </a:cubicBezTo>
                  <a:cubicBezTo>
                    <a:pt x="370" y="33"/>
                    <a:pt x="370" y="33"/>
                    <a:pt x="370" y="33"/>
                  </a:cubicBezTo>
                  <a:cubicBezTo>
                    <a:pt x="370" y="24"/>
                    <a:pt x="370" y="24"/>
                    <a:pt x="370" y="24"/>
                  </a:cubicBezTo>
                  <a:close/>
                  <a:moveTo>
                    <a:pt x="342" y="24"/>
                  </a:moveTo>
                  <a:cubicBezTo>
                    <a:pt x="361" y="24"/>
                    <a:pt x="361" y="24"/>
                    <a:pt x="361" y="24"/>
                  </a:cubicBezTo>
                  <a:cubicBezTo>
                    <a:pt x="361" y="33"/>
                    <a:pt x="361" y="33"/>
                    <a:pt x="361" y="33"/>
                  </a:cubicBezTo>
                  <a:cubicBezTo>
                    <a:pt x="342" y="33"/>
                    <a:pt x="342" y="33"/>
                    <a:pt x="342" y="33"/>
                  </a:cubicBezTo>
                  <a:cubicBezTo>
                    <a:pt x="342" y="24"/>
                    <a:pt x="342" y="24"/>
                    <a:pt x="342" y="24"/>
                  </a:cubicBezTo>
                  <a:close/>
                  <a:moveTo>
                    <a:pt x="314" y="24"/>
                  </a:moveTo>
                  <a:cubicBezTo>
                    <a:pt x="333" y="24"/>
                    <a:pt x="333" y="24"/>
                    <a:pt x="333" y="24"/>
                  </a:cubicBezTo>
                  <a:cubicBezTo>
                    <a:pt x="333" y="33"/>
                    <a:pt x="333" y="33"/>
                    <a:pt x="333" y="33"/>
                  </a:cubicBezTo>
                  <a:cubicBezTo>
                    <a:pt x="314" y="33"/>
                    <a:pt x="314" y="33"/>
                    <a:pt x="314" y="33"/>
                  </a:cubicBezTo>
                  <a:cubicBezTo>
                    <a:pt x="314" y="24"/>
                    <a:pt x="314" y="24"/>
                    <a:pt x="314" y="24"/>
                  </a:cubicBezTo>
                  <a:close/>
                  <a:moveTo>
                    <a:pt x="285" y="24"/>
                  </a:moveTo>
                  <a:cubicBezTo>
                    <a:pt x="304" y="24"/>
                    <a:pt x="304" y="24"/>
                    <a:pt x="304" y="24"/>
                  </a:cubicBezTo>
                  <a:cubicBezTo>
                    <a:pt x="304" y="33"/>
                    <a:pt x="304" y="33"/>
                    <a:pt x="304" y="33"/>
                  </a:cubicBezTo>
                  <a:cubicBezTo>
                    <a:pt x="285" y="33"/>
                    <a:pt x="285" y="33"/>
                    <a:pt x="285" y="33"/>
                  </a:cubicBezTo>
                  <a:cubicBezTo>
                    <a:pt x="285" y="24"/>
                    <a:pt x="285" y="24"/>
                    <a:pt x="285" y="24"/>
                  </a:cubicBezTo>
                  <a:close/>
                  <a:moveTo>
                    <a:pt x="540" y="24"/>
                  </a:moveTo>
                  <a:cubicBezTo>
                    <a:pt x="559" y="24"/>
                    <a:pt x="559" y="24"/>
                    <a:pt x="559" y="24"/>
                  </a:cubicBezTo>
                  <a:cubicBezTo>
                    <a:pt x="559" y="33"/>
                    <a:pt x="559" y="33"/>
                    <a:pt x="559" y="33"/>
                  </a:cubicBezTo>
                  <a:cubicBezTo>
                    <a:pt x="540" y="33"/>
                    <a:pt x="540" y="33"/>
                    <a:pt x="540" y="33"/>
                  </a:cubicBezTo>
                  <a:cubicBezTo>
                    <a:pt x="540" y="24"/>
                    <a:pt x="540" y="24"/>
                    <a:pt x="540" y="24"/>
                  </a:cubicBezTo>
                  <a:close/>
                  <a:moveTo>
                    <a:pt x="511" y="24"/>
                  </a:moveTo>
                  <a:cubicBezTo>
                    <a:pt x="530" y="24"/>
                    <a:pt x="530" y="24"/>
                    <a:pt x="530" y="24"/>
                  </a:cubicBezTo>
                  <a:cubicBezTo>
                    <a:pt x="530" y="33"/>
                    <a:pt x="530" y="33"/>
                    <a:pt x="530" y="33"/>
                  </a:cubicBezTo>
                  <a:cubicBezTo>
                    <a:pt x="511" y="33"/>
                    <a:pt x="511" y="33"/>
                    <a:pt x="511" y="33"/>
                  </a:cubicBezTo>
                  <a:cubicBezTo>
                    <a:pt x="511" y="24"/>
                    <a:pt x="511" y="24"/>
                    <a:pt x="511" y="24"/>
                  </a:cubicBezTo>
                  <a:close/>
                  <a:moveTo>
                    <a:pt x="483" y="24"/>
                  </a:moveTo>
                  <a:cubicBezTo>
                    <a:pt x="502" y="24"/>
                    <a:pt x="502" y="24"/>
                    <a:pt x="502" y="24"/>
                  </a:cubicBezTo>
                  <a:cubicBezTo>
                    <a:pt x="502" y="33"/>
                    <a:pt x="502" y="33"/>
                    <a:pt x="502" y="33"/>
                  </a:cubicBezTo>
                  <a:cubicBezTo>
                    <a:pt x="483" y="33"/>
                    <a:pt x="483" y="33"/>
                    <a:pt x="483" y="33"/>
                  </a:cubicBezTo>
                  <a:cubicBezTo>
                    <a:pt x="483" y="24"/>
                    <a:pt x="483" y="24"/>
                    <a:pt x="483" y="24"/>
                  </a:cubicBezTo>
                  <a:close/>
                  <a:moveTo>
                    <a:pt x="455" y="24"/>
                  </a:moveTo>
                  <a:cubicBezTo>
                    <a:pt x="474" y="24"/>
                    <a:pt x="474" y="24"/>
                    <a:pt x="474" y="24"/>
                  </a:cubicBezTo>
                  <a:cubicBezTo>
                    <a:pt x="474" y="33"/>
                    <a:pt x="474" y="33"/>
                    <a:pt x="474" y="33"/>
                  </a:cubicBezTo>
                  <a:cubicBezTo>
                    <a:pt x="455" y="33"/>
                    <a:pt x="455" y="33"/>
                    <a:pt x="455" y="33"/>
                  </a:cubicBezTo>
                  <a:cubicBezTo>
                    <a:pt x="455" y="24"/>
                    <a:pt x="455" y="24"/>
                    <a:pt x="455" y="24"/>
                  </a:cubicBezTo>
                  <a:close/>
                  <a:moveTo>
                    <a:pt x="426" y="24"/>
                  </a:moveTo>
                  <a:cubicBezTo>
                    <a:pt x="445" y="24"/>
                    <a:pt x="445" y="24"/>
                    <a:pt x="445" y="24"/>
                  </a:cubicBezTo>
                  <a:cubicBezTo>
                    <a:pt x="445" y="33"/>
                    <a:pt x="445" y="33"/>
                    <a:pt x="445" y="33"/>
                  </a:cubicBezTo>
                  <a:cubicBezTo>
                    <a:pt x="426" y="33"/>
                    <a:pt x="426" y="33"/>
                    <a:pt x="426" y="33"/>
                  </a:cubicBezTo>
                  <a:cubicBezTo>
                    <a:pt x="426" y="24"/>
                    <a:pt x="426" y="24"/>
                    <a:pt x="426" y="24"/>
                  </a:cubicBezTo>
                  <a:close/>
                  <a:moveTo>
                    <a:pt x="116" y="24"/>
                  </a:moveTo>
                  <a:cubicBezTo>
                    <a:pt x="135" y="24"/>
                    <a:pt x="135" y="24"/>
                    <a:pt x="135" y="24"/>
                  </a:cubicBezTo>
                  <a:cubicBezTo>
                    <a:pt x="135" y="33"/>
                    <a:pt x="135" y="33"/>
                    <a:pt x="135" y="33"/>
                  </a:cubicBezTo>
                  <a:cubicBezTo>
                    <a:pt x="116" y="33"/>
                    <a:pt x="116" y="33"/>
                    <a:pt x="116" y="33"/>
                  </a:cubicBezTo>
                  <a:cubicBezTo>
                    <a:pt x="116" y="24"/>
                    <a:pt x="116" y="24"/>
                    <a:pt x="116" y="24"/>
                  </a:cubicBezTo>
                  <a:close/>
                  <a:moveTo>
                    <a:pt x="87" y="25"/>
                  </a:moveTo>
                  <a:cubicBezTo>
                    <a:pt x="107" y="24"/>
                    <a:pt x="107" y="24"/>
                    <a:pt x="107" y="24"/>
                  </a:cubicBezTo>
                  <a:cubicBezTo>
                    <a:pt x="107" y="33"/>
                    <a:pt x="107" y="33"/>
                    <a:pt x="107" y="33"/>
                  </a:cubicBezTo>
                  <a:cubicBezTo>
                    <a:pt x="88" y="34"/>
                    <a:pt x="88" y="34"/>
                    <a:pt x="88" y="34"/>
                  </a:cubicBezTo>
                  <a:cubicBezTo>
                    <a:pt x="87" y="25"/>
                    <a:pt x="87" y="25"/>
                    <a:pt x="87" y="25"/>
                  </a:cubicBezTo>
                  <a:close/>
                  <a:moveTo>
                    <a:pt x="58" y="30"/>
                  </a:moveTo>
                  <a:cubicBezTo>
                    <a:pt x="78" y="26"/>
                    <a:pt x="78" y="26"/>
                    <a:pt x="78" y="26"/>
                  </a:cubicBezTo>
                  <a:cubicBezTo>
                    <a:pt x="79" y="35"/>
                    <a:pt x="79" y="35"/>
                    <a:pt x="79" y="35"/>
                  </a:cubicBezTo>
                  <a:cubicBezTo>
                    <a:pt x="61" y="39"/>
                    <a:pt x="61" y="39"/>
                    <a:pt x="61" y="39"/>
                  </a:cubicBezTo>
                  <a:cubicBezTo>
                    <a:pt x="58" y="30"/>
                    <a:pt x="58" y="30"/>
                    <a:pt x="58" y="30"/>
                  </a:cubicBezTo>
                  <a:close/>
                  <a:moveTo>
                    <a:pt x="32" y="44"/>
                  </a:moveTo>
                  <a:cubicBezTo>
                    <a:pt x="49" y="34"/>
                    <a:pt x="49" y="34"/>
                    <a:pt x="49" y="34"/>
                  </a:cubicBezTo>
                  <a:cubicBezTo>
                    <a:pt x="53" y="42"/>
                    <a:pt x="53" y="42"/>
                    <a:pt x="53" y="42"/>
                  </a:cubicBezTo>
                  <a:cubicBezTo>
                    <a:pt x="38" y="52"/>
                    <a:pt x="38" y="52"/>
                    <a:pt x="38" y="52"/>
                  </a:cubicBezTo>
                  <a:cubicBezTo>
                    <a:pt x="32" y="44"/>
                    <a:pt x="32" y="44"/>
                    <a:pt x="32" y="44"/>
                  </a:cubicBezTo>
                  <a:close/>
                  <a:moveTo>
                    <a:pt x="13" y="67"/>
                  </a:moveTo>
                  <a:cubicBezTo>
                    <a:pt x="25" y="51"/>
                    <a:pt x="25" y="51"/>
                    <a:pt x="25" y="51"/>
                  </a:cubicBezTo>
                  <a:cubicBezTo>
                    <a:pt x="31" y="58"/>
                    <a:pt x="31" y="58"/>
                    <a:pt x="31" y="58"/>
                  </a:cubicBezTo>
                  <a:cubicBezTo>
                    <a:pt x="21" y="72"/>
                    <a:pt x="21" y="72"/>
                    <a:pt x="21" y="72"/>
                  </a:cubicBezTo>
                  <a:cubicBezTo>
                    <a:pt x="13" y="67"/>
                    <a:pt x="13" y="67"/>
                    <a:pt x="13" y="67"/>
                  </a:cubicBezTo>
                  <a:close/>
                  <a:moveTo>
                    <a:pt x="3" y="95"/>
                  </a:moveTo>
                  <a:cubicBezTo>
                    <a:pt x="8" y="76"/>
                    <a:pt x="8" y="76"/>
                    <a:pt x="8" y="76"/>
                  </a:cubicBezTo>
                  <a:cubicBezTo>
                    <a:pt x="17" y="80"/>
                    <a:pt x="17" y="80"/>
                    <a:pt x="17" y="80"/>
                  </a:cubicBezTo>
                  <a:cubicBezTo>
                    <a:pt x="15" y="85"/>
                    <a:pt x="13" y="91"/>
                    <a:pt x="12" y="97"/>
                  </a:cubicBezTo>
                  <a:cubicBezTo>
                    <a:pt x="3" y="95"/>
                    <a:pt x="3" y="95"/>
                    <a:pt x="3" y="95"/>
                  </a:cubicBezTo>
                  <a:close/>
                  <a:moveTo>
                    <a:pt x="0" y="124"/>
                  </a:moveTo>
                  <a:cubicBezTo>
                    <a:pt x="9" y="124"/>
                    <a:pt x="9" y="124"/>
                    <a:pt x="9" y="124"/>
                  </a:cubicBezTo>
                  <a:cubicBezTo>
                    <a:pt x="10" y="106"/>
                    <a:pt x="10" y="106"/>
                    <a:pt x="10" y="106"/>
                  </a:cubicBezTo>
                  <a:cubicBezTo>
                    <a:pt x="1" y="105"/>
                    <a:pt x="1" y="105"/>
                    <a:pt x="1" y="105"/>
                  </a:cubicBezTo>
                  <a:cubicBezTo>
                    <a:pt x="0" y="124"/>
                    <a:pt x="0" y="124"/>
                    <a:pt x="0" y="124"/>
                  </a:cubicBezTo>
                  <a:close/>
                  <a:moveTo>
                    <a:pt x="0" y="153"/>
                  </a:moveTo>
                  <a:cubicBezTo>
                    <a:pt x="9" y="153"/>
                    <a:pt x="9" y="153"/>
                    <a:pt x="9" y="153"/>
                  </a:cubicBezTo>
                  <a:cubicBezTo>
                    <a:pt x="9" y="134"/>
                    <a:pt x="9" y="134"/>
                    <a:pt x="9" y="134"/>
                  </a:cubicBezTo>
                  <a:cubicBezTo>
                    <a:pt x="0" y="134"/>
                    <a:pt x="0" y="134"/>
                    <a:pt x="0" y="134"/>
                  </a:cubicBezTo>
                  <a:cubicBezTo>
                    <a:pt x="0" y="153"/>
                    <a:pt x="0" y="153"/>
                    <a:pt x="0" y="153"/>
                  </a:cubicBezTo>
                  <a:close/>
                  <a:moveTo>
                    <a:pt x="0" y="181"/>
                  </a:moveTo>
                  <a:cubicBezTo>
                    <a:pt x="9" y="181"/>
                    <a:pt x="9" y="181"/>
                    <a:pt x="9" y="181"/>
                  </a:cubicBezTo>
                  <a:cubicBezTo>
                    <a:pt x="9" y="162"/>
                    <a:pt x="9" y="162"/>
                    <a:pt x="9" y="162"/>
                  </a:cubicBezTo>
                  <a:cubicBezTo>
                    <a:pt x="0" y="162"/>
                    <a:pt x="0" y="162"/>
                    <a:pt x="0" y="162"/>
                  </a:cubicBezTo>
                  <a:cubicBezTo>
                    <a:pt x="0" y="181"/>
                    <a:pt x="0" y="181"/>
                    <a:pt x="0" y="181"/>
                  </a:cubicBezTo>
                  <a:close/>
                  <a:moveTo>
                    <a:pt x="0" y="209"/>
                  </a:moveTo>
                  <a:cubicBezTo>
                    <a:pt x="9" y="209"/>
                    <a:pt x="9" y="209"/>
                    <a:pt x="9" y="209"/>
                  </a:cubicBezTo>
                  <a:cubicBezTo>
                    <a:pt x="9" y="190"/>
                    <a:pt x="9" y="190"/>
                    <a:pt x="9" y="190"/>
                  </a:cubicBezTo>
                  <a:cubicBezTo>
                    <a:pt x="0" y="190"/>
                    <a:pt x="0" y="190"/>
                    <a:pt x="0" y="190"/>
                  </a:cubicBezTo>
                  <a:cubicBezTo>
                    <a:pt x="0" y="209"/>
                    <a:pt x="0" y="209"/>
                    <a:pt x="0" y="209"/>
                  </a:cubicBezTo>
                  <a:close/>
                  <a:moveTo>
                    <a:pt x="641" y="29"/>
                  </a:moveTo>
                  <a:cubicBezTo>
                    <a:pt x="583" y="0"/>
                    <a:pt x="583" y="0"/>
                    <a:pt x="583" y="0"/>
                  </a:cubicBezTo>
                  <a:cubicBezTo>
                    <a:pt x="583" y="24"/>
                    <a:pt x="583" y="24"/>
                    <a:pt x="583" y="24"/>
                  </a:cubicBezTo>
                  <a:cubicBezTo>
                    <a:pt x="567" y="24"/>
                    <a:pt x="567" y="24"/>
                    <a:pt x="567" y="24"/>
                  </a:cubicBezTo>
                  <a:cubicBezTo>
                    <a:pt x="567" y="33"/>
                    <a:pt x="567" y="33"/>
                    <a:pt x="567" y="33"/>
                  </a:cubicBezTo>
                  <a:cubicBezTo>
                    <a:pt x="583" y="33"/>
                    <a:pt x="583" y="33"/>
                    <a:pt x="583" y="33"/>
                  </a:cubicBezTo>
                  <a:cubicBezTo>
                    <a:pt x="583" y="58"/>
                    <a:pt x="583" y="58"/>
                    <a:pt x="583" y="58"/>
                  </a:cubicBezTo>
                  <a:cubicBezTo>
                    <a:pt x="641" y="29"/>
                    <a:pt x="641" y="29"/>
                    <a:pt x="641" y="29"/>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2" name="Freeform 44"/>
            <p:cNvSpPr>
              <a:spLocks noEditPoints="1"/>
            </p:cNvSpPr>
            <p:nvPr/>
          </p:nvSpPr>
          <p:spPr bwMode="auto">
            <a:xfrm>
              <a:off x="3242323" y="1902420"/>
              <a:ext cx="336461" cy="506320"/>
            </a:xfrm>
            <a:custGeom>
              <a:avLst/>
              <a:gdLst>
                <a:gd name="T0" fmla="*/ 88 w 252"/>
                <a:gd name="T1" fmla="*/ 25 h 380"/>
                <a:gd name="T2" fmla="*/ 107 w 252"/>
                <a:gd name="T3" fmla="*/ 34 h 380"/>
                <a:gd name="T4" fmla="*/ 0 w 252"/>
                <a:gd name="T5" fmla="*/ 29 h 380"/>
                <a:gd name="T6" fmla="*/ 58 w 252"/>
                <a:gd name="T7" fmla="*/ 25 h 380"/>
                <a:gd name="T8" fmla="*/ 74 w 252"/>
                <a:gd name="T9" fmla="*/ 34 h 380"/>
                <a:gd name="T10" fmla="*/ 58 w 252"/>
                <a:gd name="T11" fmla="*/ 58 h 380"/>
                <a:gd name="T12" fmla="*/ 252 w 252"/>
                <a:gd name="T13" fmla="*/ 380 h 380"/>
                <a:gd name="T14" fmla="*/ 242 w 252"/>
                <a:gd name="T15" fmla="*/ 361 h 380"/>
                <a:gd name="T16" fmla="*/ 252 w 252"/>
                <a:gd name="T17" fmla="*/ 380 h 380"/>
                <a:gd name="T18" fmla="*/ 242 w 252"/>
                <a:gd name="T19" fmla="*/ 351 h 380"/>
                <a:gd name="T20" fmla="*/ 252 w 252"/>
                <a:gd name="T21" fmla="*/ 333 h 380"/>
                <a:gd name="T22" fmla="*/ 252 w 252"/>
                <a:gd name="T23" fmla="*/ 323 h 380"/>
                <a:gd name="T24" fmla="*/ 242 w 252"/>
                <a:gd name="T25" fmla="*/ 304 h 380"/>
                <a:gd name="T26" fmla="*/ 252 w 252"/>
                <a:gd name="T27" fmla="*/ 323 h 380"/>
                <a:gd name="T28" fmla="*/ 242 w 252"/>
                <a:gd name="T29" fmla="*/ 295 h 380"/>
                <a:gd name="T30" fmla="*/ 252 w 252"/>
                <a:gd name="T31" fmla="*/ 276 h 380"/>
                <a:gd name="T32" fmla="*/ 252 w 252"/>
                <a:gd name="T33" fmla="*/ 266 h 380"/>
                <a:gd name="T34" fmla="*/ 242 w 252"/>
                <a:gd name="T35" fmla="*/ 248 h 380"/>
                <a:gd name="T36" fmla="*/ 252 w 252"/>
                <a:gd name="T37" fmla="*/ 266 h 380"/>
                <a:gd name="T38" fmla="*/ 242 w 252"/>
                <a:gd name="T39" fmla="*/ 238 h 380"/>
                <a:gd name="T40" fmla="*/ 252 w 252"/>
                <a:gd name="T41" fmla="*/ 219 h 380"/>
                <a:gd name="T42" fmla="*/ 252 w 252"/>
                <a:gd name="T43" fmla="*/ 210 h 380"/>
                <a:gd name="T44" fmla="*/ 242 w 252"/>
                <a:gd name="T45" fmla="*/ 191 h 380"/>
                <a:gd name="T46" fmla="*/ 252 w 252"/>
                <a:gd name="T47" fmla="*/ 210 h 380"/>
                <a:gd name="T48" fmla="*/ 242 w 252"/>
                <a:gd name="T49" fmla="*/ 181 h 380"/>
                <a:gd name="T50" fmla="*/ 252 w 252"/>
                <a:gd name="T51" fmla="*/ 163 h 380"/>
                <a:gd name="T52" fmla="*/ 252 w 252"/>
                <a:gd name="T53" fmla="*/ 153 h 380"/>
                <a:gd name="T54" fmla="*/ 242 w 252"/>
                <a:gd name="T55" fmla="*/ 134 h 380"/>
                <a:gd name="T56" fmla="*/ 252 w 252"/>
                <a:gd name="T57" fmla="*/ 153 h 380"/>
                <a:gd name="T58" fmla="*/ 242 w 252"/>
                <a:gd name="T59" fmla="*/ 125 h 380"/>
                <a:gd name="T60" fmla="*/ 250 w 252"/>
                <a:gd name="T61" fmla="*/ 105 h 380"/>
                <a:gd name="T62" fmla="*/ 249 w 252"/>
                <a:gd name="T63" fmla="*/ 96 h 380"/>
                <a:gd name="T64" fmla="*/ 234 w 252"/>
                <a:gd name="T65" fmla="*/ 80 h 380"/>
                <a:gd name="T66" fmla="*/ 249 w 252"/>
                <a:gd name="T67" fmla="*/ 96 h 380"/>
                <a:gd name="T68" fmla="*/ 227 w 252"/>
                <a:gd name="T69" fmla="*/ 52 h 380"/>
                <a:gd name="T70" fmla="*/ 231 w 252"/>
                <a:gd name="T71" fmla="*/ 72 h 380"/>
                <a:gd name="T72" fmla="*/ 219 w 252"/>
                <a:gd name="T73" fmla="*/ 45 h 380"/>
                <a:gd name="T74" fmla="*/ 198 w 252"/>
                <a:gd name="T75" fmla="*/ 43 h 380"/>
                <a:gd name="T76" fmla="*/ 219 w 252"/>
                <a:gd name="T77" fmla="*/ 45 h 380"/>
                <a:gd name="T78" fmla="*/ 174 w 252"/>
                <a:gd name="T79" fmla="*/ 26 h 380"/>
                <a:gd name="T80" fmla="*/ 190 w 252"/>
                <a:gd name="T81" fmla="*/ 40 h 380"/>
                <a:gd name="T82" fmla="*/ 164 w 252"/>
                <a:gd name="T83" fmla="*/ 25 h 380"/>
                <a:gd name="T84" fmla="*/ 145 w 252"/>
                <a:gd name="T85" fmla="*/ 34 h 380"/>
                <a:gd name="T86" fmla="*/ 164 w 252"/>
                <a:gd name="T87" fmla="*/ 25 h 380"/>
                <a:gd name="T88" fmla="*/ 117 w 252"/>
                <a:gd name="T89" fmla="*/ 25 h 380"/>
                <a:gd name="T90" fmla="*/ 136 w 252"/>
                <a:gd name="T91" fmla="*/ 3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2" h="380">
                  <a:moveTo>
                    <a:pt x="107" y="25"/>
                  </a:moveTo>
                  <a:cubicBezTo>
                    <a:pt x="88" y="25"/>
                    <a:pt x="88" y="25"/>
                    <a:pt x="88" y="25"/>
                  </a:cubicBezTo>
                  <a:cubicBezTo>
                    <a:pt x="88" y="34"/>
                    <a:pt x="88" y="34"/>
                    <a:pt x="88" y="34"/>
                  </a:cubicBezTo>
                  <a:cubicBezTo>
                    <a:pt x="107" y="34"/>
                    <a:pt x="107" y="34"/>
                    <a:pt x="107" y="34"/>
                  </a:cubicBezTo>
                  <a:cubicBezTo>
                    <a:pt x="107" y="25"/>
                    <a:pt x="107" y="25"/>
                    <a:pt x="107" y="25"/>
                  </a:cubicBezTo>
                  <a:close/>
                  <a:moveTo>
                    <a:pt x="0" y="29"/>
                  </a:moveTo>
                  <a:cubicBezTo>
                    <a:pt x="58" y="0"/>
                    <a:pt x="58" y="0"/>
                    <a:pt x="58" y="0"/>
                  </a:cubicBezTo>
                  <a:cubicBezTo>
                    <a:pt x="58" y="25"/>
                    <a:pt x="58" y="25"/>
                    <a:pt x="58" y="25"/>
                  </a:cubicBezTo>
                  <a:cubicBezTo>
                    <a:pt x="74" y="25"/>
                    <a:pt x="74" y="25"/>
                    <a:pt x="74" y="25"/>
                  </a:cubicBezTo>
                  <a:cubicBezTo>
                    <a:pt x="74" y="34"/>
                    <a:pt x="74" y="34"/>
                    <a:pt x="74" y="34"/>
                  </a:cubicBezTo>
                  <a:cubicBezTo>
                    <a:pt x="58" y="34"/>
                    <a:pt x="58" y="34"/>
                    <a:pt x="58" y="34"/>
                  </a:cubicBezTo>
                  <a:cubicBezTo>
                    <a:pt x="58" y="58"/>
                    <a:pt x="58" y="58"/>
                    <a:pt x="58" y="58"/>
                  </a:cubicBezTo>
                  <a:cubicBezTo>
                    <a:pt x="0" y="29"/>
                    <a:pt x="0" y="29"/>
                    <a:pt x="0" y="29"/>
                  </a:cubicBezTo>
                  <a:close/>
                  <a:moveTo>
                    <a:pt x="252" y="380"/>
                  </a:moveTo>
                  <a:cubicBezTo>
                    <a:pt x="242" y="380"/>
                    <a:pt x="242" y="380"/>
                    <a:pt x="242" y="380"/>
                  </a:cubicBezTo>
                  <a:cubicBezTo>
                    <a:pt x="242" y="361"/>
                    <a:pt x="242" y="361"/>
                    <a:pt x="242" y="361"/>
                  </a:cubicBezTo>
                  <a:cubicBezTo>
                    <a:pt x="252" y="361"/>
                    <a:pt x="252" y="361"/>
                    <a:pt x="252" y="361"/>
                  </a:cubicBezTo>
                  <a:cubicBezTo>
                    <a:pt x="252" y="380"/>
                    <a:pt x="252" y="380"/>
                    <a:pt x="252" y="380"/>
                  </a:cubicBezTo>
                  <a:close/>
                  <a:moveTo>
                    <a:pt x="252" y="351"/>
                  </a:moveTo>
                  <a:cubicBezTo>
                    <a:pt x="242" y="351"/>
                    <a:pt x="242" y="351"/>
                    <a:pt x="242" y="351"/>
                  </a:cubicBezTo>
                  <a:cubicBezTo>
                    <a:pt x="242" y="333"/>
                    <a:pt x="242" y="333"/>
                    <a:pt x="242" y="333"/>
                  </a:cubicBezTo>
                  <a:cubicBezTo>
                    <a:pt x="252" y="333"/>
                    <a:pt x="252" y="333"/>
                    <a:pt x="252" y="333"/>
                  </a:cubicBezTo>
                  <a:cubicBezTo>
                    <a:pt x="252" y="351"/>
                    <a:pt x="252" y="351"/>
                    <a:pt x="252" y="351"/>
                  </a:cubicBezTo>
                  <a:close/>
                  <a:moveTo>
                    <a:pt x="252" y="323"/>
                  </a:moveTo>
                  <a:cubicBezTo>
                    <a:pt x="242" y="323"/>
                    <a:pt x="242" y="323"/>
                    <a:pt x="242" y="323"/>
                  </a:cubicBezTo>
                  <a:cubicBezTo>
                    <a:pt x="242" y="304"/>
                    <a:pt x="242" y="304"/>
                    <a:pt x="242" y="304"/>
                  </a:cubicBezTo>
                  <a:cubicBezTo>
                    <a:pt x="252" y="304"/>
                    <a:pt x="252" y="304"/>
                    <a:pt x="252" y="304"/>
                  </a:cubicBezTo>
                  <a:cubicBezTo>
                    <a:pt x="252" y="323"/>
                    <a:pt x="252" y="323"/>
                    <a:pt x="252" y="323"/>
                  </a:cubicBezTo>
                  <a:close/>
                  <a:moveTo>
                    <a:pt x="252" y="295"/>
                  </a:moveTo>
                  <a:cubicBezTo>
                    <a:pt x="242" y="295"/>
                    <a:pt x="242" y="295"/>
                    <a:pt x="242" y="295"/>
                  </a:cubicBezTo>
                  <a:cubicBezTo>
                    <a:pt x="242" y="276"/>
                    <a:pt x="242" y="276"/>
                    <a:pt x="242" y="276"/>
                  </a:cubicBezTo>
                  <a:cubicBezTo>
                    <a:pt x="252" y="276"/>
                    <a:pt x="252" y="276"/>
                    <a:pt x="252" y="276"/>
                  </a:cubicBezTo>
                  <a:cubicBezTo>
                    <a:pt x="252" y="295"/>
                    <a:pt x="252" y="295"/>
                    <a:pt x="252" y="295"/>
                  </a:cubicBezTo>
                  <a:close/>
                  <a:moveTo>
                    <a:pt x="252" y="266"/>
                  </a:moveTo>
                  <a:cubicBezTo>
                    <a:pt x="242" y="266"/>
                    <a:pt x="242" y="266"/>
                    <a:pt x="242" y="266"/>
                  </a:cubicBezTo>
                  <a:cubicBezTo>
                    <a:pt x="242" y="248"/>
                    <a:pt x="242" y="248"/>
                    <a:pt x="242" y="248"/>
                  </a:cubicBezTo>
                  <a:cubicBezTo>
                    <a:pt x="252" y="248"/>
                    <a:pt x="252" y="248"/>
                    <a:pt x="252" y="248"/>
                  </a:cubicBezTo>
                  <a:cubicBezTo>
                    <a:pt x="252" y="266"/>
                    <a:pt x="252" y="266"/>
                    <a:pt x="252" y="266"/>
                  </a:cubicBezTo>
                  <a:close/>
                  <a:moveTo>
                    <a:pt x="252" y="238"/>
                  </a:moveTo>
                  <a:cubicBezTo>
                    <a:pt x="242" y="238"/>
                    <a:pt x="242" y="238"/>
                    <a:pt x="242" y="238"/>
                  </a:cubicBezTo>
                  <a:cubicBezTo>
                    <a:pt x="242" y="219"/>
                    <a:pt x="242" y="219"/>
                    <a:pt x="242" y="219"/>
                  </a:cubicBezTo>
                  <a:cubicBezTo>
                    <a:pt x="252" y="219"/>
                    <a:pt x="252" y="219"/>
                    <a:pt x="252" y="219"/>
                  </a:cubicBezTo>
                  <a:cubicBezTo>
                    <a:pt x="252" y="238"/>
                    <a:pt x="252" y="238"/>
                    <a:pt x="252" y="238"/>
                  </a:cubicBezTo>
                  <a:close/>
                  <a:moveTo>
                    <a:pt x="252" y="210"/>
                  </a:moveTo>
                  <a:cubicBezTo>
                    <a:pt x="242" y="210"/>
                    <a:pt x="242" y="210"/>
                    <a:pt x="242" y="210"/>
                  </a:cubicBezTo>
                  <a:cubicBezTo>
                    <a:pt x="242" y="191"/>
                    <a:pt x="242" y="191"/>
                    <a:pt x="242" y="191"/>
                  </a:cubicBezTo>
                  <a:cubicBezTo>
                    <a:pt x="252" y="191"/>
                    <a:pt x="252" y="191"/>
                    <a:pt x="252" y="191"/>
                  </a:cubicBezTo>
                  <a:cubicBezTo>
                    <a:pt x="252" y="210"/>
                    <a:pt x="252" y="210"/>
                    <a:pt x="252" y="210"/>
                  </a:cubicBezTo>
                  <a:close/>
                  <a:moveTo>
                    <a:pt x="252" y="181"/>
                  </a:moveTo>
                  <a:cubicBezTo>
                    <a:pt x="242" y="181"/>
                    <a:pt x="242" y="181"/>
                    <a:pt x="242" y="181"/>
                  </a:cubicBezTo>
                  <a:cubicBezTo>
                    <a:pt x="242" y="163"/>
                    <a:pt x="242" y="163"/>
                    <a:pt x="242" y="163"/>
                  </a:cubicBezTo>
                  <a:cubicBezTo>
                    <a:pt x="252" y="163"/>
                    <a:pt x="252" y="163"/>
                    <a:pt x="252" y="163"/>
                  </a:cubicBezTo>
                  <a:cubicBezTo>
                    <a:pt x="252" y="181"/>
                    <a:pt x="252" y="181"/>
                    <a:pt x="252" y="181"/>
                  </a:cubicBezTo>
                  <a:close/>
                  <a:moveTo>
                    <a:pt x="252" y="153"/>
                  </a:moveTo>
                  <a:cubicBezTo>
                    <a:pt x="242" y="153"/>
                    <a:pt x="242" y="153"/>
                    <a:pt x="242" y="153"/>
                  </a:cubicBezTo>
                  <a:cubicBezTo>
                    <a:pt x="242" y="134"/>
                    <a:pt x="242" y="134"/>
                    <a:pt x="242" y="134"/>
                  </a:cubicBezTo>
                  <a:cubicBezTo>
                    <a:pt x="252" y="134"/>
                    <a:pt x="252" y="134"/>
                    <a:pt x="252" y="134"/>
                  </a:cubicBezTo>
                  <a:cubicBezTo>
                    <a:pt x="252" y="153"/>
                    <a:pt x="252" y="153"/>
                    <a:pt x="252" y="153"/>
                  </a:cubicBezTo>
                  <a:close/>
                  <a:moveTo>
                    <a:pt x="252" y="125"/>
                  </a:moveTo>
                  <a:cubicBezTo>
                    <a:pt x="242" y="125"/>
                    <a:pt x="242" y="125"/>
                    <a:pt x="242" y="125"/>
                  </a:cubicBezTo>
                  <a:cubicBezTo>
                    <a:pt x="241" y="107"/>
                    <a:pt x="241" y="107"/>
                    <a:pt x="241" y="107"/>
                  </a:cubicBezTo>
                  <a:cubicBezTo>
                    <a:pt x="250" y="105"/>
                    <a:pt x="250" y="105"/>
                    <a:pt x="250" y="105"/>
                  </a:cubicBezTo>
                  <a:cubicBezTo>
                    <a:pt x="252" y="125"/>
                    <a:pt x="252" y="125"/>
                    <a:pt x="252" y="125"/>
                  </a:cubicBezTo>
                  <a:close/>
                  <a:moveTo>
                    <a:pt x="249" y="96"/>
                  </a:moveTo>
                  <a:cubicBezTo>
                    <a:pt x="243" y="77"/>
                    <a:pt x="243" y="77"/>
                    <a:pt x="243" y="77"/>
                  </a:cubicBezTo>
                  <a:cubicBezTo>
                    <a:pt x="234" y="80"/>
                    <a:pt x="234" y="80"/>
                    <a:pt x="234" y="80"/>
                  </a:cubicBezTo>
                  <a:cubicBezTo>
                    <a:pt x="237" y="86"/>
                    <a:pt x="238" y="92"/>
                    <a:pt x="240" y="98"/>
                  </a:cubicBezTo>
                  <a:cubicBezTo>
                    <a:pt x="249" y="96"/>
                    <a:pt x="249" y="96"/>
                    <a:pt x="249" y="96"/>
                  </a:cubicBezTo>
                  <a:close/>
                  <a:moveTo>
                    <a:pt x="239" y="68"/>
                  </a:moveTo>
                  <a:cubicBezTo>
                    <a:pt x="227" y="52"/>
                    <a:pt x="227" y="52"/>
                    <a:pt x="227" y="52"/>
                  </a:cubicBezTo>
                  <a:cubicBezTo>
                    <a:pt x="220" y="58"/>
                    <a:pt x="220" y="58"/>
                    <a:pt x="220" y="58"/>
                  </a:cubicBezTo>
                  <a:cubicBezTo>
                    <a:pt x="231" y="72"/>
                    <a:pt x="231" y="72"/>
                    <a:pt x="231" y="72"/>
                  </a:cubicBezTo>
                  <a:cubicBezTo>
                    <a:pt x="239" y="68"/>
                    <a:pt x="239" y="68"/>
                    <a:pt x="239" y="68"/>
                  </a:cubicBezTo>
                  <a:close/>
                  <a:moveTo>
                    <a:pt x="219" y="45"/>
                  </a:moveTo>
                  <a:cubicBezTo>
                    <a:pt x="202" y="34"/>
                    <a:pt x="202" y="34"/>
                    <a:pt x="202" y="34"/>
                  </a:cubicBezTo>
                  <a:cubicBezTo>
                    <a:pt x="198" y="43"/>
                    <a:pt x="198" y="43"/>
                    <a:pt x="198" y="43"/>
                  </a:cubicBezTo>
                  <a:cubicBezTo>
                    <a:pt x="214" y="52"/>
                    <a:pt x="214" y="52"/>
                    <a:pt x="214" y="52"/>
                  </a:cubicBezTo>
                  <a:cubicBezTo>
                    <a:pt x="219" y="45"/>
                    <a:pt x="219" y="45"/>
                    <a:pt x="219" y="45"/>
                  </a:cubicBezTo>
                  <a:close/>
                  <a:moveTo>
                    <a:pt x="193" y="31"/>
                  </a:moveTo>
                  <a:cubicBezTo>
                    <a:pt x="174" y="26"/>
                    <a:pt x="174" y="26"/>
                    <a:pt x="174" y="26"/>
                  </a:cubicBezTo>
                  <a:cubicBezTo>
                    <a:pt x="173" y="36"/>
                    <a:pt x="173" y="36"/>
                    <a:pt x="173" y="36"/>
                  </a:cubicBezTo>
                  <a:cubicBezTo>
                    <a:pt x="190" y="40"/>
                    <a:pt x="190" y="40"/>
                    <a:pt x="190" y="40"/>
                  </a:cubicBezTo>
                  <a:cubicBezTo>
                    <a:pt x="193" y="31"/>
                    <a:pt x="193" y="31"/>
                    <a:pt x="193" y="31"/>
                  </a:cubicBezTo>
                  <a:close/>
                  <a:moveTo>
                    <a:pt x="164" y="25"/>
                  </a:moveTo>
                  <a:cubicBezTo>
                    <a:pt x="145" y="25"/>
                    <a:pt x="145" y="25"/>
                    <a:pt x="145" y="25"/>
                  </a:cubicBezTo>
                  <a:cubicBezTo>
                    <a:pt x="145" y="34"/>
                    <a:pt x="145" y="34"/>
                    <a:pt x="145" y="34"/>
                  </a:cubicBezTo>
                  <a:cubicBezTo>
                    <a:pt x="163" y="35"/>
                    <a:pt x="163" y="35"/>
                    <a:pt x="163" y="35"/>
                  </a:cubicBezTo>
                  <a:cubicBezTo>
                    <a:pt x="164" y="25"/>
                    <a:pt x="164" y="25"/>
                    <a:pt x="164" y="25"/>
                  </a:cubicBezTo>
                  <a:close/>
                  <a:moveTo>
                    <a:pt x="136" y="25"/>
                  </a:moveTo>
                  <a:cubicBezTo>
                    <a:pt x="117" y="25"/>
                    <a:pt x="117" y="25"/>
                    <a:pt x="117" y="25"/>
                  </a:cubicBezTo>
                  <a:cubicBezTo>
                    <a:pt x="117" y="34"/>
                    <a:pt x="117" y="34"/>
                    <a:pt x="117" y="34"/>
                  </a:cubicBezTo>
                  <a:cubicBezTo>
                    <a:pt x="136" y="34"/>
                    <a:pt x="136" y="34"/>
                    <a:pt x="136" y="34"/>
                  </a:cubicBezTo>
                  <a:cubicBezTo>
                    <a:pt x="136" y="25"/>
                    <a:pt x="136" y="25"/>
                    <a:pt x="136" y="2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3" name="Freeform 45"/>
            <p:cNvSpPr>
              <a:spLocks noEditPoints="1"/>
            </p:cNvSpPr>
            <p:nvPr/>
          </p:nvSpPr>
          <p:spPr bwMode="auto">
            <a:xfrm>
              <a:off x="3710513" y="3335670"/>
              <a:ext cx="512627" cy="74598"/>
            </a:xfrm>
            <a:custGeom>
              <a:avLst/>
              <a:gdLst>
                <a:gd name="T0" fmla="*/ 98 w 458"/>
                <a:gd name="T1" fmla="*/ 28 h 67"/>
                <a:gd name="T2" fmla="*/ 121 w 458"/>
                <a:gd name="T3" fmla="*/ 39 h 67"/>
                <a:gd name="T4" fmla="*/ 121 w 458"/>
                <a:gd name="T5" fmla="*/ 28 h 67"/>
                <a:gd name="T6" fmla="*/ 69 w 458"/>
                <a:gd name="T7" fmla="*/ 0 h 67"/>
                <a:gd name="T8" fmla="*/ 88 w 458"/>
                <a:gd name="T9" fmla="*/ 28 h 67"/>
                <a:gd name="T10" fmla="*/ 69 w 458"/>
                <a:gd name="T11" fmla="*/ 39 h 67"/>
                <a:gd name="T12" fmla="*/ 0 w 458"/>
                <a:gd name="T13" fmla="*/ 33 h 67"/>
                <a:gd name="T14" fmla="*/ 458 w 458"/>
                <a:gd name="T15" fmla="*/ 28 h 67"/>
                <a:gd name="T16" fmla="*/ 435 w 458"/>
                <a:gd name="T17" fmla="*/ 39 h 67"/>
                <a:gd name="T18" fmla="*/ 458 w 458"/>
                <a:gd name="T19" fmla="*/ 28 h 67"/>
                <a:gd name="T20" fmla="*/ 424 w 458"/>
                <a:gd name="T21" fmla="*/ 28 h 67"/>
                <a:gd name="T22" fmla="*/ 402 w 458"/>
                <a:gd name="T23" fmla="*/ 39 h 67"/>
                <a:gd name="T24" fmla="*/ 424 w 458"/>
                <a:gd name="T25" fmla="*/ 28 h 67"/>
                <a:gd name="T26" fmla="*/ 391 w 458"/>
                <a:gd name="T27" fmla="*/ 28 h 67"/>
                <a:gd name="T28" fmla="*/ 368 w 458"/>
                <a:gd name="T29" fmla="*/ 39 h 67"/>
                <a:gd name="T30" fmla="*/ 391 w 458"/>
                <a:gd name="T31" fmla="*/ 28 h 67"/>
                <a:gd name="T32" fmla="*/ 356 w 458"/>
                <a:gd name="T33" fmla="*/ 28 h 67"/>
                <a:gd name="T34" fmla="*/ 334 w 458"/>
                <a:gd name="T35" fmla="*/ 39 h 67"/>
                <a:gd name="T36" fmla="*/ 356 w 458"/>
                <a:gd name="T37" fmla="*/ 28 h 67"/>
                <a:gd name="T38" fmla="*/ 323 w 458"/>
                <a:gd name="T39" fmla="*/ 28 h 67"/>
                <a:gd name="T40" fmla="*/ 301 w 458"/>
                <a:gd name="T41" fmla="*/ 39 h 67"/>
                <a:gd name="T42" fmla="*/ 323 w 458"/>
                <a:gd name="T43" fmla="*/ 28 h 67"/>
                <a:gd name="T44" fmla="*/ 290 w 458"/>
                <a:gd name="T45" fmla="*/ 28 h 67"/>
                <a:gd name="T46" fmla="*/ 267 w 458"/>
                <a:gd name="T47" fmla="*/ 39 h 67"/>
                <a:gd name="T48" fmla="*/ 290 w 458"/>
                <a:gd name="T49" fmla="*/ 28 h 67"/>
                <a:gd name="T50" fmla="*/ 255 w 458"/>
                <a:gd name="T51" fmla="*/ 28 h 67"/>
                <a:gd name="T52" fmla="*/ 233 w 458"/>
                <a:gd name="T53" fmla="*/ 39 h 67"/>
                <a:gd name="T54" fmla="*/ 255 w 458"/>
                <a:gd name="T55" fmla="*/ 28 h 67"/>
                <a:gd name="T56" fmla="*/ 222 w 458"/>
                <a:gd name="T57" fmla="*/ 28 h 67"/>
                <a:gd name="T58" fmla="*/ 199 w 458"/>
                <a:gd name="T59" fmla="*/ 39 h 67"/>
                <a:gd name="T60" fmla="*/ 222 w 458"/>
                <a:gd name="T61" fmla="*/ 28 h 67"/>
                <a:gd name="T62" fmla="*/ 189 w 458"/>
                <a:gd name="T63" fmla="*/ 28 h 67"/>
                <a:gd name="T64" fmla="*/ 166 w 458"/>
                <a:gd name="T65" fmla="*/ 39 h 67"/>
                <a:gd name="T66" fmla="*/ 189 w 458"/>
                <a:gd name="T67" fmla="*/ 28 h 67"/>
                <a:gd name="T68" fmla="*/ 154 w 458"/>
                <a:gd name="T69" fmla="*/ 28 h 67"/>
                <a:gd name="T70" fmla="*/ 132 w 458"/>
                <a:gd name="T71" fmla="*/ 39 h 67"/>
                <a:gd name="T72" fmla="*/ 154 w 458"/>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7">
                  <a:moveTo>
                    <a:pt x="121" y="28"/>
                  </a:moveTo>
                  <a:lnTo>
                    <a:pt x="98" y="28"/>
                  </a:lnTo>
                  <a:lnTo>
                    <a:pt x="98" y="39"/>
                  </a:lnTo>
                  <a:lnTo>
                    <a:pt x="121" y="39"/>
                  </a:lnTo>
                  <a:lnTo>
                    <a:pt x="121" y="28"/>
                  </a:lnTo>
                  <a:lnTo>
                    <a:pt x="121" y="28"/>
                  </a:lnTo>
                  <a:close/>
                  <a:moveTo>
                    <a:pt x="0" y="33"/>
                  </a:moveTo>
                  <a:lnTo>
                    <a:pt x="69" y="0"/>
                  </a:lnTo>
                  <a:lnTo>
                    <a:pt x="69" y="28"/>
                  </a:lnTo>
                  <a:lnTo>
                    <a:pt x="88" y="28"/>
                  </a:lnTo>
                  <a:lnTo>
                    <a:pt x="88" y="39"/>
                  </a:lnTo>
                  <a:lnTo>
                    <a:pt x="69" y="39"/>
                  </a:lnTo>
                  <a:lnTo>
                    <a:pt x="69" y="67"/>
                  </a:lnTo>
                  <a:lnTo>
                    <a:pt x="0" y="33"/>
                  </a:lnTo>
                  <a:lnTo>
                    <a:pt x="0" y="33"/>
                  </a:lnTo>
                  <a:close/>
                  <a:moveTo>
                    <a:pt x="458" y="28"/>
                  </a:moveTo>
                  <a:lnTo>
                    <a:pt x="435" y="28"/>
                  </a:lnTo>
                  <a:lnTo>
                    <a:pt x="435" y="39"/>
                  </a:lnTo>
                  <a:lnTo>
                    <a:pt x="458" y="39"/>
                  </a:lnTo>
                  <a:lnTo>
                    <a:pt x="458" y="28"/>
                  </a:lnTo>
                  <a:lnTo>
                    <a:pt x="458" y="28"/>
                  </a:lnTo>
                  <a:close/>
                  <a:moveTo>
                    <a:pt x="424" y="28"/>
                  </a:moveTo>
                  <a:lnTo>
                    <a:pt x="402" y="28"/>
                  </a:lnTo>
                  <a:lnTo>
                    <a:pt x="402" y="39"/>
                  </a:lnTo>
                  <a:lnTo>
                    <a:pt x="424" y="39"/>
                  </a:lnTo>
                  <a:lnTo>
                    <a:pt x="424" y="28"/>
                  </a:lnTo>
                  <a:lnTo>
                    <a:pt x="424" y="28"/>
                  </a:lnTo>
                  <a:close/>
                  <a:moveTo>
                    <a:pt x="391" y="28"/>
                  </a:moveTo>
                  <a:lnTo>
                    <a:pt x="368" y="28"/>
                  </a:lnTo>
                  <a:lnTo>
                    <a:pt x="368" y="39"/>
                  </a:lnTo>
                  <a:lnTo>
                    <a:pt x="391" y="39"/>
                  </a:lnTo>
                  <a:lnTo>
                    <a:pt x="391" y="28"/>
                  </a:lnTo>
                  <a:lnTo>
                    <a:pt x="391" y="28"/>
                  </a:lnTo>
                  <a:close/>
                  <a:moveTo>
                    <a:pt x="356" y="28"/>
                  </a:moveTo>
                  <a:lnTo>
                    <a:pt x="334" y="28"/>
                  </a:lnTo>
                  <a:lnTo>
                    <a:pt x="334" y="39"/>
                  </a:lnTo>
                  <a:lnTo>
                    <a:pt x="356" y="39"/>
                  </a:lnTo>
                  <a:lnTo>
                    <a:pt x="356" y="28"/>
                  </a:lnTo>
                  <a:lnTo>
                    <a:pt x="356" y="28"/>
                  </a:lnTo>
                  <a:close/>
                  <a:moveTo>
                    <a:pt x="323" y="28"/>
                  </a:moveTo>
                  <a:lnTo>
                    <a:pt x="301" y="28"/>
                  </a:lnTo>
                  <a:lnTo>
                    <a:pt x="301" y="39"/>
                  </a:lnTo>
                  <a:lnTo>
                    <a:pt x="323" y="39"/>
                  </a:lnTo>
                  <a:lnTo>
                    <a:pt x="323" y="28"/>
                  </a:lnTo>
                  <a:lnTo>
                    <a:pt x="323" y="28"/>
                  </a:lnTo>
                  <a:close/>
                  <a:moveTo>
                    <a:pt x="290" y="28"/>
                  </a:moveTo>
                  <a:lnTo>
                    <a:pt x="267" y="28"/>
                  </a:lnTo>
                  <a:lnTo>
                    <a:pt x="267" y="39"/>
                  </a:lnTo>
                  <a:lnTo>
                    <a:pt x="290" y="39"/>
                  </a:lnTo>
                  <a:lnTo>
                    <a:pt x="290" y="28"/>
                  </a:lnTo>
                  <a:lnTo>
                    <a:pt x="290" y="28"/>
                  </a:lnTo>
                  <a:close/>
                  <a:moveTo>
                    <a:pt x="255" y="28"/>
                  </a:moveTo>
                  <a:lnTo>
                    <a:pt x="233" y="28"/>
                  </a:lnTo>
                  <a:lnTo>
                    <a:pt x="233" y="39"/>
                  </a:lnTo>
                  <a:lnTo>
                    <a:pt x="255" y="39"/>
                  </a:lnTo>
                  <a:lnTo>
                    <a:pt x="255" y="28"/>
                  </a:lnTo>
                  <a:lnTo>
                    <a:pt x="255" y="28"/>
                  </a:lnTo>
                  <a:close/>
                  <a:moveTo>
                    <a:pt x="222" y="28"/>
                  </a:moveTo>
                  <a:lnTo>
                    <a:pt x="199" y="28"/>
                  </a:lnTo>
                  <a:lnTo>
                    <a:pt x="199" y="39"/>
                  </a:lnTo>
                  <a:lnTo>
                    <a:pt x="222" y="39"/>
                  </a:lnTo>
                  <a:lnTo>
                    <a:pt x="222" y="28"/>
                  </a:lnTo>
                  <a:lnTo>
                    <a:pt x="222" y="28"/>
                  </a:lnTo>
                  <a:close/>
                  <a:moveTo>
                    <a:pt x="189" y="28"/>
                  </a:moveTo>
                  <a:lnTo>
                    <a:pt x="166" y="28"/>
                  </a:lnTo>
                  <a:lnTo>
                    <a:pt x="166" y="39"/>
                  </a:lnTo>
                  <a:lnTo>
                    <a:pt x="189" y="39"/>
                  </a:lnTo>
                  <a:lnTo>
                    <a:pt x="189" y="28"/>
                  </a:lnTo>
                  <a:lnTo>
                    <a:pt x="189" y="28"/>
                  </a:lnTo>
                  <a:close/>
                  <a:moveTo>
                    <a:pt x="154" y="28"/>
                  </a:moveTo>
                  <a:lnTo>
                    <a:pt x="132" y="28"/>
                  </a:lnTo>
                  <a:lnTo>
                    <a:pt x="132" y="39"/>
                  </a:lnTo>
                  <a:lnTo>
                    <a:pt x="154" y="39"/>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4" name="Freeform 46"/>
            <p:cNvSpPr>
              <a:spLocks noEditPoints="1"/>
            </p:cNvSpPr>
            <p:nvPr/>
          </p:nvSpPr>
          <p:spPr bwMode="auto">
            <a:xfrm>
              <a:off x="4208856" y="2150024"/>
              <a:ext cx="438035" cy="76186"/>
            </a:xfrm>
            <a:custGeom>
              <a:avLst/>
              <a:gdLst>
                <a:gd name="T0" fmla="*/ 121 w 391"/>
                <a:gd name="T1" fmla="*/ 28 h 69"/>
                <a:gd name="T2" fmla="*/ 98 w 391"/>
                <a:gd name="T3" fmla="*/ 28 h 69"/>
                <a:gd name="T4" fmla="*/ 98 w 391"/>
                <a:gd name="T5" fmla="*/ 40 h 69"/>
                <a:gd name="T6" fmla="*/ 121 w 391"/>
                <a:gd name="T7" fmla="*/ 40 h 69"/>
                <a:gd name="T8" fmla="*/ 121 w 391"/>
                <a:gd name="T9" fmla="*/ 28 h 69"/>
                <a:gd name="T10" fmla="*/ 121 w 391"/>
                <a:gd name="T11" fmla="*/ 28 h 69"/>
                <a:gd name="T12" fmla="*/ 0 w 391"/>
                <a:gd name="T13" fmla="*/ 34 h 69"/>
                <a:gd name="T14" fmla="*/ 69 w 391"/>
                <a:gd name="T15" fmla="*/ 0 h 69"/>
                <a:gd name="T16" fmla="*/ 69 w 391"/>
                <a:gd name="T17" fmla="*/ 28 h 69"/>
                <a:gd name="T18" fmla="*/ 88 w 391"/>
                <a:gd name="T19" fmla="*/ 28 h 69"/>
                <a:gd name="T20" fmla="*/ 88 w 391"/>
                <a:gd name="T21" fmla="*/ 40 h 69"/>
                <a:gd name="T22" fmla="*/ 69 w 391"/>
                <a:gd name="T23" fmla="*/ 40 h 69"/>
                <a:gd name="T24" fmla="*/ 69 w 391"/>
                <a:gd name="T25" fmla="*/ 69 h 69"/>
                <a:gd name="T26" fmla="*/ 0 w 391"/>
                <a:gd name="T27" fmla="*/ 34 h 69"/>
                <a:gd name="T28" fmla="*/ 0 w 391"/>
                <a:gd name="T29" fmla="*/ 34 h 69"/>
                <a:gd name="T30" fmla="*/ 391 w 391"/>
                <a:gd name="T31" fmla="*/ 28 h 69"/>
                <a:gd name="T32" fmla="*/ 368 w 391"/>
                <a:gd name="T33" fmla="*/ 28 h 69"/>
                <a:gd name="T34" fmla="*/ 368 w 391"/>
                <a:gd name="T35" fmla="*/ 40 h 69"/>
                <a:gd name="T36" fmla="*/ 391 w 391"/>
                <a:gd name="T37" fmla="*/ 40 h 69"/>
                <a:gd name="T38" fmla="*/ 391 w 391"/>
                <a:gd name="T39" fmla="*/ 28 h 69"/>
                <a:gd name="T40" fmla="*/ 391 w 391"/>
                <a:gd name="T41" fmla="*/ 28 h 69"/>
                <a:gd name="T42" fmla="*/ 357 w 391"/>
                <a:gd name="T43" fmla="*/ 28 h 69"/>
                <a:gd name="T44" fmla="*/ 335 w 391"/>
                <a:gd name="T45" fmla="*/ 28 h 69"/>
                <a:gd name="T46" fmla="*/ 335 w 391"/>
                <a:gd name="T47" fmla="*/ 40 h 69"/>
                <a:gd name="T48" fmla="*/ 357 w 391"/>
                <a:gd name="T49" fmla="*/ 40 h 69"/>
                <a:gd name="T50" fmla="*/ 357 w 391"/>
                <a:gd name="T51" fmla="*/ 28 h 69"/>
                <a:gd name="T52" fmla="*/ 357 w 391"/>
                <a:gd name="T53" fmla="*/ 28 h 69"/>
                <a:gd name="T54" fmla="*/ 323 w 391"/>
                <a:gd name="T55" fmla="*/ 28 h 69"/>
                <a:gd name="T56" fmla="*/ 301 w 391"/>
                <a:gd name="T57" fmla="*/ 28 h 69"/>
                <a:gd name="T58" fmla="*/ 301 w 391"/>
                <a:gd name="T59" fmla="*/ 40 h 69"/>
                <a:gd name="T60" fmla="*/ 323 w 391"/>
                <a:gd name="T61" fmla="*/ 40 h 69"/>
                <a:gd name="T62" fmla="*/ 323 w 391"/>
                <a:gd name="T63" fmla="*/ 28 h 69"/>
                <a:gd name="T64" fmla="*/ 323 w 391"/>
                <a:gd name="T65" fmla="*/ 28 h 69"/>
                <a:gd name="T66" fmla="*/ 290 w 391"/>
                <a:gd name="T67" fmla="*/ 28 h 69"/>
                <a:gd name="T68" fmla="*/ 267 w 391"/>
                <a:gd name="T69" fmla="*/ 28 h 69"/>
                <a:gd name="T70" fmla="*/ 267 w 391"/>
                <a:gd name="T71" fmla="*/ 40 h 69"/>
                <a:gd name="T72" fmla="*/ 290 w 391"/>
                <a:gd name="T73" fmla="*/ 40 h 69"/>
                <a:gd name="T74" fmla="*/ 290 w 391"/>
                <a:gd name="T75" fmla="*/ 28 h 69"/>
                <a:gd name="T76" fmla="*/ 290 w 391"/>
                <a:gd name="T77" fmla="*/ 28 h 69"/>
                <a:gd name="T78" fmla="*/ 255 w 391"/>
                <a:gd name="T79" fmla="*/ 28 h 69"/>
                <a:gd name="T80" fmla="*/ 234 w 391"/>
                <a:gd name="T81" fmla="*/ 28 h 69"/>
                <a:gd name="T82" fmla="*/ 234 w 391"/>
                <a:gd name="T83" fmla="*/ 40 h 69"/>
                <a:gd name="T84" fmla="*/ 255 w 391"/>
                <a:gd name="T85" fmla="*/ 40 h 69"/>
                <a:gd name="T86" fmla="*/ 255 w 391"/>
                <a:gd name="T87" fmla="*/ 28 h 69"/>
                <a:gd name="T88" fmla="*/ 255 w 391"/>
                <a:gd name="T89" fmla="*/ 28 h 69"/>
                <a:gd name="T90" fmla="*/ 222 w 391"/>
                <a:gd name="T91" fmla="*/ 28 h 69"/>
                <a:gd name="T92" fmla="*/ 200 w 391"/>
                <a:gd name="T93" fmla="*/ 28 h 69"/>
                <a:gd name="T94" fmla="*/ 200 w 391"/>
                <a:gd name="T95" fmla="*/ 40 h 69"/>
                <a:gd name="T96" fmla="*/ 222 w 391"/>
                <a:gd name="T97" fmla="*/ 40 h 69"/>
                <a:gd name="T98" fmla="*/ 222 w 391"/>
                <a:gd name="T99" fmla="*/ 28 h 69"/>
                <a:gd name="T100" fmla="*/ 222 w 391"/>
                <a:gd name="T101" fmla="*/ 28 h 69"/>
                <a:gd name="T102" fmla="*/ 189 w 391"/>
                <a:gd name="T103" fmla="*/ 28 h 69"/>
                <a:gd name="T104" fmla="*/ 166 w 391"/>
                <a:gd name="T105" fmla="*/ 28 h 69"/>
                <a:gd name="T106" fmla="*/ 166 w 391"/>
                <a:gd name="T107" fmla="*/ 40 h 69"/>
                <a:gd name="T108" fmla="*/ 189 w 391"/>
                <a:gd name="T109" fmla="*/ 40 h 69"/>
                <a:gd name="T110" fmla="*/ 189 w 391"/>
                <a:gd name="T111" fmla="*/ 28 h 69"/>
                <a:gd name="T112" fmla="*/ 189 w 391"/>
                <a:gd name="T113" fmla="*/ 28 h 69"/>
                <a:gd name="T114" fmla="*/ 154 w 391"/>
                <a:gd name="T115" fmla="*/ 28 h 69"/>
                <a:gd name="T116" fmla="*/ 133 w 391"/>
                <a:gd name="T117" fmla="*/ 28 h 69"/>
                <a:gd name="T118" fmla="*/ 133 w 391"/>
                <a:gd name="T119" fmla="*/ 40 h 69"/>
                <a:gd name="T120" fmla="*/ 154 w 391"/>
                <a:gd name="T121" fmla="*/ 40 h 69"/>
                <a:gd name="T122" fmla="*/ 154 w 391"/>
                <a:gd name="T123" fmla="*/ 28 h 69"/>
                <a:gd name="T124" fmla="*/ 154 w 391"/>
                <a:gd name="T125"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69">
                  <a:moveTo>
                    <a:pt x="121" y="28"/>
                  </a:moveTo>
                  <a:lnTo>
                    <a:pt x="98" y="28"/>
                  </a:lnTo>
                  <a:lnTo>
                    <a:pt x="98" y="40"/>
                  </a:lnTo>
                  <a:lnTo>
                    <a:pt x="121" y="40"/>
                  </a:lnTo>
                  <a:lnTo>
                    <a:pt x="121" y="28"/>
                  </a:lnTo>
                  <a:lnTo>
                    <a:pt x="121" y="28"/>
                  </a:lnTo>
                  <a:close/>
                  <a:moveTo>
                    <a:pt x="0" y="34"/>
                  </a:moveTo>
                  <a:lnTo>
                    <a:pt x="69" y="0"/>
                  </a:lnTo>
                  <a:lnTo>
                    <a:pt x="69" y="28"/>
                  </a:lnTo>
                  <a:lnTo>
                    <a:pt x="88" y="28"/>
                  </a:lnTo>
                  <a:lnTo>
                    <a:pt x="88" y="40"/>
                  </a:lnTo>
                  <a:lnTo>
                    <a:pt x="69" y="40"/>
                  </a:lnTo>
                  <a:lnTo>
                    <a:pt x="69" y="69"/>
                  </a:lnTo>
                  <a:lnTo>
                    <a:pt x="0" y="34"/>
                  </a:lnTo>
                  <a:lnTo>
                    <a:pt x="0" y="34"/>
                  </a:lnTo>
                  <a:close/>
                  <a:moveTo>
                    <a:pt x="391" y="28"/>
                  </a:moveTo>
                  <a:lnTo>
                    <a:pt x="368" y="28"/>
                  </a:lnTo>
                  <a:lnTo>
                    <a:pt x="368" y="40"/>
                  </a:lnTo>
                  <a:lnTo>
                    <a:pt x="391" y="40"/>
                  </a:lnTo>
                  <a:lnTo>
                    <a:pt x="391" y="28"/>
                  </a:lnTo>
                  <a:lnTo>
                    <a:pt x="391" y="28"/>
                  </a:lnTo>
                  <a:close/>
                  <a:moveTo>
                    <a:pt x="357" y="28"/>
                  </a:moveTo>
                  <a:lnTo>
                    <a:pt x="335" y="28"/>
                  </a:lnTo>
                  <a:lnTo>
                    <a:pt x="335" y="40"/>
                  </a:lnTo>
                  <a:lnTo>
                    <a:pt x="357" y="40"/>
                  </a:lnTo>
                  <a:lnTo>
                    <a:pt x="357" y="28"/>
                  </a:lnTo>
                  <a:lnTo>
                    <a:pt x="357" y="28"/>
                  </a:lnTo>
                  <a:close/>
                  <a:moveTo>
                    <a:pt x="323" y="28"/>
                  </a:moveTo>
                  <a:lnTo>
                    <a:pt x="301" y="28"/>
                  </a:lnTo>
                  <a:lnTo>
                    <a:pt x="301" y="40"/>
                  </a:lnTo>
                  <a:lnTo>
                    <a:pt x="323" y="40"/>
                  </a:lnTo>
                  <a:lnTo>
                    <a:pt x="323" y="28"/>
                  </a:lnTo>
                  <a:lnTo>
                    <a:pt x="323" y="28"/>
                  </a:lnTo>
                  <a:close/>
                  <a:moveTo>
                    <a:pt x="290" y="28"/>
                  </a:moveTo>
                  <a:lnTo>
                    <a:pt x="267" y="28"/>
                  </a:lnTo>
                  <a:lnTo>
                    <a:pt x="267" y="40"/>
                  </a:lnTo>
                  <a:lnTo>
                    <a:pt x="290" y="40"/>
                  </a:lnTo>
                  <a:lnTo>
                    <a:pt x="290" y="28"/>
                  </a:lnTo>
                  <a:lnTo>
                    <a:pt x="290" y="28"/>
                  </a:lnTo>
                  <a:close/>
                  <a:moveTo>
                    <a:pt x="255" y="28"/>
                  </a:moveTo>
                  <a:lnTo>
                    <a:pt x="234" y="28"/>
                  </a:lnTo>
                  <a:lnTo>
                    <a:pt x="234" y="40"/>
                  </a:lnTo>
                  <a:lnTo>
                    <a:pt x="255" y="40"/>
                  </a:lnTo>
                  <a:lnTo>
                    <a:pt x="255" y="28"/>
                  </a:lnTo>
                  <a:lnTo>
                    <a:pt x="255" y="28"/>
                  </a:lnTo>
                  <a:close/>
                  <a:moveTo>
                    <a:pt x="222" y="28"/>
                  </a:moveTo>
                  <a:lnTo>
                    <a:pt x="200" y="28"/>
                  </a:lnTo>
                  <a:lnTo>
                    <a:pt x="200" y="40"/>
                  </a:lnTo>
                  <a:lnTo>
                    <a:pt x="222" y="40"/>
                  </a:lnTo>
                  <a:lnTo>
                    <a:pt x="222" y="28"/>
                  </a:lnTo>
                  <a:lnTo>
                    <a:pt x="222" y="28"/>
                  </a:lnTo>
                  <a:close/>
                  <a:moveTo>
                    <a:pt x="189" y="28"/>
                  </a:moveTo>
                  <a:lnTo>
                    <a:pt x="166" y="28"/>
                  </a:lnTo>
                  <a:lnTo>
                    <a:pt x="166" y="40"/>
                  </a:lnTo>
                  <a:lnTo>
                    <a:pt x="189" y="40"/>
                  </a:lnTo>
                  <a:lnTo>
                    <a:pt x="189" y="28"/>
                  </a:lnTo>
                  <a:lnTo>
                    <a:pt x="189" y="28"/>
                  </a:lnTo>
                  <a:close/>
                  <a:moveTo>
                    <a:pt x="154" y="28"/>
                  </a:moveTo>
                  <a:lnTo>
                    <a:pt x="133" y="28"/>
                  </a:lnTo>
                  <a:lnTo>
                    <a:pt x="133" y="40"/>
                  </a:lnTo>
                  <a:lnTo>
                    <a:pt x="154" y="40"/>
                  </a:lnTo>
                  <a:lnTo>
                    <a:pt x="154" y="28"/>
                  </a:lnTo>
                  <a:lnTo>
                    <a:pt x="154" y="28"/>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5" name="Freeform 47"/>
            <p:cNvSpPr>
              <a:spLocks noEditPoints="1"/>
            </p:cNvSpPr>
            <p:nvPr/>
          </p:nvSpPr>
          <p:spPr bwMode="auto">
            <a:xfrm>
              <a:off x="2989977" y="2676978"/>
              <a:ext cx="1452180" cy="76186"/>
            </a:xfrm>
            <a:custGeom>
              <a:avLst/>
              <a:gdLst>
                <a:gd name="T0" fmla="*/ 120 w 1298"/>
                <a:gd name="T1" fmla="*/ 40 h 69"/>
                <a:gd name="T2" fmla="*/ 132 w 1298"/>
                <a:gd name="T3" fmla="*/ 28 h 69"/>
                <a:gd name="T4" fmla="*/ 155 w 1298"/>
                <a:gd name="T5" fmla="*/ 28 h 69"/>
                <a:gd name="T6" fmla="*/ 188 w 1298"/>
                <a:gd name="T7" fmla="*/ 40 h 69"/>
                <a:gd name="T8" fmla="*/ 199 w 1298"/>
                <a:gd name="T9" fmla="*/ 28 h 69"/>
                <a:gd name="T10" fmla="*/ 221 w 1298"/>
                <a:gd name="T11" fmla="*/ 28 h 69"/>
                <a:gd name="T12" fmla="*/ 256 w 1298"/>
                <a:gd name="T13" fmla="*/ 40 h 69"/>
                <a:gd name="T14" fmla="*/ 267 w 1298"/>
                <a:gd name="T15" fmla="*/ 28 h 69"/>
                <a:gd name="T16" fmla="*/ 289 w 1298"/>
                <a:gd name="T17" fmla="*/ 28 h 69"/>
                <a:gd name="T18" fmla="*/ 322 w 1298"/>
                <a:gd name="T19" fmla="*/ 40 h 69"/>
                <a:gd name="T20" fmla="*/ 353 w 1298"/>
                <a:gd name="T21" fmla="*/ 40 h 69"/>
                <a:gd name="T22" fmla="*/ 333 w 1298"/>
                <a:gd name="T23" fmla="*/ 40 h 69"/>
                <a:gd name="T24" fmla="*/ 388 w 1298"/>
                <a:gd name="T25" fmla="*/ 40 h 69"/>
                <a:gd name="T26" fmla="*/ 399 w 1298"/>
                <a:gd name="T27" fmla="*/ 28 h 69"/>
                <a:gd name="T28" fmla="*/ 399 w 1298"/>
                <a:gd name="T29" fmla="*/ 40 h 69"/>
                <a:gd name="T30" fmla="*/ 455 w 1298"/>
                <a:gd name="T31" fmla="*/ 40 h 69"/>
                <a:gd name="T32" fmla="*/ 466 w 1298"/>
                <a:gd name="T33" fmla="*/ 28 h 69"/>
                <a:gd name="T34" fmla="*/ 466 w 1298"/>
                <a:gd name="T35" fmla="*/ 40 h 69"/>
                <a:gd name="T36" fmla="*/ 522 w 1298"/>
                <a:gd name="T37" fmla="*/ 40 h 69"/>
                <a:gd name="T38" fmla="*/ 534 w 1298"/>
                <a:gd name="T39" fmla="*/ 28 h 69"/>
                <a:gd name="T40" fmla="*/ 534 w 1298"/>
                <a:gd name="T41" fmla="*/ 40 h 69"/>
                <a:gd name="T42" fmla="*/ 590 w 1298"/>
                <a:gd name="T43" fmla="*/ 40 h 69"/>
                <a:gd name="T44" fmla="*/ 601 w 1298"/>
                <a:gd name="T45" fmla="*/ 28 h 69"/>
                <a:gd name="T46" fmla="*/ 601 w 1298"/>
                <a:gd name="T47" fmla="*/ 40 h 69"/>
                <a:gd name="T48" fmla="*/ 657 w 1298"/>
                <a:gd name="T49" fmla="*/ 40 h 69"/>
                <a:gd name="T50" fmla="*/ 669 w 1298"/>
                <a:gd name="T51" fmla="*/ 28 h 69"/>
                <a:gd name="T52" fmla="*/ 669 w 1298"/>
                <a:gd name="T53" fmla="*/ 40 h 69"/>
                <a:gd name="T54" fmla="*/ 725 w 1298"/>
                <a:gd name="T55" fmla="*/ 40 h 69"/>
                <a:gd name="T56" fmla="*/ 736 w 1298"/>
                <a:gd name="T57" fmla="*/ 28 h 69"/>
                <a:gd name="T58" fmla="*/ 736 w 1298"/>
                <a:gd name="T59" fmla="*/ 40 h 69"/>
                <a:gd name="T60" fmla="*/ 792 w 1298"/>
                <a:gd name="T61" fmla="*/ 40 h 69"/>
                <a:gd name="T62" fmla="*/ 803 w 1298"/>
                <a:gd name="T63" fmla="*/ 28 h 69"/>
                <a:gd name="T64" fmla="*/ 803 w 1298"/>
                <a:gd name="T65" fmla="*/ 40 h 69"/>
                <a:gd name="T66" fmla="*/ 859 w 1298"/>
                <a:gd name="T67" fmla="*/ 40 h 69"/>
                <a:gd name="T68" fmla="*/ 871 w 1298"/>
                <a:gd name="T69" fmla="*/ 28 h 69"/>
                <a:gd name="T70" fmla="*/ 871 w 1298"/>
                <a:gd name="T71" fmla="*/ 40 h 69"/>
                <a:gd name="T72" fmla="*/ 927 w 1298"/>
                <a:gd name="T73" fmla="*/ 40 h 69"/>
                <a:gd name="T74" fmla="*/ 939 w 1298"/>
                <a:gd name="T75" fmla="*/ 28 h 69"/>
                <a:gd name="T76" fmla="*/ 939 w 1298"/>
                <a:gd name="T77" fmla="*/ 40 h 69"/>
                <a:gd name="T78" fmla="*/ 995 w 1298"/>
                <a:gd name="T79" fmla="*/ 40 h 69"/>
                <a:gd name="T80" fmla="*/ 1005 w 1298"/>
                <a:gd name="T81" fmla="*/ 28 h 69"/>
                <a:gd name="T82" fmla="*/ 1005 w 1298"/>
                <a:gd name="T83" fmla="*/ 40 h 69"/>
                <a:gd name="T84" fmla="*/ 1061 w 1298"/>
                <a:gd name="T85" fmla="*/ 40 h 69"/>
                <a:gd name="T86" fmla="*/ 1073 w 1298"/>
                <a:gd name="T87" fmla="*/ 28 h 69"/>
                <a:gd name="T88" fmla="*/ 1073 w 1298"/>
                <a:gd name="T89" fmla="*/ 40 h 69"/>
                <a:gd name="T90" fmla="*/ 1129 w 1298"/>
                <a:gd name="T91" fmla="*/ 40 h 69"/>
                <a:gd name="T92" fmla="*/ 1141 w 1298"/>
                <a:gd name="T93" fmla="*/ 28 h 69"/>
                <a:gd name="T94" fmla="*/ 1141 w 1298"/>
                <a:gd name="T95" fmla="*/ 40 h 69"/>
                <a:gd name="T96" fmla="*/ 1197 w 1298"/>
                <a:gd name="T97" fmla="*/ 40 h 69"/>
                <a:gd name="T98" fmla="*/ 1207 w 1298"/>
                <a:gd name="T99" fmla="*/ 28 h 69"/>
                <a:gd name="T100" fmla="*/ 1207 w 1298"/>
                <a:gd name="T101" fmla="*/ 40 h 69"/>
                <a:gd name="T102" fmla="*/ 1265 w 1298"/>
                <a:gd name="T103" fmla="*/ 40 h 69"/>
                <a:gd name="T104" fmla="*/ 1275 w 1298"/>
                <a:gd name="T105" fmla="*/ 28 h 69"/>
                <a:gd name="T106" fmla="*/ 1275 w 1298"/>
                <a:gd name="T107" fmla="*/ 40 h 69"/>
                <a:gd name="T108" fmla="*/ 88 w 1298"/>
                <a:gd name="T109" fmla="*/ 28 h 69"/>
                <a:gd name="T110" fmla="*/ 0 w 1298"/>
                <a:gd name="T111"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8" h="69">
                  <a:moveTo>
                    <a:pt x="120" y="28"/>
                  </a:moveTo>
                  <a:lnTo>
                    <a:pt x="98" y="28"/>
                  </a:lnTo>
                  <a:lnTo>
                    <a:pt x="98" y="40"/>
                  </a:lnTo>
                  <a:lnTo>
                    <a:pt x="120" y="40"/>
                  </a:lnTo>
                  <a:lnTo>
                    <a:pt x="120" y="28"/>
                  </a:lnTo>
                  <a:lnTo>
                    <a:pt x="120" y="28"/>
                  </a:lnTo>
                  <a:close/>
                  <a:moveTo>
                    <a:pt x="155" y="28"/>
                  </a:moveTo>
                  <a:lnTo>
                    <a:pt x="132" y="28"/>
                  </a:lnTo>
                  <a:lnTo>
                    <a:pt x="132" y="40"/>
                  </a:lnTo>
                  <a:lnTo>
                    <a:pt x="155" y="40"/>
                  </a:lnTo>
                  <a:lnTo>
                    <a:pt x="155" y="28"/>
                  </a:lnTo>
                  <a:lnTo>
                    <a:pt x="155" y="28"/>
                  </a:lnTo>
                  <a:close/>
                  <a:moveTo>
                    <a:pt x="188" y="28"/>
                  </a:moveTo>
                  <a:lnTo>
                    <a:pt x="165" y="28"/>
                  </a:lnTo>
                  <a:lnTo>
                    <a:pt x="165" y="40"/>
                  </a:lnTo>
                  <a:lnTo>
                    <a:pt x="188" y="40"/>
                  </a:lnTo>
                  <a:lnTo>
                    <a:pt x="188" y="28"/>
                  </a:lnTo>
                  <a:lnTo>
                    <a:pt x="188" y="28"/>
                  </a:lnTo>
                  <a:close/>
                  <a:moveTo>
                    <a:pt x="221" y="28"/>
                  </a:moveTo>
                  <a:lnTo>
                    <a:pt x="199" y="28"/>
                  </a:lnTo>
                  <a:lnTo>
                    <a:pt x="199" y="40"/>
                  </a:lnTo>
                  <a:lnTo>
                    <a:pt x="221" y="40"/>
                  </a:lnTo>
                  <a:lnTo>
                    <a:pt x="221" y="28"/>
                  </a:lnTo>
                  <a:lnTo>
                    <a:pt x="221" y="28"/>
                  </a:lnTo>
                  <a:close/>
                  <a:moveTo>
                    <a:pt x="256" y="28"/>
                  </a:moveTo>
                  <a:lnTo>
                    <a:pt x="233" y="28"/>
                  </a:lnTo>
                  <a:lnTo>
                    <a:pt x="233" y="40"/>
                  </a:lnTo>
                  <a:lnTo>
                    <a:pt x="256" y="40"/>
                  </a:lnTo>
                  <a:lnTo>
                    <a:pt x="256" y="28"/>
                  </a:lnTo>
                  <a:lnTo>
                    <a:pt x="256" y="28"/>
                  </a:lnTo>
                  <a:close/>
                  <a:moveTo>
                    <a:pt x="289" y="28"/>
                  </a:moveTo>
                  <a:lnTo>
                    <a:pt x="267" y="28"/>
                  </a:lnTo>
                  <a:lnTo>
                    <a:pt x="267" y="40"/>
                  </a:lnTo>
                  <a:lnTo>
                    <a:pt x="289" y="40"/>
                  </a:lnTo>
                  <a:lnTo>
                    <a:pt x="289" y="28"/>
                  </a:lnTo>
                  <a:lnTo>
                    <a:pt x="289" y="28"/>
                  </a:lnTo>
                  <a:close/>
                  <a:moveTo>
                    <a:pt x="322" y="28"/>
                  </a:moveTo>
                  <a:lnTo>
                    <a:pt x="300" y="28"/>
                  </a:lnTo>
                  <a:lnTo>
                    <a:pt x="300" y="40"/>
                  </a:lnTo>
                  <a:lnTo>
                    <a:pt x="322" y="40"/>
                  </a:lnTo>
                  <a:lnTo>
                    <a:pt x="322" y="28"/>
                  </a:lnTo>
                  <a:lnTo>
                    <a:pt x="322" y="28"/>
                  </a:lnTo>
                  <a:close/>
                  <a:moveTo>
                    <a:pt x="333" y="40"/>
                  </a:moveTo>
                  <a:lnTo>
                    <a:pt x="353" y="40"/>
                  </a:lnTo>
                  <a:lnTo>
                    <a:pt x="353" y="28"/>
                  </a:lnTo>
                  <a:lnTo>
                    <a:pt x="333" y="28"/>
                  </a:lnTo>
                  <a:lnTo>
                    <a:pt x="333" y="40"/>
                  </a:lnTo>
                  <a:lnTo>
                    <a:pt x="333" y="40"/>
                  </a:lnTo>
                  <a:close/>
                  <a:moveTo>
                    <a:pt x="365" y="40"/>
                  </a:moveTo>
                  <a:lnTo>
                    <a:pt x="365" y="28"/>
                  </a:lnTo>
                  <a:lnTo>
                    <a:pt x="388" y="28"/>
                  </a:lnTo>
                  <a:lnTo>
                    <a:pt x="388" y="40"/>
                  </a:lnTo>
                  <a:lnTo>
                    <a:pt x="365" y="40"/>
                  </a:lnTo>
                  <a:lnTo>
                    <a:pt x="365" y="40"/>
                  </a:lnTo>
                  <a:close/>
                  <a:moveTo>
                    <a:pt x="399" y="40"/>
                  </a:moveTo>
                  <a:lnTo>
                    <a:pt x="399" y="28"/>
                  </a:lnTo>
                  <a:lnTo>
                    <a:pt x="421" y="28"/>
                  </a:lnTo>
                  <a:lnTo>
                    <a:pt x="421" y="40"/>
                  </a:lnTo>
                  <a:lnTo>
                    <a:pt x="399" y="40"/>
                  </a:lnTo>
                  <a:lnTo>
                    <a:pt x="399" y="40"/>
                  </a:lnTo>
                  <a:close/>
                  <a:moveTo>
                    <a:pt x="433" y="40"/>
                  </a:moveTo>
                  <a:lnTo>
                    <a:pt x="433" y="28"/>
                  </a:lnTo>
                  <a:lnTo>
                    <a:pt x="455" y="28"/>
                  </a:lnTo>
                  <a:lnTo>
                    <a:pt x="455" y="40"/>
                  </a:lnTo>
                  <a:lnTo>
                    <a:pt x="433" y="40"/>
                  </a:lnTo>
                  <a:lnTo>
                    <a:pt x="433" y="40"/>
                  </a:lnTo>
                  <a:close/>
                  <a:moveTo>
                    <a:pt x="466" y="40"/>
                  </a:moveTo>
                  <a:lnTo>
                    <a:pt x="466" y="28"/>
                  </a:lnTo>
                  <a:lnTo>
                    <a:pt x="489" y="28"/>
                  </a:lnTo>
                  <a:lnTo>
                    <a:pt x="489" y="40"/>
                  </a:lnTo>
                  <a:lnTo>
                    <a:pt x="466" y="40"/>
                  </a:lnTo>
                  <a:lnTo>
                    <a:pt x="466" y="40"/>
                  </a:lnTo>
                  <a:close/>
                  <a:moveTo>
                    <a:pt x="500" y="40"/>
                  </a:moveTo>
                  <a:lnTo>
                    <a:pt x="500" y="28"/>
                  </a:lnTo>
                  <a:lnTo>
                    <a:pt x="522" y="28"/>
                  </a:lnTo>
                  <a:lnTo>
                    <a:pt x="522" y="40"/>
                  </a:lnTo>
                  <a:lnTo>
                    <a:pt x="500" y="40"/>
                  </a:lnTo>
                  <a:lnTo>
                    <a:pt x="500" y="40"/>
                  </a:lnTo>
                  <a:close/>
                  <a:moveTo>
                    <a:pt x="534" y="40"/>
                  </a:moveTo>
                  <a:lnTo>
                    <a:pt x="534" y="28"/>
                  </a:lnTo>
                  <a:lnTo>
                    <a:pt x="556" y="28"/>
                  </a:lnTo>
                  <a:lnTo>
                    <a:pt x="556" y="40"/>
                  </a:lnTo>
                  <a:lnTo>
                    <a:pt x="534" y="40"/>
                  </a:lnTo>
                  <a:lnTo>
                    <a:pt x="534" y="40"/>
                  </a:lnTo>
                  <a:close/>
                  <a:moveTo>
                    <a:pt x="568" y="40"/>
                  </a:moveTo>
                  <a:lnTo>
                    <a:pt x="568" y="28"/>
                  </a:lnTo>
                  <a:lnTo>
                    <a:pt x="590" y="28"/>
                  </a:lnTo>
                  <a:lnTo>
                    <a:pt x="590" y="40"/>
                  </a:lnTo>
                  <a:lnTo>
                    <a:pt x="568" y="40"/>
                  </a:lnTo>
                  <a:lnTo>
                    <a:pt x="568" y="40"/>
                  </a:lnTo>
                  <a:close/>
                  <a:moveTo>
                    <a:pt x="601" y="40"/>
                  </a:moveTo>
                  <a:lnTo>
                    <a:pt x="601" y="28"/>
                  </a:lnTo>
                  <a:lnTo>
                    <a:pt x="623" y="28"/>
                  </a:lnTo>
                  <a:lnTo>
                    <a:pt x="623" y="40"/>
                  </a:lnTo>
                  <a:lnTo>
                    <a:pt x="601" y="40"/>
                  </a:lnTo>
                  <a:lnTo>
                    <a:pt x="601" y="40"/>
                  </a:lnTo>
                  <a:close/>
                  <a:moveTo>
                    <a:pt x="635" y="40"/>
                  </a:moveTo>
                  <a:lnTo>
                    <a:pt x="635" y="28"/>
                  </a:lnTo>
                  <a:lnTo>
                    <a:pt x="657" y="28"/>
                  </a:lnTo>
                  <a:lnTo>
                    <a:pt x="657" y="40"/>
                  </a:lnTo>
                  <a:lnTo>
                    <a:pt x="635" y="40"/>
                  </a:lnTo>
                  <a:lnTo>
                    <a:pt x="635" y="40"/>
                  </a:lnTo>
                  <a:close/>
                  <a:moveTo>
                    <a:pt x="669" y="40"/>
                  </a:moveTo>
                  <a:lnTo>
                    <a:pt x="669" y="28"/>
                  </a:lnTo>
                  <a:lnTo>
                    <a:pt x="691" y="28"/>
                  </a:lnTo>
                  <a:lnTo>
                    <a:pt x="691" y="40"/>
                  </a:lnTo>
                  <a:lnTo>
                    <a:pt x="669" y="40"/>
                  </a:lnTo>
                  <a:lnTo>
                    <a:pt x="669" y="40"/>
                  </a:lnTo>
                  <a:close/>
                  <a:moveTo>
                    <a:pt x="702" y="40"/>
                  </a:moveTo>
                  <a:lnTo>
                    <a:pt x="702" y="28"/>
                  </a:lnTo>
                  <a:lnTo>
                    <a:pt x="725" y="28"/>
                  </a:lnTo>
                  <a:lnTo>
                    <a:pt x="725" y="40"/>
                  </a:lnTo>
                  <a:lnTo>
                    <a:pt x="702" y="40"/>
                  </a:lnTo>
                  <a:lnTo>
                    <a:pt x="702" y="40"/>
                  </a:lnTo>
                  <a:close/>
                  <a:moveTo>
                    <a:pt x="736" y="40"/>
                  </a:moveTo>
                  <a:lnTo>
                    <a:pt x="736" y="28"/>
                  </a:lnTo>
                  <a:lnTo>
                    <a:pt x="758" y="28"/>
                  </a:lnTo>
                  <a:lnTo>
                    <a:pt x="758" y="40"/>
                  </a:lnTo>
                  <a:lnTo>
                    <a:pt x="736" y="40"/>
                  </a:lnTo>
                  <a:lnTo>
                    <a:pt x="736" y="40"/>
                  </a:lnTo>
                  <a:close/>
                  <a:moveTo>
                    <a:pt x="770" y="40"/>
                  </a:moveTo>
                  <a:lnTo>
                    <a:pt x="770" y="28"/>
                  </a:lnTo>
                  <a:lnTo>
                    <a:pt x="792" y="28"/>
                  </a:lnTo>
                  <a:lnTo>
                    <a:pt x="792" y="40"/>
                  </a:lnTo>
                  <a:lnTo>
                    <a:pt x="770" y="40"/>
                  </a:lnTo>
                  <a:lnTo>
                    <a:pt x="770" y="40"/>
                  </a:lnTo>
                  <a:close/>
                  <a:moveTo>
                    <a:pt x="803" y="40"/>
                  </a:moveTo>
                  <a:lnTo>
                    <a:pt x="803" y="28"/>
                  </a:lnTo>
                  <a:lnTo>
                    <a:pt x="826" y="28"/>
                  </a:lnTo>
                  <a:lnTo>
                    <a:pt x="826" y="40"/>
                  </a:lnTo>
                  <a:lnTo>
                    <a:pt x="803" y="40"/>
                  </a:lnTo>
                  <a:lnTo>
                    <a:pt x="803" y="40"/>
                  </a:lnTo>
                  <a:close/>
                  <a:moveTo>
                    <a:pt x="838" y="40"/>
                  </a:moveTo>
                  <a:lnTo>
                    <a:pt x="838" y="28"/>
                  </a:lnTo>
                  <a:lnTo>
                    <a:pt x="859" y="28"/>
                  </a:lnTo>
                  <a:lnTo>
                    <a:pt x="859" y="40"/>
                  </a:lnTo>
                  <a:lnTo>
                    <a:pt x="838" y="40"/>
                  </a:lnTo>
                  <a:lnTo>
                    <a:pt x="838" y="40"/>
                  </a:lnTo>
                  <a:close/>
                  <a:moveTo>
                    <a:pt x="871" y="40"/>
                  </a:moveTo>
                  <a:lnTo>
                    <a:pt x="871" y="28"/>
                  </a:lnTo>
                  <a:lnTo>
                    <a:pt x="893" y="28"/>
                  </a:lnTo>
                  <a:lnTo>
                    <a:pt x="893" y="40"/>
                  </a:lnTo>
                  <a:lnTo>
                    <a:pt x="871" y="40"/>
                  </a:lnTo>
                  <a:lnTo>
                    <a:pt x="871" y="40"/>
                  </a:lnTo>
                  <a:close/>
                  <a:moveTo>
                    <a:pt x="904" y="40"/>
                  </a:moveTo>
                  <a:lnTo>
                    <a:pt x="904" y="28"/>
                  </a:lnTo>
                  <a:lnTo>
                    <a:pt x="927" y="28"/>
                  </a:lnTo>
                  <a:lnTo>
                    <a:pt x="927" y="40"/>
                  </a:lnTo>
                  <a:lnTo>
                    <a:pt x="904" y="40"/>
                  </a:lnTo>
                  <a:lnTo>
                    <a:pt x="904" y="40"/>
                  </a:lnTo>
                  <a:close/>
                  <a:moveTo>
                    <a:pt x="939" y="40"/>
                  </a:moveTo>
                  <a:lnTo>
                    <a:pt x="939" y="28"/>
                  </a:lnTo>
                  <a:lnTo>
                    <a:pt x="960" y="28"/>
                  </a:lnTo>
                  <a:lnTo>
                    <a:pt x="960" y="40"/>
                  </a:lnTo>
                  <a:lnTo>
                    <a:pt x="939" y="40"/>
                  </a:lnTo>
                  <a:lnTo>
                    <a:pt x="939" y="40"/>
                  </a:lnTo>
                  <a:close/>
                  <a:moveTo>
                    <a:pt x="972" y="40"/>
                  </a:moveTo>
                  <a:lnTo>
                    <a:pt x="972" y="28"/>
                  </a:lnTo>
                  <a:lnTo>
                    <a:pt x="995" y="28"/>
                  </a:lnTo>
                  <a:lnTo>
                    <a:pt x="995" y="40"/>
                  </a:lnTo>
                  <a:lnTo>
                    <a:pt x="972" y="40"/>
                  </a:lnTo>
                  <a:lnTo>
                    <a:pt x="972" y="40"/>
                  </a:lnTo>
                  <a:close/>
                  <a:moveTo>
                    <a:pt x="1005" y="40"/>
                  </a:moveTo>
                  <a:lnTo>
                    <a:pt x="1005" y="28"/>
                  </a:lnTo>
                  <a:lnTo>
                    <a:pt x="1028" y="28"/>
                  </a:lnTo>
                  <a:lnTo>
                    <a:pt x="1028" y="40"/>
                  </a:lnTo>
                  <a:lnTo>
                    <a:pt x="1005" y="40"/>
                  </a:lnTo>
                  <a:lnTo>
                    <a:pt x="1005" y="40"/>
                  </a:lnTo>
                  <a:close/>
                  <a:moveTo>
                    <a:pt x="1040" y="40"/>
                  </a:moveTo>
                  <a:lnTo>
                    <a:pt x="1040" y="28"/>
                  </a:lnTo>
                  <a:lnTo>
                    <a:pt x="1061" y="28"/>
                  </a:lnTo>
                  <a:lnTo>
                    <a:pt x="1061" y="40"/>
                  </a:lnTo>
                  <a:lnTo>
                    <a:pt x="1040" y="40"/>
                  </a:lnTo>
                  <a:lnTo>
                    <a:pt x="1040" y="40"/>
                  </a:lnTo>
                  <a:close/>
                  <a:moveTo>
                    <a:pt x="1073" y="40"/>
                  </a:moveTo>
                  <a:lnTo>
                    <a:pt x="1073" y="28"/>
                  </a:lnTo>
                  <a:lnTo>
                    <a:pt x="1096" y="28"/>
                  </a:lnTo>
                  <a:lnTo>
                    <a:pt x="1096" y="40"/>
                  </a:lnTo>
                  <a:lnTo>
                    <a:pt x="1073" y="40"/>
                  </a:lnTo>
                  <a:lnTo>
                    <a:pt x="1073" y="40"/>
                  </a:lnTo>
                  <a:close/>
                  <a:moveTo>
                    <a:pt x="1106" y="40"/>
                  </a:moveTo>
                  <a:lnTo>
                    <a:pt x="1106" y="28"/>
                  </a:lnTo>
                  <a:lnTo>
                    <a:pt x="1129" y="28"/>
                  </a:lnTo>
                  <a:lnTo>
                    <a:pt x="1129" y="40"/>
                  </a:lnTo>
                  <a:lnTo>
                    <a:pt x="1106" y="40"/>
                  </a:lnTo>
                  <a:lnTo>
                    <a:pt x="1106" y="40"/>
                  </a:lnTo>
                  <a:close/>
                  <a:moveTo>
                    <a:pt x="1141" y="40"/>
                  </a:moveTo>
                  <a:lnTo>
                    <a:pt x="1141" y="28"/>
                  </a:lnTo>
                  <a:lnTo>
                    <a:pt x="1163" y="28"/>
                  </a:lnTo>
                  <a:lnTo>
                    <a:pt x="1163" y="40"/>
                  </a:lnTo>
                  <a:lnTo>
                    <a:pt x="1141" y="40"/>
                  </a:lnTo>
                  <a:lnTo>
                    <a:pt x="1141" y="40"/>
                  </a:lnTo>
                  <a:close/>
                  <a:moveTo>
                    <a:pt x="1174" y="40"/>
                  </a:moveTo>
                  <a:lnTo>
                    <a:pt x="1174" y="28"/>
                  </a:lnTo>
                  <a:lnTo>
                    <a:pt x="1197" y="28"/>
                  </a:lnTo>
                  <a:lnTo>
                    <a:pt x="1197" y="40"/>
                  </a:lnTo>
                  <a:lnTo>
                    <a:pt x="1174" y="40"/>
                  </a:lnTo>
                  <a:lnTo>
                    <a:pt x="1174" y="40"/>
                  </a:lnTo>
                  <a:close/>
                  <a:moveTo>
                    <a:pt x="1207" y="40"/>
                  </a:moveTo>
                  <a:lnTo>
                    <a:pt x="1207" y="28"/>
                  </a:lnTo>
                  <a:lnTo>
                    <a:pt x="1230" y="28"/>
                  </a:lnTo>
                  <a:lnTo>
                    <a:pt x="1230" y="40"/>
                  </a:lnTo>
                  <a:lnTo>
                    <a:pt x="1207" y="40"/>
                  </a:lnTo>
                  <a:lnTo>
                    <a:pt x="1207" y="40"/>
                  </a:lnTo>
                  <a:close/>
                  <a:moveTo>
                    <a:pt x="1242" y="40"/>
                  </a:moveTo>
                  <a:lnTo>
                    <a:pt x="1242" y="28"/>
                  </a:lnTo>
                  <a:lnTo>
                    <a:pt x="1265" y="28"/>
                  </a:lnTo>
                  <a:lnTo>
                    <a:pt x="1265" y="40"/>
                  </a:lnTo>
                  <a:lnTo>
                    <a:pt x="1242" y="40"/>
                  </a:lnTo>
                  <a:lnTo>
                    <a:pt x="1242" y="40"/>
                  </a:lnTo>
                  <a:close/>
                  <a:moveTo>
                    <a:pt x="1275" y="40"/>
                  </a:moveTo>
                  <a:lnTo>
                    <a:pt x="1275" y="28"/>
                  </a:lnTo>
                  <a:lnTo>
                    <a:pt x="1298" y="28"/>
                  </a:lnTo>
                  <a:lnTo>
                    <a:pt x="1298" y="40"/>
                  </a:lnTo>
                  <a:lnTo>
                    <a:pt x="1275" y="40"/>
                  </a:lnTo>
                  <a:lnTo>
                    <a:pt x="1275"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6" name="Freeform 48"/>
            <p:cNvSpPr>
              <a:spLocks noEditPoints="1"/>
            </p:cNvSpPr>
            <p:nvPr/>
          </p:nvSpPr>
          <p:spPr bwMode="auto">
            <a:xfrm>
              <a:off x="3072506" y="4137210"/>
              <a:ext cx="1076042" cy="76186"/>
            </a:xfrm>
            <a:custGeom>
              <a:avLst/>
              <a:gdLst>
                <a:gd name="T0" fmla="*/ 99 w 961"/>
                <a:gd name="T1" fmla="*/ 40 h 69"/>
                <a:gd name="T2" fmla="*/ 121 w 961"/>
                <a:gd name="T3" fmla="*/ 28 h 69"/>
                <a:gd name="T4" fmla="*/ 133 w 961"/>
                <a:gd name="T5" fmla="*/ 40 h 69"/>
                <a:gd name="T6" fmla="*/ 156 w 961"/>
                <a:gd name="T7" fmla="*/ 28 h 69"/>
                <a:gd name="T8" fmla="*/ 166 w 961"/>
                <a:gd name="T9" fmla="*/ 40 h 69"/>
                <a:gd name="T10" fmla="*/ 189 w 961"/>
                <a:gd name="T11" fmla="*/ 28 h 69"/>
                <a:gd name="T12" fmla="*/ 200 w 961"/>
                <a:gd name="T13" fmla="*/ 40 h 69"/>
                <a:gd name="T14" fmla="*/ 222 w 961"/>
                <a:gd name="T15" fmla="*/ 28 h 69"/>
                <a:gd name="T16" fmla="*/ 234 w 961"/>
                <a:gd name="T17" fmla="*/ 40 h 69"/>
                <a:gd name="T18" fmla="*/ 257 w 961"/>
                <a:gd name="T19" fmla="*/ 28 h 69"/>
                <a:gd name="T20" fmla="*/ 267 w 961"/>
                <a:gd name="T21" fmla="*/ 40 h 69"/>
                <a:gd name="T22" fmla="*/ 290 w 961"/>
                <a:gd name="T23" fmla="*/ 28 h 69"/>
                <a:gd name="T24" fmla="*/ 301 w 961"/>
                <a:gd name="T25" fmla="*/ 40 h 69"/>
                <a:gd name="T26" fmla="*/ 323 w 961"/>
                <a:gd name="T27" fmla="*/ 28 h 69"/>
                <a:gd name="T28" fmla="*/ 335 w 961"/>
                <a:gd name="T29" fmla="*/ 40 h 69"/>
                <a:gd name="T30" fmla="*/ 358 w 961"/>
                <a:gd name="T31" fmla="*/ 28 h 69"/>
                <a:gd name="T32" fmla="*/ 369 w 961"/>
                <a:gd name="T33" fmla="*/ 40 h 69"/>
                <a:gd name="T34" fmla="*/ 391 w 961"/>
                <a:gd name="T35" fmla="*/ 28 h 69"/>
                <a:gd name="T36" fmla="*/ 402 w 961"/>
                <a:gd name="T37" fmla="*/ 40 h 69"/>
                <a:gd name="T38" fmla="*/ 425 w 961"/>
                <a:gd name="T39" fmla="*/ 28 h 69"/>
                <a:gd name="T40" fmla="*/ 455 w 961"/>
                <a:gd name="T41" fmla="*/ 28 h 69"/>
                <a:gd name="T42" fmla="*/ 435 w 961"/>
                <a:gd name="T43" fmla="*/ 40 h 69"/>
                <a:gd name="T44" fmla="*/ 490 w 961"/>
                <a:gd name="T45" fmla="*/ 28 h 69"/>
                <a:gd name="T46" fmla="*/ 467 w 961"/>
                <a:gd name="T47" fmla="*/ 40 h 69"/>
                <a:gd name="T48" fmla="*/ 523 w 961"/>
                <a:gd name="T49" fmla="*/ 28 h 69"/>
                <a:gd name="T50" fmla="*/ 501 w 961"/>
                <a:gd name="T51" fmla="*/ 40 h 69"/>
                <a:gd name="T52" fmla="*/ 557 w 961"/>
                <a:gd name="T53" fmla="*/ 28 h 69"/>
                <a:gd name="T54" fmla="*/ 534 w 961"/>
                <a:gd name="T55" fmla="*/ 40 h 69"/>
                <a:gd name="T56" fmla="*/ 591 w 961"/>
                <a:gd name="T57" fmla="*/ 28 h 69"/>
                <a:gd name="T58" fmla="*/ 568 w 961"/>
                <a:gd name="T59" fmla="*/ 40 h 69"/>
                <a:gd name="T60" fmla="*/ 624 w 961"/>
                <a:gd name="T61" fmla="*/ 28 h 69"/>
                <a:gd name="T62" fmla="*/ 602 w 961"/>
                <a:gd name="T63" fmla="*/ 40 h 69"/>
                <a:gd name="T64" fmla="*/ 658 w 961"/>
                <a:gd name="T65" fmla="*/ 28 h 69"/>
                <a:gd name="T66" fmla="*/ 635 w 961"/>
                <a:gd name="T67" fmla="*/ 40 h 69"/>
                <a:gd name="T68" fmla="*/ 692 w 961"/>
                <a:gd name="T69" fmla="*/ 28 h 69"/>
                <a:gd name="T70" fmla="*/ 670 w 961"/>
                <a:gd name="T71" fmla="*/ 40 h 69"/>
                <a:gd name="T72" fmla="*/ 725 w 961"/>
                <a:gd name="T73" fmla="*/ 28 h 69"/>
                <a:gd name="T74" fmla="*/ 703 w 961"/>
                <a:gd name="T75" fmla="*/ 40 h 69"/>
                <a:gd name="T76" fmla="*/ 759 w 961"/>
                <a:gd name="T77" fmla="*/ 28 h 69"/>
                <a:gd name="T78" fmla="*/ 736 w 961"/>
                <a:gd name="T79" fmla="*/ 40 h 69"/>
                <a:gd name="T80" fmla="*/ 793 w 961"/>
                <a:gd name="T81" fmla="*/ 28 h 69"/>
                <a:gd name="T82" fmla="*/ 771 w 961"/>
                <a:gd name="T83" fmla="*/ 40 h 69"/>
                <a:gd name="T84" fmla="*/ 827 w 961"/>
                <a:gd name="T85" fmla="*/ 28 h 69"/>
                <a:gd name="T86" fmla="*/ 804 w 961"/>
                <a:gd name="T87" fmla="*/ 40 h 69"/>
                <a:gd name="T88" fmla="*/ 860 w 961"/>
                <a:gd name="T89" fmla="*/ 28 h 69"/>
                <a:gd name="T90" fmla="*/ 838 w 961"/>
                <a:gd name="T91" fmla="*/ 40 h 69"/>
                <a:gd name="T92" fmla="*/ 894 w 961"/>
                <a:gd name="T93" fmla="*/ 28 h 69"/>
                <a:gd name="T94" fmla="*/ 872 w 961"/>
                <a:gd name="T95" fmla="*/ 40 h 69"/>
                <a:gd name="T96" fmla="*/ 928 w 961"/>
                <a:gd name="T97" fmla="*/ 28 h 69"/>
                <a:gd name="T98" fmla="*/ 905 w 961"/>
                <a:gd name="T99" fmla="*/ 40 h 69"/>
                <a:gd name="T100" fmla="*/ 961 w 961"/>
                <a:gd name="T101" fmla="*/ 28 h 69"/>
                <a:gd name="T102" fmla="*/ 940 w 961"/>
                <a:gd name="T103" fmla="*/ 40 h 69"/>
                <a:gd name="T104" fmla="*/ 69 w 961"/>
                <a:gd name="T105" fmla="*/ 28 h 69"/>
                <a:gd name="T106" fmla="*/ 69 w 961"/>
                <a:gd name="T107" fmla="*/ 40 h 69"/>
                <a:gd name="T108" fmla="*/ 0 w 961"/>
                <a:gd name="T10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1" h="69">
                  <a:moveTo>
                    <a:pt x="121" y="28"/>
                  </a:moveTo>
                  <a:lnTo>
                    <a:pt x="99" y="28"/>
                  </a:lnTo>
                  <a:lnTo>
                    <a:pt x="99" y="40"/>
                  </a:lnTo>
                  <a:lnTo>
                    <a:pt x="121" y="40"/>
                  </a:lnTo>
                  <a:lnTo>
                    <a:pt x="121" y="28"/>
                  </a:lnTo>
                  <a:lnTo>
                    <a:pt x="121" y="28"/>
                  </a:lnTo>
                  <a:close/>
                  <a:moveTo>
                    <a:pt x="156" y="28"/>
                  </a:moveTo>
                  <a:lnTo>
                    <a:pt x="133" y="28"/>
                  </a:lnTo>
                  <a:lnTo>
                    <a:pt x="133" y="40"/>
                  </a:lnTo>
                  <a:lnTo>
                    <a:pt x="156" y="40"/>
                  </a:lnTo>
                  <a:lnTo>
                    <a:pt x="156" y="28"/>
                  </a:lnTo>
                  <a:lnTo>
                    <a:pt x="156" y="28"/>
                  </a:lnTo>
                  <a:close/>
                  <a:moveTo>
                    <a:pt x="189" y="28"/>
                  </a:moveTo>
                  <a:lnTo>
                    <a:pt x="166" y="28"/>
                  </a:lnTo>
                  <a:lnTo>
                    <a:pt x="166" y="40"/>
                  </a:lnTo>
                  <a:lnTo>
                    <a:pt x="189" y="40"/>
                  </a:lnTo>
                  <a:lnTo>
                    <a:pt x="189" y="28"/>
                  </a:lnTo>
                  <a:lnTo>
                    <a:pt x="189" y="28"/>
                  </a:lnTo>
                  <a:close/>
                  <a:moveTo>
                    <a:pt x="222" y="28"/>
                  </a:moveTo>
                  <a:lnTo>
                    <a:pt x="200" y="28"/>
                  </a:lnTo>
                  <a:lnTo>
                    <a:pt x="200" y="40"/>
                  </a:lnTo>
                  <a:lnTo>
                    <a:pt x="222" y="40"/>
                  </a:lnTo>
                  <a:lnTo>
                    <a:pt x="222" y="28"/>
                  </a:lnTo>
                  <a:lnTo>
                    <a:pt x="222" y="28"/>
                  </a:lnTo>
                  <a:close/>
                  <a:moveTo>
                    <a:pt x="257" y="28"/>
                  </a:moveTo>
                  <a:lnTo>
                    <a:pt x="234" y="28"/>
                  </a:lnTo>
                  <a:lnTo>
                    <a:pt x="234" y="40"/>
                  </a:lnTo>
                  <a:lnTo>
                    <a:pt x="257" y="40"/>
                  </a:lnTo>
                  <a:lnTo>
                    <a:pt x="257" y="28"/>
                  </a:lnTo>
                  <a:lnTo>
                    <a:pt x="257" y="28"/>
                  </a:lnTo>
                  <a:close/>
                  <a:moveTo>
                    <a:pt x="290" y="28"/>
                  </a:moveTo>
                  <a:lnTo>
                    <a:pt x="267" y="28"/>
                  </a:lnTo>
                  <a:lnTo>
                    <a:pt x="267" y="40"/>
                  </a:lnTo>
                  <a:lnTo>
                    <a:pt x="290" y="40"/>
                  </a:lnTo>
                  <a:lnTo>
                    <a:pt x="290" y="28"/>
                  </a:lnTo>
                  <a:lnTo>
                    <a:pt x="290" y="28"/>
                  </a:lnTo>
                  <a:close/>
                  <a:moveTo>
                    <a:pt x="323" y="28"/>
                  </a:moveTo>
                  <a:lnTo>
                    <a:pt x="301" y="28"/>
                  </a:lnTo>
                  <a:lnTo>
                    <a:pt x="301" y="40"/>
                  </a:lnTo>
                  <a:lnTo>
                    <a:pt x="323" y="40"/>
                  </a:lnTo>
                  <a:lnTo>
                    <a:pt x="323" y="28"/>
                  </a:lnTo>
                  <a:lnTo>
                    <a:pt x="323" y="28"/>
                  </a:lnTo>
                  <a:close/>
                  <a:moveTo>
                    <a:pt x="358" y="28"/>
                  </a:moveTo>
                  <a:lnTo>
                    <a:pt x="335" y="28"/>
                  </a:lnTo>
                  <a:lnTo>
                    <a:pt x="335" y="40"/>
                  </a:lnTo>
                  <a:lnTo>
                    <a:pt x="358" y="40"/>
                  </a:lnTo>
                  <a:lnTo>
                    <a:pt x="358" y="28"/>
                  </a:lnTo>
                  <a:lnTo>
                    <a:pt x="358" y="28"/>
                  </a:lnTo>
                  <a:close/>
                  <a:moveTo>
                    <a:pt x="391" y="28"/>
                  </a:moveTo>
                  <a:lnTo>
                    <a:pt x="369" y="28"/>
                  </a:lnTo>
                  <a:lnTo>
                    <a:pt x="369" y="40"/>
                  </a:lnTo>
                  <a:lnTo>
                    <a:pt x="391" y="40"/>
                  </a:lnTo>
                  <a:lnTo>
                    <a:pt x="391" y="28"/>
                  </a:lnTo>
                  <a:lnTo>
                    <a:pt x="391" y="28"/>
                  </a:lnTo>
                  <a:close/>
                  <a:moveTo>
                    <a:pt x="425" y="28"/>
                  </a:moveTo>
                  <a:lnTo>
                    <a:pt x="402" y="28"/>
                  </a:lnTo>
                  <a:lnTo>
                    <a:pt x="402" y="40"/>
                  </a:lnTo>
                  <a:lnTo>
                    <a:pt x="425" y="40"/>
                  </a:lnTo>
                  <a:lnTo>
                    <a:pt x="425" y="28"/>
                  </a:lnTo>
                  <a:lnTo>
                    <a:pt x="425" y="28"/>
                  </a:lnTo>
                  <a:close/>
                  <a:moveTo>
                    <a:pt x="435" y="40"/>
                  </a:moveTo>
                  <a:lnTo>
                    <a:pt x="455" y="40"/>
                  </a:lnTo>
                  <a:lnTo>
                    <a:pt x="455" y="28"/>
                  </a:lnTo>
                  <a:lnTo>
                    <a:pt x="435" y="28"/>
                  </a:lnTo>
                  <a:lnTo>
                    <a:pt x="435" y="40"/>
                  </a:lnTo>
                  <a:lnTo>
                    <a:pt x="435" y="40"/>
                  </a:lnTo>
                  <a:close/>
                  <a:moveTo>
                    <a:pt x="467" y="40"/>
                  </a:moveTo>
                  <a:lnTo>
                    <a:pt x="467" y="28"/>
                  </a:lnTo>
                  <a:lnTo>
                    <a:pt x="490" y="28"/>
                  </a:lnTo>
                  <a:lnTo>
                    <a:pt x="490" y="40"/>
                  </a:lnTo>
                  <a:lnTo>
                    <a:pt x="467" y="40"/>
                  </a:lnTo>
                  <a:lnTo>
                    <a:pt x="467" y="40"/>
                  </a:lnTo>
                  <a:close/>
                  <a:moveTo>
                    <a:pt x="501" y="40"/>
                  </a:moveTo>
                  <a:lnTo>
                    <a:pt x="501" y="28"/>
                  </a:lnTo>
                  <a:lnTo>
                    <a:pt x="523" y="28"/>
                  </a:lnTo>
                  <a:lnTo>
                    <a:pt x="523" y="40"/>
                  </a:lnTo>
                  <a:lnTo>
                    <a:pt x="501" y="40"/>
                  </a:lnTo>
                  <a:lnTo>
                    <a:pt x="501" y="40"/>
                  </a:lnTo>
                  <a:close/>
                  <a:moveTo>
                    <a:pt x="534" y="40"/>
                  </a:moveTo>
                  <a:lnTo>
                    <a:pt x="534" y="28"/>
                  </a:lnTo>
                  <a:lnTo>
                    <a:pt x="557" y="28"/>
                  </a:lnTo>
                  <a:lnTo>
                    <a:pt x="557" y="40"/>
                  </a:lnTo>
                  <a:lnTo>
                    <a:pt x="534" y="40"/>
                  </a:lnTo>
                  <a:lnTo>
                    <a:pt x="534" y="40"/>
                  </a:lnTo>
                  <a:close/>
                  <a:moveTo>
                    <a:pt x="568" y="40"/>
                  </a:moveTo>
                  <a:lnTo>
                    <a:pt x="568" y="28"/>
                  </a:lnTo>
                  <a:lnTo>
                    <a:pt x="591" y="28"/>
                  </a:lnTo>
                  <a:lnTo>
                    <a:pt x="591" y="40"/>
                  </a:lnTo>
                  <a:lnTo>
                    <a:pt x="568" y="40"/>
                  </a:lnTo>
                  <a:lnTo>
                    <a:pt x="568" y="40"/>
                  </a:lnTo>
                  <a:close/>
                  <a:moveTo>
                    <a:pt x="602" y="40"/>
                  </a:moveTo>
                  <a:lnTo>
                    <a:pt x="602" y="28"/>
                  </a:lnTo>
                  <a:lnTo>
                    <a:pt x="624" y="28"/>
                  </a:lnTo>
                  <a:lnTo>
                    <a:pt x="624" y="40"/>
                  </a:lnTo>
                  <a:lnTo>
                    <a:pt x="602" y="40"/>
                  </a:lnTo>
                  <a:lnTo>
                    <a:pt x="602" y="40"/>
                  </a:lnTo>
                  <a:close/>
                  <a:moveTo>
                    <a:pt x="635" y="40"/>
                  </a:moveTo>
                  <a:lnTo>
                    <a:pt x="635" y="28"/>
                  </a:lnTo>
                  <a:lnTo>
                    <a:pt x="658" y="28"/>
                  </a:lnTo>
                  <a:lnTo>
                    <a:pt x="658" y="40"/>
                  </a:lnTo>
                  <a:lnTo>
                    <a:pt x="635" y="40"/>
                  </a:lnTo>
                  <a:lnTo>
                    <a:pt x="635" y="40"/>
                  </a:lnTo>
                  <a:close/>
                  <a:moveTo>
                    <a:pt x="670" y="40"/>
                  </a:moveTo>
                  <a:lnTo>
                    <a:pt x="670" y="28"/>
                  </a:lnTo>
                  <a:lnTo>
                    <a:pt x="692" y="28"/>
                  </a:lnTo>
                  <a:lnTo>
                    <a:pt x="692" y="40"/>
                  </a:lnTo>
                  <a:lnTo>
                    <a:pt x="670" y="40"/>
                  </a:lnTo>
                  <a:lnTo>
                    <a:pt x="670" y="40"/>
                  </a:lnTo>
                  <a:close/>
                  <a:moveTo>
                    <a:pt x="703" y="40"/>
                  </a:moveTo>
                  <a:lnTo>
                    <a:pt x="703" y="28"/>
                  </a:lnTo>
                  <a:lnTo>
                    <a:pt x="725" y="28"/>
                  </a:lnTo>
                  <a:lnTo>
                    <a:pt x="725" y="40"/>
                  </a:lnTo>
                  <a:lnTo>
                    <a:pt x="703" y="40"/>
                  </a:lnTo>
                  <a:lnTo>
                    <a:pt x="703" y="40"/>
                  </a:lnTo>
                  <a:close/>
                  <a:moveTo>
                    <a:pt x="736" y="40"/>
                  </a:moveTo>
                  <a:lnTo>
                    <a:pt x="736" y="28"/>
                  </a:lnTo>
                  <a:lnTo>
                    <a:pt x="759" y="28"/>
                  </a:lnTo>
                  <a:lnTo>
                    <a:pt x="759" y="40"/>
                  </a:lnTo>
                  <a:lnTo>
                    <a:pt x="736" y="40"/>
                  </a:lnTo>
                  <a:lnTo>
                    <a:pt x="736" y="40"/>
                  </a:lnTo>
                  <a:close/>
                  <a:moveTo>
                    <a:pt x="771" y="40"/>
                  </a:moveTo>
                  <a:lnTo>
                    <a:pt x="771" y="28"/>
                  </a:lnTo>
                  <a:lnTo>
                    <a:pt x="793" y="28"/>
                  </a:lnTo>
                  <a:lnTo>
                    <a:pt x="793" y="40"/>
                  </a:lnTo>
                  <a:lnTo>
                    <a:pt x="771" y="40"/>
                  </a:lnTo>
                  <a:lnTo>
                    <a:pt x="771" y="40"/>
                  </a:lnTo>
                  <a:close/>
                  <a:moveTo>
                    <a:pt x="804" y="40"/>
                  </a:moveTo>
                  <a:lnTo>
                    <a:pt x="804" y="28"/>
                  </a:lnTo>
                  <a:lnTo>
                    <a:pt x="827" y="28"/>
                  </a:lnTo>
                  <a:lnTo>
                    <a:pt x="827" y="40"/>
                  </a:lnTo>
                  <a:lnTo>
                    <a:pt x="804" y="40"/>
                  </a:lnTo>
                  <a:lnTo>
                    <a:pt x="804" y="40"/>
                  </a:lnTo>
                  <a:close/>
                  <a:moveTo>
                    <a:pt x="838" y="40"/>
                  </a:moveTo>
                  <a:lnTo>
                    <a:pt x="838" y="28"/>
                  </a:lnTo>
                  <a:lnTo>
                    <a:pt x="860" y="28"/>
                  </a:lnTo>
                  <a:lnTo>
                    <a:pt x="860" y="40"/>
                  </a:lnTo>
                  <a:lnTo>
                    <a:pt x="838" y="40"/>
                  </a:lnTo>
                  <a:lnTo>
                    <a:pt x="838" y="40"/>
                  </a:lnTo>
                  <a:close/>
                  <a:moveTo>
                    <a:pt x="872" y="40"/>
                  </a:moveTo>
                  <a:lnTo>
                    <a:pt x="872" y="28"/>
                  </a:lnTo>
                  <a:lnTo>
                    <a:pt x="894" y="28"/>
                  </a:lnTo>
                  <a:lnTo>
                    <a:pt x="894" y="40"/>
                  </a:lnTo>
                  <a:lnTo>
                    <a:pt x="872" y="40"/>
                  </a:lnTo>
                  <a:lnTo>
                    <a:pt x="872" y="40"/>
                  </a:lnTo>
                  <a:close/>
                  <a:moveTo>
                    <a:pt x="905" y="40"/>
                  </a:moveTo>
                  <a:lnTo>
                    <a:pt x="905" y="28"/>
                  </a:lnTo>
                  <a:lnTo>
                    <a:pt x="928" y="28"/>
                  </a:lnTo>
                  <a:lnTo>
                    <a:pt x="928" y="40"/>
                  </a:lnTo>
                  <a:lnTo>
                    <a:pt x="905" y="40"/>
                  </a:lnTo>
                  <a:lnTo>
                    <a:pt x="905" y="40"/>
                  </a:lnTo>
                  <a:close/>
                  <a:moveTo>
                    <a:pt x="940" y="40"/>
                  </a:moveTo>
                  <a:lnTo>
                    <a:pt x="940" y="28"/>
                  </a:lnTo>
                  <a:lnTo>
                    <a:pt x="961" y="28"/>
                  </a:lnTo>
                  <a:lnTo>
                    <a:pt x="961" y="40"/>
                  </a:lnTo>
                  <a:lnTo>
                    <a:pt x="940" y="40"/>
                  </a:lnTo>
                  <a:lnTo>
                    <a:pt x="940" y="40"/>
                  </a:lnTo>
                  <a:close/>
                  <a:moveTo>
                    <a:pt x="0" y="34"/>
                  </a:moveTo>
                  <a:lnTo>
                    <a:pt x="69" y="0"/>
                  </a:lnTo>
                  <a:lnTo>
                    <a:pt x="69" y="28"/>
                  </a:lnTo>
                  <a:lnTo>
                    <a:pt x="88" y="28"/>
                  </a:lnTo>
                  <a:lnTo>
                    <a:pt x="88" y="40"/>
                  </a:lnTo>
                  <a:lnTo>
                    <a:pt x="69" y="40"/>
                  </a:lnTo>
                  <a:lnTo>
                    <a:pt x="69" y="69"/>
                  </a:lnTo>
                  <a:lnTo>
                    <a:pt x="0" y="34"/>
                  </a:lnTo>
                  <a:lnTo>
                    <a:pt x="0" y="3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7" name="Freeform 49"/>
            <p:cNvSpPr>
              <a:spLocks noEditPoints="1"/>
            </p:cNvSpPr>
            <p:nvPr/>
          </p:nvSpPr>
          <p:spPr bwMode="auto">
            <a:xfrm>
              <a:off x="4770684" y="3284879"/>
              <a:ext cx="76180" cy="887249"/>
            </a:xfrm>
            <a:custGeom>
              <a:avLst/>
              <a:gdLst>
                <a:gd name="T0" fmla="*/ 28 w 68"/>
                <a:gd name="T1" fmla="*/ 100 h 794"/>
                <a:gd name="T2" fmla="*/ 40 w 68"/>
                <a:gd name="T3" fmla="*/ 122 h 794"/>
                <a:gd name="T4" fmla="*/ 28 w 68"/>
                <a:gd name="T5" fmla="*/ 134 h 794"/>
                <a:gd name="T6" fmla="*/ 40 w 68"/>
                <a:gd name="T7" fmla="*/ 156 h 794"/>
                <a:gd name="T8" fmla="*/ 28 w 68"/>
                <a:gd name="T9" fmla="*/ 167 h 794"/>
                <a:gd name="T10" fmla="*/ 40 w 68"/>
                <a:gd name="T11" fmla="*/ 190 h 794"/>
                <a:gd name="T12" fmla="*/ 28 w 68"/>
                <a:gd name="T13" fmla="*/ 201 h 794"/>
                <a:gd name="T14" fmla="*/ 40 w 68"/>
                <a:gd name="T15" fmla="*/ 223 h 794"/>
                <a:gd name="T16" fmla="*/ 28 w 68"/>
                <a:gd name="T17" fmla="*/ 235 h 794"/>
                <a:gd name="T18" fmla="*/ 40 w 68"/>
                <a:gd name="T19" fmla="*/ 257 h 794"/>
                <a:gd name="T20" fmla="*/ 28 w 68"/>
                <a:gd name="T21" fmla="*/ 268 h 794"/>
                <a:gd name="T22" fmla="*/ 40 w 68"/>
                <a:gd name="T23" fmla="*/ 291 h 794"/>
                <a:gd name="T24" fmla="*/ 28 w 68"/>
                <a:gd name="T25" fmla="*/ 303 h 794"/>
                <a:gd name="T26" fmla="*/ 40 w 68"/>
                <a:gd name="T27" fmla="*/ 324 h 794"/>
                <a:gd name="T28" fmla="*/ 28 w 68"/>
                <a:gd name="T29" fmla="*/ 336 h 794"/>
                <a:gd name="T30" fmla="*/ 40 w 68"/>
                <a:gd name="T31" fmla="*/ 358 h 794"/>
                <a:gd name="T32" fmla="*/ 28 w 68"/>
                <a:gd name="T33" fmla="*/ 369 h 794"/>
                <a:gd name="T34" fmla="*/ 40 w 68"/>
                <a:gd name="T35" fmla="*/ 392 h 794"/>
                <a:gd name="T36" fmla="*/ 28 w 68"/>
                <a:gd name="T37" fmla="*/ 404 h 794"/>
                <a:gd name="T38" fmla="*/ 40 w 68"/>
                <a:gd name="T39" fmla="*/ 425 h 794"/>
                <a:gd name="T40" fmla="*/ 40 w 68"/>
                <a:gd name="T41" fmla="*/ 457 h 794"/>
                <a:gd name="T42" fmla="*/ 28 w 68"/>
                <a:gd name="T43" fmla="*/ 437 h 794"/>
                <a:gd name="T44" fmla="*/ 40 w 68"/>
                <a:gd name="T45" fmla="*/ 490 h 794"/>
                <a:gd name="T46" fmla="*/ 28 w 68"/>
                <a:gd name="T47" fmla="*/ 468 h 794"/>
                <a:gd name="T48" fmla="*/ 40 w 68"/>
                <a:gd name="T49" fmla="*/ 524 h 794"/>
                <a:gd name="T50" fmla="*/ 28 w 68"/>
                <a:gd name="T51" fmla="*/ 501 h 794"/>
                <a:gd name="T52" fmla="*/ 40 w 68"/>
                <a:gd name="T53" fmla="*/ 558 h 794"/>
                <a:gd name="T54" fmla="*/ 28 w 68"/>
                <a:gd name="T55" fmla="*/ 536 h 794"/>
                <a:gd name="T56" fmla="*/ 40 w 68"/>
                <a:gd name="T57" fmla="*/ 592 h 794"/>
                <a:gd name="T58" fmla="*/ 28 w 68"/>
                <a:gd name="T59" fmla="*/ 569 h 794"/>
                <a:gd name="T60" fmla="*/ 40 w 68"/>
                <a:gd name="T61" fmla="*/ 625 h 794"/>
                <a:gd name="T62" fmla="*/ 28 w 68"/>
                <a:gd name="T63" fmla="*/ 602 h 794"/>
                <a:gd name="T64" fmla="*/ 40 w 68"/>
                <a:gd name="T65" fmla="*/ 659 h 794"/>
                <a:gd name="T66" fmla="*/ 28 w 68"/>
                <a:gd name="T67" fmla="*/ 637 h 794"/>
                <a:gd name="T68" fmla="*/ 40 w 68"/>
                <a:gd name="T69" fmla="*/ 693 h 794"/>
                <a:gd name="T70" fmla="*/ 28 w 68"/>
                <a:gd name="T71" fmla="*/ 670 h 794"/>
                <a:gd name="T72" fmla="*/ 40 w 68"/>
                <a:gd name="T73" fmla="*/ 726 h 794"/>
                <a:gd name="T74" fmla="*/ 28 w 68"/>
                <a:gd name="T75" fmla="*/ 703 h 794"/>
                <a:gd name="T76" fmla="*/ 40 w 68"/>
                <a:gd name="T77" fmla="*/ 760 h 794"/>
                <a:gd name="T78" fmla="*/ 28 w 68"/>
                <a:gd name="T79" fmla="*/ 738 h 794"/>
                <a:gd name="T80" fmla="*/ 40 w 68"/>
                <a:gd name="T81" fmla="*/ 794 h 794"/>
                <a:gd name="T82" fmla="*/ 28 w 68"/>
                <a:gd name="T83" fmla="*/ 771 h 794"/>
                <a:gd name="T84" fmla="*/ 40 w 68"/>
                <a:gd name="T85" fmla="*/ 69 h 794"/>
                <a:gd name="T86" fmla="*/ 28 w 68"/>
                <a:gd name="T87" fmla="*/ 69 h 794"/>
                <a:gd name="T88" fmla="*/ 34 w 68"/>
                <a:gd name="T89"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794">
                  <a:moveTo>
                    <a:pt x="40" y="122"/>
                  </a:moveTo>
                  <a:lnTo>
                    <a:pt x="40" y="100"/>
                  </a:lnTo>
                  <a:lnTo>
                    <a:pt x="28" y="100"/>
                  </a:lnTo>
                  <a:lnTo>
                    <a:pt x="28" y="122"/>
                  </a:lnTo>
                  <a:lnTo>
                    <a:pt x="40" y="122"/>
                  </a:lnTo>
                  <a:lnTo>
                    <a:pt x="40" y="122"/>
                  </a:lnTo>
                  <a:close/>
                  <a:moveTo>
                    <a:pt x="40" y="156"/>
                  </a:moveTo>
                  <a:lnTo>
                    <a:pt x="40" y="134"/>
                  </a:lnTo>
                  <a:lnTo>
                    <a:pt x="28" y="134"/>
                  </a:lnTo>
                  <a:lnTo>
                    <a:pt x="28" y="156"/>
                  </a:lnTo>
                  <a:lnTo>
                    <a:pt x="40" y="156"/>
                  </a:lnTo>
                  <a:lnTo>
                    <a:pt x="40" y="156"/>
                  </a:lnTo>
                  <a:close/>
                  <a:moveTo>
                    <a:pt x="40" y="190"/>
                  </a:moveTo>
                  <a:lnTo>
                    <a:pt x="40" y="167"/>
                  </a:lnTo>
                  <a:lnTo>
                    <a:pt x="28" y="167"/>
                  </a:lnTo>
                  <a:lnTo>
                    <a:pt x="28" y="190"/>
                  </a:lnTo>
                  <a:lnTo>
                    <a:pt x="40" y="190"/>
                  </a:lnTo>
                  <a:lnTo>
                    <a:pt x="40" y="190"/>
                  </a:lnTo>
                  <a:close/>
                  <a:moveTo>
                    <a:pt x="40" y="223"/>
                  </a:moveTo>
                  <a:lnTo>
                    <a:pt x="40" y="201"/>
                  </a:lnTo>
                  <a:lnTo>
                    <a:pt x="28" y="201"/>
                  </a:lnTo>
                  <a:lnTo>
                    <a:pt x="28" y="223"/>
                  </a:lnTo>
                  <a:lnTo>
                    <a:pt x="40" y="223"/>
                  </a:lnTo>
                  <a:lnTo>
                    <a:pt x="40" y="223"/>
                  </a:lnTo>
                  <a:close/>
                  <a:moveTo>
                    <a:pt x="40" y="257"/>
                  </a:moveTo>
                  <a:lnTo>
                    <a:pt x="40" y="235"/>
                  </a:lnTo>
                  <a:lnTo>
                    <a:pt x="28" y="235"/>
                  </a:lnTo>
                  <a:lnTo>
                    <a:pt x="28" y="257"/>
                  </a:lnTo>
                  <a:lnTo>
                    <a:pt x="40" y="257"/>
                  </a:lnTo>
                  <a:lnTo>
                    <a:pt x="40" y="257"/>
                  </a:lnTo>
                  <a:close/>
                  <a:moveTo>
                    <a:pt x="40" y="291"/>
                  </a:moveTo>
                  <a:lnTo>
                    <a:pt x="40" y="268"/>
                  </a:lnTo>
                  <a:lnTo>
                    <a:pt x="28" y="268"/>
                  </a:lnTo>
                  <a:lnTo>
                    <a:pt x="28" y="291"/>
                  </a:lnTo>
                  <a:lnTo>
                    <a:pt x="40" y="291"/>
                  </a:lnTo>
                  <a:lnTo>
                    <a:pt x="40" y="291"/>
                  </a:lnTo>
                  <a:close/>
                  <a:moveTo>
                    <a:pt x="40" y="324"/>
                  </a:moveTo>
                  <a:lnTo>
                    <a:pt x="40" y="303"/>
                  </a:lnTo>
                  <a:lnTo>
                    <a:pt x="28" y="303"/>
                  </a:lnTo>
                  <a:lnTo>
                    <a:pt x="28" y="324"/>
                  </a:lnTo>
                  <a:lnTo>
                    <a:pt x="40" y="324"/>
                  </a:lnTo>
                  <a:lnTo>
                    <a:pt x="40" y="324"/>
                  </a:lnTo>
                  <a:close/>
                  <a:moveTo>
                    <a:pt x="40" y="358"/>
                  </a:moveTo>
                  <a:lnTo>
                    <a:pt x="40" y="336"/>
                  </a:lnTo>
                  <a:lnTo>
                    <a:pt x="28" y="336"/>
                  </a:lnTo>
                  <a:lnTo>
                    <a:pt x="28" y="358"/>
                  </a:lnTo>
                  <a:lnTo>
                    <a:pt x="40" y="358"/>
                  </a:lnTo>
                  <a:lnTo>
                    <a:pt x="40" y="358"/>
                  </a:lnTo>
                  <a:close/>
                  <a:moveTo>
                    <a:pt x="40" y="392"/>
                  </a:moveTo>
                  <a:lnTo>
                    <a:pt x="40" y="369"/>
                  </a:lnTo>
                  <a:lnTo>
                    <a:pt x="28" y="369"/>
                  </a:lnTo>
                  <a:lnTo>
                    <a:pt x="28" y="392"/>
                  </a:lnTo>
                  <a:lnTo>
                    <a:pt x="40" y="392"/>
                  </a:lnTo>
                  <a:lnTo>
                    <a:pt x="40" y="392"/>
                  </a:lnTo>
                  <a:close/>
                  <a:moveTo>
                    <a:pt x="40" y="425"/>
                  </a:moveTo>
                  <a:lnTo>
                    <a:pt x="40" y="404"/>
                  </a:lnTo>
                  <a:lnTo>
                    <a:pt x="28" y="404"/>
                  </a:lnTo>
                  <a:lnTo>
                    <a:pt x="28" y="425"/>
                  </a:lnTo>
                  <a:lnTo>
                    <a:pt x="40" y="425"/>
                  </a:lnTo>
                  <a:lnTo>
                    <a:pt x="40" y="425"/>
                  </a:lnTo>
                  <a:close/>
                  <a:moveTo>
                    <a:pt x="28" y="437"/>
                  </a:moveTo>
                  <a:lnTo>
                    <a:pt x="28" y="457"/>
                  </a:lnTo>
                  <a:lnTo>
                    <a:pt x="40" y="457"/>
                  </a:lnTo>
                  <a:lnTo>
                    <a:pt x="40" y="437"/>
                  </a:lnTo>
                  <a:lnTo>
                    <a:pt x="28" y="437"/>
                  </a:lnTo>
                  <a:lnTo>
                    <a:pt x="28" y="437"/>
                  </a:lnTo>
                  <a:close/>
                  <a:moveTo>
                    <a:pt x="28" y="468"/>
                  </a:moveTo>
                  <a:lnTo>
                    <a:pt x="40" y="468"/>
                  </a:lnTo>
                  <a:lnTo>
                    <a:pt x="40" y="490"/>
                  </a:lnTo>
                  <a:lnTo>
                    <a:pt x="28" y="490"/>
                  </a:lnTo>
                  <a:lnTo>
                    <a:pt x="28" y="468"/>
                  </a:lnTo>
                  <a:lnTo>
                    <a:pt x="28" y="468"/>
                  </a:lnTo>
                  <a:close/>
                  <a:moveTo>
                    <a:pt x="28" y="501"/>
                  </a:moveTo>
                  <a:lnTo>
                    <a:pt x="40" y="501"/>
                  </a:lnTo>
                  <a:lnTo>
                    <a:pt x="40" y="524"/>
                  </a:lnTo>
                  <a:lnTo>
                    <a:pt x="28" y="524"/>
                  </a:lnTo>
                  <a:lnTo>
                    <a:pt x="28" y="501"/>
                  </a:lnTo>
                  <a:lnTo>
                    <a:pt x="28" y="501"/>
                  </a:lnTo>
                  <a:close/>
                  <a:moveTo>
                    <a:pt x="28" y="536"/>
                  </a:moveTo>
                  <a:lnTo>
                    <a:pt x="40" y="536"/>
                  </a:lnTo>
                  <a:lnTo>
                    <a:pt x="40" y="558"/>
                  </a:lnTo>
                  <a:lnTo>
                    <a:pt x="28" y="558"/>
                  </a:lnTo>
                  <a:lnTo>
                    <a:pt x="28" y="536"/>
                  </a:lnTo>
                  <a:lnTo>
                    <a:pt x="28" y="536"/>
                  </a:lnTo>
                  <a:close/>
                  <a:moveTo>
                    <a:pt x="28" y="569"/>
                  </a:moveTo>
                  <a:lnTo>
                    <a:pt x="40" y="569"/>
                  </a:lnTo>
                  <a:lnTo>
                    <a:pt x="40" y="592"/>
                  </a:lnTo>
                  <a:lnTo>
                    <a:pt x="28" y="592"/>
                  </a:lnTo>
                  <a:lnTo>
                    <a:pt x="28" y="569"/>
                  </a:lnTo>
                  <a:lnTo>
                    <a:pt x="28" y="569"/>
                  </a:lnTo>
                  <a:close/>
                  <a:moveTo>
                    <a:pt x="28" y="602"/>
                  </a:moveTo>
                  <a:lnTo>
                    <a:pt x="40" y="602"/>
                  </a:lnTo>
                  <a:lnTo>
                    <a:pt x="40" y="625"/>
                  </a:lnTo>
                  <a:lnTo>
                    <a:pt x="28" y="625"/>
                  </a:lnTo>
                  <a:lnTo>
                    <a:pt x="28" y="602"/>
                  </a:lnTo>
                  <a:lnTo>
                    <a:pt x="28" y="602"/>
                  </a:lnTo>
                  <a:close/>
                  <a:moveTo>
                    <a:pt x="28" y="637"/>
                  </a:moveTo>
                  <a:lnTo>
                    <a:pt x="40" y="637"/>
                  </a:lnTo>
                  <a:lnTo>
                    <a:pt x="40" y="659"/>
                  </a:lnTo>
                  <a:lnTo>
                    <a:pt x="28" y="659"/>
                  </a:lnTo>
                  <a:lnTo>
                    <a:pt x="28" y="637"/>
                  </a:lnTo>
                  <a:lnTo>
                    <a:pt x="28" y="637"/>
                  </a:lnTo>
                  <a:close/>
                  <a:moveTo>
                    <a:pt x="28" y="670"/>
                  </a:moveTo>
                  <a:lnTo>
                    <a:pt x="40" y="670"/>
                  </a:lnTo>
                  <a:lnTo>
                    <a:pt x="40" y="693"/>
                  </a:lnTo>
                  <a:lnTo>
                    <a:pt x="28" y="693"/>
                  </a:lnTo>
                  <a:lnTo>
                    <a:pt x="28" y="670"/>
                  </a:lnTo>
                  <a:lnTo>
                    <a:pt x="28" y="670"/>
                  </a:lnTo>
                  <a:close/>
                  <a:moveTo>
                    <a:pt x="28" y="703"/>
                  </a:moveTo>
                  <a:lnTo>
                    <a:pt x="40" y="703"/>
                  </a:lnTo>
                  <a:lnTo>
                    <a:pt x="40" y="726"/>
                  </a:lnTo>
                  <a:lnTo>
                    <a:pt x="28" y="726"/>
                  </a:lnTo>
                  <a:lnTo>
                    <a:pt x="28" y="703"/>
                  </a:lnTo>
                  <a:lnTo>
                    <a:pt x="28" y="703"/>
                  </a:lnTo>
                  <a:close/>
                  <a:moveTo>
                    <a:pt x="28" y="738"/>
                  </a:moveTo>
                  <a:lnTo>
                    <a:pt x="40" y="738"/>
                  </a:lnTo>
                  <a:lnTo>
                    <a:pt x="40" y="760"/>
                  </a:lnTo>
                  <a:lnTo>
                    <a:pt x="28" y="760"/>
                  </a:lnTo>
                  <a:lnTo>
                    <a:pt x="28" y="738"/>
                  </a:lnTo>
                  <a:lnTo>
                    <a:pt x="28" y="738"/>
                  </a:lnTo>
                  <a:close/>
                  <a:moveTo>
                    <a:pt x="28" y="771"/>
                  </a:moveTo>
                  <a:lnTo>
                    <a:pt x="40" y="771"/>
                  </a:lnTo>
                  <a:lnTo>
                    <a:pt x="40" y="794"/>
                  </a:lnTo>
                  <a:lnTo>
                    <a:pt x="28" y="794"/>
                  </a:lnTo>
                  <a:lnTo>
                    <a:pt x="28" y="771"/>
                  </a:lnTo>
                  <a:lnTo>
                    <a:pt x="28" y="771"/>
                  </a:lnTo>
                  <a:close/>
                  <a:moveTo>
                    <a:pt x="34" y="0"/>
                  </a:moveTo>
                  <a:lnTo>
                    <a:pt x="68" y="69"/>
                  </a:lnTo>
                  <a:lnTo>
                    <a:pt x="40" y="69"/>
                  </a:lnTo>
                  <a:lnTo>
                    <a:pt x="40" y="88"/>
                  </a:lnTo>
                  <a:lnTo>
                    <a:pt x="28" y="88"/>
                  </a:lnTo>
                  <a:lnTo>
                    <a:pt x="28"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8" name="Freeform 50"/>
            <p:cNvSpPr>
              <a:spLocks noEditPoints="1"/>
            </p:cNvSpPr>
            <p:nvPr/>
          </p:nvSpPr>
          <p:spPr bwMode="auto">
            <a:xfrm>
              <a:off x="4331061" y="2980135"/>
              <a:ext cx="76180" cy="698372"/>
            </a:xfrm>
            <a:custGeom>
              <a:avLst/>
              <a:gdLst>
                <a:gd name="T0" fmla="*/ 39 w 69"/>
                <a:gd name="T1" fmla="*/ 99 h 624"/>
                <a:gd name="T2" fmla="*/ 29 w 69"/>
                <a:gd name="T3" fmla="*/ 121 h 624"/>
                <a:gd name="T4" fmla="*/ 39 w 69"/>
                <a:gd name="T5" fmla="*/ 121 h 624"/>
                <a:gd name="T6" fmla="*/ 39 w 69"/>
                <a:gd name="T7" fmla="*/ 132 h 624"/>
                <a:gd name="T8" fmla="*/ 29 w 69"/>
                <a:gd name="T9" fmla="*/ 155 h 624"/>
                <a:gd name="T10" fmla="*/ 39 w 69"/>
                <a:gd name="T11" fmla="*/ 155 h 624"/>
                <a:gd name="T12" fmla="*/ 39 w 69"/>
                <a:gd name="T13" fmla="*/ 167 h 624"/>
                <a:gd name="T14" fmla="*/ 29 w 69"/>
                <a:gd name="T15" fmla="*/ 188 h 624"/>
                <a:gd name="T16" fmla="*/ 39 w 69"/>
                <a:gd name="T17" fmla="*/ 188 h 624"/>
                <a:gd name="T18" fmla="*/ 39 w 69"/>
                <a:gd name="T19" fmla="*/ 200 h 624"/>
                <a:gd name="T20" fmla="*/ 29 w 69"/>
                <a:gd name="T21" fmla="*/ 222 h 624"/>
                <a:gd name="T22" fmla="*/ 39 w 69"/>
                <a:gd name="T23" fmla="*/ 222 h 624"/>
                <a:gd name="T24" fmla="*/ 39 w 69"/>
                <a:gd name="T25" fmla="*/ 233 h 624"/>
                <a:gd name="T26" fmla="*/ 29 w 69"/>
                <a:gd name="T27" fmla="*/ 256 h 624"/>
                <a:gd name="T28" fmla="*/ 39 w 69"/>
                <a:gd name="T29" fmla="*/ 256 h 624"/>
                <a:gd name="T30" fmla="*/ 39 w 69"/>
                <a:gd name="T31" fmla="*/ 268 h 624"/>
                <a:gd name="T32" fmla="*/ 29 w 69"/>
                <a:gd name="T33" fmla="*/ 290 h 624"/>
                <a:gd name="T34" fmla="*/ 39 w 69"/>
                <a:gd name="T35" fmla="*/ 290 h 624"/>
                <a:gd name="T36" fmla="*/ 39 w 69"/>
                <a:gd name="T37" fmla="*/ 301 h 624"/>
                <a:gd name="T38" fmla="*/ 29 w 69"/>
                <a:gd name="T39" fmla="*/ 324 h 624"/>
                <a:gd name="T40" fmla="*/ 39 w 69"/>
                <a:gd name="T41" fmla="*/ 324 h 624"/>
                <a:gd name="T42" fmla="*/ 39 w 69"/>
                <a:gd name="T43" fmla="*/ 334 h 624"/>
                <a:gd name="T44" fmla="*/ 29 w 69"/>
                <a:gd name="T45" fmla="*/ 357 h 624"/>
                <a:gd name="T46" fmla="*/ 39 w 69"/>
                <a:gd name="T47" fmla="*/ 357 h 624"/>
                <a:gd name="T48" fmla="*/ 39 w 69"/>
                <a:gd name="T49" fmla="*/ 369 h 624"/>
                <a:gd name="T50" fmla="*/ 29 w 69"/>
                <a:gd name="T51" fmla="*/ 391 h 624"/>
                <a:gd name="T52" fmla="*/ 39 w 69"/>
                <a:gd name="T53" fmla="*/ 391 h 624"/>
                <a:gd name="T54" fmla="*/ 39 w 69"/>
                <a:gd name="T55" fmla="*/ 402 h 624"/>
                <a:gd name="T56" fmla="*/ 29 w 69"/>
                <a:gd name="T57" fmla="*/ 425 h 624"/>
                <a:gd name="T58" fmla="*/ 39 w 69"/>
                <a:gd name="T59" fmla="*/ 425 h 624"/>
                <a:gd name="T60" fmla="*/ 29 w 69"/>
                <a:gd name="T61" fmla="*/ 456 h 624"/>
                <a:gd name="T62" fmla="*/ 39 w 69"/>
                <a:gd name="T63" fmla="*/ 435 h 624"/>
                <a:gd name="T64" fmla="*/ 29 w 69"/>
                <a:gd name="T65" fmla="*/ 435 h 624"/>
                <a:gd name="T66" fmla="*/ 39 w 69"/>
                <a:gd name="T67" fmla="*/ 466 h 624"/>
                <a:gd name="T68" fmla="*/ 29 w 69"/>
                <a:gd name="T69" fmla="*/ 489 h 624"/>
                <a:gd name="T70" fmla="*/ 29 w 69"/>
                <a:gd name="T71" fmla="*/ 466 h 624"/>
                <a:gd name="T72" fmla="*/ 39 w 69"/>
                <a:gd name="T73" fmla="*/ 501 h 624"/>
                <a:gd name="T74" fmla="*/ 29 w 69"/>
                <a:gd name="T75" fmla="*/ 523 h 624"/>
                <a:gd name="T76" fmla="*/ 29 w 69"/>
                <a:gd name="T77" fmla="*/ 501 h 624"/>
                <a:gd name="T78" fmla="*/ 39 w 69"/>
                <a:gd name="T79" fmla="*/ 534 h 624"/>
                <a:gd name="T80" fmla="*/ 29 w 69"/>
                <a:gd name="T81" fmla="*/ 557 h 624"/>
                <a:gd name="T82" fmla="*/ 29 w 69"/>
                <a:gd name="T83" fmla="*/ 534 h 624"/>
                <a:gd name="T84" fmla="*/ 39 w 69"/>
                <a:gd name="T85" fmla="*/ 567 h 624"/>
                <a:gd name="T86" fmla="*/ 29 w 69"/>
                <a:gd name="T87" fmla="*/ 590 h 624"/>
                <a:gd name="T88" fmla="*/ 29 w 69"/>
                <a:gd name="T89" fmla="*/ 567 h 624"/>
                <a:gd name="T90" fmla="*/ 39 w 69"/>
                <a:gd name="T91" fmla="*/ 602 h 624"/>
                <a:gd name="T92" fmla="*/ 29 w 69"/>
                <a:gd name="T93" fmla="*/ 624 h 624"/>
                <a:gd name="T94" fmla="*/ 29 w 69"/>
                <a:gd name="T95" fmla="*/ 602 h 624"/>
                <a:gd name="T96" fmla="*/ 69 w 69"/>
                <a:gd name="T97" fmla="*/ 69 h 624"/>
                <a:gd name="T98" fmla="*/ 39 w 69"/>
                <a:gd name="T99" fmla="*/ 87 h 624"/>
                <a:gd name="T100" fmla="*/ 29 w 69"/>
                <a:gd name="T101" fmla="*/ 69 h 624"/>
                <a:gd name="T102" fmla="*/ 34 w 69"/>
                <a:gd name="T103"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24">
                  <a:moveTo>
                    <a:pt x="39" y="121"/>
                  </a:moveTo>
                  <a:lnTo>
                    <a:pt x="39" y="99"/>
                  </a:lnTo>
                  <a:lnTo>
                    <a:pt x="29" y="99"/>
                  </a:lnTo>
                  <a:lnTo>
                    <a:pt x="29" y="121"/>
                  </a:lnTo>
                  <a:lnTo>
                    <a:pt x="39" y="121"/>
                  </a:lnTo>
                  <a:lnTo>
                    <a:pt x="39" y="121"/>
                  </a:lnTo>
                  <a:close/>
                  <a:moveTo>
                    <a:pt x="39" y="155"/>
                  </a:moveTo>
                  <a:lnTo>
                    <a:pt x="39" y="132"/>
                  </a:lnTo>
                  <a:lnTo>
                    <a:pt x="29" y="132"/>
                  </a:lnTo>
                  <a:lnTo>
                    <a:pt x="29" y="155"/>
                  </a:lnTo>
                  <a:lnTo>
                    <a:pt x="39" y="155"/>
                  </a:lnTo>
                  <a:lnTo>
                    <a:pt x="39" y="155"/>
                  </a:lnTo>
                  <a:close/>
                  <a:moveTo>
                    <a:pt x="39" y="188"/>
                  </a:moveTo>
                  <a:lnTo>
                    <a:pt x="39" y="167"/>
                  </a:lnTo>
                  <a:lnTo>
                    <a:pt x="29" y="167"/>
                  </a:lnTo>
                  <a:lnTo>
                    <a:pt x="29" y="188"/>
                  </a:lnTo>
                  <a:lnTo>
                    <a:pt x="39" y="188"/>
                  </a:lnTo>
                  <a:lnTo>
                    <a:pt x="39" y="188"/>
                  </a:lnTo>
                  <a:close/>
                  <a:moveTo>
                    <a:pt x="39" y="222"/>
                  </a:moveTo>
                  <a:lnTo>
                    <a:pt x="39" y="200"/>
                  </a:lnTo>
                  <a:lnTo>
                    <a:pt x="29" y="200"/>
                  </a:lnTo>
                  <a:lnTo>
                    <a:pt x="29" y="222"/>
                  </a:lnTo>
                  <a:lnTo>
                    <a:pt x="39" y="222"/>
                  </a:lnTo>
                  <a:lnTo>
                    <a:pt x="39" y="222"/>
                  </a:lnTo>
                  <a:close/>
                  <a:moveTo>
                    <a:pt x="39" y="256"/>
                  </a:moveTo>
                  <a:lnTo>
                    <a:pt x="39" y="233"/>
                  </a:lnTo>
                  <a:lnTo>
                    <a:pt x="29" y="233"/>
                  </a:lnTo>
                  <a:lnTo>
                    <a:pt x="29" y="256"/>
                  </a:lnTo>
                  <a:lnTo>
                    <a:pt x="39" y="256"/>
                  </a:lnTo>
                  <a:lnTo>
                    <a:pt x="39" y="256"/>
                  </a:lnTo>
                  <a:close/>
                  <a:moveTo>
                    <a:pt x="39" y="290"/>
                  </a:moveTo>
                  <a:lnTo>
                    <a:pt x="39" y="268"/>
                  </a:lnTo>
                  <a:lnTo>
                    <a:pt x="29" y="268"/>
                  </a:lnTo>
                  <a:lnTo>
                    <a:pt x="29" y="290"/>
                  </a:lnTo>
                  <a:lnTo>
                    <a:pt x="39" y="290"/>
                  </a:lnTo>
                  <a:lnTo>
                    <a:pt x="39" y="290"/>
                  </a:lnTo>
                  <a:close/>
                  <a:moveTo>
                    <a:pt x="39" y="324"/>
                  </a:moveTo>
                  <a:lnTo>
                    <a:pt x="39" y="301"/>
                  </a:lnTo>
                  <a:lnTo>
                    <a:pt x="29" y="301"/>
                  </a:lnTo>
                  <a:lnTo>
                    <a:pt x="29" y="324"/>
                  </a:lnTo>
                  <a:lnTo>
                    <a:pt x="39" y="324"/>
                  </a:lnTo>
                  <a:lnTo>
                    <a:pt x="39" y="324"/>
                  </a:lnTo>
                  <a:close/>
                  <a:moveTo>
                    <a:pt x="39" y="357"/>
                  </a:moveTo>
                  <a:lnTo>
                    <a:pt x="39" y="334"/>
                  </a:lnTo>
                  <a:lnTo>
                    <a:pt x="29" y="334"/>
                  </a:lnTo>
                  <a:lnTo>
                    <a:pt x="29" y="357"/>
                  </a:lnTo>
                  <a:lnTo>
                    <a:pt x="39" y="357"/>
                  </a:lnTo>
                  <a:lnTo>
                    <a:pt x="39" y="357"/>
                  </a:lnTo>
                  <a:close/>
                  <a:moveTo>
                    <a:pt x="39" y="391"/>
                  </a:moveTo>
                  <a:lnTo>
                    <a:pt x="39" y="369"/>
                  </a:lnTo>
                  <a:lnTo>
                    <a:pt x="29" y="369"/>
                  </a:lnTo>
                  <a:lnTo>
                    <a:pt x="29" y="391"/>
                  </a:lnTo>
                  <a:lnTo>
                    <a:pt x="39" y="391"/>
                  </a:lnTo>
                  <a:lnTo>
                    <a:pt x="39" y="391"/>
                  </a:lnTo>
                  <a:close/>
                  <a:moveTo>
                    <a:pt x="39" y="425"/>
                  </a:moveTo>
                  <a:lnTo>
                    <a:pt x="39" y="402"/>
                  </a:lnTo>
                  <a:lnTo>
                    <a:pt x="29" y="402"/>
                  </a:lnTo>
                  <a:lnTo>
                    <a:pt x="29" y="425"/>
                  </a:lnTo>
                  <a:lnTo>
                    <a:pt x="39" y="425"/>
                  </a:lnTo>
                  <a:lnTo>
                    <a:pt x="39" y="425"/>
                  </a:lnTo>
                  <a:close/>
                  <a:moveTo>
                    <a:pt x="29" y="435"/>
                  </a:moveTo>
                  <a:lnTo>
                    <a:pt x="29" y="456"/>
                  </a:lnTo>
                  <a:lnTo>
                    <a:pt x="39" y="456"/>
                  </a:lnTo>
                  <a:lnTo>
                    <a:pt x="39" y="435"/>
                  </a:lnTo>
                  <a:lnTo>
                    <a:pt x="29" y="435"/>
                  </a:lnTo>
                  <a:lnTo>
                    <a:pt x="29" y="435"/>
                  </a:lnTo>
                  <a:close/>
                  <a:moveTo>
                    <a:pt x="29" y="466"/>
                  </a:moveTo>
                  <a:lnTo>
                    <a:pt x="39" y="466"/>
                  </a:lnTo>
                  <a:lnTo>
                    <a:pt x="39" y="489"/>
                  </a:lnTo>
                  <a:lnTo>
                    <a:pt x="29" y="489"/>
                  </a:lnTo>
                  <a:lnTo>
                    <a:pt x="29" y="466"/>
                  </a:lnTo>
                  <a:lnTo>
                    <a:pt x="29" y="466"/>
                  </a:lnTo>
                  <a:close/>
                  <a:moveTo>
                    <a:pt x="29" y="501"/>
                  </a:moveTo>
                  <a:lnTo>
                    <a:pt x="39" y="501"/>
                  </a:lnTo>
                  <a:lnTo>
                    <a:pt x="39" y="523"/>
                  </a:lnTo>
                  <a:lnTo>
                    <a:pt x="29" y="523"/>
                  </a:lnTo>
                  <a:lnTo>
                    <a:pt x="29" y="501"/>
                  </a:lnTo>
                  <a:lnTo>
                    <a:pt x="29" y="501"/>
                  </a:lnTo>
                  <a:close/>
                  <a:moveTo>
                    <a:pt x="29" y="534"/>
                  </a:moveTo>
                  <a:lnTo>
                    <a:pt x="39" y="534"/>
                  </a:lnTo>
                  <a:lnTo>
                    <a:pt x="39" y="557"/>
                  </a:lnTo>
                  <a:lnTo>
                    <a:pt x="29" y="557"/>
                  </a:lnTo>
                  <a:lnTo>
                    <a:pt x="29" y="534"/>
                  </a:lnTo>
                  <a:lnTo>
                    <a:pt x="29" y="534"/>
                  </a:lnTo>
                  <a:close/>
                  <a:moveTo>
                    <a:pt x="29" y="567"/>
                  </a:moveTo>
                  <a:lnTo>
                    <a:pt x="39" y="567"/>
                  </a:lnTo>
                  <a:lnTo>
                    <a:pt x="39" y="590"/>
                  </a:lnTo>
                  <a:lnTo>
                    <a:pt x="29" y="590"/>
                  </a:lnTo>
                  <a:lnTo>
                    <a:pt x="29" y="567"/>
                  </a:lnTo>
                  <a:lnTo>
                    <a:pt x="29" y="567"/>
                  </a:lnTo>
                  <a:close/>
                  <a:moveTo>
                    <a:pt x="29" y="602"/>
                  </a:moveTo>
                  <a:lnTo>
                    <a:pt x="39" y="602"/>
                  </a:lnTo>
                  <a:lnTo>
                    <a:pt x="39" y="624"/>
                  </a:lnTo>
                  <a:lnTo>
                    <a:pt x="29" y="624"/>
                  </a:lnTo>
                  <a:lnTo>
                    <a:pt x="29" y="602"/>
                  </a:lnTo>
                  <a:lnTo>
                    <a:pt x="29" y="602"/>
                  </a:lnTo>
                  <a:close/>
                  <a:moveTo>
                    <a:pt x="34" y="0"/>
                  </a:moveTo>
                  <a:lnTo>
                    <a:pt x="69" y="69"/>
                  </a:lnTo>
                  <a:lnTo>
                    <a:pt x="39" y="69"/>
                  </a:lnTo>
                  <a:lnTo>
                    <a:pt x="39" y="87"/>
                  </a:lnTo>
                  <a:lnTo>
                    <a:pt x="29" y="87"/>
                  </a:lnTo>
                  <a:lnTo>
                    <a:pt x="29" y="69"/>
                  </a:lnTo>
                  <a:lnTo>
                    <a:pt x="0" y="69"/>
                  </a:lnTo>
                  <a:lnTo>
                    <a:pt x="34" y="0"/>
                  </a:lnTo>
                  <a:lnTo>
                    <a:pt x="34"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49" name="Freeform 51"/>
            <p:cNvSpPr>
              <a:spLocks noEditPoints="1"/>
            </p:cNvSpPr>
            <p:nvPr/>
          </p:nvSpPr>
          <p:spPr bwMode="auto">
            <a:xfrm>
              <a:off x="4948437" y="4227681"/>
              <a:ext cx="280913" cy="292046"/>
            </a:xfrm>
            <a:custGeom>
              <a:avLst/>
              <a:gdLst>
                <a:gd name="T0" fmla="*/ 181 w 210"/>
                <a:gd name="T1" fmla="*/ 219 h 219"/>
                <a:gd name="T2" fmla="*/ 210 w 210"/>
                <a:gd name="T3" fmla="*/ 161 h 219"/>
                <a:gd name="T4" fmla="*/ 185 w 210"/>
                <a:gd name="T5" fmla="*/ 161 h 219"/>
                <a:gd name="T6" fmla="*/ 185 w 210"/>
                <a:gd name="T7" fmla="*/ 145 h 219"/>
                <a:gd name="T8" fmla="*/ 176 w 210"/>
                <a:gd name="T9" fmla="*/ 145 h 219"/>
                <a:gd name="T10" fmla="*/ 176 w 210"/>
                <a:gd name="T11" fmla="*/ 161 h 219"/>
                <a:gd name="T12" fmla="*/ 152 w 210"/>
                <a:gd name="T13" fmla="*/ 161 h 219"/>
                <a:gd name="T14" fmla="*/ 181 w 210"/>
                <a:gd name="T15" fmla="*/ 219 h 219"/>
                <a:gd name="T16" fmla="*/ 0 w 210"/>
                <a:gd name="T17" fmla="*/ 0 h 219"/>
                <a:gd name="T18" fmla="*/ 0 w 210"/>
                <a:gd name="T19" fmla="*/ 9 h 219"/>
                <a:gd name="T20" fmla="*/ 19 w 210"/>
                <a:gd name="T21" fmla="*/ 9 h 219"/>
                <a:gd name="T22" fmla="*/ 19 w 210"/>
                <a:gd name="T23" fmla="*/ 0 h 219"/>
                <a:gd name="T24" fmla="*/ 0 w 210"/>
                <a:gd name="T25" fmla="*/ 0 h 219"/>
                <a:gd name="T26" fmla="*/ 28 w 210"/>
                <a:gd name="T27" fmla="*/ 0 h 219"/>
                <a:gd name="T28" fmla="*/ 28 w 210"/>
                <a:gd name="T29" fmla="*/ 9 h 219"/>
                <a:gd name="T30" fmla="*/ 47 w 210"/>
                <a:gd name="T31" fmla="*/ 9 h 219"/>
                <a:gd name="T32" fmla="*/ 47 w 210"/>
                <a:gd name="T33" fmla="*/ 0 h 219"/>
                <a:gd name="T34" fmla="*/ 28 w 210"/>
                <a:gd name="T35" fmla="*/ 0 h 219"/>
                <a:gd name="T36" fmla="*/ 57 w 210"/>
                <a:gd name="T37" fmla="*/ 0 h 219"/>
                <a:gd name="T38" fmla="*/ 57 w 210"/>
                <a:gd name="T39" fmla="*/ 9 h 219"/>
                <a:gd name="T40" fmla="*/ 76 w 210"/>
                <a:gd name="T41" fmla="*/ 9 h 219"/>
                <a:gd name="T42" fmla="*/ 76 w 210"/>
                <a:gd name="T43" fmla="*/ 0 h 219"/>
                <a:gd name="T44" fmla="*/ 57 w 210"/>
                <a:gd name="T45" fmla="*/ 0 h 219"/>
                <a:gd name="T46" fmla="*/ 85 w 210"/>
                <a:gd name="T47" fmla="*/ 0 h 219"/>
                <a:gd name="T48" fmla="*/ 85 w 210"/>
                <a:gd name="T49" fmla="*/ 9 h 219"/>
                <a:gd name="T50" fmla="*/ 103 w 210"/>
                <a:gd name="T51" fmla="*/ 10 h 219"/>
                <a:gd name="T52" fmla="*/ 105 w 210"/>
                <a:gd name="T53" fmla="*/ 1 h 219"/>
                <a:gd name="T54" fmla="*/ 85 w 210"/>
                <a:gd name="T55" fmla="*/ 0 h 219"/>
                <a:gd name="T56" fmla="*/ 114 w 210"/>
                <a:gd name="T57" fmla="*/ 3 h 219"/>
                <a:gd name="T58" fmla="*/ 133 w 210"/>
                <a:gd name="T59" fmla="*/ 8 h 219"/>
                <a:gd name="T60" fmla="*/ 130 w 210"/>
                <a:gd name="T61" fmla="*/ 17 h 219"/>
                <a:gd name="T62" fmla="*/ 112 w 210"/>
                <a:gd name="T63" fmla="*/ 12 h 219"/>
                <a:gd name="T64" fmla="*/ 114 w 210"/>
                <a:gd name="T65" fmla="*/ 3 h 219"/>
                <a:gd name="T66" fmla="*/ 142 w 210"/>
                <a:gd name="T67" fmla="*/ 13 h 219"/>
                <a:gd name="T68" fmla="*/ 158 w 210"/>
                <a:gd name="T69" fmla="*/ 24 h 219"/>
                <a:gd name="T70" fmla="*/ 152 w 210"/>
                <a:gd name="T71" fmla="*/ 31 h 219"/>
                <a:gd name="T72" fmla="*/ 138 w 210"/>
                <a:gd name="T73" fmla="*/ 21 h 219"/>
                <a:gd name="T74" fmla="*/ 142 w 210"/>
                <a:gd name="T75" fmla="*/ 13 h 219"/>
                <a:gd name="T76" fmla="*/ 165 w 210"/>
                <a:gd name="T77" fmla="*/ 32 h 219"/>
                <a:gd name="T78" fmla="*/ 175 w 210"/>
                <a:gd name="T79" fmla="*/ 49 h 219"/>
                <a:gd name="T80" fmla="*/ 167 w 210"/>
                <a:gd name="T81" fmla="*/ 53 h 219"/>
                <a:gd name="T82" fmla="*/ 158 w 210"/>
                <a:gd name="T83" fmla="*/ 38 h 219"/>
                <a:gd name="T84" fmla="*/ 165 w 210"/>
                <a:gd name="T85" fmla="*/ 32 h 219"/>
                <a:gd name="T86" fmla="*/ 179 w 210"/>
                <a:gd name="T87" fmla="*/ 58 h 219"/>
                <a:gd name="T88" fmla="*/ 184 w 210"/>
                <a:gd name="T89" fmla="*/ 77 h 219"/>
                <a:gd name="T90" fmla="*/ 174 w 210"/>
                <a:gd name="T91" fmla="*/ 79 h 219"/>
                <a:gd name="T92" fmla="*/ 170 w 210"/>
                <a:gd name="T93" fmla="*/ 61 h 219"/>
                <a:gd name="T94" fmla="*/ 179 w 210"/>
                <a:gd name="T95" fmla="*/ 58 h 219"/>
                <a:gd name="T96" fmla="*/ 185 w 210"/>
                <a:gd name="T97" fmla="*/ 87 h 219"/>
                <a:gd name="T98" fmla="*/ 185 w 210"/>
                <a:gd name="T99" fmla="*/ 106 h 219"/>
                <a:gd name="T100" fmla="*/ 176 w 210"/>
                <a:gd name="T101" fmla="*/ 106 h 219"/>
                <a:gd name="T102" fmla="*/ 175 w 210"/>
                <a:gd name="T103" fmla="*/ 88 h 219"/>
                <a:gd name="T104" fmla="*/ 185 w 210"/>
                <a:gd name="T105" fmla="*/ 87 h 219"/>
                <a:gd name="T106" fmla="*/ 185 w 210"/>
                <a:gd name="T107" fmla="*/ 116 h 219"/>
                <a:gd name="T108" fmla="*/ 185 w 210"/>
                <a:gd name="T109" fmla="*/ 135 h 219"/>
                <a:gd name="T110" fmla="*/ 176 w 210"/>
                <a:gd name="T111" fmla="*/ 135 h 219"/>
                <a:gd name="T112" fmla="*/ 176 w 210"/>
                <a:gd name="T113" fmla="*/ 116 h 219"/>
                <a:gd name="T114" fmla="*/ 185 w 210"/>
                <a:gd name="T115" fmla="*/ 1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0" h="219">
                  <a:moveTo>
                    <a:pt x="181" y="219"/>
                  </a:moveTo>
                  <a:cubicBezTo>
                    <a:pt x="210" y="161"/>
                    <a:pt x="210" y="161"/>
                    <a:pt x="210" y="161"/>
                  </a:cubicBezTo>
                  <a:cubicBezTo>
                    <a:pt x="185" y="161"/>
                    <a:pt x="185" y="161"/>
                    <a:pt x="185" y="161"/>
                  </a:cubicBezTo>
                  <a:cubicBezTo>
                    <a:pt x="185" y="145"/>
                    <a:pt x="185" y="145"/>
                    <a:pt x="185" y="145"/>
                  </a:cubicBezTo>
                  <a:cubicBezTo>
                    <a:pt x="176" y="145"/>
                    <a:pt x="176" y="145"/>
                    <a:pt x="176" y="145"/>
                  </a:cubicBezTo>
                  <a:cubicBezTo>
                    <a:pt x="176" y="161"/>
                    <a:pt x="176" y="161"/>
                    <a:pt x="176" y="161"/>
                  </a:cubicBezTo>
                  <a:cubicBezTo>
                    <a:pt x="152" y="161"/>
                    <a:pt x="152" y="161"/>
                    <a:pt x="152" y="161"/>
                  </a:cubicBezTo>
                  <a:cubicBezTo>
                    <a:pt x="181" y="219"/>
                    <a:pt x="181" y="219"/>
                    <a:pt x="181" y="219"/>
                  </a:cubicBezTo>
                  <a:close/>
                  <a:moveTo>
                    <a:pt x="0" y="0"/>
                  </a:moveTo>
                  <a:cubicBezTo>
                    <a:pt x="0" y="9"/>
                    <a:pt x="0" y="9"/>
                    <a:pt x="0" y="9"/>
                  </a:cubicBezTo>
                  <a:cubicBezTo>
                    <a:pt x="19" y="9"/>
                    <a:pt x="19" y="9"/>
                    <a:pt x="19" y="9"/>
                  </a:cubicBezTo>
                  <a:cubicBezTo>
                    <a:pt x="19" y="0"/>
                    <a:pt x="19" y="0"/>
                    <a:pt x="19" y="0"/>
                  </a:cubicBezTo>
                  <a:cubicBezTo>
                    <a:pt x="0" y="0"/>
                    <a:pt x="0" y="0"/>
                    <a:pt x="0" y="0"/>
                  </a:cubicBezTo>
                  <a:close/>
                  <a:moveTo>
                    <a:pt x="28" y="0"/>
                  </a:moveTo>
                  <a:cubicBezTo>
                    <a:pt x="28" y="9"/>
                    <a:pt x="28" y="9"/>
                    <a:pt x="28" y="9"/>
                  </a:cubicBezTo>
                  <a:cubicBezTo>
                    <a:pt x="47" y="9"/>
                    <a:pt x="47" y="9"/>
                    <a:pt x="47" y="9"/>
                  </a:cubicBezTo>
                  <a:cubicBezTo>
                    <a:pt x="47" y="0"/>
                    <a:pt x="47" y="0"/>
                    <a:pt x="47" y="0"/>
                  </a:cubicBezTo>
                  <a:cubicBezTo>
                    <a:pt x="28" y="0"/>
                    <a:pt x="28" y="0"/>
                    <a:pt x="28" y="0"/>
                  </a:cubicBezTo>
                  <a:close/>
                  <a:moveTo>
                    <a:pt x="57" y="0"/>
                  </a:moveTo>
                  <a:cubicBezTo>
                    <a:pt x="57" y="9"/>
                    <a:pt x="57" y="9"/>
                    <a:pt x="57" y="9"/>
                  </a:cubicBezTo>
                  <a:cubicBezTo>
                    <a:pt x="76" y="9"/>
                    <a:pt x="76" y="9"/>
                    <a:pt x="76" y="9"/>
                  </a:cubicBezTo>
                  <a:cubicBezTo>
                    <a:pt x="76" y="0"/>
                    <a:pt x="76" y="0"/>
                    <a:pt x="76" y="0"/>
                  </a:cubicBezTo>
                  <a:cubicBezTo>
                    <a:pt x="57" y="0"/>
                    <a:pt x="57" y="0"/>
                    <a:pt x="57" y="0"/>
                  </a:cubicBezTo>
                  <a:close/>
                  <a:moveTo>
                    <a:pt x="85" y="0"/>
                  </a:moveTo>
                  <a:cubicBezTo>
                    <a:pt x="85" y="9"/>
                    <a:pt x="85" y="9"/>
                    <a:pt x="85" y="9"/>
                  </a:cubicBezTo>
                  <a:cubicBezTo>
                    <a:pt x="103" y="10"/>
                    <a:pt x="103" y="10"/>
                    <a:pt x="103" y="10"/>
                  </a:cubicBezTo>
                  <a:cubicBezTo>
                    <a:pt x="105" y="1"/>
                    <a:pt x="105" y="1"/>
                    <a:pt x="105" y="1"/>
                  </a:cubicBezTo>
                  <a:cubicBezTo>
                    <a:pt x="85" y="0"/>
                    <a:pt x="85" y="0"/>
                    <a:pt x="85" y="0"/>
                  </a:cubicBezTo>
                  <a:close/>
                  <a:moveTo>
                    <a:pt x="114" y="3"/>
                  </a:moveTo>
                  <a:cubicBezTo>
                    <a:pt x="133" y="8"/>
                    <a:pt x="133" y="8"/>
                    <a:pt x="133" y="8"/>
                  </a:cubicBezTo>
                  <a:cubicBezTo>
                    <a:pt x="130" y="17"/>
                    <a:pt x="130" y="17"/>
                    <a:pt x="130" y="17"/>
                  </a:cubicBezTo>
                  <a:cubicBezTo>
                    <a:pt x="124" y="14"/>
                    <a:pt x="118" y="13"/>
                    <a:pt x="112" y="12"/>
                  </a:cubicBezTo>
                  <a:cubicBezTo>
                    <a:pt x="114" y="3"/>
                    <a:pt x="114" y="3"/>
                    <a:pt x="114" y="3"/>
                  </a:cubicBezTo>
                  <a:close/>
                  <a:moveTo>
                    <a:pt x="142" y="13"/>
                  </a:moveTo>
                  <a:cubicBezTo>
                    <a:pt x="158" y="24"/>
                    <a:pt x="158" y="24"/>
                    <a:pt x="158" y="24"/>
                  </a:cubicBezTo>
                  <a:cubicBezTo>
                    <a:pt x="152" y="31"/>
                    <a:pt x="152" y="31"/>
                    <a:pt x="152" y="31"/>
                  </a:cubicBezTo>
                  <a:cubicBezTo>
                    <a:pt x="138" y="21"/>
                    <a:pt x="138" y="21"/>
                    <a:pt x="138" y="21"/>
                  </a:cubicBezTo>
                  <a:cubicBezTo>
                    <a:pt x="142" y="13"/>
                    <a:pt x="142" y="13"/>
                    <a:pt x="142" y="13"/>
                  </a:cubicBezTo>
                  <a:close/>
                  <a:moveTo>
                    <a:pt x="165" y="32"/>
                  </a:moveTo>
                  <a:cubicBezTo>
                    <a:pt x="175" y="49"/>
                    <a:pt x="175" y="49"/>
                    <a:pt x="175" y="49"/>
                  </a:cubicBezTo>
                  <a:cubicBezTo>
                    <a:pt x="167" y="53"/>
                    <a:pt x="167" y="53"/>
                    <a:pt x="167" y="53"/>
                  </a:cubicBezTo>
                  <a:cubicBezTo>
                    <a:pt x="158" y="38"/>
                    <a:pt x="158" y="38"/>
                    <a:pt x="158" y="38"/>
                  </a:cubicBezTo>
                  <a:cubicBezTo>
                    <a:pt x="165" y="32"/>
                    <a:pt x="165" y="32"/>
                    <a:pt x="165" y="32"/>
                  </a:cubicBezTo>
                  <a:close/>
                  <a:moveTo>
                    <a:pt x="179" y="58"/>
                  </a:moveTo>
                  <a:cubicBezTo>
                    <a:pt x="184" y="77"/>
                    <a:pt x="184" y="77"/>
                    <a:pt x="184" y="77"/>
                  </a:cubicBezTo>
                  <a:cubicBezTo>
                    <a:pt x="174" y="79"/>
                    <a:pt x="174" y="79"/>
                    <a:pt x="174" y="79"/>
                  </a:cubicBezTo>
                  <a:cubicBezTo>
                    <a:pt x="170" y="61"/>
                    <a:pt x="170" y="61"/>
                    <a:pt x="170" y="61"/>
                  </a:cubicBezTo>
                  <a:cubicBezTo>
                    <a:pt x="179" y="58"/>
                    <a:pt x="179" y="58"/>
                    <a:pt x="179" y="58"/>
                  </a:cubicBezTo>
                  <a:close/>
                  <a:moveTo>
                    <a:pt x="185" y="87"/>
                  </a:moveTo>
                  <a:cubicBezTo>
                    <a:pt x="185" y="106"/>
                    <a:pt x="185" y="106"/>
                    <a:pt x="185" y="106"/>
                  </a:cubicBezTo>
                  <a:cubicBezTo>
                    <a:pt x="176" y="106"/>
                    <a:pt x="176" y="106"/>
                    <a:pt x="176" y="106"/>
                  </a:cubicBezTo>
                  <a:cubicBezTo>
                    <a:pt x="175" y="88"/>
                    <a:pt x="175" y="88"/>
                    <a:pt x="175" y="88"/>
                  </a:cubicBezTo>
                  <a:cubicBezTo>
                    <a:pt x="185" y="87"/>
                    <a:pt x="185" y="87"/>
                    <a:pt x="185" y="87"/>
                  </a:cubicBezTo>
                  <a:close/>
                  <a:moveTo>
                    <a:pt x="185" y="116"/>
                  </a:moveTo>
                  <a:cubicBezTo>
                    <a:pt x="185" y="135"/>
                    <a:pt x="185" y="135"/>
                    <a:pt x="185" y="135"/>
                  </a:cubicBezTo>
                  <a:cubicBezTo>
                    <a:pt x="176" y="135"/>
                    <a:pt x="176" y="135"/>
                    <a:pt x="176" y="135"/>
                  </a:cubicBezTo>
                  <a:cubicBezTo>
                    <a:pt x="176" y="116"/>
                    <a:pt x="176" y="116"/>
                    <a:pt x="176" y="116"/>
                  </a:cubicBezTo>
                  <a:cubicBezTo>
                    <a:pt x="185" y="116"/>
                    <a:pt x="185" y="116"/>
                    <a:pt x="185" y="11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50" name="Freeform 35"/>
            <p:cNvSpPr>
              <a:spLocks noChangeAspect="1" noEditPoints="1"/>
            </p:cNvSpPr>
            <p:nvPr/>
          </p:nvSpPr>
          <p:spPr bwMode="auto">
            <a:xfrm>
              <a:off x="5968930" y="3286466"/>
              <a:ext cx="252347" cy="169832"/>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1" name="Freeform 61"/>
            <p:cNvSpPr>
              <a:spLocks noChangeAspect="1"/>
            </p:cNvSpPr>
            <p:nvPr/>
          </p:nvSpPr>
          <p:spPr bwMode="auto">
            <a:xfrm>
              <a:off x="2907449" y="3557879"/>
              <a:ext cx="215843" cy="223796"/>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52" name="Group 24"/>
            <p:cNvGrpSpPr>
              <a:grpSpLocks noChangeAspect="1"/>
            </p:cNvGrpSpPr>
            <p:nvPr/>
          </p:nvGrpSpPr>
          <p:grpSpPr>
            <a:xfrm>
              <a:off x="5623995" y="4050629"/>
              <a:ext cx="216000" cy="243629"/>
              <a:chOff x="5513440" y="1766202"/>
              <a:chExt cx="429274" cy="484183"/>
            </a:xfrm>
            <a:solidFill>
              <a:schemeClr val="bg1"/>
            </a:solidFill>
          </p:grpSpPr>
          <p:sp>
            <p:nvSpPr>
              <p:cNvPr id="53"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5"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1" name="Group 33"/>
            <p:cNvGrpSpPr>
              <a:grpSpLocks noChangeAspect="1"/>
            </p:cNvGrpSpPr>
            <p:nvPr/>
          </p:nvGrpSpPr>
          <p:grpSpPr>
            <a:xfrm>
              <a:off x="3289372" y="3001710"/>
              <a:ext cx="216000" cy="183437"/>
              <a:chOff x="2950272" y="1314466"/>
              <a:chExt cx="496661" cy="421788"/>
            </a:xfrm>
            <a:solidFill>
              <a:schemeClr val="bg1"/>
            </a:solidFill>
          </p:grpSpPr>
          <p:sp>
            <p:nvSpPr>
              <p:cNvPr id="62" name="Freeform 12"/>
              <p:cNvSpPr>
                <a:spLocks/>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3"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4" name="Freeform 14"/>
              <p:cNvSpPr>
                <a:spLocks/>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5" name="Freeform 15"/>
              <p:cNvSpPr>
                <a:spLocks/>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6" name="Freeform 16"/>
              <p:cNvSpPr>
                <a:spLocks/>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7" name="Freeform 17"/>
              <p:cNvSpPr>
                <a:spLocks/>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9" name="组合 68"/>
            <p:cNvGrpSpPr>
              <a:grpSpLocks noChangeAspect="1"/>
            </p:cNvGrpSpPr>
            <p:nvPr/>
          </p:nvGrpSpPr>
          <p:grpSpPr>
            <a:xfrm>
              <a:off x="5493311" y="2633965"/>
              <a:ext cx="216000" cy="181725"/>
              <a:chOff x="5146675" y="766763"/>
              <a:chExt cx="1590676" cy="1338263"/>
            </a:xfrm>
            <a:solidFill>
              <a:schemeClr val="bg1"/>
            </a:solidFill>
          </p:grpSpPr>
          <p:sp>
            <p:nvSpPr>
              <p:cNvPr id="70" name="Oval 18"/>
              <p:cNvSpPr>
                <a:spLocks noChangeArrowheads="1"/>
              </p:cNvSpPr>
              <p:nvPr/>
            </p:nvSpPr>
            <p:spPr bwMode="auto">
              <a:xfrm>
                <a:off x="5675313" y="766763"/>
                <a:ext cx="533400" cy="534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1" name="Freeform 19"/>
              <p:cNvSpPr>
                <a:spLocks/>
              </p:cNvSpPr>
              <p:nvPr/>
            </p:nvSpPr>
            <p:spPr bwMode="auto">
              <a:xfrm>
                <a:off x="5511800" y="1344613"/>
                <a:ext cx="860425" cy="760413"/>
              </a:xfrm>
              <a:custGeom>
                <a:avLst/>
                <a:gdLst>
                  <a:gd name="T0" fmla="*/ 201 w 301"/>
                  <a:gd name="T1" fmla="*/ 0 h 266"/>
                  <a:gd name="T2" fmla="*/ 151 w 301"/>
                  <a:gd name="T3" fmla="*/ 67 h 266"/>
                  <a:gd name="T4" fmla="*/ 101 w 301"/>
                  <a:gd name="T5" fmla="*/ 0 h 266"/>
                  <a:gd name="T6" fmla="*/ 0 w 301"/>
                  <a:gd name="T7" fmla="*/ 144 h 266"/>
                  <a:gd name="T8" fmla="*/ 0 w 301"/>
                  <a:gd name="T9" fmla="*/ 235 h 266"/>
                  <a:gd name="T10" fmla="*/ 0 w 301"/>
                  <a:gd name="T11" fmla="*/ 235 h 266"/>
                  <a:gd name="T12" fmla="*/ 151 w 301"/>
                  <a:gd name="T13" fmla="*/ 266 h 266"/>
                  <a:gd name="T14" fmla="*/ 301 w 301"/>
                  <a:gd name="T15" fmla="*/ 235 h 266"/>
                  <a:gd name="T16" fmla="*/ 301 w 301"/>
                  <a:gd name="T17" fmla="*/ 235 h 266"/>
                  <a:gd name="T18" fmla="*/ 301 w 301"/>
                  <a:gd name="T19" fmla="*/ 144 h 266"/>
                  <a:gd name="T20" fmla="*/ 201 w 301"/>
                  <a:gd name="T21"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266">
                    <a:moveTo>
                      <a:pt x="201" y="0"/>
                    </a:moveTo>
                    <a:cubicBezTo>
                      <a:pt x="151" y="67"/>
                      <a:pt x="151" y="67"/>
                      <a:pt x="151" y="67"/>
                    </a:cubicBezTo>
                    <a:cubicBezTo>
                      <a:pt x="101" y="0"/>
                      <a:pt x="101" y="0"/>
                      <a:pt x="101" y="0"/>
                    </a:cubicBezTo>
                    <a:cubicBezTo>
                      <a:pt x="42" y="21"/>
                      <a:pt x="0" y="78"/>
                      <a:pt x="0" y="144"/>
                    </a:cubicBezTo>
                    <a:cubicBezTo>
                      <a:pt x="0" y="235"/>
                      <a:pt x="0" y="235"/>
                      <a:pt x="0" y="235"/>
                    </a:cubicBezTo>
                    <a:cubicBezTo>
                      <a:pt x="0" y="235"/>
                      <a:pt x="0" y="235"/>
                      <a:pt x="0" y="235"/>
                    </a:cubicBezTo>
                    <a:cubicBezTo>
                      <a:pt x="3" y="252"/>
                      <a:pt x="69" y="266"/>
                      <a:pt x="151" y="266"/>
                    </a:cubicBezTo>
                    <a:cubicBezTo>
                      <a:pt x="232" y="266"/>
                      <a:pt x="298" y="252"/>
                      <a:pt x="301" y="235"/>
                    </a:cubicBezTo>
                    <a:cubicBezTo>
                      <a:pt x="301" y="235"/>
                      <a:pt x="301" y="235"/>
                      <a:pt x="301" y="235"/>
                    </a:cubicBezTo>
                    <a:cubicBezTo>
                      <a:pt x="301" y="144"/>
                      <a:pt x="301" y="144"/>
                      <a:pt x="301" y="144"/>
                    </a:cubicBezTo>
                    <a:cubicBezTo>
                      <a:pt x="301" y="78"/>
                      <a:pt x="259" y="21"/>
                      <a:pt x="2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2" name="Freeform 20"/>
              <p:cNvSpPr>
                <a:spLocks/>
              </p:cNvSpPr>
              <p:nvPr/>
            </p:nvSpPr>
            <p:spPr bwMode="auto">
              <a:xfrm>
                <a:off x="5900738" y="1319213"/>
                <a:ext cx="85725" cy="50800"/>
              </a:xfrm>
              <a:custGeom>
                <a:avLst/>
                <a:gdLst>
                  <a:gd name="T0" fmla="*/ 30 w 30"/>
                  <a:gd name="T1" fmla="*/ 1 h 18"/>
                  <a:gd name="T2" fmla="*/ 15 w 30"/>
                  <a:gd name="T3" fmla="*/ 0 h 18"/>
                  <a:gd name="T4" fmla="*/ 1 w 30"/>
                  <a:gd name="T5" fmla="*/ 1 h 18"/>
                  <a:gd name="T6" fmla="*/ 7 w 30"/>
                  <a:gd name="T7" fmla="*/ 18 h 18"/>
                  <a:gd name="T8" fmla="*/ 24 w 30"/>
                  <a:gd name="T9" fmla="*/ 18 h 18"/>
                  <a:gd name="T10" fmla="*/ 30 w 30"/>
                  <a:gd name="T11" fmla="*/ 1 h 18"/>
                </a:gdLst>
                <a:ahLst/>
                <a:cxnLst>
                  <a:cxn ang="0">
                    <a:pos x="T0" y="T1"/>
                  </a:cxn>
                  <a:cxn ang="0">
                    <a:pos x="T2" y="T3"/>
                  </a:cxn>
                  <a:cxn ang="0">
                    <a:pos x="T4" y="T5"/>
                  </a:cxn>
                  <a:cxn ang="0">
                    <a:pos x="T6" y="T7"/>
                  </a:cxn>
                  <a:cxn ang="0">
                    <a:pos x="T8" y="T9"/>
                  </a:cxn>
                  <a:cxn ang="0">
                    <a:pos x="T10" y="T11"/>
                  </a:cxn>
                </a:cxnLst>
                <a:rect l="0" t="0" r="r" b="b"/>
                <a:pathLst>
                  <a:path w="30" h="18">
                    <a:moveTo>
                      <a:pt x="30" y="1"/>
                    </a:moveTo>
                    <a:cubicBezTo>
                      <a:pt x="25" y="0"/>
                      <a:pt x="20" y="0"/>
                      <a:pt x="15" y="0"/>
                    </a:cubicBezTo>
                    <a:cubicBezTo>
                      <a:pt x="10" y="0"/>
                      <a:pt x="6" y="0"/>
                      <a:pt x="1" y="1"/>
                    </a:cubicBezTo>
                    <a:cubicBezTo>
                      <a:pt x="1" y="1"/>
                      <a:pt x="0" y="11"/>
                      <a:pt x="7" y="18"/>
                    </a:cubicBezTo>
                    <a:cubicBezTo>
                      <a:pt x="7" y="18"/>
                      <a:pt x="18" y="18"/>
                      <a:pt x="24" y="18"/>
                    </a:cubicBezTo>
                    <a:cubicBezTo>
                      <a:pt x="24" y="18"/>
                      <a:pt x="30" y="12"/>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3" name="Freeform 21"/>
              <p:cNvSpPr>
                <a:spLocks/>
              </p:cNvSpPr>
              <p:nvPr/>
            </p:nvSpPr>
            <p:spPr bwMode="auto">
              <a:xfrm>
                <a:off x="5894388" y="1377951"/>
                <a:ext cx="95250" cy="130175"/>
              </a:xfrm>
              <a:custGeom>
                <a:avLst/>
                <a:gdLst>
                  <a:gd name="T0" fmla="*/ 15 w 60"/>
                  <a:gd name="T1" fmla="*/ 0 h 82"/>
                  <a:gd name="T2" fmla="*/ 47 w 60"/>
                  <a:gd name="T3" fmla="*/ 0 h 82"/>
                  <a:gd name="T4" fmla="*/ 60 w 60"/>
                  <a:gd name="T5" fmla="*/ 47 h 82"/>
                  <a:gd name="T6" fmla="*/ 31 w 60"/>
                  <a:gd name="T7" fmla="*/ 82 h 82"/>
                  <a:gd name="T8" fmla="*/ 0 w 60"/>
                  <a:gd name="T9" fmla="*/ 47 h 82"/>
                  <a:gd name="T10" fmla="*/ 15 w 60"/>
                  <a:gd name="T11" fmla="*/ 0 h 82"/>
                </a:gdLst>
                <a:ahLst/>
                <a:cxnLst>
                  <a:cxn ang="0">
                    <a:pos x="T0" y="T1"/>
                  </a:cxn>
                  <a:cxn ang="0">
                    <a:pos x="T2" y="T3"/>
                  </a:cxn>
                  <a:cxn ang="0">
                    <a:pos x="T4" y="T5"/>
                  </a:cxn>
                  <a:cxn ang="0">
                    <a:pos x="T6" y="T7"/>
                  </a:cxn>
                  <a:cxn ang="0">
                    <a:pos x="T8" y="T9"/>
                  </a:cxn>
                  <a:cxn ang="0">
                    <a:pos x="T10" y="T11"/>
                  </a:cxn>
                </a:cxnLst>
                <a:rect l="0" t="0" r="r" b="b"/>
                <a:pathLst>
                  <a:path w="60" h="82">
                    <a:moveTo>
                      <a:pt x="15" y="0"/>
                    </a:moveTo>
                    <a:lnTo>
                      <a:pt x="47" y="0"/>
                    </a:lnTo>
                    <a:lnTo>
                      <a:pt x="60" y="47"/>
                    </a:lnTo>
                    <a:lnTo>
                      <a:pt x="31" y="82"/>
                    </a:lnTo>
                    <a:lnTo>
                      <a:pt x="0" y="47"/>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4" name="Freeform 22"/>
              <p:cNvSpPr>
                <a:spLocks/>
              </p:cNvSpPr>
              <p:nvPr/>
            </p:nvSpPr>
            <p:spPr bwMode="auto">
              <a:xfrm>
                <a:off x="5432425" y="1427163"/>
                <a:ext cx="71438" cy="96838"/>
              </a:xfrm>
              <a:custGeom>
                <a:avLst/>
                <a:gdLst>
                  <a:gd name="T0" fmla="*/ 23 w 45"/>
                  <a:gd name="T1" fmla="*/ 61 h 61"/>
                  <a:gd name="T2" fmla="*/ 45 w 45"/>
                  <a:gd name="T3" fmla="*/ 34 h 61"/>
                  <a:gd name="T4" fmla="*/ 34 w 45"/>
                  <a:gd name="T5" fmla="*/ 0 h 61"/>
                  <a:gd name="T6" fmla="*/ 11 w 45"/>
                  <a:gd name="T7" fmla="*/ 0 h 61"/>
                  <a:gd name="T8" fmla="*/ 0 w 45"/>
                  <a:gd name="T9" fmla="*/ 34 h 61"/>
                  <a:gd name="T10" fmla="*/ 23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3" y="61"/>
                    </a:moveTo>
                    <a:lnTo>
                      <a:pt x="45" y="34"/>
                    </a:lnTo>
                    <a:lnTo>
                      <a:pt x="34" y="0"/>
                    </a:lnTo>
                    <a:lnTo>
                      <a:pt x="11" y="0"/>
                    </a:lnTo>
                    <a:lnTo>
                      <a:pt x="0" y="34"/>
                    </a:lnTo>
                    <a:lnTo>
                      <a:pt x="23"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5" name="Freeform 23"/>
              <p:cNvSpPr>
                <a:spLocks/>
              </p:cNvSpPr>
              <p:nvPr/>
            </p:nvSpPr>
            <p:spPr bwMode="auto">
              <a:xfrm>
                <a:off x="5146675" y="1401763"/>
                <a:ext cx="465138" cy="568325"/>
              </a:xfrm>
              <a:custGeom>
                <a:avLst/>
                <a:gdLst>
                  <a:gd name="T0" fmla="*/ 150 w 163"/>
                  <a:gd name="T1" fmla="*/ 0 h 199"/>
                  <a:gd name="T2" fmla="*/ 113 w 163"/>
                  <a:gd name="T3" fmla="*/ 50 h 199"/>
                  <a:gd name="T4" fmla="*/ 75 w 163"/>
                  <a:gd name="T5" fmla="*/ 0 h 199"/>
                  <a:gd name="T6" fmla="*/ 0 w 163"/>
                  <a:gd name="T7" fmla="*/ 108 h 199"/>
                  <a:gd name="T8" fmla="*/ 0 w 163"/>
                  <a:gd name="T9" fmla="*/ 176 h 199"/>
                  <a:gd name="T10" fmla="*/ 0 w 163"/>
                  <a:gd name="T11" fmla="*/ 176 h 199"/>
                  <a:gd name="T12" fmla="*/ 113 w 163"/>
                  <a:gd name="T13" fmla="*/ 199 h 199"/>
                  <a:gd name="T14" fmla="*/ 114 w 163"/>
                  <a:gd name="T15" fmla="*/ 199 h 199"/>
                  <a:gd name="T16" fmla="*/ 114 w 163"/>
                  <a:gd name="T17" fmla="*/ 124 h 199"/>
                  <a:gd name="T18" fmla="*/ 163 w 163"/>
                  <a:gd name="T19" fmla="*/ 6 h 199"/>
                  <a:gd name="T20" fmla="*/ 150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150" y="0"/>
                    </a:moveTo>
                    <a:cubicBezTo>
                      <a:pt x="113" y="50"/>
                      <a:pt x="113" y="50"/>
                      <a:pt x="113" y="50"/>
                    </a:cubicBezTo>
                    <a:cubicBezTo>
                      <a:pt x="75" y="0"/>
                      <a:pt x="75" y="0"/>
                      <a:pt x="75" y="0"/>
                    </a:cubicBezTo>
                    <a:cubicBezTo>
                      <a:pt x="31" y="16"/>
                      <a:pt x="0" y="58"/>
                      <a:pt x="0" y="108"/>
                    </a:cubicBezTo>
                    <a:cubicBezTo>
                      <a:pt x="0" y="176"/>
                      <a:pt x="0" y="176"/>
                      <a:pt x="0" y="176"/>
                    </a:cubicBezTo>
                    <a:cubicBezTo>
                      <a:pt x="0" y="176"/>
                      <a:pt x="0" y="176"/>
                      <a:pt x="0" y="176"/>
                    </a:cubicBezTo>
                    <a:cubicBezTo>
                      <a:pt x="2" y="189"/>
                      <a:pt x="52" y="199"/>
                      <a:pt x="113" y="199"/>
                    </a:cubicBezTo>
                    <a:cubicBezTo>
                      <a:pt x="113" y="199"/>
                      <a:pt x="114" y="199"/>
                      <a:pt x="114" y="199"/>
                    </a:cubicBezTo>
                    <a:cubicBezTo>
                      <a:pt x="114" y="124"/>
                      <a:pt x="114" y="124"/>
                      <a:pt x="114" y="124"/>
                    </a:cubicBezTo>
                    <a:cubicBezTo>
                      <a:pt x="114" y="78"/>
                      <a:pt x="133" y="36"/>
                      <a:pt x="163" y="6"/>
                    </a:cubicBezTo>
                    <a:cubicBezTo>
                      <a:pt x="159" y="3"/>
                      <a:pt x="155" y="2"/>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6" name="Freeform 24"/>
              <p:cNvSpPr>
                <a:spLocks/>
              </p:cNvSpPr>
              <p:nvPr/>
            </p:nvSpPr>
            <p:spPr bwMode="auto">
              <a:xfrm>
                <a:off x="5438775" y="1381126"/>
                <a:ext cx="61913" cy="41275"/>
              </a:xfrm>
              <a:custGeom>
                <a:avLst/>
                <a:gdLst>
                  <a:gd name="T0" fmla="*/ 18 w 22"/>
                  <a:gd name="T1" fmla="*/ 14 h 14"/>
                  <a:gd name="T2" fmla="*/ 22 w 22"/>
                  <a:gd name="T3" fmla="*/ 1 h 14"/>
                  <a:gd name="T4" fmla="*/ 11 w 22"/>
                  <a:gd name="T5" fmla="*/ 0 h 14"/>
                  <a:gd name="T6" fmla="*/ 0 w 22"/>
                  <a:gd name="T7" fmla="*/ 1 h 14"/>
                  <a:gd name="T8" fmla="*/ 5 w 22"/>
                  <a:gd name="T9" fmla="*/ 14 h 14"/>
                  <a:gd name="T10" fmla="*/ 18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8" y="14"/>
                    </a:moveTo>
                    <a:cubicBezTo>
                      <a:pt x="18" y="14"/>
                      <a:pt x="22" y="9"/>
                      <a:pt x="22" y="1"/>
                    </a:cubicBezTo>
                    <a:cubicBezTo>
                      <a:pt x="18" y="0"/>
                      <a:pt x="15" y="0"/>
                      <a:pt x="11" y="0"/>
                    </a:cubicBezTo>
                    <a:cubicBezTo>
                      <a:pt x="7" y="0"/>
                      <a:pt x="4" y="0"/>
                      <a:pt x="0" y="1"/>
                    </a:cubicBezTo>
                    <a:cubicBezTo>
                      <a:pt x="0" y="1"/>
                      <a:pt x="0" y="8"/>
                      <a:pt x="5" y="14"/>
                    </a:cubicBezTo>
                    <a:cubicBezTo>
                      <a:pt x="5" y="14"/>
                      <a:pt x="13" y="14"/>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7" name="Oval 25"/>
              <p:cNvSpPr>
                <a:spLocks noChangeArrowheads="1"/>
              </p:cNvSpPr>
              <p:nvPr/>
            </p:nvSpPr>
            <p:spPr bwMode="auto">
              <a:xfrm>
                <a:off x="5267325" y="966788"/>
                <a:ext cx="401638"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8" name="Freeform 26"/>
              <p:cNvSpPr>
                <a:spLocks/>
              </p:cNvSpPr>
              <p:nvPr/>
            </p:nvSpPr>
            <p:spPr bwMode="auto">
              <a:xfrm>
                <a:off x="6386513" y="1381126"/>
                <a:ext cx="61913" cy="41275"/>
              </a:xfrm>
              <a:custGeom>
                <a:avLst/>
                <a:gdLst>
                  <a:gd name="T0" fmla="*/ 17 w 22"/>
                  <a:gd name="T1" fmla="*/ 14 h 14"/>
                  <a:gd name="T2" fmla="*/ 22 w 22"/>
                  <a:gd name="T3" fmla="*/ 1 h 14"/>
                  <a:gd name="T4" fmla="*/ 11 w 22"/>
                  <a:gd name="T5" fmla="*/ 0 h 14"/>
                  <a:gd name="T6" fmla="*/ 0 w 22"/>
                  <a:gd name="T7" fmla="*/ 1 h 14"/>
                  <a:gd name="T8" fmla="*/ 5 w 22"/>
                  <a:gd name="T9" fmla="*/ 14 h 14"/>
                  <a:gd name="T10" fmla="*/ 17 w 22"/>
                  <a:gd name="T11" fmla="*/ 14 h 14"/>
                </a:gdLst>
                <a:ahLst/>
                <a:cxnLst>
                  <a:cxn ang="0">
                    <a:pos x="T0" y="T1"/>
                  </a:cxn>
                  <a:cxn ang="0">
                    <a:pos x="T2" y="T3"/>
                  </a:cxn>
                  <a:cxn ang="0">
                    <a:pos x="T4" y="T5"/>
                  </a:cxn>
                  <a:cxn ang="0">
                    <a:pos x="T6" y="T7"/>
                  </a:cxn>
                  <a:cxn ang="0">
                    <a:pos x="T8" y="T9"/>
                  </a:cxn>
                  <a:cxn ang="0">
                    <a:pos x="T10" y="T11"/>
                  </a:cxn>
                </a:cxnLst>
                <a:rect l="0" t="0" r="r" b="b"/>
                <a:pathLst>
                  <a:path w="22" h="14">
                    <a:moveTo>
                      <a:pt x="17" y="14"/>
                    </a:moveTo>
                    <a:cubicBezTo>
                      <a:pt x="17" y="14"/>
                      <a:pt x="22" y="9"/>
                      <a:pt x="22" y="1"/>
                    </a:cubicBezTo>
                    <a:cubicBezTo>
                      <a:pt x="18" y="0"/>
                      <a:pt x="15" y="0"/>
                      <a:pt x="11" y="0"/>
                    </a:cubicBezTo>
                    <a:cubicBezTo>
                      <a:pt x="7" y="0"/>
                      <a:pt x="4" y="0"/>
                      <a:pt x="0" y="1"/>
                    </a:cubicBezTo>
                    <a:cubicBezTo>
                      <a:pt x="0" y="1"/>
                      <a:pt x="0" y="8"/>
                      <a:pt x="5" y="14"/>
                    </a:cubicBezTo>
                    <a:cubicBezTo>
                      <a:pt x="5" y="14"/>
                      <a:pt x="13" y="14"/>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79" name="Freeform 27"/>
              <p:cNvSpPr>
                <a:spLocks/>
              </p:cNvSpPr>
              <p:nvPr/>
            </p:nvSpPr>
            <p:spPr bwMode="auto">
              <a:xfrm>
                <a:off x="6380163" y="1427163"/>
                <a:ext cx="71438" cy="96838"/>
              </a:xfrm>
              <a:custGeom>
                <a:avLst/>
                <a:gdLst>
                  <a:gd name="T0" fmla="*/ 24 w 45"/>
                  <a:gd name="T1" fmla="*/ 61 h 61"/>
                  <a:gd name="T2" fmla="*/ 45 w 45"/>
                  <a:gd name="T3" fmla="*/ 34 h 61"/>
                  <a:gd name="T4" fmla="*/ 34 w 45"/>
                  <a:gd name="T5" fmla="*/ 0 h 61"/>
                  <a:gd name="T6" fmla="*/ 11 w 45"/>
                  <a:gd name="T7" fmla="*/ 0 h 61"/>
                  <a:gd name="T8" fmla="*/ 0 w 45"/>
                  <a:gd name="T9" fmla="*/ 34 h 61"/>
                  <a:gd name="T10" fmla="*/ 24 w 45"/>
                  <a:gd name="T11" fmla="*/ 61 h 61"/>
                </a:gdLst>
                <a:ahLst/>
                <a:cxnLst>
                  <a:cxn ang="0">
                    <a:pos x="T0" y="T1"/>
                  </a:cxn>
                  <a:cxn ang="0">
                    <a:pos x="T2" y="T3"/>
                  </a:cxn>
                  <a:cxn ang="0">
                    <a:pos x="T4" y="T5"/>
                  </a:cxn>
                  <a:cxn ang="0">
                    <a:pos x="T6" y="T7"/>
                  </a:cxn>
                  <a:cxn ang="0">
                    <a:pos x="T8" y="T9"/>
                  </a:cxn>
                  <a:cxn ang="0">
                    <a:pos x="T10" y="T11"/>
                  </a:cxn>
                </a:cxnLst>
                <a:rect l="0" t="0" r="r" b="b"/>
                <a:pathLst>
                  <a:path w="45" h="61">
                    <a:moveTo>
                      <a:pt x="24" y="61"/>
                    </a:moveTo>
                    <a:lnTo>
                      <a:pt x="45" y="34"/>
                    </a:lnTo>
                    <a:lnTo>
                      <a:pt x="34" y="0"/>
                    </a:lnTo>
                    <a:lnTo>
                      <a:pt x="11" y="0"/>
                    </a:lnTo>
                    <a:lnTo>
                      <a:pt x="0" y="34"/>
                    </a:lnTo>
                    <a:lnTo>
                      <a:pt x="24"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0" name="Oval 28"/>
              <p:cNvSpPr>
                <a:spLocks noChangeArrowheads="1"/>
              </p:cNvSpPr>
              <p:nvPr/>
            </p:nvSpPr>
            <p:spPr bwMode="auto">
              <a:xfrm>
                <a:off x="6215063" y="966788"/>
                <a:ext cx="403225"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1" name="Freeform 29"/>
              <p:cNvSpPr>
                <a:spLocks/>
              </p:cNvSpPr>
              <p:nvPr/>
            </p:nvSpPr>
            <p:spPr bwMode="auto">
              <a:xfrm>
                <a:off x="6272213" y="1401763"/>
                <a:ext cx="465138" cy="568325"/>
              </a:xfrm>
              <a:custGeom>
                <a:avLst/>
                <a:gdLst>
                  <a:gd name="T0" fmla="*/ 88 w 163"/>
                  <a:gd name="T1" fmla="*/ 0 h 199"/>
                  <a:gd name="T2" fmla="*/ 51 w 163"/>
                  <a:gd name="T3" fmla="*/ 50 h 199"/>
                  <a:gd name="T4" fmla="*/ 13 w 163"/>
                  <a:gd name="T5" fmla="*/ 0 h 199"/>
                  <a:gd name="T6" fmla="*/ 0 w 163"/>
                  <a:gd name="T7" fmla="*/ 6 h 199"/>
                  <a:gd name="T8" fmla="*/ 49 w 163"/>
                  <a:gd name="T9" fmla="*/ 124 h 199"/>
                  <a:gd name="T10" fmla="*/ 49 w 163"/>
                  <a:gd name="T11" fmla="*/ 199 h 199"/>
                  <a:gd name="T12" fmla="*/ 51 w 163"/>
                  <a:gd name="T13" fmla="*/ 199 h 199"/>
                  <a:gd name="T14" fmla="*/ 163 w 163"/>
                  <a:gd name="T15" fmla="*/ 176 h 199"/>
                  <a:gd name="T16" fmla="*/ 163 w 163"/>
                  <a:gd name="T17" fmla="*/ 176 h 199"/>
                  <a:gd name="T18" fmla="*/ 163 w 163"/>
                  <a:gd name="T19" fmla="*/ 108 h 199"/>
                  <a:gd name="T20" fmla="*/ 88 w 163"/>
                  <a:gd name="T2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99">
                    <a:moveTo>
                      <a:pt x="88" y="0"/>
                    </a:moveTo>
                    <a:cubicBezTo>
                      <a:pt x="51" y="50"/>
                      <a:pt x="51" y="50"/>
                      <a:pt x="51" y="50"/>
                    </a:cubicBezTo>
                    <a:cubicBezTo>
                      <a:pt x="13" y="0"/>
                      <a:pt x="13" y="0"/>
                      <a:pt x="13" y="0"/>
                    </a:cubicBezTo>
                    <a:cubicBezTo>
                      <a:pt x="9" y="2"/>
                      <a:pt x="4" y="3"/>
                      <a:pt x="0" y="6"/>
                    </a:cubicBezTo>
                    <a:cubicBezTo>
                      <a:pt x="30" y="36"/>
                      <a:pt x="49" y="78"/>
                      <a:pt x="49" y="124"/>
                    </a:cubicBezTo>
                    <a:cubicBezTo>
                      <a:pt x="49" y="199"/>
                      <a:pt x="49" y="199"/>
                      <a:pt x="49" y="199"/>
                    </a:cubicBezTo>
                    <a:cubicBezTo>
                      <a:pt x="50" y="199"/>
                      <a:pt x="50" y="199"/>
                      <a:pt x="51" y="199"/>
                    </a:cubicBezTo>
                    <a:cubicBezTo>
                      <a:pt x="112" y="199"/>
                      <a:pt x="161" y="189"/>
                      <a:pt x="163" y="176"/>
                    </a:cubicBezTo>
                    <a:cubicBezTo>
                      <a:pt x="163" y="176"/>
                      <a:pt x="163" y="176"/>
                      <a:pt x="163" y="176"/>
                    </a:cubicBezTo>
                    <a:cubicBezTo>
                      <a:pt x="163" y="108"/>
                      <a:pt x="163" y="108"/>
                      <a:pt x="163" y="108"/>
                    </a:cubicBezTo>
                    <a:cubicBezTo>
                      <a:pt x="163" y="58"/>
                      <a:pt x="132" y="16"/>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82" name="组合 81"/>
            <p:cNvGrpSpPr>
              <a:grpSpLocks noChangeAspect="1"/>
            </p:cNvGrpSpPr>
            <p:nvPr/>
          </p:nvGrpSpPr>
          <p:grpSpPr>
            <a:xfrm>
              <a:off x="3205941" y="2344412"/>
              <a:ext cx="216000" cy="200444"/>
              <a:chOff x="5278438" y="2973388"/>
              <a:chExt cx="1344613" cy="1247775"/>
            </a:xfrm>
            <a:solidFill>
              <a:schemeClr val="bg1"/>
            </a:solidFill>
          </p:grpSpPr>
          <p:sp>
            <p:nvSpPr>
              <p:cNvPr id="83"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4" name="Freeform 68"/>
              <p:cNvSpPr>
                <a:spLocks/>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5" name="Freeform 69"/>
              <p:cNvSpPr>
                <a:spLocks/>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86"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grpSp>
        <p:grpSp>
          <p:nvGrpSpPr>
            <p:cNvPr id="87" name="组合 86"/>
            <p:cNvGrpSpPr>
              <a:grpSpLocks noChangeAspect="1"/>
            </p:cNvGrpSpPr>
            <p:nvPr/>
          </p:nvGrpSpPr>
          <p:grpSpPr>
            <a:xfrm>
              <a:off x="3706368" y="1913923"/>
              <a:ext cx="216000" cy="167043"/>
              <a:chOff x="3175" y="747713"/>
              <a:chExt cx="1751013" cy="1354138"/>
            </a:xfrm>
            <a:solidFill>
              <a:schemeClr val="bg1"/>
            </a:solidFill>
          </p:grpSpPr>
          <p:sp>
            <p:nvSpPr>
              <p:cNvPr id="88" name="Freeform 6"/>
              <p:cNvSpPr>
                <a:spLocks/>
              </p:cNvSpPr>
              <p:nvPr/>
            </p:nvSpPr>
            <p:spPr bwMode="auto">
              <a:xfrm>
                <a:off x="3175" y="747713"/>
                <a:ext cx="1308100" cy="854075"/>
              </a:xfrm>
              <a:custGeom>
                <a:avLst/>
                <a:gdLst>
                  <a:gd name="T0" fmla="*/ 357 w 458"/>
                  <a:gd name="T1" fmla="*/ 8 h 299"/>
                  <a:gd name="T2" fmla="*/ 184 w 458"/>
                  <a:gd name="T3" fmla="*/ 54 h 299"/>
                  <a:gd name="T4" fmla="*/ 40 w 458"/>
                  <a:gd name="T5" fmla="*/ 161 h 299"/>
                  <a:gd name="T6" fmla="*/ 35 w 458"/>
                  <a:gd name="T7" fmla="*/ 277 h 299"/>
                  <a:gd name="T8" fmla="*/ 36 w 458"/>
                  <a:gd name="T9" fmla="*/ 279 h 299"/>
                  <a:gd name="T10" fmla="*/ 85 w 458"/>
                  <a:gd name="T11" fmla="*/ 288 h 299"/>
                  <a:gd name="T12" fmla="*/ 133 w 458"/>
                  <a:gd name="T13" fmla="*/ 256 h 299"/>
                  <a:gd name="T14" fmla="*/ 142 w 458"/>
                  <a:gd name="T15" fmla="*/ 207 h 299"/>
                  <a:gd name="T16" fmla="*/ 128 w 458"/>
                  <a:gd name="T17" fmla="*/ 195 h 299"/>
                  <a:gd name="T18" fmla="*/ 211 w 458"/>
                  <a:gd name="T19" fmla="*/ 112 h 299"/>
                  <a:gd name="T20" fmla="*/ 211 w 458"/>
                  <a:gd name="T21" fmla="*/ 112 h 299"/>
                  <a:gd name="T22" fmla="*/ 212 w 458"/>
                  <a:gd name="T23" fmla="*/ 112 h 299"/>
                  <a:gd name="T24" fmla="*/ 212 w 458"/>
                  <a:gd name="T25" fmla="*/ 112 h 299"/>
                  <a:gd name="T26" fmla="*/ 212 w 458"/>
                  <a:gd name="T27" fmla="*/ 112 h 299"/>
                  <a:gd name="T28" fmla="*/ 329 w 458"/>
                  <a:gd name="T29" fmla="*/ 97 h 299"/>
                  <a:gd name="T30" fmla="*/ 330 w 458"/>
                  <a:gd name="T31" fmla="*/ 116 h 299"/>
                  <a:gd name="T32" fmla="*/ 374 w 458"/>
                  <a:gd name="T33" fmla="*/ 139 h 299"/>
                  <a:gd name="T34" fmla="*/ 429 w 458"/>
                  <a:gd name="T35" fmla="*/ 121 h 299"/>
                  <a:gd name="T36" fmla="*/ 452 w 458"/>
                  <a:gd name="T37" fmla="*/ 77 h 299"/>
                  <a:gd name="T38" fmla="*/ 451 w 458"/>
                  <a:gd name="T39" fmla="*/ 75 h 299"/>
                  <a:gd name="T40" fmla="*/ 357 w 458"/>
                  <a:gd name="T41" fmla="*/ 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8" h="299">
                    <a:moveTo>
                      <a:pt x="357" y="8"/>
                    </a:moveTo>
                    <a:cubicBezTo>
                      <a:pt x="288" y="0"/>
                      <a:pt x="191" y="50"/>
                      <a:pt x="184" y="54"/>
                    </a:cubicBezTo>
                    <a:cubicBezTo>
                      <a:pt x="176" y="58"/>
                      <a:pt x="77" y="103"/>
                      <a:pt x="40" y="161"/>
                    </a:cubicBezTo>
                    <a:cubicBezTo>
                      <a:pt x="0" y="225"/>
                      <a:pt x="34" y="276"/>
                      <a:pt x="35" y="277"/>
                    </a:cubicBezTo>
                    <a:cubicBezTo>
                      <a:pt x="35" y="278"/>
                      <a:pt x="36" y="278"/>
                      <a:pt x="36" y="279"/>
                    </a:cubicBezTo>
                    <a:cubicBezTo>
                      <a:pt x="47" y="295"/>
                      <a:pt x="69" y="299"/>
                      <a:pt x="85" y="288"/>
                    </a:cubicBezTo>
                    <a:cubicBezTo>
                      <a:pt x="133" y="256"/>
                      <a:pt x="133" y="256"/>
                      <a:pt x="133" y="256"/>
                    </a:cubicBezTo>
                    <a:cubicBezTo>
                      <a:pt x="149" y="245"/>
                      <a:pt x="153" y="223"/>
                      <a:pt x="142" y="207"/>
                    </a:cubicBezTo>
                    <a:cubicBezTo>
                      <a:pt x="138" y="201"/>
                      <a:pt x="133" y="197"/>
                      <a:pt x="128" y="195"/>
                    </a:cubicBezTo>
                    <a:cubicBezTo>
                      <a:pt x="111" y="157"/>
                      <a:pt x="200" y="117"/>
                      <a:pt x="211" y="112"/>
                    </a:cubicBezTo>
                    <a:cubicBezTo>
                      <a:pt x="211" y="112"/>
                      <a:pt x="211" y="112"/>
                      <a:pt x="211" y="112"/>
                    </a:cubicBezTo>
                    <a:cubicBezTo>
                      <a:pt x="211" y="112"/>
                      <a:pt x="211" y="112"/>
                      <a:pt x="212" y="112"/>
                    </a:cubicBezTo>
                    <a:cubicBezTo>
                      <a:pt x="212" y="112"/>
                      <a:pt x="212" y="112"/>
                      <a:pt x="212" y="112"/>
                    </a:cubicBezTo>
                    <a:cubicBezTo>
                      <a:pt x="212" y="112"/>
                      <a:pt x="212" y="112"/>
                      <a:pt x="212" y="112"/>
                    </a:cubicBezTo>
                    <a:cubicBezTo>
                      <a:pt x="223" y="106"/>
                      <a:pt x="310" y="61"/>
                      <a:pt x="329" y="97"/>
                    </a:cubicBezTo>
                    <a:cubicBezTo>
                      <a:pt x="328" y="103"/>
                      <a:pt x="328" y="109"/>
                      <a:pt x="330" y="116"/>
                    </a:cubicBezTo>
                    <a:cubicBezTo>
                      <a:pt x="335" y="134"/>
                      <a:pt x="355" y="145"/>
                      <a:pt x="374" y="139"/>
                    </a:cubicBezTo>
                    <a:cubicBezTo>
                      <a:pt x="429" y="121"/>
                      <a:pt x="429" y="121"/>
                      <a:pt x="429" y="121"/>
                    </a:cubicBezTo>
                    <a:cubicBezTo>
                      <a:pt x="447" y="116"/>
                      <a:pt x="458" y="96"/>
                      <a:pt x="452" y="77"/>
                    </a:cubicBezTo>
                    <a:cubicBezTo>
                      <a:pt x="452" y="76"/>
                      <a:pt x="451" y="76"/>
                      <a:pt x="451" y="75"/>
                    </a:cubicBezTo>
                    <a:cubicBezTo>
                      <a:pt x="451" y="74"/>
                      <a:pt x="432" y="15"/>
                      <a:pt x="35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89" name="Freeform 7"/>
              <p:cNvSpPr>
                <a:spLocks noEditPoints="1"/>
              </p:cNvSpPr>
              <p:nvPr/>
            </p:nvSpPr>
            <p:spPr bwMode="auto">
              <a:xfrm>
                <a:off x="180975" y="1273176"/>
                <a:ext cx="1270000" cy="828675"/>
              </a:xfrm>
              <a:custGeom>
                <a:avLst/>
                <a:gdLst>
                  <a:gd name="T0" fmla="*/ 442 w 445"/>
                  <a:gd name="T1" fmla="*/ 213 h 290"/>
                  <a:gd name="T2" fmla="*/ 313 w 445"/>
                  <a:gd name="T3" fmla="*/ 55 h 290"/>
                  <a:gd name="T4" fmla="*/ 313 w 445"/>
                  <a:gd name="T5" fmla="*/ 26 h 290"/>
                  <a:gd name="T6" fmla="*/ 262 w 445"/>
                  <a:gd name="T7" fmla="*/ 26 h 290"/>
                  <a:gd name="T8" fmla="*/ 183 w 445"/>
                  <a:gd name="T9" fmla="*/ 30 h 290"/>
                  <a:gd name="T10" fmla="*/ 157 w 445"/>
                  <a:gd name="T11" fmla="*/ 0 h 290"/>
                  <a:gd name="T12" fmla="*/ 132 w 445"/>
                  <a:gd name="T13" fmla="*/ 46 h 290"/>
                  <a:gd name="T14" fmla="*/ 132 w 445"/>
                  <a:gd name="T15" fmla="*/ 48 h 290"/>
                  <a:gd name="T16" fmla="*/ 132 w 445"/>
                  <a:gd name="T17" fmla="*/ 53 h 290"/>
                  <a:gd name="T18" fmla="*/ 3 w 445"/>
                  <a:gd name="T19" fmla="*/ 213 h 290"/>
                  <a:gd name="T20" fmla="*/ 0 w 445"/>
                  <a:gd name="T21" fmla="*/ 234 h 290"/>
                  <a:gd name="T22" fmla="*/ 0 w 445"/>
                  <a:gd name="T23" fmla="*/ 278 h 290"/>
                  <a:gd name="T24" fmla="*/ 433 w 445"/>
                  <a:gd name="T25" fmla="*/ 290 h 290"/>
                  <a:gd name="T26" fmla="*/ 445 w 445"/>
                  <a:gd name="T27" fmla="*/ 234 h 290"/>
                  <a:gd name="T28" fmla="*/ 445 w 445"/>
                  <a:gd name="T29" fmla="*/ 230 h 290"/>
                  <a:gd name="T30" fmla="*/ 175 w 445"/>
                  <a:gd name="T31" fmla="*/ 246 h 290"/>
                  <a:gd name="T32" fmla="*/ 146 w 445"/>
                  <a:gd name="T33" fmla="*/ 240 h 290"/>
                  <a:gd name="T34" fmla="*/ 153 w 445"/>
                  <a:gd name="T35" fmla="*/ 211 h 290"/>
                  <a:gd name="T36" fmla="*/ 181 w 445"/>
                  <a:gd name="T37" fmla="*/ 218 h 290"/>
                  <a:gd name="T38" fmla="*/ 181 w 445"/>
                  <a:gd name="T39" fmla="*/ 187 h 290"/>
                  <a:gd name="T40" fmla="*/ 153 w 445"/>
                  <a:gd name="T41" fmla="*/ 193 h 290"/>
                  <a:gd name="T42" fmla="*/ 146 w 445"/>
                  <a:gd name="T43" fmla="*/ 164 h 290"/>
                  <a:gd name="T44" fmla="*/ 175 w 445"/>
                  <a:gd name="T45" fmla="*/ 158 h 290"/>
                  <a:gd name="T46" fmla="*/ 181 w 445"/>
                  <a:gd name="T47" fmla="*/ 187 h 290"/>
                  <a:gd name="T48" fmla="*/ 175 w 445"/>
                  <a:gd name="T49" fmla="*/ 140 h 290"/>
                  <a:gd name="T50" fmla="*/ 146 w 445"/>
                  <a:gd name="T51" fmla="*/ 134 h 290"/>
                  <a:gd name="T52" fmla="*/ 153 w 445"/>
                  <a:gd name="T53" fmla="*/ 105 h 290"/>
                  <a:gd name="T54" fmla="*/ 181 w 445"/>
                  <a:gd name="T55" fmla="*/ 111 h 290"/>
                  <a:gd name="T56" fmla="*/ 240 w 445"/>
                  <a:gd name="T57" fmla="*/ 240 h 290"/>
                  <a:gd name="T58" fmla="*/ 211 w 445"/>
                  <a:gd name="T59" fmla="*/ 246 h 290"/>
                  <a:gd name="T60" fmla="*/ 205 w 445"/>
                  <a:gd name="T61" fmla="*/ 218 h 290"/>
                  <a:gd name="T62" fmla="*/ 234 w 445"/>
                  <a:gd name="T63" fmla="*/ 211 h 290"/>
                  <a:gd name="T64" fmla="*/ 240 w 445"/>
                  <a:gd name="T65" fmla="*/ 240 h 290"/>
                  <a:gd name="T66" fmla="*/ 234 w 445"/>
                  <a:gd name="T67" fmla="*/ 193 h 290"/>
                  <a:gd name="T68" fmla="*/ 205 w 445"/>
                  <a:gd name="T69" fmla="*/ 187 h 290"/>
                  <a:gd name="T70" fmla="*/ 211 w 445"/>
                  <a:gd name="T71" fmla="*/ 158 h 290"/>
                  <a:gd name="T72" fmla="*/ 240 w 445"/>
                  <a:gd name="T73" fmla="*/ 164 h 290"/>
                  <a:gd name="T74" fmla="*/ 240 w 445"/>
                  <a:gd name="T75" fmla="*/ 134 h 290"/>
                  <a:gd name="T76" fmla="*/ 211 w 445"/>
                  <a:gd name="T77" fmla="*/ 140 h 290"/>
                  <a:gd name="T78" fmla="*/ 205 w 445"/>
                  <a:gd name="T79" fmla="*/ 111 h 290"/>
                  <a:gd name="T80" fmla="*/ 234 w 445"/>
                  <a:gd name="T81" fmla="*/ 105 h 290"/>
                  <a:gd name="T82" fmla="*/ 240 w 445"/>
                  <a:gd name="T83" fmla="*/ 134 h 290"/>
                  <a:gd name="T84" fmla="*/ 292 w 445"/>
                  <a:gd name="T85" fmla="*/ 246 h 290"/>
                  <a:gd name="T86" fmla="*/ 263 w 445"/>
                  <a:gd name="T87" fmla="*/ 240 h 290"/>
                  <a:gd name="T88" fmla="*/ 269 w 445"/>
                  <a:gd name="T89" fmla="*/ 211 h 290"/>
                  <a:gd name="T90" fmla="*/ 298 w 445"/>
                  <a:gd name="T91" fmla="*/ 218 h 290"/>
                  <a:gd name="T92" fmla="*/ 298 w 445"/>
                  <a:gd name="T93" fmla="*/ 187 h 290"/>
                  <a:gd name="T94" fmla="*/ 269 w 445"/>
                  <a:gd name="T95" fmla="*/ 193 h 290"/>
                  <a:gd name="T96" fmla="*/ 263 w 445"/>
                  <a:gd name="T97" fmla="*/ 164 h 290"/>
                  <a:gd name="T98" fmla="*/ 292 w 445"/>
                  <a:gd name="T99" fmla="*/ 158 h 290"/>
                  <a:gd name="T100" fmla="*/ 298 w 445"/>
                  <a:gd name="T101" fmla="*/ 187 h 290"/>
                  <a:gd name="T102" fmla="*/ 292 w 445"/>
                  <a:gd name="T103" fmla="*/ 140 h 290"/>
                  <a:gd name="T104" fmla="*/ 263 w 445"/>
                  <a:gd name="T105" fmla="*/ 134 h 290"/>
                  <a:gd name="T106" fmla="*/ 269 w 445"/>
                  <a:gd name="T107" fmla="*/ 105 h 290"/>
                  <a:gd name="T108" fmla="*/ 298 w 445"/>
                  <a:gd name="T109"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5" h="290">
                    <a:moveTo>
                      <a:pt x="445" y="230"/>
                    </a:moveTo>
                    <a:cubicBezTo>
                      <a:pt x="445" y="224"/>
                      <a:pt x="444" y="218"/>
                      <a:pt x="442" y="213"/>
                    </a:cubicBezTo>
                    <a:cubicBezTo>
                      <a:pt x="433" y="184"/>
                      <a:pt x="397" y="165"/>
                      <a:pt x="397" y="165"/>
                    </a:cubicBezTo>
                    <a:cubicBezTo>
                      <a:pt x="325" y="114"/>
                      <a:pt x="314" y="77"/>
                      <a:pt x="313" y="55"/>
                    </a:cubicBezTo>
                    <a:cubicBezTo>
                      <a:pt x="313" y="54"/>
                      <a:pt x="313" y="54"/>
                      <a:pt x="313" y="53"/>
                    </a:cubicBezTo>
                    <a:cubicBezTo>
                      <a:pt x="313" y="26"/>
                      <a:pt x="313" y="26"/>
                      <a:pt x="313" y="26"/>
                    </a:cubicBezTo>
                    <a:cubicBezTo>
                      <a:pt x="313" y="12"/>
                      <a:pt x="302" y="0"/>
                      <a:pt x="288" y="0"/>
                    </a:cubicBezTo>
                    <a:cubicBezTo>
                      <a:pt x="274" y="0"/>
                      <a:pt x="262" y="12"/>
                      <a:pt x="262" y="26"/>
                    </a:cubicBezTo>
                    <a:cubicBezTo>
                      <a:pt x="262" y="29"/>
                      <a:pt x="262" y="29"/>
                      <a:pt x="262" y="29"/>
                    </a:cubicBezTo>
                    <a:cubicBezTo>
                      <a:pt x="220" y="42"/>
                      <a:pt x="193" y="34"/>
                      <a:pt x="183" y="30"/>
                    </a:cubicBezTo>
                    <a:cubicBezTo>
                      <a:pt x="183" y="26"/>
                      <a:pt x="183" y="26"/>
                      <a:pt x="183" y="26"/>
                    </a:cubicBezTo>
                    <a:cubicBezTo>
                      <a:pt x="183" y="12"/>
                      <a:pt x="172" y="0"/>
                      <a:pt x="157" y="0"/>
                    </a:cubicBezTo>
                    <a:cubicBezTo>
                      <a:pt x="143" y="0"/>
                      <a:pt x="132" y="12"/>
                      <a:pt x="132" y="26"/>
                    </a:cubicBezTo>
                    <a:cubicBezTo>
                      <a:pt x="132" y="46"/>
                      <a:pt x="132" y="46"/>
                      <a:pt x="132" y="46"/>
                    </a:cubicBezTo>
                    <a:cubicBezTo>
                      <a:pt x="131" y="46"/>
                      <a:pt x="131" y="46"/>
                      <a:pt x="131" y="46"/>
                    </a:cubicBezTo>
                    <a:cubicBezTo>
                      <a:pt x="131" y="46"/>
                      <a:pt x="132" y="47"/>
                      <a:pt x="132" y="48"/>
                    </a:cubicBezTo>
                    <a:cubicBezTo>
                      <a:pt x="132" y="53"/>
                      <a:pt x="132" y="53"/>
                      <a:pt x="132" y="53"/>
                    </a:cubicBezTo>
                    <a:cubicBezTo>
                      <a:pt x="132" y="53"/>
                      <a:pt x="132" y="53"/>
                      <a:pt x="132" y="53"/>
                    </a:cubicBezTo>
                    <a:cubicBezTo>
                      <a:pt x="131" y="73"/>
                      <a:pt x="122" y="113"/>
                      <a:pt x="48" y="165"/>
                    </a:cubicBezTo>
                    <a:cubicBezTo>
                      <a:pt x="48" y="165"/>
                      <a:pt x="11" y="184"/>
                      <a:pt x="3" y="213"/>
                    </a:cubicBezTo>
                    <a:cubicBezTo>
                      <a:pt x="1" y="218"/>
                      <a:pt x="0" y="224"/>
                      <a:pt x="0" y="230"/>
                    </a:cubicBezTo>
                    <a:cubicBezTo>
                      <a:pt x="0" y="231"/>
                      <a:pt x="0" y="232"/>
                      <a:pt x="0" y="234"/>
                    </a:cubicBezTo>
                    <a:cubicBezTo>
                      <a:pt x="0" y="234"/>
                      <a:pt x="0" y="234"/>
                      <a:pt x="0" y="234"/>
                    </a:cubicBezTo>
                    <a:cubicBezTo>
                      <a:pt x="0" y="278"/>
                      <a:pt x="0" y="278"/>
                      <a:pt x="0" y="278"/>
                    </a:cubicBezTo>
                    <a:cubicBezTo>
                      <a:pt x="0" y="285"/>
                      <a:pt x="6" y="290"/>
                      <a:pt x="12" y="290"/>
                    </a:cubicBezTo>
                    <a:cubicBezTo>
                      <a:pt x="433" y="290"/>
                      <a:pt x="433" y="290"/>
                      <a:pt x="433" y="290"/>
                    </a:cubicBezTo>
                    <a:cubicBezTo>
                      <a:pt x="439" y="290"/>
                      <a:pt x="445" y="285"/>
                      <a:pt x="445" y="278"/>
                    </a:cubicBezTo>
                    <a:cubicBezTo>
                      <a:pt x="445" y="234"/>
                      <a:pt x="445" y="234"/>
                      <a:pt x="445" y="234"/>
                    </a:cubicBezTo>
                    <a:cubicBezTo>
                      <a:pt x="445" y="234"/>
                      <a:pt x="445" y="234"/>
                      <a:pt x="445" y="234"/>
                    </a:cubicBezTo>
                    <a:cubicBezTo>
                      <a:pt x="445" y="232"/>
                      <a:pt x="445" y="231"/>
                      <a:pt x="445" y="230"/>
                    </a:cubicBezTo>
                    <a:close/>
                    <a:moveTo>
                      <a:pt x="181" y="240"/>
                    </a:moveTo>
                    <a:cubicBezTo>
                      <a:pt x="181" y="244"/>
                      <a:pt x="179" y="246"/>
                      <a:pt x="175" y="246"/>
                    </a:cubicBezTo>
                    <a:cubicBezTo>
                      <a:pt x="153" y="246"/>
                      <a:pt x="153" y="246"/>
                      <a:pt x="153" y="246"/>
                    </a:cubicBezTo>
                    <a:cubicBezTo>
                      <a:pt x="149" y="246"/>
                      <a:pt x="146" y="244"/>
                      <a:pt x="146" y="240"/>
                    </a:cubicBezTo>
                    <a:cubicBezTo>
                      <a:pt x="146" y="218"/>
                      <a:pt x="146" y="218"/>
                      <a:pt x="146" y="218"/>
                    </a:cubicBezTo>
                    <a:cubicBezTo>
                      <a:pt x="146" y="214"/>
                      <a:pt x="149" y="211"/>
                      <a:pt x="153" y="211"/>
                    </a:cubicBezTo>
                    <a:cubicBezTo>
                      <a:pt x="175" y="211"/>
                      <a:pt x="175" y="211"/>
                      <a:pt x="175" y="211"/>
                    </a:cubicBezTo>
                    <a:cubicBezTo>
                      <a:pt x="179" y="211"/>
                      <a:pt x="181" y="214"/>
                      <a:pt x="181" y="218"/>
                    </a:cubicBezTo>
                    <a:lnTo>
                      <a:pt x="181" y="240"/>
                    </a:lnTo>
                    <a:close/>
                    <a:moveTo>
                      <a:pt x="181" y="187"/>
                    </a:moveTo>
                    <a:cubicBezTo>
                      <a:pt x="181" y="190"/>
                      <a:pt x="179" y="193"/>
                      <a:pt x="175" y="193"/>
                    </a:cubicBezTo>
                    <a:cubicBezTo>
                      <a:pt x="153" y="193"/>
                      <a:pt x="153" y="193"/>
                      <a:pt x="153" y="193"/>
                    </a:cubicBezTo>
                    <a:cubicBezTo>
                      <a:pt x="149" y="193"/>
                      <a:pt x="146" y="190"/>
                      <a:pt x="146" y="187"/>
                    </a:cubicBezTo>
                    <a:cubicBezTo>
                      <a:pt x="146" y="164"/>
                      <a:pt x="146" y="164"/>
                      <a:pt x="146" y="164"/>
                    </a:cubicBezTo>
                    <a:cubicBezTo>
                      <a:pt x="146" y="161"/>
                      <a:pt x="149" y="158"/>
                      <a:pt x="153" y="158"/>
                    </a:cubicBezTo>
                    <a:cubicBezTo>
                      <a:pt x="175" y="158"/>
                      <a:pt x="175" y="158"/>
                      <a:pt x="175" y="158"/>
                    </a:cubicBezTo>
                    <a:cubicBezTo>
                      <a:pt x="179" y="158"/>
                      <a:pt x="181" y="161"/>
                      <a:pt x="181" y="164"/>
                    </a:cubicBezTo>
                    <a:lnTo>
                      <a:pt x="181" y="187"/>
                    </a:lnTo>
                    <a:close/>
                    <a:moveTo>
                      <a:pt x="181" y="134"/>
                    </a:moveTo>
                    <a:cubicBezTo>
                      <a:pt x="181" y="137"/>
                      <a:pt x="179" y="140"/>
                      <a:pt x="175" y="140"/>
                    </a:cubicBezTo>
                    <a:cubicBezTo>
                      <a:pt x="153" y="140"/>
                      <a:pt x="153" y="140"/>
                      <a:pt x="153" y="140"/>
                    </a:cubicBezTo>
                    <a:cubicBezTo>
                      <a:pt x="149" y="140"/>
                      <a:pt x="146" y="137"/>
                      <a:pt x="146" y="134"/>
                    </a:cubicBezTo>
                    <a:cubicBezTo>
                      <a:pt x="146" y="111"/>
                      <a:pt x="146" y="111"/>
                      <a:pt x="146" y="111"/>
                    </a:cubicBezTo>
                    <a:cubicBezTo>
                      <a:pt x="146" y="108"/>
                      <a:pt x="149" y="105"/>
                      <a:pt x="153" y="105"/>
                    </a:cubicBezTo>
                    <a:cubicBezTo>
                      <a:pt x="175" y="105"/>
                      <a:pt x="175" y="105"/>
                      <a:pt x="175" y="105"/>
                    </a:cubicBezTo>
                    <a:cubicBezTo>
                      <a:pt x="179" y="105"/>
                      <a:pt x="181" y="108"/>
                      <a:pt x="181" y="111"/>
                    </a:cubicBezTo>
                    <a:lnTo>
                      <a:pt x="181" y="134"/>
                    </a:lnTo>
                    <a:close/>
                    <a:moveTo>
                      <a:pt x="240" y="240"/>
                    </a:moveTo>
                    <a:cubicBezTo>
                      <a:pt x="240" y="244"/>
                      <a:pt x="237" y="246"/>
                      <a:pt x="234" y="246"/>
                    </a:cubicBezTo>
                    <a:cubicBezTo>
                      <a:pt x="211" y="246"/>
                      <a:pt x="211" y="246"/>
                      <a:pt x="211" y="246"/>
                    </a:cubicBezTo>
                    <a:cubicBezTo>
                      <a:pt x="208" y="246"/>
                      <a:pt x="205" y="244"/>
                      <a:pt x="205" y="240"/>
                    </a:cubicBezTo>
                    <a:cubicBezTo>
                      <a:pt x="205" y="218"/>
                      <a:pt x="205" y="218"/>
                      <a:pt x="205" y="218"/>
                    </a:cubicBezTo>
                    <a:cubicBezTo>
                      <a:pt x="205" y="214"/>
                      <a:pt x="208" y="211"/>
                      <a:pt x="211" y="211"/>
                    </a:cubicBezTo>
                    <a:cubicBezTo>
                      <a:pt x="234" y="211"/>
                      <a:pt x="234" y="211"/>
                      <a:pt x="234" y="211"/>
                    </a:cubicBezTo>
                    <a:cubicBezTo>
                      <a:pt x="237" y="211"/>
                      <a:pt x="240" y="214"/>
                      <a:pt x="240" y="218"/>
                    </a:cubicBezTo>
                    <a:lnTo>
                      <a:pt x="240" y="240"/>
                    </a:lnTo>
                    <a:close/>
                    <a:moveTo>
                      <a:pt x="240" y="187"/>
                    </a:moveTo>
                    <a:cubicBezTo>
                      <a:pt x="240" y="190"/>
                      <a:pt x="237" y="193"/>
                      <a:pt x="234" y="193"/>
                    </a:cubicBezTo>
                    <a:cubicBezTo>
                      <a:pt x="211" y="193"/>
                      <a:pt x="211" y="193"/>
                      <a:pt x="211" y="193"/>
                    </a:cubicBezTo>
                    <a:cubicBezTo>
                      <a:pt x="208" y="193"/>
                      <a:pt x="205" y="190"/>
                      <a:pt x="205" y="187"/>
                    </a:cubicBezTo>
                    <a:cubicBezTo>
                      <a:pt x="205" y="164"/>
                      <a:pt x="205" y="164"/>
                      <a:pt x="205" y="164"/>
                    </a:cubicBezTo>
                    <a:cubicBezTo>
                      <a:pt x="205" y="161"/>
                      <a:pt x="208" y="158"/>
                      <a:pt x="211" y="158"/>
                    </a:cubicBezTo>
                    <a:cubicBezTo>
                      <a:pt x="234" y="158"/>
                      <a:pt x="234" y="158"/>
                      <a:pt x="234" y="158"/>
                    </a:cubicBezTo>
                    <a:cubicBezTo>
                      <a:pt x="237" y="158"/>
                      <a:pt x="240" y="161"/>
                      <a:pt x="240" y="164"/>
                    </a:cubicBezTo>
                    <a:lnTo>
                      <a:pt x="240" y="187"/>
                    </a:lnTo>
                    <a:close/>
                    <a:moveTo>
                      <a:pt x="240" y="134"/>
                    </a:moveTo>
                    <a:cubicBezTo>
                      <a:pt x="240" y="137"/>
                      <a:pt x="237" y="140"/>
                      <a:pt x="234" y="140"/>
                    </a:cubicBezTo>
                    <a:cubicBezTo>
                      <a:pt x="211" y="140"/>
                      <a:pt x="211" y="140"/>
                      <a:pt x="211" y="140"/>
                    </a:cubicBezTo>
                    <a:cubicBezTo>
                      <a:pt x="208" y="140"/>
                      <a:pt x="205" y="137"/>
                      <a:pt x="205" y="134"/>
                    </a:cubicBezTo>
                    <a:cubicBezTo>
                      <a:pt x="205" y="111"/>
                      <a:pt x="205" y="111"/>
                      <a:pt x="205" y="111"/>
                    </a:cubicBezTo>
                    <a:cubicBezTo>
                      <a:pt x="205" y="108"/>
                      <a:pt x="208" y="105"/>
                      <a:pt x="211" y="105"/>
                    </a:cubicBezTo>
                    <a:cubicBezTo>
                      <a:pt x="234" y="105"/>
                      <a:pt x="234" y="105"/>
                      <a:pt x="234" y="105"/>
                    </a:cubicBezTo>
                    <a:cubicBezTo>
                      <a:pt x="237" y="105"/>
                      <a:pt x="240" y="108"/>
                      <a:pt x="240" y="111"/>
                    </a:cubicBezTo>
                    <a:lnTo>
                      <a:pt x="240" y="134"/>
                    </a:lnTo>
                    <a:close/>
                    <a:moveTo>
                      <a:pt x="298" y="240"/>
                    </a:moveTo>
                    <a:cubicBezTo>
                      <a:pt x="298" y="244"/>
                      <a:pt x="296" y="246"/>
                      <a:pt x="292" y="246"/>
                    </a:cubicBezTo>
                    <a:cubicBezTo>
                      <a:pt x="269" y="246"/>
                      <a:pt x="269" y="246"/>
                      <a:pt x="269" y="246"/>
                    </a:cubicBezTo>
                    <a:cubicBezTo>
                      <a:pt x="266" y="246"/>
                      <a:pt x="263" y="244"/>
                      <a:pt x="263" y="240"/>
                    </a:cubicBezTo>
                    <a:cubicBezTo>
                      <a:pt x="263" y="218"/>
                      <a:pt x="263" y="218"/>
                      <a:pt x="263" y="218"/>
                    </a:cubicBezTo>
                    <a:cubicBezTo>
                      <a:pt x="263" y="214"/>
                      <a:pt x="266" y="211"/>
                      <a:pt x="269" y="211"/>
                    </a:cubicBezTo>
                    <a:cubicBezTo>
                      <a:pt x="292" y="211"/>
                      <a:pt x="292" y="211"/>
                      <a:pt x="292" y="211"/>
                    </a:cubicBezTo>
                    <a:cubicBezTo>
                      <a:pt x="296" y="211"/>
                      <a:pt x="298" y="214"/>
                      <a:pt x="298" y="218"/>
                    </a:cubicBezTo>
                    <a:lnTo>
                      <a:pt x="298" y="240"/>
                    </a:lnTo>
                    <a:close/>
                    <a:moveTo>
                      <a:pt x="298" y="187"/>
                    </a:moveTo>
                    <a:cubicBezTo>
                      <a:pt x="298" y="190"/>
                      <a:pt x="296" y="193"/>
                      <a:pt x="292" y="193"/>
                    </a:cubicBezTo>
                    <a:cubicBezTo>
                      <a:pt x="269" y="193"/>
                      <a:pt x="269" y="193"/>
                      <a:pt x="269" y="193"/>
                    </a:cubicBezTo>
                    <a:cubicBezTo>
                      <a:pt x="266" y="193"/>
                      <a:pt x="263" y="190"/>
                      <a:pt x="263" y="187"/>
                    </a:cubicBezTo>
                    <a:cubicBezTo>
                      <a:pt x="263" y="164"/>
                      <a:pt x="263" y="164"/>
                      <a:pt x="263" y="164"/>
                    </a:cubicBezTo>
                    <a:cubicBezTo>
                      <a:pt x="263" y="161"/>
                      <a:pt x="266" y="158"/>
                      <a:pt x="269" y="158"/>
                    </a:cubicBezTo>
                    <a:cubicBezTo>
                      <a:pt x="292" y="158"/>
                      <a:pt x="292" y="158"/>
                      <a:pt x="292" y="158"/>
                    </a:cubicBezTo>
                    <a:cubicBezTo>
                      <a:pt x="296" y="158"/>
                      <a:pt x="298" y="161"/>
                      <a:pt x="298" y="164"/>
                    </a:cubicBezTo>
                    <a:lnTo>
                      <a:pt x="298" y="187"/>
                    </a:lnTo>
                    <a:close/>
                    <a:moveTo>
                      <a:pt x="298" y="134"/>
                    </a:moveTo>
                    <a:cubicBezTo>
                      <a:pt x="298" y="137"/>
                      <a:pt x="296" y="140"/>
                      <a:pt x="292" y="140"/>
                    </a:cubicBezTo>
                    <a:cubicBezTo>
                      <a:pt x="269" y="140"/>
                      <a:pt x="269" y="140"/>
                      <a:pt x="269" y="140"/>
                    </a:cubicBezTo>
                    <a:cubicBezTo>
                      <a:pt x="266" y="140"/>
                      <a:pt x="263" y="137"/>
                      <a:pt x="263" y="134"/>
                    </a:cubicBezTo>
                    <a:cubicBezTo>
                      <a:pt x="263" y="111"/>
                      <a:pt x="263" y="111"/>
                      <a:pt x="263" y="111"/>
                    </a:cubicBezTo>
                    <a:cubicBezTo>
                      <a:pt x="263" y="108"/>
                      <a:pt x="266" y="105"/>
                      <a:pt x="269" y="105"/>
                    </a:cubicBezTo>
                    <a:cubicBezTo>
                      <a:pt x="292" y="105"/>
                      <a:pt x="292" y="105"/>
                      <a:pt x="292" y="105"/>
                    </a:cubicBezTo>
                    <a:cubicBezTo>
                      <a:pt x="296" y="105"/>
                      <a:pt x="298" y="108"/>
                      <a:pt x="298" y="111"/>
                    </a:cubicBezTo>
                    <a:lnTo>
                      <a:pt x="298"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0" name="Freeform 8"/>
              <p:cNvSpPr>
                <a:spLocks/>
              </p:cNvSpPr>
              <p:nvPr/>
            </p:nvSpPr>
            <p:spPr bwMode="auto">
              <a:xfrm>
                <a:off x="1165225" y="1162051"/>
                <a:ext cx="157163" cy="150813"/>
              </a:xfrm>
              <a:custGeom>
                <a:avLst/>
                <a:gdLst>
                  <a:gd name="T0" fmla="*/ 31 w 99"/>
                  <a:gd name="T1" fmla="*/ 95 h 95"/>
                  <a:gd name="T2" fmla="*/ 0 w 99"/>
                  <a:gd name="T3" fmla="*/ 0 h 95"/>
                  <a:gd name="T4" fmla="*/ 99 w 99"/>
                  <a:gd name="T5" fmla="*/ 39 h 95"/>
                  <a:gd name="T6" fmla="*/ 31 w 99"/>
                  <a:gd name="T7" fmla="*/ 95 h 95"/>
                </a:gdLst>
                <a:ahLst/>
                <a:cxnLst>
                  <a:cxn ang="0">
                    <a:pos x="T0" y="T1"/>
                  </a:cxn>
                  <a:cxn ang="0">
                    <a:pos x="T2" y="T3"/>
                  </a:cxn>
                  <a:cxn ang="0">
                    <a:pos x="T4" y="T5"/>
                  </a:cxn>
                  <a:cxn ang="0">
                    <a:pos x="T6" y="T7"/>
                  </a:cxn>
                </a:cxnLst>
                <a:rect l="0" t="0" r="r" b="b"/>
                <a:pathLst>
                  <a:path w="99" h="95">
                    <a:moveTo>
                      <a:pt x="31" y="95"/>
                    </a:moveTo>
                    <a:lnTo>
                      <a:pt x="0" y="0"/>
                    </a:lnTo>
                    <a:lnTo>
                      <a:pt x="99" y="39"/>
                    </a:lnTo>
                    <a:lnTo>
                      <a:pt x="31"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1" name="Freeform 9"/>
              <p:cNvSpPr>
                <a:spLocks noEditPoints="1"/>
              </p:cNvSpPr>
              <p:nvPr/>
            </p:nvSpPr>
            <p:spPr bwMode="auto">
              <a:xfrm>
                <a:off x="1162050" y="1155701"/>
                <a:ext cx="592138" cy="409575"/>
              </a:xfrm>
              <a:custGeom>
                <a:avLst/>
                <a:gdLst>
                  <a:gd name="T0" fmla="*/ 104 w 207"/>
                  <a:gd name="T1" fmla="*/ 0 h 143"/>
                  <a:gd name="T2" fmla="*/ 0 w 207"/>
                  <a:gd name="T3" fmla="*/ 71 h 143"/>
                  <a:gd name="T4" fmla="*/ 104 w 207"/>
                  <a:gd name="T5" fmla="*/ 143 h 143"/>
                  <a:gd name="T6" fmla="*/ 207 w 207"/>
                  <a:gd name="T7" fmla="*/ 71 h 143"/>
                  <a:gd name="T8" fmla="*/ 104 w 207"/>
                  <a:gd name="T9" fmla="*/ 0 h 143"/>
                  <a:gd name="T10" fmla="*/ 54 w 207"/>
                  <a:gd name="T11" fmla="*/ 85 h 143"/>
                  <a:gd name="T12" fmla="*/ 40 w 207"/>
                  <a:gd name="T13" fmla="*/ 71 h 143"/>
                  <a:gd name="T14" fmla="*/ 54 w 207"/>
                  <a:gd name="T15" fmla="*/ 57 h 143"/>
                  <a:gd name="T16" fmla="*/ 68 w 207"/>
                  <a:gd name="T17" fmla="*/ 71 h 143"/>
                  <a:gd name="T18" fmla="*/ 54 w 207"/>
                  <a:gd name="T19" fmla="*/ 85 h 143"/>
                  <a:gd name="T20" fmla="*/ 104 w 207"/>
                  <a:gd name="T21" fmla="*/ 85 h 143"/>
                  <a:gd name="T22" fmla="*/ 90 w 207"/>
                  <a:gd name="T23" fmla="*/ 71 h 143"/>
                  <a:gd name="T24" fmla="*/ 104 w 207"/>
                  <a:gd name="T25" fmla="*/ 57 h 143"/>
                  <a:gd name="T26" fmla="*/ 118 w 207"/>
                  <a:gd name="T27" fmla="*/ 71 h 143"/>
                  <a:gd name="T28" fmla="*/ 104 w 207"/>
                  <a:gd name="T29" fmla="*/ 85 h 143"/>
                  <a:gd name="T30" fmla="*/ 154 w 207"/>
                  <a:gd name="T31" fmla="*/ 85 h 143"/>
                  <a:gd name="T32" fmla="*/ 140 w 207"/>
                  <a:gd name="T33" fmla="*/ 71 h 143"/>
                  <a:gd name="T34" fmla="*/ 154 w 207"/>
                  <a:gd name="T35" fmla="*/ 57 h 143"/>
                  <a:gd name="T36" fmla="*/ 168 w 207"/>
                  <a:gd name="T37" fmla="*/ 71 h 143"/>
                  <a:gd name="T38" fmla="*/ 154 w 207"/>
                  <a:gd name="T39" fmla="*/ 8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143">
                    <a:moveTo>
                      <a:pt x="104" y="0"/>
                    </a:moveTo>
                    <a:cubicBezTo>
                      <a:pt x="47" y="0"/>
                      <a:pt x="0" y="32"/>
                      <a:pt x="0" y="71"/>
                    </a:cubicBezTo>
                    <a:cubicBezTo>
                      <a:pt x="0" y="111"/>
                      <a:pt x="47" y="143"/>
                      <a:pt x="104" y="143"/>
                    </a:cubicBezTo>
                    <a:cubicBezTo>
                      <a:pt x="161" y="143"/>
                      <a:pt x="207" y="111"/>
                      <a:pt x="207" y="71"/>
                    </a:cubicBezTo>
                    <a:cubicBezTo>
                      <a:pt x="207" y="32"/>
                      <a:pt x="161" y="0"/>
                      <a:pt x="104" y="0"/>
                    </a:cubicBezTo>
                    <a:close/>
                    <a:moveTo>
                      <a:pt x="54" y="85"/>
                    </a:moveTo>
                    <a:cubicBezTo>
                      <a:pt x="46" y="85"/>
                      <a:pt x="40" y="79"/>
                      <a:pt x="40" y="71"/>
                    </a:cubicBezTo>
                    <a:cubicBezTo>
                      <a:pt x="40" y="64"/>
                      <a:pt x="46" y="57"/>
                      <a:pt x="54" y="57"/>
                    </a:cubicBezTo>
                    <a:cubicBezTo>
                      <a:pt x="62" y="57"/>
                      <a:pt x="68" y="64"/>
                      <a:pt x="68" y="71"/>
                    </a:cubicBezTo>
                    <a:cubicBezTo>
                      <a:pt x="68" y="79"/>
                      <a:pt x="62" y="85"/>
                      <a:pt x="54" y="85"/>
                    </a:cubicBezTo>
                    <a:close/>
                    <a:moveTo>
                      <a:pt x="104" y="85"/>
                    </a:moveTo>
                    <a:cubicBezTo>
                      <a:pt x="96" y="85"/>
                      <a:pt x="90" y="79"/>
                      <a:pt x="90" y="71"/>
                    </a:cubicBezTo>
                    <a:cubicBezTo>
                      <a:pt x="90" y="64"/>
                      <a:pt x="96" y="57"/>
                      <a:pt x="104" y="57"/>
                    </a:cubicBezTo>
                    <a:cubicBezTo>
                      <a:pt x="112" y="57"/>
                      <a:pt x="118" y="64"/>
                      <a:pt x="118" y="71"/>
                    </a:cubicBezTo>
                    <a:cubicBezTo>
                      <a:pt x="118" y="79"/>
                      <a:pt x="112" y="85"/>
                      <a:pt x="104" y="85"/>
                    </a:cubicBezTo>
                    <a:close/>
                    <a:moveTo>
                      <a:pt x="154" y="85"/>
                    </a:moveTo>
                    <a:cubicBezTo>
                      <a:pt x="146" y="85"/>
                      <a:pt x="140" y="79"/>
                      <a:pt x="140" y="71"/>
                    </a:cubicBezTo>
                    <a:cubicBezTo>
                      <a:pt x="140" y="64"/>
                      <a:pt x="146" y="57"/>
                      <a:pt x="154" y="57"/>
                    </a:cubicBezTo>
                    <a:cubicBezTo>
                      <a:pt x="162" y="57"/>
                      <a:pt x="168" y="64"/>
                      <a:pt x="168" y="71"/>
                    </a:cubicBezTo>
                    <a:cubicBezTo>
                      <a:pt x="168" y="79"/>
                      <a:pt x="162" y="85"/>
                      <a:pt x="1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92" name="组合 91"/>
            <p:cNvGrpSpPr>
              <a:grpSpLocks noChangeAspect="1"/>
            </p:cNvGrpSpPr>
            <p:nvPr/>
          </p:nvGrpSpPr>
          <p:grpSpPr>
            <a:xfrm>
              <a:off x="5112045" y="2114125"/>
              <a:ext cx="216000" cy="242768"/>
              <a:chOff x="279401" y="2698750"/>
              <a:chExt cx="1473200" cy="1655763"/>
            </a:xfrm>
            <a:solidFill>
              <a:schemeClr val="bg1"/>
            </a:solidFill>
          </p:grpSpPr>
          <p:sp>
            <p:nvSpPr>
              <p:cNvPr id="93"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4" name="Freeform 46"/>
              <p:cNvSpPr>
                <a:spLocks/>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5" name="Freeform 47"/>
              <p:cNvSpPr>
                <a:spLocks/>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6" name="Freeform 48"/>
              <p:cNvSpPr>
                <a:spLocks/>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7" name="Freeform 49"/>
              <p:cNvSpPr>
                <a:spLocks/>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8"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99"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00" name="Freeform 52"/>
              <p:cNvSpPr>
                <a:spLocks/>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sp>
        <p:nvSpPr>
          <p:cNvPr id="103" name="Text Box 10"/>
          <p:cNvSpPr txBox="1">
            <a:spLocks noChangeArrowheads="1"/>
          </p:cNvSpPr>
          <p:nvPr/>
        </p:nvSpPr>
        <p:spPr bwMode="auto">
          <a:xfrm>
            <a:off x="315913" y="1962150"/>
            <a:ext cx="1606550"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sp>
        <p:nvSpPr>
          <p:cNvPr id="104" name="Text Box 10"/>
          <p:cNvSpPr txBox="1">
            <a:spLocks noChangeArrowheads="1"/>
          </p:cNvSpPr>
          <p:nvPr/>
        </p:nvSpPr>
        <p:spPr bwMode="auto">
          <a:xfrm>
            <a:off x="315913" y="3457575"/>
            <a:ext cx="1606550"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grpSp>
        <p:nvGrpSpPr>
          <p:cNvPr id="106" name="组合 105"/>
          <p:cNvGrpSpPr>
            <a:grpSpLocks noChangeAspect="1"/>
          </p:cNvGrpSpPr>
          <p:nvPr/>
        </p:nvGrpSpPr>
        <p:grpSpPr>
          <a:xfrm>
            <a:off x="2048302" y="1982674"/>
            <a:ext cx="270000" cy="250554"/>
            <a:chOff x="5278438" y="2973388"/>
            <a:chExt cx="1344613" cy="1247775"/>
          </a:xfrm>
          <a:solidFill>
            <a:schemeClr val="accent4"/>
          </a:solidFill>
        </p:grpSpPr>
        <p:sp>
          <p:nvSpPr>
            <p:cNvPr id="107" name="Freeform 67"/>
            <p:cNvSpPr>
              <a:spLocks noEditPoints="1"/>
            </p:cNvSpPr>
            <p:nvPr/>
          </p:nvSpPr>
          <p:spPr bwMode="auto">
            <a:xfrm>
              <a:off x="5821363" y="2973388"/>
              <a:ext cx="801688" cy="806450"/>
            </a:xfrm>
            <a:custGeom>
              <a:avLst/>
              <a:gdLst>
                <a:gd name="T0" fmla="*/ 256 w 281"/>
                <a:gd name="T1" fmla="*/ 26 h 282"/>
                <a:gd name="T2" fmla="*/ 163 w 281"/>
                <a:gd name="T3" fmla="*/ 26 h 282"/>
                <a:gd name="T4" fmla="*/ 0 w 281"/>
                <a:gd name="T5" fmla="*/ 190 h 282"/>
                <a:gd name="T6" fmla="*/ 92 w 281"/>
                <a:gd name="T7" fmla="*/ 282 h 282"/>
                <a:gd name="T8" fmla="*/ 256 w 281"/>
                <a:gd name="T9" fmla="*/ 119 h 282"/>
                <a:gd name="T10" fmla="*/ 256 w 281"/>
                <a:gd name="T11" fmla="*/ 26 h 282"/>
                <a:gd name="T12" fmla="*/ 55 w 281"/>
                <a:gd name="T13" fmla="*/ 192 h 282"/>
                <a:gd name="T14" fmla="*/ 44 w 281"/>
                <a:gd name="T15" fmla="*/ 181 h 282"/>
                <a:gd name="T16" fmla="*/ 183 w 281"/>
                <a:gd name="T17" fmla="*/ 42 h 282"/>
                <a:gd name="T18" fmla="*/ 194 w 281"/>
                <a:gd name="T19" fmla="*/ 42 h 282"/>
                <a:gd name="T20" fmla="*/ 194 w 281"/>
                <a:gd name="T21" fmla="*/ 53 h 282"/>
                <a:gd name="T22" fmla="*/ 55 w 281"/>
                <a:gd name="T23" fmla="*/ 192 h 282"/>
                <a:gd name="T24" fmla="*/ 78 w 281"/>
                <a:gd name="T25" fmla="*/ 215 h 282"/>
                <a:gd name="T26" fmla="*/ 67 w 281"/>
                <a:gd name="T27" fmla="*/ 204 h 282"/>
                <a:gd name="T28" fmla="*/ 217 w 281"/>
                <a:gd name="T29" fmla="*/ 54 h 282"/>
                <a:gd name="T30" fmla="*/ 228 w 281"/>
                <a:gd name="T31" fmla="*/ 54 h 282"/>
                <a:gd name="T32" fmla="*/ 228 w 281"/>
                <a:gd name="T33" fmla="*/ 65 h 282"/>
                <a:gd name="T34" fmla="*/ 78 w 281"/>
                <a:gd name="T35" fmla="*/ 215 h 282"/>
                <a:gd name="T36" fmla="*/ 101 w 281"/>
                <a:gd name="T37" fmla="*/ 238 h 282"/>
                <a:gd name="T38" fmla="*/ 90 w 281"/>
                <a:gd name="T39" fmla="*/ 227 h 282"/>
                <a:gd name="T40" fmla="*/ 229 w 281"/>
                <a:gd name="T41" fmla="*/ 88 h 282"/>
                <a:gd name="T42" fmla="*/ 240 w 281"/>
                <a:gd name="T43" fmla="*/ 88 h 282"/>
                <a:gd name="T44" fmla="*/ 240 w 281"/>
                <a:gd name="T45" fmla="*/ 99 h 282"/>
                <a:gd name="T46" fmla="*/ 101 w 281"/>
                <a:gd name="T47" fmla="*/ 23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1" h="282">
                  <a:moveTo>
                    <a:pt x="256" y="26"/>
                  </a:moveTo>
                  <a:cubicBezTo>
                    <a:pt x="230" y="0"/>
                    <a:pt x="189" y="0"/>
                    <a:pt x="163" y="26"/>
                  </a:cubicBezTo>
                  <a:cubicBezTo>
                    <a:pt x="0" y="190"/>
                    <a:pt x="0" y="190"/>
                    <a:pt x="0" y="190"/>
                  </a:cubicBezTo>
                  <a:cubicBezTo>
                    <a:pt x="92" y="282"/>
                    <a:pt x="92" y="282"/>
                    <a:pt x="92" y="282"/>
                  </a:cubicBezTo>
                  <a:cubicBezTo>
                    <a:pt x="256" y="119"/>
                    <a:pt x="256" y="119"/>
                    <a:pt x="256" y="119"/>
                  </a:cubicBezTo>
                  <a:cubicBezTo>
                    <a:pt x="281" y="93"/>
                    <a:pt x="281" y="52"/>
                    <a:pt x="256" y="26"/>
                  </a:cubicBezTo>
                  <a:close/>
                  <a:moveTo>
                    <a:pt x="55" y="192"/>
                  </a:moveTo>
                  <a:cubicBezTo>
                    <a:pt x="44" y="181"/>
                    <a:pt x="44" y="181"/>
                    <a:pt x="44" y="181"/>
                  </a:cubicBezTo>
                  <a:cubicBezTo>
                    <a:pt x="183" y="42"/>
                    <a:pt x="183" y="42"/>
                    <a:pt x="183" y="42"/>
                  </a:cubicBezTo>
                  <a:cubicBezTo>
                    <a:pt x="186" y="39"/>
                    <a:pt x="191" y="39"/>
                    <a:pt x="194" y="42"/>
                  </a:cubicBezTo>
                  <a:cubicBezTo>
                    <a:pt x="197" y="45"/>
                    <a:pt x="197" y="50"/>
                    <a:pt x="194" y="53"/>
                  </a:cubicBezTo>
                  <a:lnTo>
                    <a:pt x="55" y="192"/>
                  </a:lnTo>
                  <a:close/>
                  <a:moveTo>
                    <a:pt x="78" y="215"/>
                  </a:moveTo>
                  <a:cubicBezTo>
                    <a:pt x="67" y="204"/>
                    <a:pt x="67" y="204"/>
                    <a:pt x="67" y="204"/>
                  </a:cubicBezTo>
                  <a:cubicBezTo>
                    <a:pt x="217" y="54"/>
                    <a:pt x="217" y="54"/>
                    <a:pt x="217" y="54"/>
                  </a:cubicBezTo>
                  <a:cubicBezTo>
                    <a:pt x="220" y="51"/>
                    <a:pt x="225" y="51"/>
                    <a:pt x="228" y="54"/>
                  </a:cubicBezTo>
                  <a:cubicBezTo>
                    <a:pt x="231" y="57"/>
                    <a:pt x="231" y="62"/>
                    <a:pt x="228" y="65"/>
                  </a:cubicBezTo>
                  <a:lnTo>
                    <a:pt x="78" y="215"/>
                  </a:lnTo>
                  <a:close/>
                  <a:moveTo>
                    <a:pt x="101" y="238"/>
                  </a:moveTo>
                  <a:cubicBezTo>
                    <a:pt x="90" y="227"/>
                    <a:pt x="90" y="227"/>
                    <a:pt x="90" y="227"/>
                  </a:cubicBezTo>
                  <a:cubicBezTo>
                    <a:pt x="229" y="88"/>
                    <a:pt x="229" y="88"/>
                    <a:pt x="229" y="88"/>
                  </a:cubicBezTo>
                  <a:cubicBezTo>
                    <a:pt x="232" y="85"/>
                    <a:pt x="237" y="85"/>
                    <a:pt x="240" y="88"/>
                  </a:cubicBezTo>
                  <a:cubicBezTo>
                    <a:pt x="243" y="91"/>
                    <a:pt x="243" y="96"/>
                    <a:pt x="240" y="99"/>
                  </a:cubicBezTo>
                  <a:lnTo>
                    <a:pt x="101" y="2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08" name="Freeform 68"/>
            <p:cNvSpPr>
              <a:spLocks/>
            </p:cNvSpPr>
            <p:nvPr/>
          </p:nvSpPr>
          <p:spPr bwMode="auto">
            <a:xfrm>
              <a:off x="5375275" y="3662363"/>
              <a:ext cx="554038" cy="558800"/>
            </a:xfrm>
            <a:custGeom>
              <a:avLst/>
              <a:gdLst>
                <a:gd name="T0" fmla="*/ 227 w 349"/>
                <a:gd name="T1" fmla="*/ 209 h 352"/>
                <a:gd name="T2" fmla="*/ 210 w 349"/>
                <a:gd name="T3" fmla="*/ 193 h 352"/>
                <a:gd name="T4" fmla="*/ 349 w 349"/>
                <a:gd name="T5" fmla="*/ 54 h 352"/>
                <a:gd name="T6" fmla="*/ 295 w 349"/>
                <a:gd name="T7" fmla="*/ 0 h 352"/>
                <a:gd name="T8" fmla="*/ 156 w 349"/>
                <a:gd name="T9" fmla="*/ 139 h 352"/>
                <a:gd name="T10" fmla="*/ 142 w 349"/>
                <a:gd name="T11" fmla="*/ 125 h 352"/>
                <a:gd name="T12" fmla="*/ 110 w 349"/>
                <a:gd name="T13" fmla="*/ 141 h 352"/>
                <a:gd name="T14" fmla="*/ 0 w 349"/>
                <a:gd name="T15" fmla="*/ 317 h 352"/>
                <a:gd name="T16" fmla="*/ 32 w 349"/>
                <a:gd name="T17" fmla="*/ 352 h 352"/>
                <a:gd name="T18" fmla="*/ 207 w 349"/>
                <a:gd name="T19" fmla="*/ 242 h 352"/>
                <a:gd name="T20" fmla="*/ 227 w 349"/>
                <a:gd name="T21" fmla="*/ 20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 h="352">
                  <a:moveTo>
                    <a:pt x="227" y="209"/>
                  </a:moveTo>
                  <a:lnTo>
                    <a:pt x="210" y="193"/>
                  </a:lnTo>
                  <a:lnTo>
                    <a:pt x="349" y="54"/>
                  </a:lnTo>
                  <a:lnTo>
                    <a:pt x="295" y="0"/>
                  </a:lnTo>
                  <a:lnTo>
                    <a:pt x="156" y="139"/>
                  </a:lnTo>
                  <a:lnTo>
                    <a:pt x="142" y="125"/>
                  </a:lnTo>
                  <a:lnTo>
                    <a:pt x="110" y="141"/>
                  </a:lnTo>
                  <a:lnTo>
                    <a:pt x="0" y="317"/>
                  </a:lnTo>
                  <a:lnTo>
                    <a:pt x="32" y="352"/>
                  </a:lnTo>
                  <a:lnTo>
                    <a:pt x="207" y="242"/>
                  </a:lnTo>
                  <a:lnTo>
                    <a:pt x="227" y="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09" name="Freeform 69"/>
            <p:cNvSpPr>
              <a:spLocks/>
            </p:cNvSpPr>
            <p:nvPr/>
          </p:nvSpPr>
          <p:spPr bwMode="auto">
            <a:xfrm>
              <a:off x="5278438" y="2986088"/>
              <a:ext cx="590550" cy="590550"/>
            </a:xfrm>
            <a:custGeom>
              <a:avLst/>
              <a:gdLst>
                <a:gd name="T0" fmla="*/ 104 w 207"/>
                <a:gd name="T1" fmla="*/ 0 h 207"/>
                <a:gd name="T2" fmla="*/ 78 w 207"/>
                <a:gd name="T3" fmla="*/ 3 h 207"/>
                <a:gd name="T4" fmla="*/ 81 w 207"/>
                <a:gd name="T5" fmla="*/ 5 h 207"/>
                <a:gd name="T6" fmla="*/ 118 w 207"/>
                <a:gd name="T7" fmla="*/ 43 h 207"/>
                <a:gd name="T8" fmla="*/ 118 w 207"/>
                <a:gd name="T9" fmla="*/ 112 h 207"/>
                <a:gd name="T10" fmla="*/ 49 w 207"/>
                <a:gd name="T11" fmla="*/ 112 h 207"/>
                <a:gd name="T12" fmla="*/ 12 w 207"/>
                <a:gd name="T13" fmla="*/ 74 h 207"/>
                <a:gd name="T14" fmla="*/ 7 w 207"/>
                <a:gd name="T15" fmla="*/ 68 h 207"/>
                <a:gd name="T16" fmla="*/ 0 w 207"/>
                <a:gd name="T17" fmla="*/ 103 h 207"/>
                <a:gd name="T18" fmla="*/ 104 w 207"/>
                <a:gd name="T19" fmla="*/ 207 h 207"/>
                <a:gd name="T20" fmla="*/ 207 w 207"/>
                <a:gd name="T21" fmla="*/ 103 h 207"/>
                <a:gd name="T22" fmla="*/ 104 w 207"/>
                <a:gd name="T2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207">
                  <a:moveTo>
                    <a:pt x="104" y="0"/>
                  </a:moveTo>
                  <a:cubicBezTo>
                    <a:pt x="95" y="0"/>
                    <a:pt x="86" y="1"/>
                    <a:pt x="78" y="3"/>
                  </a:cubicBezTo>
                  <a:cubicBezTo>
                    <a:pt x="79" y="4"/>
                    <a:pt x="80" y="5"/>
                    <a:pt x="81" y="5"/>
                  </a:cubicBezTo>
                  <a:cubicBezTo>
                    <a:pt x="118" y="43"/>
                    <a:pt x="118" y="43"/>
                    <a:pt x="118" y="43"/>
                  </a:cubicBezTo>
                  <a:cubicBezTo>
                    <a:pt x="137" y="62"/>
                    <a:pt x="137" y="93"/>
                    <a:pt x="118" y="112"/>
                  </a:cubicBezTo>
                  <a:cubicBezTo>
                    <a:pt x="99" y="131"/>
                    <a:pt x="68" y="131"/>
                    <a:pt x="49" y="112"/>
                  </a:cubicBezTo>
                  <a:cubicBezTo>
                    <a:pt x="12" y="74"/>
                    <a:pt x="12" y="74"/>
                    <a:pt x="12" y="74"/>
                  </a:cubicBezTo>
                  <a:cubicBezTo>
                    <a:pt x="10" y="72"/>
                    <a:pt x="8" y="70"/>
                    <a:pt x="7" y="68"/>
                  </a:cubicBezTo>
                  <a:cubicBezTo>
                    <a:pt x="3" y="79"/>
                    <a:pt x="0" y="91"/>
                    <a:pt x="0" y="103"/>
                  </a:cubicBezTo>
                  <a:cubicBezTo>
                    <a:pt x="0" y="161"/>
                    <a:pt x="47" y="207"/>
                    <a:pt x="104" y="207"/>
                  </a:cubicBezTo>
                  <a:cubicBezTo>
                    <a:pt x="161" y="207"/>
                    <a:pt x="207" y="161"/>
                    <a:pt x="207" y="103"/>
                  </a:cubicBezTo>
                  <a:cubicBezTo>
                    <a:pt x="207" y="46"/>
                    <a:pt x="161" y="0"/>
                    <a:pt x="10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sp>
          <p:nvSpPr>
            <p:cNvPr id="110" name="Freeform 70"/>
            <p:cNvSpPr>
              <a:spLocks noEditPoints="1"/>
            </p:cNvSpPr>
            <p:nvPr/>
          </p:nvSpPr>
          <p:spPr bwMode="auto">
            <a:xfrm>
              <a:off x="6008688" y="3686176"/>
              <a:ext cx="531813" cy="531813"/>
            </a:xfrm>
            <a:custGeom>
              <a:avLst/>
              <a:gdLst>
                <a:gd name="T0" fmla="*/ 164 w 186"/>
                <a:gd name="T1" fmla="*/ 164 h 186"/>
                <a:gd name="T2" fmla="*/ 164 w 186"/>
                <a:gd name="T3" fmla="*/ 83 h 186"/>
                <a:gd name="T4" fmla="*/ 81 w 186"/>
                <a:gd name="T5" fmla="*/ 0 h 186"/>
                <a:gd name="T6" fmla="*/ 0 w 186"/>
                <a:gd name="T7" fmla="*/ 81 h 186"/>
                <a:gd name="T8" fmla="*/ 82 w 186"/>
                <a:gd name="T9" fmla="*/ 164 h 186"/>
                <a:gd name="T10" fmla="*/ 164 w 186"/>
                <a:gd name="T11" fmla="*/ 164 h 186"/>
                <a:gd name="T12" fmla="*/ 109 w 186"/>
                <a:gd name="T13" fmla="*/ 109 h 186"/>
                <a:gd name="T14" fmla="*/ 142 w 186"/>
                <a:gd name="T15" fmla="*/ 109 h 186"/>
                <a:gd name="T16" fmla="*/ 142 w 186"/>
                <a:gd name="T17" fmla="*/ 143 h 186"/>
                <a:gd name="T18" fmla="*/ 109 w 186"/>
                <a:gd name="T19" fmla="*/ 143 h 186"/>
                <a:gd name="T20" fmla="*/ 109 w 186"/>
                <a:gd name="T21" fmla="*/ 10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86">
                  <a:moveTo>
                    <a:pt x="164" y="164"/>
                  </a:moveTo>
                  <a:cubicBezTo>
                    <a:pt x="186" y="142"/>
                    <a:pt x="186" y="105"/>
                    <a:pt x="164" y="83"/>
                  </a:cubicBezTo>
                  <a:cubicBezTo>
                    <a:pt x="81" y="0"/>
                    <a:pt x="81" y="0"/>
                    <a:pt x="81" y="0"/>
                  </a:cubicBezTo>
                  <a:cubicBezTo>
                    <a:pt x="0" y="81"/>
                    <a:pt x="0" y="81"/>
                    <a:pt x="0" y="81"/>
                  </a:cubicBezTo>
                  <a:cubicBezTo>
                    <a:pt x="82" y="164"/>
                    <a:pt x="82" y="164"/>
                    <a:pt x="82" y="164"/>
                  </a:cubicBezTo>
                  <a:cubicBezTo>
                    <a:pt x="105" y="186"/>
                    <a:pt x="141" y="186"/>
                    <a:pt x="164" y="164"/>
                  </a:cubicBezTo>
                  <a:close/>
                  <a:moveTo>
                    <a:pt x="109" y="109"/>
                  </a:moveTo>
                  <a:cubicBezTo>
                    <a:pt x="118" y="100"/>
                    <a:pt x="133" y="100"/>
                    <a:pt x="142" y="109"/>
                  </a:cubicBezTo>
                  <a:cubicBezTo>
                    <a:pt x="152" y="118"/>
                    <a:pt x="152" y="133"/>
                    <a:pt x="142" y="143"/>
                  </a:cubicBezTo>
                  <a:cubicBezTo>
                    <a:pt x="133" y="152"/>
                    <a:pt x="118" y="152"/>
                    <a:pt x="109" y="143"/>
                  </a:cubicBezTo>
                  <a:cubicBezTo>
                    <a:pt x="99" y="133"/>
                    <a:pt x="99" y="118"/>
                    <a:pt x="109"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solidFill>
                  <a:srgbClr val="78A6B6"/>
                </a:solidFill>
                <a:latin typeface="+mn-lt"/>
                <a:ea typeface="+mn-ea"/>
              </a:endParaRPr>
            </a:p>
          </p:txBody>
        </p:sp>
      </p:grpSp>
      <p:sp>
        <p:nvSpPr>
          <p:cNvPr id="112" name="Freeform 61"/>
          <p:cNvSpPr>
            <a:spLocks noChangeAspect="1"/>
          </p:cNvSpPr>
          <p:nvPr/>
        </p:nvSpPr>
        <p:spPr bwMode="auto">
          <a:xfrm>
            <a:off x="2047875" y="3522663"/>
            <a:ext cx="269875" cy="28098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accent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13" name="Text Box 10"/>
          <p:cNvSpPr txBox="1">
            <a:spLocks noChangeArrowheads="1"/>
          </p:cNvSpPr>
          <p:nvPr/>
        </p:nvSpPr>
        <p:spPr bwMode="auto">
          <a:xfrm>
            <a:off x="7254875" y="1979613"/>
            <a:ext cx="1604963" cy="1084262"/>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sp>
        <p:nvSpPr>
          <p:cNvPr id="114" name="Text Box 10"/>
          <p:cNvSpPr txBox="1">
            <a:spLocks noChangeArrowheads="1"/>
          </p:cNvSpPr>
          <p:nvPr/>
        </p:nvSpPr>
        <p:spPr bwMode="auto">
          <a:xfrm>
            <a:off x="7254875" y="3473450"/>
            <a:ext cx="1604963" cy="109855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200" dirty="0">
                <a:solidFill>
                  <a:schemeClr val="tx1">
                    <a:lumMod val="95000"/>
                    <a:lumOff val="5000"/>
                  </a:schemeClr>
                </a:solidFill>
                <a:latin typeface="+mn-lt"/>
                <a:ea typeface="Open Sans" pitchFamily="34" charset="0"/>
                <a:cs typeface="Open Sans" pitchFamily="34" charset="0"/>
              </a:rPr>
              <a:t>添加您的标题</a:t>
            </a:r>
            <a:endParaRPr lang="en-US" altLang="zh-CN" sz="12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9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800" dirty="0">
              <a:solidFill>
                <a:schemeClr val="tx1">
                  <a:lumMod val="95000"/>
                  <a:lumOff val="5000"/>
                </a:schemeClr>
              </a:solidFill>
              <a:latin typeface="微软雅黑" pitchFamily="34" charset="-122"/>
              <a:ea typeface="+mn-ea"/>
            </a:endParaRPr>
          </a:p>
        </p:txBody>
      </p:sp>
      <p:grpSp>
        <p:nvGrpSpPr>
          <p:cNvPr id="116" name="组合 115"/>
          <p:cNvGrpSpPr>
            <a:grpSpLocks noChangeAspect="1"/>
          </p:cNvGrpSpPr>
          <p:nvPr/>
        </p:nvGrpSpPr>
        <p:grpSpPr>
          <a:xfrm>
            <a:off x="6872872" y="1985865"/>
            <a:ext cx="270000" cy="303459"/>
            <a:chOff x="279401" y="2698750"/>
            <a:chExt cx="1473200" cy="1655763"/>
          </a:xfrm>
          <a:solidFill>
            <a:schemeClr val="accent5"/>
          </a:solidFill>
        </p:grpSpPr>
        <p:sp>
          <p:nvSpPr>
            <p:cNvPr id="117"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18" name="Freeform 46"/>
            <p:cNvSpPr>
              <a:spLocks/>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19" name="Freeform 47"/>
            <p:cNvSpPr>
              <a:spLocks/>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0" name="Freeform 48"/>
            <p:cNvSpPr>
              <a:spLocks/>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1" name="Freeform 49"/>
            <p:cNvSpPr>
              <a:spLocks/>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2"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3"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sp>
          <p:nvSpPr>
            <p:cNvPr id="124" name="Freeform 52"/>
            <p:cNvSpPr>
              <a:spLocks/>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zh-CN" altLang="en-US" sz="1013">
                <a:latin typeface="+mn-lt"/>
                <a:ea typeface="+mn-ea"/>
              </a:endParaRPr>
            </a:p>
          </p:txBody>
        </p:sp>
      </p:grpSp>
      <p:grpSp>
        <p:nvGrpSpPr>
          <p:cNvPr id="125" name="Group 24"/>
          <p:cNvGrpSpPr>
            <a:grpSpLocks noChangeAspect="1"/>
          </p:cNvGrpSpPr>
          <p:nvPr/>
        </p:nvGrpSpPr>
        <p:grpSpPr>
          <a:xfrm>
            <a:off x="6872872" y="3487760"/>
            <a:ext cx="270000" cy="304537"/>
            <a:chOff x="5513440" y="1766202"/>
            <a:chExt cx="429274" cy="484183"/>
          </a:xfrm>
          <a:solidFill>
            <a:schemeClr val="accent3"/>
          </a:solidFill>
        </p:grpSpPr>
        <p:sp>
          <p:nvSpPr>
            <p:cNvPr id="126"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8"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29" name="组合 128"/>
          <p:cNvGrpSpPr>
            <a:grpSpLocks/>
          </p:cNvGrpSpPr>
          <p:nvPr/>
        </p:nvGrpSpPr>
        <p:grpSpPr bwMode="auto">
          <a:xfrm>
            <a:off x="1022350" y="269875"/>
            <a:ext cx="3438525" cy="606425"/>
            <a:chOff x="1021967" y="269923"/>
            <a:chExt cx="3438932" cy="606777"/>
          </a:xfrm>
        </p:grpSpPr>
        <p:sp>
          <p:nvSpPr>
            <p:cNvPr id="24595" name="文本框 129"/>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4596" name="文本框 13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32" name="组合 131"/>
          <p:cNvGrpSpPr>
            <a:grpSpLocks/>
          </p:cNvGrpSpPr>
          <p:nvPr/>
        </p:nvGrpSpPr>
        <p:grpSpPr bwMode="auto">
          <a:xfrm>
            <a:off x="206375" y="315913"/>
            <a:ext cx="815975" cy="522287"/>
            <a:chOff x="4353620" y="864629"/>
            <a:chExt cx="742365" cy="476312"/>
          </a:xfrm>
        </p:grpSpPr>
        <p:sp>
          <p:nvSpPr>
            <p:cNvPr id="133"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4594" name="文本框 133"/>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fade">
                                      <p:cBhvr>
                                        <p:cTn id="7" dur="600"/>
                                        <p:tgtEl>
                                          <p:spTgt spid="13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32"/>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129"/>
                                        </p:tgtEl>
                                        <p:attrNameLst>
                                          <p:attrName>style.visibility</p:attrName>
                                        </p:attrNameLst>
                                      </p:cBhvr>
                                      <p:to>
                                        <p:strVal val="visible"/>
                                      </p:to>
                                    </p:set>
                                    <p:animEffect transition="in" filter="wipe(left)">
                                      <p:cBhvr>
                                        <p:cTn id="12" dur="750"/>
                                        <p:tgtEl>
                                          <p:spTgt spid="129"/>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childTnLst>
                          </p:cTn>
                        </p:par>
                        <p:par>
                          <p:cTn id="17" fill="hold" nodeType="afterGroup">
                            <p:stCondLst>
                              <p:cond delay="2000"/>
                            </p:stCondLst>
                            <p:childTnLst>
                              <p:par>
                                <p:cTn id="18" presetID="2" presetClass="entr" presetSubtype="2" decel="10000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1+#ppt_w/2"/>
                                          </p:val>
                                        </p:tav>
                                        <p:tav tm="100000">
                                          <p:val>
                                            <p:strVal val="#ppt_x"/>
                                          </p:val>
                                        </p:tav>
                                      </p:tavLst>
                                    </p:anim>
                                    <p:anim calcmode="lin" valueType="num">
                                      <p:cBhvr additive="base">
                                        <p:cTn id="21" dur="500" fill="hold"/>
                                        <p:tgtEl>
                                          <p:spTgt spid="3"/>
                                        </p:tgtEl>
                                        <p:attrNameLst>
                                          <p:attrName>ppt_y</p:attrName>
                                        </p:attrNameLst>
                                      </p:cBhvr>
                                      <p:tavLst>
                                        <p:tav tm="0">
                                          <p:val>
                                            <p:strVal val="#ppt_y"/>
                                          </p:val>
                                        </p:tav>
                                        <p:tav tm="100000">
                                          <p:val>
                                            <p:strVal val="#ppt_y"/>
                                          </p:val>
                                        </p:tav>
                                      </p:tavLst>
                                    </p:anim>
                                  </p:childTnLst>
                                </p:cTn>
                              </p:par>
                              <p:par>
                                <p:cTn id="22" presetID="2" presetClass="entr" presetSubtype="8" decel="100000" fill="hold" nodeType="withEffect">
                                  <p:stCondLst>
                                    <p:cond delay="25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0-#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par>
                                <p:cTn id="26" presetID="2" presetClass="entr" presetSubtype="2" decel="100000" fill="hold" nodeType="withEffect">
                                  <p:stCondLst>
                                    <p:cond delay="50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par>
                                <p:cTn id="30" presetID="2" presetClass="entr" presetSubtype="8" decel="100000" fill="hold" nodeType="withEffect">
                                  <p:stCondLst>
                                    <p:cond delay="75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0-#ppt_w/2"/>
                                          </p:val>
                                        </p:tav>
                                        <p:tav tm="100000">
                                          <p:val>
                                            <p:strVal val="#ppt_x"/>
                                          </p:val>
                                        </p:tav>
                                      </p:tavLst>
                                    </p:anim>
                                    <p:anim calcmode="lin" valueType="num">
                                      <p:cBhvr additive="base">
                                        <p:cTn id="33" dur="500" fill="hold"/>
                                        <p:tgtEl>
                                          <p:spTgt spid="5"/>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250"/>
                            </p:stCondLst>
                            <p:childTnLst>
                              <p:par>
                                <p:cTn id="35" presetID="49" presetClass="entr" presetSubtype="0" decel="100000" fill="hold" nodeType="afterEffect">
                                  <p:stCondLst>
                                    <p:cond delay="0"/>
                                  </p:stCondLst>
                                  <p:childTnLst>
                                    <p:set>
                                      <p:cBhvr>
                                        <p:cTn id="36" dur="1" fill="hold">
                                          <p:stCondLst>
                                            <p:cond delay="0"/>
                                          </p:stCondLst>
                                        </p:cTn>
                                        <p:tgtEl>
                                          <p:spTgt spid="116"/>
                                        </p:tgtEl>
                                        <p:attrNameLst>
                                          <p:attrName>style.visibility</p:attrName>
                                        </p:attrNameLst>
                                      </p:cBhvr>
                                      <p:to>
                                        <p:strVal val="visible"/>
                                      </p:to>
                                    </p:set>
                                    <p:anim calcmode="lin" valueType="num">
                                      <p:cBhvr>
                                        <p:cTn id="37" dur="500" fill="hold"/>
                                        <p:tgtEl>
                                          <p:spTgt spid="116"/>
                                        </p:tgtEl>
                                        <p:attrNameLst>
                                          <p:attrName>ppt_w</p:attrName>
                                        </p:attrNameLst>
                                      </p:cBhvr>
                                      <p:tavLst>
                                        <p:tav tm="0">
                                          <p:val>
                                            <p:fltVal val="0"/>
                                          </p:val>
                                        </p:tav>
                                        <p:tav tm="100000">
                                          <p:val>
                                            <p:strVal val="#ppt_w"/>
                                          </p:val>
                                        </p:tav>
                                      </p:tavLst>
                                    </p:anim>
                                    <p:anim calcmode="lin" valueType="num">
                                      <p:cBhvr>
                                        <p:cTn id="38" dur="500" fill="hold"/>
                                        <p:tgtEl>
                                          <p:spTgt spid="116"/>
                                        </p:tgtEl>
                                        <p:attrNameLst>
                                          <p:attrName>ppt_h</p:attrName>
                                        </p:attrNameLst>
                                      </p:cBhvr>
                                      <p:tavLst>
                                        <p:tav tm="0">
                                          <p:val>
                                            <p:fltVal val="0"/>
                                          </p:val>
                                        </p:tav>
                                        <p:tav tm="100000">
                                          <p:val>
                                            <p:strVal val="#ppt_h"/>
                                          </p:val>
                                        </p:tav>
                                      </p:tavLst>
                                    </p:anim>
                                    <p:anim calcmode="lin" valueType="num">
                                      <p:cBhvr>
                                        <p:cTn id="39" dur="500" fill="hold"/>
                                        <p:tgtEl>
                                          <p:spTgt spid="116"/>
                                        </p:tgtEl>
                                        <p:attrNameLst>
                                          <p:attrName>style.rotation</p:attrName>
                                        </p:attrNameLst>
                                      </p:cBhvr>
                                      <p:tavLst>
                                        <p:tav tm="0">
                                          <p:val>
                                            <p:fltVal val="360"/>
                                          </p:val>
                                        </p:tav>
                                        <p:tav tm="100000">
                                          <p:val>
                                            <p:fltVal val="0"/>
                                          </p:val>
                                        </p:tav>
                                      </p:tavLst>
                                    </p:anim>
                                    <p:animEffect transition="in" filter="fade">
                                      <p:cBhvr>
                                        <p:cTn id="40" dur="500"/>
                                        <p:tgtEl>
                                          <p:spTgt spid="116"/>
                                        </p:tgtEl>
                                      </p:cBhvr>
                                    </p:animEffect>
                                  </p:childTnLst>
                                </p:cTn>
                              </p:par>
                            </p:childTnLst>
                          </p:cTn>
                        </p:par>
                        <p:par>
                          <p:cTn id="41" fill="hold" nodeType="afterGroup">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wipe(left)">
                                      <p:cBhvr>
                                        <p:cTn id="44" dur="500"/>
                                        <p:tgtEl>
                                          <p:spTgt spid="113"/>
                                        </p:tgtEl>
                                      </p:cBhvr>
                                    </p:animEffect>
                                  </p:childTnLst>
                                </p:cTn>
                              </p:par>
                            </p:childTnLst>
                          </p:cTn>
                        </p:par>
                        <p:par>
                          <p:cTn id="45" fill="hold" nodeType="afterGroup">
                            <p:stCondLst>
                              <p:cond delay="4250"/>
                            </p:stCondLst>
                            <p:childTnLst>
                              <p:par>
                                <p:cTn id="46" presetID="49" presetClass="entr" presetSubtype="0" decel="100000" fill="hold" nodeType="afterEffect">
                                  <p:stCondLst>
                                    <p:cond delay="0"/>
                                  </p:stCondLst>
                                  <p:childTnLst>
                                    <p:set>
                                      <p:cBhvr>
                                        <p:cTn id="47" dur="1" fill="hold">
                                          <p:stCondLst>
                                            <p:cond delay="0"/>
                                          </p:stCondLst>
                                        </p:cTn>
                                        <p:tgtEl>
                                          <p:spTgt spid="125"/>
                                        </p:tgtEl>
                                        <p:attrNameLst>
                                          <p:attrName>style.visibility</p:attrName>
                                        </p:attrNameLst>
                                      </p:cBhvr>
                                      <p:to>
                                        <p:strVal val="visible"/>
                                      </p:to>
                                    </p:set>
                                    <p:anim calcmode="lin" valueType="num">
                                      <p:cBhvr>
                                        <p:cTn id="48" dur="500" fill="hold"/>
                                        <p:tgtEl>
                                          <p:spTgt spid="125"/>
                                        </p:tgtEl>
                                        <p:attrNameLst>
                                          <p:attrName>ppt_w</p:attrName>
                                        </p:attrNameLst>
                                      </p:cBhvr>
                                      <p:tavLst>
                                        <p:tav tm="0">
                                          <p:val>
                                            <p:fltVal val="0"/>
                                          </p:val>
                                        </p:tav>
                                        <p:tav tm="100000">
                                          <p:val>
                                            <p:strVal val="#ppt_w"/>
                                          </p:val>
                                        </p:tav>
                                      </p:tavLst>
                                    </p:anim>
                                    <p:anim calcmode="lin" valueType="num">
                                      <p:cBhvr>
                                        <p:cTn id="49" dur="500" fill="hold"/>
                                        <p:tgtEl>
                                          <p:spTgt spid="125"/>
                                        </p:tgtEl>
                                        <p:attrNameLst>
                                          <p:attrName>ppt_h</p:attrName>
                                        </p:attrNameLst>
                                      </p:cBhvr>
                                      <p:tavLst>
                                        <p:tav tm="0">
                                          <p:val>
                                            <p:fltVal val="0"/>
                                          </p:val>
                                        </p:tav>
                                        <p:tav tm="100000">
                                          <p:val>
                                            <p:strVal val="#ppt_h"/>
                                          </p:val>
                                        </p:tav>
                                      </p:tavLst>
                                    </p:anim>
                                    <p:anim calcmode="lin" valueType="num">
                                      <p:cBhvr>
                                        <p:cTn id="50" dur="500" fill="hold"/>
                                        <p:tgtEl>
                                          <p:spTgt spid="125"/>
                                        </p:tgtEl>
                                        <p:attrNameLst>
                                          <p:attrName>style.rotation</p:attrName>
                                        </p:attrNameLst>
                                      </p:cBhvr>
                                      <p:tavLst>
                                        <p:tav tm="0">
                                          <p:val>
                                            <p:fltVal val="360"/>
                                          </p:val>
                                        </p:tav>
                                        <p:tav tm="100000">
                                          <p:val>
                                            <p:fltVal val="0"/>
                                          </p:val>
                                        </p:tav>
                                      </p:tavLst>
                                    </p:anim>
                                    <p:animEffect transition="in" filter="fade">
                                      <p:cBhvr>
                                        <p:cTn id="51" dur="500"/>
                                        <p:tgtEl>
                                          <p:spTgt spid="125"/>
                                        </p:tgtEl>
                                      </p:cBhvr>
                                    </p:animEffect>
                                  </p:childTnLst>
                                </p:cTn>
                              </p:par>
                            </p:childTnLst>
                          </p:cTn>
                        </p:par>
                        <p:par>
                          <p:cTn id="52" fill="hold" nodeType="afterGroup">
                            <p:stCondLst>
                              <p:cond delay="4750"/>
                            </p:stCondLst>
                            <p:childTnLst>
                              <p:par>
                                <p:cTn id="53" presetID="22" presetClass="entr" presetSubtype="8" fill="hold" grpId="0" nodeType="afterEffect">
                                  <p:stCondLst>
                                    <p:cond delay="0"/>
                                  </p:stCondLst>
                                  <p:childTnLst>
                                    <p:set>
                                      <p:cBhvr>
                                        <p:cTn id="54" dur="1" fill="hold">
                                          <p:stCondLst>
                                            <p:cond delay="0"/>
                                          </p:stCondLst>
                                        </p:cTn>
                                        <p:tgtEl>
                                          <p:spTgt spid="114"/>
                                        </p:tgtEl>
                                        <p:attrNameLst>
                                          <p:attrName>style.visibility</p:attrName>
                                        </p:attrNameLst>
                                      </p:cBhvr>
                                      <p:to>
                                        <p:strVal val="visible"/>
                                      </p:to>
                                    </p:set>
                                    <p:animEffect transition="in" filter="wipe(left)">
                                      <p:cBhvr>
                                        <p:cTn id="55" dur="500"/>
                                        <p:tgtEl>
                                          <p:spTgt spid="114"/>
                                        </p:tgtEl>
                                      </p:cBhvr>
                                    </p:animEffect>
                                  </p:childTnLst>
                                </p:cTn>
                              </p:par>
                            </p:childTnLst>
                          </p:cTn>
                        </p:par>
                        <p:par>
                          <p:cTn id="56" fill="hold" nodeType="afterGroup">
                            <p:stCondLst>
                              <p:cond delay="5250"/>
                            </p:stCondLst>
                            <p:childTnLst>
                              <p:par>
                                <p:cTn id="57" presetID="49" presetClass="entr" presetSubtype="0" decel="100000" fill="hold" nodeType="afterEffect">
                                  <p:stCondLst>
                                    <p:cond delay="0"/>
                                  </p:stCondLst>
                                  <p:childTnLst>
                                    <p:set>
                                      <p:cBhvr>
                                        <p:cTn id="58" dur="1" fill="hold">
                                          <p:stCondLst>
                                            <p:cond delay="0"/>
                                          </p:stCondLst>
                                        </p:cTn>
                                        <p:tgtEl>
                                          <p:spTgt spid="106"/>
                                        </p:tgtEl>
                                        <p:attrNameLst>
                                          <p:attrName>style.visibility</p:attrName>
                                        </p:attrNameLst>
                                      </p:cBhvr>
                                      <p:to>
                                        <p:strVal val="visible"/>
                                      </p:to>
                                    </p:set>
                                    <p:anim calcmode="lin" valueType="num">
                                      <p:cBhvr>
                                        <p:cTn id="59" dur="500" fill="hold"/>
                                        <p:tgtEl>
                                          <p:spTgt spid="106"/>
                                        </p:tgtEl>
                                        <p:attrNameLst>
                                          <p:attrName>ppt_w</p:attrName>
                                        </p:attrNameLst>
                                      </p:cBhvr>
                                      <p:tavLst>
                                        <p:tav tm="0">
                                          <p:val>
                                            <p:fltVal val="0"/>
                                          </p:val>
                                        </p:tav>
                                        <p:tav tm="100000">
                                          <p:val>
                                            <p:strVal val="#ppt_w"/>
                                          </p:val>
                                        </p:tav>
                                      </p:tavLst>
                                    </p:anim>
                                    <p:anim calcmode="lin" valueType="num">
                                      <p:cBhvr>
                                        <p:cTn id="60" dur="500" fill="hold"/>
                                        <p:tgtEl>
                                          <p:spTgt spid="106"/>
                                        </p:tgtEl>
                                        <p:attrNameLst>
                                          <p:attrName>ppt_h</p:attrName>
                                        </p:attrNameLst>
                                      </p:cBhvr>
                                      <p:tavLst>
                                        <p:tav tm="0">
                                          <p:val>
                                            <p:fltVal val="0"/>
                                          </p:val>
                                        </p:tav>
                                        <p:tav tm="100000">
                                          <p:val>
                                            <p:strVal val="#ppt_h"/>
                                          </p:val>
                                        </p:tav>
                                      </p:tavLst>
                                    </p:anim>
                                    <p:anim calcmode="lin" valueType="num">
                                      <p:cBhvr>
                                        <p:cTn id="61" dur="500" fill="hold"/>
                                        <p:tgtEl>
                                          <p:spTgt spid="106"/>
                                        </p:tgtEl>
                                        <p:attrNameLst>
                                          <p:attrName>style.rotation</p:attrName>
                                        </p:attrNameLst>
                                      </p:cBhvr>
                                      <p:tavLst>
                                        <p:tav tm="0">
                                          <p:val>
                                            <p:fltVal val="360"/>
                                          </p:val>
                                        </p:tav>
                                        <p:tav tm="100000">
                                          <p:val>
                                            <p:fltVal val="0"/>
                                          </p:val>
                                        </p:tav>
                                      </p:tavLst>
                                    </p:anim>
                                    <p:animEffect transition="in" filter="fade">
                                      <p:cBhvr>
                                        <p:cTn id="62" dur="500"/>
                                        <p:tgtEl>
                                          <p:spTgt spid="106"/>
                                        </p:tgtEl>
                                      </p:cBhvr>
                                    </p:animEffect>
                                  </p:childTnLst>
                                </p:cTn>
                              </p:par>
                            </p:childTnLst>
                          </p:cTn>
                        </p:par>
                        <p:par>
                          <p:cTn id="63" fill="hold" nodeType="afterGroup">
                            <p:stCondLst>
                              <p:cond delay="5750"/>
                            </p:stCondLst>
                            <p:childTnLst>
                              <p:par>
                                <p:cTn id="64" presetID="22" presetClass="entr" presetSubtype="2" fill="hold" grpId="0" nodeType="afterEffect">
                                  <p:stCondLst>
                                    <p:cond delay="0"/>
                                  </p:stCondLst>
                                  <p:childTnLst>
                                    <p:set>
                                      <p:cBhvr>
                                        <p:cTn id="65" dur="1" fill="hold">
                                          <p:stCondLst>
                                            <p:cond delay="0"/>
                                          </p:stCondLst>
                                        </p:cTn>
                                        <p:tgtEl>
                                          <p:spTgt spid="103"/>
                                        </p:tgtEl>
                                        <p:attrNameLst>
                                          <p:attrName>style.visibility</p:attrName>
                                        </p:attrNameLst>
                                      </p:cBhvr>
                                      <p:to>
                                        <p:strVal val="visible"/>
                                      </p:to>
                                    </p:set>
                                    <p:animEffect transition="in" filter="wipe(right)">
                                      <p:cBhvr>
                                        <p:cTn id="66" dur="500"/>
                                        <p:tgtEl>
                                          <p:spTgt spid="103"/>
                                        </p:tgtEl>
                                      </p:cBhvr>
                                    </p:animEffect>
                                  </p:childTnLst>
                                </p:cTn>
                              </p:par>
                            </p:childTnLst>
                          </p:cTn>
                        </p:par>
                        <p:par>
                          <p:cTn id="67" fill="hold" nodeType="afterGroup">
                            <p:stCondLst>
                              <p:cond delay="6250"/>
                            </p:stCondLst>
                            <p:childTnLst>
                              <p:par>
                                <p:cTn id="68" presetID="49" presetClass="entr" presetSubtype="0" decel="100000" fill="hold" nodeType="afterEffect">
                                  <p:stCondLst>
                                    <p:cond delay="0"/>
                                  </p:stCondLst>
                                  <p:childTnLst>
                                    <p:set>
                                      <p:cBhvr>
                                        <p:cTn id="69" dur="1" fill="hold">
                                          <p:stCondLst>
                                            <p:cond delay="0"/>
                                          </p:stCondLst>
                                        </p:cTn>
                                        <p:tgtEl>
                                          <p:spTgt spid="112"/>
                                        </p:tgtEl>
                                        <p:attrNameLst>
                                          <p:attrName>style.visibility</p:attrName>
                                        </p:attrNameLst>
                                      </p:cBhvr>
                                      <p:to>
                                        <p:strVal val="visible"/>
                                      </p:to>
                                    </p:set>
                                    <p:anim calcmode="lin" valueType="num">
                                      <p:cBhvr>
                                        <p:cTn id="70" dur="500" fill="hold"/>
                                        <p:tgtEl>
                                          <p:spTgt spid="112"/>
                                        </p:tgtEl>
                                        <p:attrNameLst>
                                          <p:attrName>ppt_w</p:attrName>
                                        </p:attrNameLst>
                                      </p:cBhvr>
                                      <p:tavLst>
                                        <p:tav tm="0">
                                          <p:val>
                                            <p:fltVal val="0"/>
                                          </p:val>
                                        </p:tav>
                                        <p:tav tm="100000">
                                          <p:val>
                                            <p:strVal val="#ppt_w"/>
                                          </p:val>
                                        </p:tav>
                                      </p:tavLst>
                                    </p:anim>
                                    <p:anim calcmode="lin" valueType="num">
                                      <p:cBhvr>
                                        <p:cTn id="71" dur="500" fill="hold"/>
                                        <p:tgtEl>
                                          <p:spTgt spid="112"/>
                                        </p:tgtEl>
                                        <p:attrNameLst>
                                          <p:attrName>ppt_h</p:attrName>
                                        </p:attrNameLst>
                                      </p:cBhvr>
                                      <p:tavLst>
                                        <p:tav tm="0">
                                          <p:val>
                                            <p:fltVal val="0"/>
                                          </p:val>
                                        </p:tav>
                                        <p:tav tm="100000">
                                          <p:val>
                                            <p:strVal val="#ppt_h"/>
                                          </p:val>
                                        </p:tav>
                                      </p:tavLst>
                                    </p:anim>
                                    <p:anim calcmode="lin" valueType="num">
                                      <p:cBhvr>
                                        <p:cTn id="72" dur="500" fill="hold"/>
                                        <p:tgtEl>
                                          <p:spTgt spid="112"/>
                                        </p:tgtEl>
                                        <p:attrNameLst>
                                          <p:attrName>style.rotation</p:attrName>
                                        </p:attrNameLst>
                                      </p:cBhvr>
                                      <p:tavLst>
                                        <p:tav tm="0">
                                          <p:val>
                                            <p:fltVal val="360"/>
                                          </p:val>
                                        </p:tav>
                                        <p:tav tm="100000">
                                          <p:val>
                                            <p:fltVal val="0"/>
                                          </p:val>
                                        </p:tav>
                                      </p:tavLst>
                                    </p:anim>
                                    <p:animEffect transition="in" filter="fade">
                                      <p:cBhvr>
                                        <p:cTn id="73" dur="500"/>
                                        <p:tgtEl>
                                          <p:spTgt spid="112"/>
                                        </p:tgtEl>
                                      </p:cBhvr>
                                    </p:animEffect>
                                  </p:childTnLst>
                                </p:cTn>
                              </p:par>
                            </p:childTnLst>
                          </p:cTn>
                        </p:par>
                        <p:par>
                          <p:cTn id="74" fill="hold" nodeType="afterGroup">
                            <p:stCondLst>
                              <p:cond delay="6750"/>
                            </p:stCondLst>
                            <p:childTnLst>
                              <p:par>
                                <p:cTn id="75" presetID="22" presetClass="entr" presetSubtype="2" fill="hold" grpId="0" nodeType="afterEffect">
                                  <p:stCondLst>
                                    <p:cond delay="0"/>
                                  </p:stCondLst>
                                  <p:childTnLst>
                                    <p:set>
                                      <p:cBhvr>
                                        <p:cTn id="76" dur="1" fill="hold">
                                          <p:stCondLst>
                                            <p:cond delay="0"/>
                                          </p:stCondLst>
                                        </p:cTn>
                                        <p:tgtEl>
                                          <p:spTgt spid="104"/>
                                        </p:tgtEl>
                                        <p:attrNameLst>
                                          <p:attrName>style.visibility</p:attrName>
                                        </p:attrNameLst>
                                      </p:cBhvr>
                                      <p:to>
                                        <p:strVal val="visible"/>
                                      </p:to>
                                    </p:set>
                                    <p:animEffect transition="in" filter="wipe(right)">
                                      <p:cBhvr>
                                        <p:cTn id="77"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13" grpId="0"/>
      <p:bldP spid="114"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3" name="Group 2"/>
          <p:cNvGrpSpPr>
            <a:grpSpLocks noChangeAspect="1"/>
          </p:cNvGrpSpPr>
          <p:nvPr/>
        </p:nvGrpSpPr>
        <p:grpSpPr>
          <a:xfrm>
            <a:off x="1957431" y="2182501"/>
            <a:ext cx="4686300" cy="1943100"/>
            <a:chOff x="3962400" y="3409950"/>
            <a:chExt cx="3124200" cy="1295400"/>
          </a:xfrm>
          <a:solidFill>
            <a:schemeClr val="tx1">
              <a:lumMod val="85000"/>
              <a:lumOff val="15000"/>
            </a:schemeClr>
          </a:solidFill>
          <a:effectLst>
            <a:outerShdw blurRad="76200" dir="18900000" sy="23000" kx="-1200000" algn="bl" rotWithShape="0">
              <a:prstClr val="black">
                <a:alpha val="20000"/>
              </a:prstClr>
            </a:outerShdw>
          </a:effectLst>
        </p:grpSpPr>
        <p:sp>
          <p:nvSpPr>
            <p:cNvPr id="5"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solidFill>
              <a:schemeClr val="tx1">
                <a:lumMod val="85000"/>
                <a:lumOff val="15000"/>
              </a:schemeClr>
            </a:solid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6"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7" name="Freeform 210"/>
            <p:cNvSpPr>
              <a:spLocks/>
            </p:cNvSpPr>
            <p:nvPr/>
          </p:nvSpPr>
          <p:spPr bwMode="auto">
            <a:xfrm>
              <a:off x="4137021" y="3493935"/>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blipFill>
              <a:blip r:embed="rId3" cstate="screen">
                <a:extLst>
                  <a:ext uri="{28A0092B-C50C-407E-A947-70E740481C1C}">
                    <a14:useLocalDpi xmlns:a14="http://schemas.microsoft.com/office/drawing/2010/main"/>
                  </a:ext>
                </a:extLst>
              </a:blip>
              <a:stretch>
                <a:fillRect/>
              </a:stretch>
            </a:blipFill>
            <a:ln w="9525">
              <a:solidFill>
                <a:schemeClr val="accent1"/>
              </a:solid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8"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9"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0"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1"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sp>
          <p:nvSpPr>
            <p:cNvPr id="12"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solidFill>
              <a:schemeClr val="tx1">
                <a:lumMod val="85000"/>
                <a:lumOff val="15000"/>
              </a:schemeClr>
            </a:solidFill>
            <a:ln w="9525">
              <a:solidFill>
                <a:schemeClr val="bg1">
                  <a:lumMod val="75000"/>
                </a:schemeClr>
              </a:solidFill>
              <a:round/>
              <a:headEnd/>
              <a:tailEnd/>
            </a:ln>
          </p:spPr>
          <p:txBody>
            <a:bodyPr/>
            <a:lstStyle/>
            <a:p>
              <a:pPr defTabSz="685754" eaLnBrk="1" fontAlgn="auto" hangingPunct="1">
                <a:spcBef>
                  <a:spcPts val="0"/>
                </a:spcBef>
                <a:spcAft>
                  <a:spcPts val="0"/>
                </a:spcAft>
                <a:defRPr/>
              </a:pPr>
              <a:endParaRPr lang="en-US" sz="2400">
                <a:latin typeface="+mn-lt"/>
                <a:ea typeface="+mn-ea"/>
              </a:endParaRPr>
            </a:p>
          </p:txBody>
        </p:sp>
      </p:grpSp>
      <p:grpSp>
        <p:nvGrpSpPr>
          <p:cNvPr id="13" name="组合 12"/>
          <p:cNvGrpSpPr>
            <a:grpSpLocks/>
          </p:cNvGrpSpPr>
          <p:nvPr/>
        </p:nvGrpSpPr>
        <p:grpSpPr bwMode="auto">
          <a:xfrm flipV="1">
            <a:off x="5310188" y="2058988"/>
            <a:ext cx="1435100" cy="654050"/>
            <a:chOff x="6184232" y="3601453"/>
            <a:chExt cx="747341" cy="184484"/>
          </a:xfrm>
        </p:grpSpPr>
        <p:cxnSp>
          <p:nvCxnSpPr>
            <p:cNvPr id="14" name="直接连接符 13"/>
            <p:cNvCxnSpPr/>
            <p:nvPr/>
          </p:nvCxnSpPr>
          <p:spPr>
            <a:xfrm>
              <a:off x="6184232" y="3601453"/>
              <a:ext cx="17608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6360320" y="3785937"/>
              <a:ext cx="57125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组合 1"/>
          <p:cNvGrpSpPr>
            <a:grpSpLocks/>
          </p:cNvGrpSpPr>
          <p:nvPr/>
        </p:nvGrpSpPr>
        <p:grpSpPr bwMode="auto">
          <a:xfrm>
            <a:off x="6792913" y="1919288"/>
            <a:ext cx="2303462" cy="1095375"/>
            <a:chOff x="6793192" y="1919985"/>
            <a:chExt cx="2303790" cy="1094769"/>
          </a:xfrm>
        </p:grpSpPr>
        <p:sp>
          <p:nvSpPr>
            <p:cNvPr id="16" name="Content Placeholder 2"/>
            <p:cNvSpPr txBox="1">
              <a:spLocks/>
            </p:cNvSpPr>
            <p:nvPr/>
          </p:nvSpPr>
          <p:spPr>
            <a:xfrm>
              <a:off x="6793192" y="2181777"/>
              <a:ext cx="2303790" cy="83297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您的内容打在这里，或者通过复制您的文本后，在此框中选择粘贴，并选择只保留文字。您的内容打</a:t>
              </a:r>
              <a:r>
                <a:rPr lang="zh-CN" altLang="en-US" sz="1100" dirty="0" smtClean="0">
                  <a:solidFill>
                    <a:schemeClr val="tx1">
                      <a:lumMod val="95000"/>
                      <a:lumOff val="5000"/>
                    </a:schemeClr>
                  </a:solidFill>
                  <a:latin typeface="微软雅黑" pitchFamily="34" charset="-122"/>
                </a:rPr>
                <a:t>在</a:t>
              </a:r>
              <a:endParaRPr lang="zh-CN" altLang="en-US" sz="800" dirty="0">
                <a:solidFill>
                  <a:schemeClr val="tx1">
                    <a:lumMod val="95000"/>
                    <a:lumOff val="5000"/>
                  </a:schemeClr>
                </a:solidFill>
                <a:latin typeface="微软雅黑" pitchFamily="34" charset="-122"/>
              </a:endParaRPr>
            </a:p>
          </p:txBody>
        </p:sp>
        <p:sp>
          <p:nvSpPr>
            <p:cNvPr id="17" name="文本框 16"/>
            <p:cNvSpPr txBox="1"/>
            <p:nvPr/>
          </p:nvSpPr>
          <p:spPr>
            <a:xfrm>
              <a:off x="6793192" y="1919985"/>
              <a:ext cx="1525804" cy="307805"/>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a:t>
              </a:r>
            </a:p>
          </p:txBody>
        </p:sp>
      </p:grpSp>
      <p:grpSp>
        <p:nvGrpSpPr>
          <p:cNvPr id="18" name="组合 17"/>
          <p:cNvGrpSpPr>
            <a:grpSpLocks/>
          </p:cNvGrpSpPr>
          <p:nvPr/>
        </p:nvGrpSpPr>
        <p:grpSpPr bwMode="auto">
          <a:xfrm flipH="1" flipV="1">
            <a:off x="1836738" y="2395538"/>
            <a:ext cx="1595437" cy="709612"/>
            <a:chOff x="6184232" y="3601453"/>
            <a:chExt cx="747341" cy="184484"/>
          </a:xfrm>
        </p:grpSpPr>
        <p:cxnSp>
          <p:nvCxnSpPr>
            <p:cNvPr id="19" name="直接连接符 18"/>
            <p:cNvCxnSpPr/>
            <p:nvPr/>
          </p:nvCxnSpPr>
          <p:spPr>
            <a:xfrm>
              <a:off x="6184232" y="3601453"/>
              <a:ext cx="176238" cy="184484"/>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6360470" y="3785937"/>
              <a:ext cx="571103" cy="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4" name="组合 3"/>
          <p:cNvGrpSpPr>
            <a:grpSpLocks/>
          </p:cNvGrpSpPr>
          <p:nvPr/>
        </p:nvGrpSpPr>
        <p:grpSpPr bwMode="auto">
          <a:xfrm>
            <a:off x="-60325" y="2246313"/>
            <a:ext cx="2808288" cy="757237"/>
            <a:chOff x="-61118" y="2245821"/>
            <a:chExt cx="2808685" cy="757789"/>
          </a:xfrm>
        </p:grpSpPr>
        <p:sp>
          <p:nvSpPr>
            <p:cNvPr id="21" name="Content Placeholder 2"/>
            <p:cNvSpPr txBox="1">
              <a:spLocks/>
            </p:cNvSpPr>
            <p:nvPr/>
          </p:nvSpPr>
          <p:spPr>
            <a:xfrm>
              <a:off x="-61118" y="2538134"/>
              <a:ext cx="2808685" cy="46547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lnSpc>
                  <a:spcPct val="120000"/>
                </a:lnSpc>
                <a:spcAft>
                  <a:spcPts val="0"/>
                </a:spcAft>
                <a:buFont typeface="Arial" pitchFamily="34" charset="0"/>
                <a:buNone/>
                <a:defRPr/>
              </a:pPr>
              <a:r>
                <a:rPr lang="zh-CN" altLang="en-US" sz="1100" dirty="0">
                  <a:solidFill>
                    <a:schemeClr val="tx1">
                      <a:lumMod val="95000"/>
                      <a:lumOff val="5000"/>
                    </a:schemeClr>
                  </a:solidFill>
                  <a:latin typeface="微软雅黑" pitchFamily="34" charset="-122"/>
                </a:rPr>
                <a:t>您的内容打在这里，或者通过复制您的文本后，在此框中选择粘贴，并选择只</a:t>
              </a:r>
              <a:r>
                <a:rPr lang="zh-CN" altLang="en-US" sz="1100" dirty="0" smtClean="0">
                  <a:solidFill>
                    <a:schemeClr val="tx1">
                      <a:lumMod val="95000"/>
                      <a:lumOff val="5000"/>
                    </a:schemeClr>
                  </a:solidFill>
                  <a:latin typeface="微软雅黑" pitchFamily="34" charset="-122"/>
                </a:rPr>
                <a:t>保留</a:t>
              </a:r>
              <a:endParaRPr lang="zh-CN" altLang="en-US" sz="800" dirty="0">
                <a:solidFill>
                  <a:schemeClr val="tx1">
                    <a:lumMod val="95000"/>
                    <a:lumOff val="5000"/>
                  </a:schemeClr>
                </a:solidFill>
                <a:latin typeface="微软雅黑" pitchFamily="34" charset="-122"/>
              </a:endParaRPr>
            </a:p>
          </p:txBody>
        </p:sp>
        <p:sp>
          <p:nvSpPr>
            <p:cNvPr id="22" name="文本框 21"/>
            <p:cNvSpPr txBox="1"/>
            <p:nvPr/>
          </p:nvSpPr>
          <p:spPr>
            <a:xfrm>
              <a:off x="372331" y="2245821"/>
              <a:ext cx="1525803" cy="308200"/>
            </a:xfrm>
            <a:prstGeom prst="rect">
              <a:avLst/>
            </a:prstGeom>
            <a:noFill/>
          </p:spPr>
          <p:txBody>
            <a:bodyPr>
              <a:spAutoFit/>
            </a:bodyPr>
            <a:lstStyle/>
            <a:p>
              <a:pPr defTabSz="685754" eaLnBrk="1" fontAlgn="auto" hangingPunct="1">
                <a:spcBef>
                  <a:spcPts val="0"/>
                </a:spcBef>
                <a:spcAft>
                  <a:spcPts val="0"/>
                </a:spcAft>
                <a:defRPr/>
              </a:pPr>
              <a:r>
                <a:rPr lang="zh-CN" altLang="en-US" sz="1400" dirty="0">
                  <a:solidFill>
                    <a:schemeClr val="tx1">
                      <a:lumMod val="95000"/>
                      <a:lumOff val="5000"/>
                    </a:schemeClr>
                  </a:solidFill>
                  <a:latin typeface="+mn-lt"/>
                  <a:ea typeface="+mn-ea"/>
                </a:rPr>
                <a:t>添加您的标题</a:t>
              </a:r>
            </a:p>
          </p:txBody>
        </p:sp>
      </p:grpSp>
      <p:sp>
        <p:nvSpPr>
          <p:cNvPr id="23" name="Content Placeholder 2"/>
          <p:cNvSpPr txBox="1">
            <a:spLocks/>
          </p:cNvSpPr>
          <p:nvPr/>
        </p:nvSpPr>
        <p:spPr>
          <a:xfrm>
            <a:off x="373063" y="4448175"/>
            <a:ext cx="8578850" cy="50323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a:t>
            </a:r>
            <a:r>
              <a:rPr lang="zh-CN" altLang="en-US" sz="1000" dirty="0" smtClean="0">
                <a:solidFill>
                  <a:schemeClr val="tx1">
                    <a:lumMod val="95000"/>
                    <a:lumOff val="5000"/>
                  </a:schemeClr>
                </a:solidFill>
                <a:latin typeface="微软雅黑" pitchFamily="34" charset="-122"/>
              </a:rPr>
              <a:t>中</a:t>
            </a: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a:t>
            </a:r>
            <a:r>
              <a:rPr lang="zh-CN" altLang="en-US" sz="1000" dirty="0" smtClean="0">
                <a:solidFill>
                  <a:schemeClr val="tx1">
                    <a:lumMod val="95000"/>
                    <a:lumOff val="5000"/>
                  </a:schemeClr>
                </a:solidFill>
                <a:latin typeface="微软雅黑" pitchFamily="34" charset="-122"/>
              </a:rPr>
              <a:t>这里</a:t>
            </a:r>
            <a:endParaRPr lang="zh-CN" altLang="en-US" sz="1000" dirty="0">
              <a:solidFill>
                <a:schemeClr val="tx1">
                  <a:lumMod val="95000"/>
                  <a:lumOff val="5000"/>
                </a:schemeClr>
              </a:solidFill>
              <a:latin typeface="微软雅黑" pitchFamily="34" charset="-122"/>
            </a:endParaRPr>
          </a:p>
        </p:txBody>
      </p:sp>
      <p:grpSp>
        <p:nvGrpSpPr>
          <p:cNvPr id="24" name="组合 23"/>
          <p:cNvGrpSpPr>
            <a:grpSpLocks/>
          </p:cNvGrpSpPr>
          <p:nvPr/>
        </p:nvGrpSpPr>
        <p:grpSpPr bwMode="auto">
          <a:xfrm>
            <a:off x="1022350" y="269875"/>
            <a:ext cx="3438525" cy="606425"/>
            <a:chOff x="1021967" y="269923"/>
            <a:chExt cx="3438932" cy="606777"/>
          </a:xfrm>
        </p:grpSpPr>
        <p:sp>
          <p:nvSpPr>
            <p:cNvPr id="25612" name="文本框 2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5613" name="文本框 25"/>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7" name="组合 26"/>
          <p:cNvGrpSpPr>
            <a:grpSpLocks/>
          </p:cNvGrpSpPr>
          <p:nvPr/>
        </p:nvGrpSpPr>
        <p:grpSpPr bwMode="auto">
          <a:xfrm>
            <a:off x="206375" y="315913"/>
            <a:ext cx="815975" cy="522287"/>
            <a:chOff x="4353620" y="864629"/>
            <a:chExt cx="742365" cy="476312"/>
          </a:xfrm>
        </p:grpSpPr>
        <p:sp>
          <p:nvSpPr>
            <p:cNvPr id="28"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5611" name="文本框 28"/>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600"/>
                                        <p:tgtEl>
                                          <p:spTgt spid="27"/>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7"/>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750"/>
                                        <p:tgtEl>
                                          <p:spTgt spid="24"/>
                                        </p:tgtEl>
                                      </p:cBhvr>
                                    </p:animEffect>
                                  </p:childTnLst>
                                </p:cTn>
                              </p:par>
                            </p:childTnLst>
                          </p:cTn>
                        </p:par>
                        <p:par>
                          <p:cTn id="13" fill="hold" nodeType="afterGroup">
                            <p:stCondLst>
                              <p:cond delay="1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600"/>
                                        <p:tgtEl>
                                          <p:spTgt spid="3"/>
                                        </p:tgtEl>
                                      </p:cBhvr>
                                    </p:animEffect>
                                  </p:childTnLst>
                                </p:cTn>
                              </p:par>
                              <p:par>
                                <p:cTn id="17" presetID="35" presetClass="path" presetSubtype="0" decel="100000" fill="hold" nodeType="withEffect">
                                  <p:stCondLst>
                                    <p:cond delay="0"/>
                                  </p:stCondLst>
                                  <p:childTnLst>
                                    <p:animMotion origin="layout" path="M -0.05552 0.00023 L -3.51034E-6 0.00023 " pathEditMode="relative" rAng="0" ptsTypes="AA">
                                      <p:cBhvr>
                                        <p:cTn id="18" dur="800" fill="hold"/>
                                        <p:tgtEl>
                                          <p:spTgt spid="3"/>
                                        </p:tgtEl>
                                        <p:attrNameLst>
                                          <p:attrName>ppt_x</p:attrName>
                                          <p:attrName>ppt_y</p:attrName>
                                        </p:attrNameLst>
                                      </p:cBhvr>
                                      <p:rCtr x="2770" y="0"/>
                                    </p:animMotion>
                                  </p:childTnLst>
                                </p:cTn>
                              </p:par>
                            </p:childTnLst>
                          </p:cTn>
                        </p:par>
                        <p:par>
                          <p:cTn id="19" fill="hold" nodeType="afterGroup">
                            <p:stCondLst>
                              <p:cond delay="2300"/>
                            </p:stCondLst>
                            <p:childTnLst>
                              <p:par>
                                <p:cTn id="20" presetID="22" presetClass="entr" presetSubtype="8"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left)">
                                      <p:cBhvr>
                                        <p:cTn id="22" dur="500"/>
                                        <p:tgtEl>
                                          <p:spTgt spid="13"/>
                                        </p:tgtEl>
                                      </p:cBhvr>
                                    </p:animEffect>
                                  </p:childTnLst>
                                </p:cTn>
                              </p:par>
                            </p:childTnLst>
                          </p:cTn>
                        </p:par>
                        <p:par>
                          <p:cTn id="23" fill="hold" nodeType="afterGroup">
                            <p:stCondLst>
                              <p:cond delay="2800"/>
                            </p:stCondLst>
                            <p:childTnLst>
                              <p:par>
                                <p:cTn id="24" presetID="2" presetClass="entr" presetSubtype="2" decel="10000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1+#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childTnLst>
                          </p:cTn>
                        </p:par>
                        <p:par>
                          <p:cTn id="28" fill="hold" nodeType="afterGroup">
                            <p:stCondLst>
                              <p:cond delay="3300"/>
                            </p:stCondLst>
                            <p:childTnLst>
                              <p:par>
                                <p:cTn id="29" presetID="22" presetClass="entr" presetSubtype="2"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right)">
                                      <p:cBhvr>
                                        <p:cTn id="31" dur="500"/>
                                        <p:tgtEl>
                                          <p:spTgt spid="18"/>
                                        </p:tgtEl>
                                      </p:cBhvr>
                                    </p:animEffect>
                                  </p:childTnLst>
                                </p:cTn>
                              </p:par>
                            </p:childTnLst>
                          </p:cTn>
                        </p:par>
                        <p:par>
                          <p:cTn id="32" fill="hold" nodeType="afterGroup">
                            <p:stCondLst>
                              <p:cond delay="3800"/>
                            </p:stCondLst>
                            <p:childTnLst>
                              <p:par>
                                <p:cTn id="33" presetID="2" presetClass="entr" presetSubtype="8" decel="100000"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0-#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300"/>
                            </p:stCondLst>
                            <p:childTnLst>
                              <p:par>
                                <p:cTn id="38" presetID="16" presetClass="entr" presetSubtype="37"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barn(outVertical)">
                                      <p:cBhvr>
                                        <p:cTn id="4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组合 1"/>
          <p:cNvGrpSpPr>
            <a:grpSpLocks/>
          </p:cNvGrpSpPr>
          <p:nvPr/>
        </p:nvGrpSpPr>
        <p:grpSpPr bwMode="auto">
          <a:xfrm>
            <a:off x="298450" y="1927225"/>
            <a:ext cx="3584575" cy="2609850"/>
            <a:chOff x="2047009" y="1663503"/>
            <a:chExt cx="4100513" cy="2985932"/>
          </a:xfrm>
        </p:grpSpPr>
        <p:grpSp>
          <p:nvGrpSpPr>
            <p:cNvPr id="26645" name="Group 2"/>
            <p:cNvGrpSpPr>
              <a:grpSpLocks/>
            </p:cNvGrpSpPr>
            <p:nvPr/>
          </p:nvGrpSpPr>
          <p:grpSpPr bwMode="auto">
            <a:xfrm>
              <a:off x="2047009" y="3042091"/>
              <a:ext cx="4100513" cy="1607344"/>
              <a:chOff x="3381376" y="4711701"/>
              <a:chExt cx="5467350" cy="2143125"/>
            </a:xfrm>
          </p:grpSpPr>
          <p:sp>
            <p:nvSpPr>
              <p:cNvPr id="73" name="Freeform 5"/>
              <p:cNvSpPr>
                <a:spLocks/>
              </p:cNvSpPr>
              <p:nvPr/>
            </p:nvSpPr>
            <p:spPr bwMode="auto">
              <a:xfrm>
                <a:off x="3381376" y="4711640"/>
                <a:ext cx="5467350" cy="2143186"/>
              </a:xfrm>
              <a:custGeom>
                <a:avLst/>
                <a:gdLst>
                  <a:gd name="T0" fmla="*/ 0 w 1770"/>
                  <a:gd name="T1" fmla="*/ 658 h 694"/>
                  <a:gd name="T2" fmla="*/ 0 w 1770"/>
                  <a:gd name="T3" fmla="*/ 661 h 694"/>
                  <a:gd name="T4" fmla="*/ 0 w 1770"/>
                  <a:gd name="T5" fmla="*/ 661 h 694"/>
                  <a:gd name="T6" fmla="*/ 0 w 1770"/>
                  <a:gd name="T7" fmla="*/ 661 h 694"/>
                  <a:gd name="T8" fmla="*/ 110 w 1770"/>
                  <a:gd name="T9" fmla="*/ 694 h 694"/>
                  <a:gd name="T10" fmla="*/ 1696 w 1770"/>
                  <a:gd name="T11" fmla="*/ 693 h 694"/>
                  <a:gd name="T12" fmla="*/ 1764 w 1770"/>
                  <a:gd name="T13" fmla="*/ 667 h 694"/>
                  <a:gd name="T14" fmla="*/ 1766 w 1770"/>
                  <a:gd name="T15" fmla="*/ 624 h 694"/>
                  <a:gd name="T16" fmla="*/ 1766 w 1770"/>
                  <a:gd name="T17" fmla="*/ 624 h 694"/>
                  <a:gd name="T18" fmla="*/ 1743 w 1770"/>
                  <a:gd name="T19" fmla="*/ 577 h 694"/>
                  <a:gd name="T20" fmla="*/ 1281 w 1770"/>
                  <a:gd name="T21" fmla="*/ 37 h 694"/>
                  <a:gd name="T22" fmla="*/ 1189 w 1770"/>
                  <a:gd name="T23" fmla="*/ 0 h 694"/>
                  <a:gd name="T24" fmla="*/ 557 w 1770"/>
                  <a:gd name="T25" fmla="*/ 1 h 694"/>
                  <a:gd name="T26" fmla="*/ 478 w 1770"/>
                  <a:gd name="T27" fmla="*/ 30 h 694"/>
                  <a:gd name="T28" fmla="*/ 21 w 1770"/>
                  <a:gd name="T29" fmla="*/ 578 h 694"/>
                  <a:gd name="T30" fmla="*/ 3 w 1770"/>
                  <a:gd name="T31" fmla="*/ 612 h 694"/>
                  <a:gd name="T32" fmla="*/ 3 w 1770"/>
                  <a:gd name="T33" fmla="*/ 612 h 694"/>
                  <a:gd name="T34" fmla="*/ 0 w 1770"/>
                  <a:gd name="T35" fmla="*/ 658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0" h="694">
                    <a:moveTo>
                      <a:pt x="0" y="658"/>
                    </a:moveTo>
                    <a:cubicBezTo>
                      <a:pt x="0" y="659"/>
                      <a:pt x="0" y="660"/>
                      <a:pt x="0" y="661"/>
                    </a:cubicBezTo>
                    <a:cubicBezTo>
                      <a:pt x="0" y="661"/>
                      <a:pt x="0" y="661"/>
                      <a:pt x="0" y="661"/>
                    </a:cubicBezTo>
                    <a:cubicBezTo>
                      <a:pt x="0" y="661"/>
                      <a:pt x="0" y="661"/>
                      <a:pt x="0" y="661"/>
                    </a:cubicBezTo>
                    <a:cubicBezTo>
                      <a:pt x="0" y="680"/>
                      <a:pt x="27" y="694"/>
                      <a:pt x="110" y="694"/>
                    </a:cubicBezTo>
                    <a:cubicBezTo>
                      <a:pt x="1696" y="693"/>
                      <a:pt x="1696" y="693"/>
                      <a:pt x="1696" y="693"/>
                    </a:cubicBezTo>
                    <a:cubicBezTo>
                      <a:pt x="1747" y="693"/>
                      <a:pt x="1764" y="683"/>
                      <a:pt x="1764" y="667"/>
                    </a:cubicBezTo>
                    <a:cubicBezTo>
                      <a:pt x="1766" y="624"/>
                      <a:pt x="1766" y="624"/>
                      <a:pt x="1766" y="624"/>
                    </a:cubicBezTo>
                    <a:cubicBezTo>
                      <a:pt x="1766" y="624"/>
                      <a:pt x="1766" y="624"/>
                      <a:pt x="1766" y="624"/>
                    </a:cubicBezTo>
                    <a:cubicBezTo>
                      <a:pt x="1770" y="612"/>
                      <a:pt x="1759" y="595"/>
                      <a:pt x="1743" y="577"/>
                    </a:cubicBezTo>
                    <a:cubicBezTo>
                      <a:pt x="1281" y="37"/>
                      <a:pt x="1281" y="37"/>
                      <a:pt x="1281" y="37"/>
                    </a:cubicBezTo>
                    <a:cubicBezTo>
                      <a:pt x="1263" y="16"/>
                      <a:pt x="1245" y="0"/>
                      <a:pt x="1189" y="0"/>
                    </a:cubicBezTo>
                    <a:cubicBezTo>
                      <a:pt x="557" y="1"/>
                      <a:pt x="557" y="1"/>
                      <a:pt x="557" y="1"/>
                    </a:cubicBezTo>
                    <a:cubicBezTo>
                      <a:pt x="512" y="1"/>
                      <a:pt x="495" y="9"/>
                      <a:pt x="478" y="30"/>
                    </a:cubicBezTo>
                    <a:cubicBezTo>
                      <a:pt x="21" y="578"/>
                      <a:pt x="21" y="578"/>
                      <a:pt x="21" y="578"/>
                    </a:cubicBezTo>
                    <a:cubicBezTo>
                      <a:pt x="11" y="590"/>
                      <a:pt x="4" y="602"/>
                      <a:pt x="3" y="612"/>
                    </a:cubicBezTo>
                    <a:cubicBezTo>
                      <a:pt x="3" y="612"/>
                      <a:pt x="3" y="612"/>
                      <a:pt x="3" y="612"/>
                    </a:cubicBezTo>
                    <a:lnTo>
                      <a:pt x="0" y="658"/>
                    </a:lnTo>
                    <a:close/>
                  </a:path>
                </a:pathLst>
              </a:custGeom>
              <a:solidFill>
                <a:schemeClr val="bg2">
                  <a:lumMod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4" name="Freeform 6"/>
              <p:cNvSpPr>
                <a:spLocks/>
              </p:cNvSpPr>
              <p:nvPr/>
            </p:nvSpPr>
            <p:spPr bwMode="auto">
              <a:xfrm>
                <a:off x="3689351" y="4819651"/>
                <a:ext cx="4849813" cy="1701800"/>
              </a:xfrm>
              <a:custGeom>
                <a:avLst/>
                <a:gdLst>
                  <a:gd name="T0" fmla="*/ 0 w 3055"/>
                  <a:gd name="T1" fmla="*/ 1072 h 1072"/>
                  <a:gd name="T2" fmla="*/ 3055 w 3055"/>
                  <a:gd name="T3" fmla="*/ 1068 h 1072"/>
                  <a:gd name="T4" fmla="*/ 2226 w 3055"/>
                  <a:gd name="T5" fmla="*/ 0 h 1072"/>
                  <a:gd name="T6" fmla="*/ 812 w 3055"/>
                  <a:gd name="T7" fmla="*/ 2 h 1072"/>
                  <a:gd name="T8" fmla="*/ 0 w 3055"/>
                  <a:gd name="T9" fmla="*/ 1072 h 1072"/>
                </a:gdLst>
                <a:ahLst/>
                <a:cxnLst>
                  <a:cxn ang="0">
                    <a:pos x="T0" y="T1"/>
                  </a:cxn>
                  <a:cxn ang="0">
                    <a:pos x="T2" y="T3"/>
                  </a:cxn>
                  <a:cxn ang="0">
                    <a:pos x="T4" y="T5"/>
                  </a:cxn>
                  <a:cxn ang="0">
                    <a:pos x="T6" y="T7"/>
                  </a:cxn>
                  <a:cxn ang="0">
                    <a:pos x="T8" y="T9"/>
                  </a:cxn>
                </a:cxnLst>
                <a:rect l="0" t="0" r="r" b="b"/>
                <a:pathLst>
                  <a:path w="3055" h="1072">
                    <a:moveTo>
                      <a:pt x="0" y="1072"/>
                    </a:moveTo>
                    <a:lnTo>
                      <a:pt x="3055" y="1068"/>
                    </a:lnTo>
                    <a:lnTo>
                      <a:pt x="2226" y="0"/>
                    </a:lnTo>
                    <a:lnTo>
                      <a:pt x="812" y="2"/>
                    </a:lnTo>
                    <a:lnTo>
                      <a:pt x="0" y="1072"/>
                    </a:lnTo>
                    <a:close/>
                  </a:path>
                </a:pathLst>
              </a:custGeom>
              <a:blipFill>
                <a:blip r:embed="rId3" cstate="screen">
                  <a:extLst>
                    <a:ext uri="{28A0092B-C50C-407E-A947-70E740481C1C}">
                      <a14:useLocalDpi xmlns:a14="http://schemas.microsoft.com/office/drawing/2010/main"/>
                    </a:ext>
                  </a:extLst>
                </a:blip>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5" name="Freeform 7"/>
              <p:cNvSpPr>
                <a:spLocks/>
              </p:cNvSpPr>
              <p:nvPr/>
            </p:nvSpPr>
            <p:spPr bwMode="auto">
              <a:xfrm>
                <a:off x="5664685" y="4750387"/>
                <a:ext cx="845041" cy="31481"/>
              </a:xfrm>
              <a:custGeom>
                <a:avLst/>
                <a:gdLst>
                  <a:gd name="T0" fmla="*/ 260 w 274"/>
                  <a:gd name="T1" fmla="*/ 0 h 10"/>
                  <a:gd name="T2" fmla="*/ 137 w 274"/>
                  <a:gd name="T3" fmla="*/ 0 h 10"/>
                  <a:gd name="T4" fmla="*/ 14 w 274"/>
                  <a:gd name="T5" fmla="*/ 0 h 10"/>
                  <a:gd name="T6" fmla="*/ 1 w 274"/>
                  <a:gd name="T7" fmla="*/ 5 h 10"/>
                  <a:gd name="T8" fmla="*/ 1 w 274"/>
                  <a:gd name="T9" fmla="*/ 5 h 10"/>
                  <a:gd name="T10" fmla="*/ 12 w 274"/>
                  <a:gd name="T11" fmla="*/ 10 h 10"/>
                  <a:gd name="T12" fmla="*/ 137 w 274"/>
                  <a:gd name="T13" fmla="*/ 10 h 10"/>
                  <a:gd name="T14" fmla="*/ 262 w 274"/>
                  <a:gd name="T15" fmla="*/ 10 h 10"/>
                  <a:gd name="T16" fmla="*/ 273 w 274"/>
                  <a:gd name="T17" fmla="*/ 5 h 10"/>
                  <a:gd name="T18" fmla="*/ 273 w 274"/>
                  <a:gd name="T19" fmla="*/ 5 h 10"/>
                  <a:gd name="T20" fmla="*/ 260 w 27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10">
                    <a:moveTo>
                      <a:pt x="260" y="0"/>
                    </a:moveTo>
                    <a:cubicBezTo>
                      <a:pt x="219" y="0"/>
                      <a:pt x="178" y="0"/>
                      <a:pt x="137" y="0"/>
                    </a:cubicBezTo>
                    <a:cubicBezTo>
                      <a:pt x="96" y="0"/>
                      <a:pt x="55" y="0"/>
                      <a:pt x="14" y="0"/>
                    </a:cubicBezTo>
                    <a:cubicBezTo>
                      <a:pt x="8" y="0"/>
                      <a:pt x="2" y="3"/>
                      <a:pt x="1" y="5"/>
                    </a:cubicBezTo>
                    <a:cubicBezTo>
                      <a:pt x="1" y="5"/>
                      <a:pt x="1" y="5"/>
                      <a:pt x="1" y="5"/>
                    </a:cubicBezTo>
                    <a:cubicBezTo>
                      <a:pt x="0" y="8"/>
                      <a:pt x="5" y="10"/>
                      <a:pt x="12" y="10"/>
                    </a:cubicBezTo>
                    <a:cubicBezTo>
                      <a:pt x="54" y="10"/>
                      <a:pt x="95" y="10"/>
                      <a:pt x="137" y="10"/>
                    </a:cubicBezTo>
                    <a:cubicBezTo>
                      <a:pt x="179" y="10"/>
                      <a:pt x="220" y="10"/>
                      <a:pt x="262" y="10"/>
                    </a:cubicBezTo>
                    <a:cubicBezTo>
                      <a:pt x="269" y="10"/>
                      <a:pt x="274" y="8"/>
                      <a:pt x="273" y="5"/>
                    </a:cubicBezTo>
                    <a:cubicBezTo>
                      <a:pt x="273" y="5"/>
                      <a:pt x="273" y="5"/>
                      <a:pt x="273" y="5"/>
                    </a:cubicBezTo>
                    <a:cubicBezTo>
                      <a:pt x="272" y="2"/>
                      <a:pt x="266" y="0"/>
                      <a:pt x="26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6" name="Freeform 8"/>
              <p:cNvSpPr>
                <a:spLocks noEditPoints="1"/>
              </p:cNvSpPr>
              <p:nvPr/>
            </p:nvSpPr>
            <p:spPr bwMode="auto">
              <a:xfrm>
                <a:off x="5831756" y="6556960"/>
                <a:ext cx="561747" cy="101711"/>
              </a:xfrm>
              <a:custGeom>
                <a:avLst/>
                <a:gdLst>
                  <a:gd name="T0" fmla="*/ 91 w 182"/>
                  <a:gd name="T1" fmla="*/ 7 h 33"/>
                  <a:gd name="T2" fmla="*/ 119 w 182"/>
                  <a:gd name="T3" fmla="*/ 18 h 33"/>
                  <a:gd name="T4" fmla="*/ 119 w 182"/>
                  <a:gd name="T5" fmla="*/ 30 h 33"/>
                  <a:gd name="T6" fmla="*/ 98 w 182"/>
                  <a:gd name="T7" fmla="*/ 30 h 33"/>
                  <a:gd name="T8" fmla="*/ 99 w 182"/>
                  <a:gd name="T9" fmla="*/ 25 h 33"/>
                  <a:gd name="T10" fmla="*/ 90 w 182"/>
                  <a:gd name="T11" fmla="*/ 21 h 33"/>
                  <a:gd name="T12" fmla="*/ 90 w 182"/>
                  <a:gd name="T13" fmla="*/ 21 h 33"/>
                  <a:gd name="T14" fmla="*/ 90 w 182"/>
                  <a:gd name="T15" fmla="*/ 33 h 33"/>
                  <a:gd name="T16" fmla="*/ 91 w 182"/>
                  <a:gd name="T17" fmla="*/ 33 h 33"/>
                  <a:gd name="T18" fmla="*/ 181 w 182"/>
                  <a:gd name="T19" fmla="*/ 17 h 33"/>
                  <a:gd name="T20" fmla="*/ 90 w 182"/>
                  <a:gd name="T21" fmla="*/ 0 h 33"/>
                  <a:gd name="T22" fmla="*/ 90 w 182"/>
                  <a:gd name="T23" fmla="*/ 3 h 33"/>
                  <a:gd name="T24" fmla="*/ 91 w 182"/>
                  <a:gd name="T25" fmla="*/ 2 h 33"/>
                  <a:gd name="T26" fmla="*/ 130 w 182"/>
                  <a:gd name="T27" fmla="*/ 17 h 33"/>
                  <a:gd name="T28" fmla="*/ 126 w 182"/>
                  <a:gd name="T29" fmla="*/ 19 h 33"/>
                  <a:gd name="T30" fmla="*/ 91 w 182"/>
                  <a:gd name="T31" fmla="*/ 5 h 33"/>
                  <a:gd name="T32" fmla="*/ 90 w 182"/>
                  <a:gd name="T33" fmla="*/ 6 h 33"/>
                  <a:gd name="T34" fmla="*/ 90 w 182"/>
                  <a:gd name="T35" fmla="*/ 8 h 33"/>
                  <a:gd name="T36" fmla="*/ 91 w 182"/>
                  <a:gd name="T37" fmla="*/ 7 h 33"/>
                  <a:gd name="T38" fmla="*/ 90 w 182"/>
                  <a:gd name="T39" fmla="*/ 21 h 33"/>
                  <a:gd name="T40" fmla="*/ 81 w 182"/>
                  <a:gd name="T41" fmla="*/ 25 h 33"/>
                  <a:gd name="T42" fmla="*/ 81 w 182"/>
                  <a:gd name="T43" fmla="*/ 30 h 33"/>
                  <a:gd name="T44" fmla="*/ 61 w 182"/>
                  <a:gd name="T45" fmla="*/ 30 h 33"/>
                  <a:gd name="T46" fmla="*/ 62 w 182"/>
                  <a:gd name="T47" fmla="*/ 18 h 33"/>
                  <a:gd name="T48" fmla="*/ 90 w 182"/>
                  <a:gd name="T49" fmla="*/ 8 h 33"/>
                  <a:gd name="T50" fmla="*/ 90 w 182"/>
                  <a:gd name="T51" fmla="*/ 6 h 33"/>
                  <a:gd name="T52" fmla="*/ 55 w 182"/>
                  <a:gd name="T53" fmla="*/ 19 h 33"/>
                  <a:gd name="T54" fmla="*/ 51 w 182"/>
                  <a:gd name="T55" fmla="*/ 17 h 33"/>
                  <a:gd name="T56" fmla="*/ 68 w 182"/>
                  <a:gd name="T57" fmla="*/ 11 h 33"/>
                  <a:gd name="T58" fmla="*/ 68 w 182"/>
                  <a:gd name="T59" fmla="*/ 4 h 33"/>
                  <a:gd name="T60" fmla="*/ 77 w 182"/>
                  <a:gd name="T61" fmla="*/ 4 h 33"/>
                  <a:gd name="T62" fmla="*/ 77 w 182"/>
                  <a:gd name="T63" fmla="*/ 8 h 33"/>
                  <a:gd name="T64" fmla="*/ 90 w 182"/>
                  <a:gd name="T65" fmla="*/ 3 h 33"/>
                  <a:gd name="T66" fmla="*/ 90 w 182"/>
                  <a:gd name="T67" fmla="*/ 0 h 33"/>
                  <a:gd name="T68" fmla="*/ 90 w 182"/>
                  <a:gd name="T69" fmla="*/ 0 h 33"/>
                  <a:gd name="T70" fmla="*/ 0 w 182"/>
                  <a:gd name="T71" fmla="*/ 17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7"/>
                    </a:moveTo>
                    <a:cubicBezTo>
                      <a:pt x="119" y="18"/>
                      <a:pt x="119" y="18"/>
                      <a:pt x="119" y="18"/>
                    </a:cubicBezTo>
                    <a:cubicBezTo>
                      <a:pt x="119" y="30"/>
                      <a:pt x="119" y="30"/>
                      <a:pt x="119" y="30"/>
                    </a:cubicBezTo>
                    <a:cubicBezTo>
                      <a:pt x="98" y="30"/>
                      <a:pt x="98" y="30"/>
                      <a:pt x="98" y="30"/>
                    </a:cubicBezTo>
                    <a:cubicBezTo>
                      <a:pt x="99" y="25"/>
                      <a:pt x="99" y="25"/>
                      <a:pt x="99" y="25"/>
                    </a:cubicBezTo>
                    <a:cubicBezTo>
                      <a:pt x="99" y="23"/>
                      <a:pt x="95" y="21"/>
                      <a:pt x="90" y="21"/>
                    </a:cubicBezTo>
                    <a:cubicBezTo>
                      <a:pt x="90" y="21"/>
                      <a:pt x="90" y="21"/>
                      <a:pt x="90" y="21"/>
                    </a:cubicBezTo>
                    <a:cubicBezTo>
                      <a:pt x="90" y="33"/>
                      <a:pt x="90" y="33"/>
                      <a:pt x="90" y="33"/>
                    </a:cubicBezTo>
                    <a:cubicBezTo>
                      <a:pt x="91" y="33"/>
                      <a:pt x="91" y="33"/>
                      <a:pt x="91" y="33"/>
                    </a:cubicBezTo>
                    <a:cubicBezTo>
                      <a:pt x="141" y="33"/>
                      <a:pt x="182" y="26"/>
                      <a:pt x="181" y="17"/>
                    </a:cubicBezTo>
                    <a:cubicBezTo>
                      <a:pt x="180" y="8"/>
                      <a:pt x="139" y="0"/>
                      <a:pt x="90" y="0"/>
                    </a:cubicBezTo>
                    <a:cubicBezTo>
                      <a:pt x="90" y="3"/>
                      <a:pt x="90" y="3"/>
                      <a:pt x="90" y="3"/>
                    </a:cubicBezTo>
                    <a:cubicBezTo>
                      <a:pt x="91" y="2"/>
                      <a:pt x="91" y="2"/>
                      <a:pt x="91" y="2"/>
                    </a:cubicBezTo>
                    <a:cubicBezTo>
                      <a:pt x="130" y="17"/>
                      <a:pt x="130" y="17"/>
                      <a:pt x="130" y="17"/>
                    </a:cubicBezTo>
                    <a:cubicBezTo>
                      <a:pt x="126" y="19"/>
                      <a:pt x="126" y="19"/>
                      <a:pt x="126" y="19"/>
                    </a:cubicBezTo>
                    <a:cubicBezTo>
                      <a:pt x="91" y="5"/>
                      <a:pt x="91" y="5"/>
                      <a:pt x="91" y="5"/>
                    </a:cubicBezTo>
                    <a:cubicBezTo>
                      <a:pt x="90" y="6"/>
                      <a:pt x="90" y="6"/>
                      <a:pt x="90" y="6"/>
                    </a:cubicBezTo>
                    <a:cubicBezTo>
                      <a:pt x="90" y="8"/>
                      <a:pt x="90" y="8"/>
                      <a:pt x="90" y="8"/>
                    </a:cubicBezTo>
                    <a:lnTo>
                      <a:pt x="91" y="7"/>
                    </a:lnTo>
                    <a:close/>
                    <a:moveTo>
                      <a:pt x="90" y="21"/>
                    </a:moveTo>
                    <a:cubicBezTo>
                      <a:pt x="85" y="21"/>
                      <a:pt x="82" y="23"/>
                      <a:pt x="81" y="25"/>
                    </a:cubicBezTo>
                    <a:cubicBezTo>
                      <a:pt x="81" y="30"/>
                      <a:pt x="81" y="30"/>
                      <a:pt x="81" y="30"/>
                    </a:cubicBezTo>
                    <a:cubicBezTo>
                      <a:pt x="61" y="30"/>
                      <a:pt x="61" y="30"/>
                      <a:pt x="61" y="30"/>
                    </a:cubicBezTo>
                    <a:cubicBezTo>
                      <a:pt x="62" y="18"/>
                      <a:pt x="62" y="18"/>
                      <a:pt x="62" y="18"/>
                    </a:cubicBezTo>
                    <a:cubicBezTo>
                      <a:pt x="90" y="8"/>
                      <a:pt x="90" y="8"/>
                      <a:pt x="90" y="8"/>
                    </a:cubicBezTo>
                    <a:cubicBezTo>
                      <a:pt x="90" y="6"/>
                      <a:pt x="90" y="6"/>
                      <a:pt x="90" y="6"/>
                    </a:cubicBezTo>
                    <a:cubicBezTo>
                      <a:pt x="55" y="19"/>
                      <a:pt x="55" y="19"/>
                      <a:pt x="55" y="19"/>
                    </a:cubicBezTo>
                    <a:cubicBezTo>
                      <a:pt x="51" y="17"/>
                      <a:pt x="51" y="17"/>
                      <a:pt x="51" y="17"/>
                    </a:cubicBezTo>
                    <a:cubicBezTo>
                      <a:pt x="68" y="11"/>
                      <a:pt x="68" y="11"/>
                      <a:pt x="68" y="11"/>
                    </a:cubicBezTo>
                    <a:cubicBezTo>
                      <a:pt x="68" y="4"/>
                      <a:pt x="68" y="4"/>
                      <a:pt x="68" y="4"/>
                    </a:cubicBezTo>
                    <a:cubicBezTo>
                      <a:pt x="77" y="4"/>
                      <a:pt x="77" y="4"/>
                      <a:pt x="77" y="4"/>
                    </a:cubicBezTo>
                    <a:cubicBezTo>
                      <a:pt x="77" y="8"/>
                      <a:pt x="77" y="8"/>
                      <a:pt x="77" y="8"/>
                    </a:cubicBezTo>
                    <a:cubicBezTo>
                      <a:pt x="90" y="3"/>
                      <a:pt x="90" y="3"/>
                      <a:pt x="90" y="3"/>
                    </a:cubicBezTo>
                    <a:cubicBezTo>
                      <a:pt x="90" y="0"/>
                      <a:pt x="90" y="0"/>
                      <a:pt x="90" y="0"/>
                    </a:cubicBezTo>
                    <a:cubicBezTo>
                      <a:pt x="90" y="0"/>
                      <a:pt x="90" y="0"/>
                      <a:pt x="90" y="0"/>
                    </a:cubicBezTo>
                    <a:cubicBezTo>
                      <a:pt x="41" y="0"/>
                      <a:pt x="1" y="8"/>
                      <a:pt x="0" y="17"/>
                    </a:cubicBezTo>
                    <a:cubicBezTo>
                      <a:pt x="0" y="26"/>
                      <a:pt x="40" y="33"/>
                      <a:pt x="90" y="33"/>
                    </a:cubicBezTo>
                    <a:lnTo>
                      <a:pt x="90" y="2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grpSp>
          <p:nvGrpSpPr>
            <p:cNvPr id="26646" name="Group 8"/>
            <p:cNvGrpSpPr>
              <a:grpSpLocks noChangeAspect="1"/>
            </p:cNvGrpSpPr>
            <p:nvPr/>
          </p:nvGrpSpPr>
          <p:grpSpPr bwMode="auto">
            <a:xfrm>
              <a:off x="2674772" y="1663503"/>
              <a:ext cx="2418743" cy="1941806"/>
              <a:chOff x="5599580" y="500139"/>
              <a:chExt cx="5497171" cy="4413216"/>
            </a:xfrm>
          </p:grpSpPr>
          <p:sp>
            <p:nvSpPr>
              <p:cNvPr id="5" name="Oval Callout 9"/>
              <p:cNvSpPr/>
              <p:nvPr/>
            </p:nvSpPr>
            <p:spPr>
              <a:xfrm>
                <a:off x="8126772" y="3612563"/>
                <a:ext cx="1766475" cy="1180575"/>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6" name="Oval Callout 10"/>
              <p:cNvSpPr/>
              <p:nvPr/>
            </p:nvSpPr>
            <p:spPr>
              <a:xfrm>
                <a:off x="6682224" y="3199775"/>
                <a:ext cx="1341367" cy="895752"/>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7" name="Oval Callout 11"/>
              <p:cNvSpPr/>
              <p:nvPr/>
            </p:nvSpPr>
            <p:spPr>
              <a:xfrm>
                <a:off x="9546556" y="2526931"/>
                <a:ext cx="1543602" cy="1031971"/>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8" name="Oval Callout 12"/>
              <p:cNvSpPr/>
              <p:nvPr/>
            </p:nvSpPr>
            <p:spPr>
              <a:xfrm>
                <a:off x="8126772" y="2621871"/>
                <a:ext cx="1176276" cy="788427"/>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9" name="Oval Callout 13"/>
              <p:cNvSpPr/>
              <p:nvPr/>
            </p:nvSpPr>
            <p:spPr>
              <a:xfrm>
                <a:off x="10103739" y="1705481"/>
                <a:ext cx="994673" cy="664591"/>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0" name="Oval Callout 14"/>
              <p:cNvSpPr/>
              <p:nvPr/>
            </p:nvSpPr>
            <p:spPr>
              <a:xfrm>
                <a:off x="5600877" y="2370072"/>
                <a:ext cx="1287711" cy="862726"/>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1" name="Oval Callout 15"/>
              <p:cNvSpPr/>
              <p:nvPr/>
            </p:nvSpPr>
            <p:spPr>
              <a:xfrm>
                <a:off x="6727626" y="1544495"/>
                <a:ext cx="1564237" cy="1048482"/>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2" name="Oval Callout 16"/>
              <p:cNvSpPr/>
              <p:nvPr/>
            </p:nvSpPr>
            <p:spPr>
              <a:xfrm>
                <a:off x="8667447" y="1527983"/>
                <a:ext cx="1176273" cy="788424"/>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3" name="Oval Callout 17"/>
              <p:cNvSpPr/>
              <p:nvPr/>
            </p:nvSpPr>
            <p:spPr>
              <a:xfrm>
                <a:off x="9955157" y="3868492"/>
                <a:ext cx="994673" cy="664591"/>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4" name="Oval Callout 18"/>
              <p:cNvSpPr/>
              <p:nvPr/>
            </p:nvSpPr>
            <p:spPr>
              <a:xfrm>
                <a:off x="7111461" y="4248257"/>
                <a:ext cx="994675" cy="664591"/>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5" name="Oval Callout 19"/>
              <p:cNvSpPr/>
              <p:nvPr/>
            </p:nvSpPr>
            <p:spPr>
              <a:xfrm>
                <a:off x="9538301" y="500139"/>
                <a:ext cx="1341367" cy="895752"/>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6" name="Oval Callout 20"/>
              <p:cNvSpPr/>
              <p:nvPr/>
            </p:nvSpPr>
            <p:spPr>
              <a:xfrm>
                <a:off x="8089628" y="690022"/>
                <a:ext cx="994673" cy="664591"/>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7" name="Freeform 45"/>
              <p:cNvSpPr>
                <a:spLocks noEditPoints="1"/>
              </p:cNvSpPr>
              <p:nvPr/>
            </p:nvSpPr>
            <p:spPr bwMode="auto">
              <a:xfrm>
                <a:off x="8481718" y="2795242"/>
                <a:ext cx="466384" cy="466452"/>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18" name="Group 22"/>
              <p:cNvGrpSpPr/>
              <p:nvPr/>
            </p:nvGrpSpPr>
            <p:grpSpPr>
              <a:xfrm>
                <a:off x="7366971" y="4407847"/>
                <a:ext cx="482600" cy="392113"/>
                <a:chOff x="2974975" y="5006976"/>
                <a:chExt cx="482600" cy="392113"/>
              </a:xfrm>
              <a:solidFill>
                <a:schemeClr val="bg1"/>
              </a:solidFill>
            </p:grpSpPr>
            <p:sp>
              <p:nvSpPr>
                <p:cNvPr id="71"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2"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19" name="Group 23"/>
              <p:cNvGrpSpPr/>
              <p:nvPr/>
            </p:nvGrpSpPr>
            <p:grpSpPr>
              <a:xfrm>
                <a:off x="7210457" y="1807833"/>
                <a:ext cx="549275" cy="549275"/>
                <a:chOff x="1978025" y="4927601"/>
                <a:chExt cx="549275" cy="549275"/>
              </a:xfrm>
              <a:solidFill>
                <a:schemeClr val="bg1"/>
              </a:solidFill>
            </p:grpSpPr>
            <p:sp>
              <p:nvSpPr>
                <p:cNvPr id="62"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0" name="Group 24"/>
              <p:cNvGrpSpPr/>
              <p:nvPr/>
            </p:nvGrpSpPr>
            <p:grpSpPr>
              <a:xfrm>
                <a:off x="8806221" y="3987764"/>
                <a:ext cx="495300" cy="466725"/>
                <a:chOff x="1049338" y="4976813"/>
                <a:chExt cx="495300" cy="466725"/>
              </a:xfrm>
              <a:solidFill>
                <a:schemeClr val="bg1"/>
              </a:solidFill>
            </p:grpSpPr>
            <p:sp>
              <p:nvSpPr>
                <p:cNvPr id="60"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21" name="Freeform 59"/>
              <p:cNvSpPr>
                <a:spLocks noEditPoints="1"/>
              </p:cNvSpPr>
              <p:nvPr/>
            </p:nvSpPr>
            <p:spPr bwMode="auto">
              <a:xfrm>
                <a:off x="10359631" y="1779783"/>
                <a:ext cx="482890" cy="478835"/>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22" name="Freeform 60"/>
              <p:cNvSpPr>
                <a:spLocks noEditPoints="1"/>
              </p:cNvSpPr>
              <p:nvPr/>
            </p:nvSpPr>
            <p:spPr bwMode="auto">
              <a:xfrm>
                <a:off x="5922805" y="2564081"/>
                <a:ext cx="482893" cy="482964"/>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3" name="Group 27"/>
              <p:cNvGrpSpPr/>
              <p:nvPr/>
            </p:nvGrpSpPr>
            <p:grpSpPr>
              <a:xfrm>
                <a:off x="8355201" y="767514"/>
                <a:ext cx="422275" cy="482600"/>
                <a:chOff x="2041525" y="3035301"/>
                <a:chExt cx="422275" cy="482600"/>
              </a:xfrm>
              <a:solidFill>
                <a:schemeClr val="bg1"/>
              </a:solidFill>
            </p:grpSpPr>
            <p:sp>
              <p:nvSpPr>
                <p:cNvPr id="56"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7"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8"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4" name="Group 28"/>
              <p:cNvGrpSpPr/>
              <p:nvPr/>
            </p:nvGrpSpPr>
            <p:grpSpPr>
              <a:xfrm>
                <a:off x="10224381" y="3967559"/>
                <a:ext cx="488950" cy="482600"/>
                <a:chOff x="1044576" y="3035301"/>
                <a:chExt cx="488950" cy="482600"/>
              </a:xfrm>
              <a:solidFill>
                <a:schemeClr val="bg1"/>
              </a:solidFill>
            </p:grpSpPr>
            <p:sp>
              <p:nvSpPr>
                <p:cNvPr id="52"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3"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4"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5"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5" name="Group 29"/>
              <p:cNvGrpSpPr/>
              <p:nvPr/>
            </p:nvGrpSpPr>
            <p:grpSpPr>
              <a:xfrm>
                <a:off x="7197315" y="3405112"/>
                <a:ext cx="331787" cy="482600"/>
                <a:chOff x="4029075" y="2071688"/>
                <a:chExt cx="331787" cy="482600"/>
              </a:xfrm>
              <a:solidFill>
                <a:schemeClr val="bg1"/>
              </a:solidFill>
            </p:grpSpPr>
            <p:sp>
              <p:nvSpPr>
                <p:cNvPr id="43"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4"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5"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6"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7"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8"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9"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0"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1"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6" name="Group 30"/>
              <p:cNvGrpSpPr/>
              <p:nvPr/>
            </p:nvGrpSpPr>
            <p:grpSpPr>
              <a:xfrm>
                <a:off x="9012997" y="1679576"/>
                <a:ext cx="482600" cy="452438"/>
                <a:chOff x="2974975" y="2071688"/>
                <a:chExt cx="482600" cy="452438"/>
              </a:xfrm>
              <a:solidFill>
                <a:schemeClr val="bg1"/>
              </a:solidFill>
            </p:grpSpPr>
            <p:sp>
              <p:nvSpPr>
                <p:cNvPr id="34"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5"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6"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7"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8"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9"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0"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1"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2"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7" name="Group 31"/>
              <p:cNvGrpSpPr/>
              <p:nvPr/>
            </p:nvGrpSpPr>
            <p:grpSpPr>
              <a:xfrm>
                <a:off x="9983081" y="717253"/>
                <a:ext cx="450850" cy="482600"/>
                <a:chOff x="2027238" y="2071688"/>
                <a:chExt cx="450850" cy="482600"/>
              </a:xfrm>
              <a:solidFill>
                <a:schemeClr val="bg1"/>
              </a:solidFill>
            </p:grpSpPr>
            <p:sp>
              <p:nvSpPr>
                <p:cNvPr id="31"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2"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3"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8" name="Group 32"/>
              <p:cNvGrpSpPr/>
              <p:nvPr/>
            </p:nvGrpSpPr>
            <p:grpSpPr>
              <a:xfrm>
                <a:off x="10091435" y="2775575"/>
                <a:ext cx="481012" cy="482600"/>
                <a:chOff x="1049338" y="2071688"/>
                <a:chExt cx="481012" cy="482600"/>
              </a:xfrm>
              <a:solidFill>
                <a:schemeClr val="bg1"/>
              </a:solidFill>
            </p:grpSpPr>
            <p:sp>
              <p:nvSpPr>
                <p:cNvPr id="29"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0"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grpSp>
      <p:grpSp>
        <p:nvGrpSpPr>
          <p:cNvPr id="98" name="组合 97"/>
          <p:cNvGrpSpPr>
            <a:grpSpLocks/>
          </p:cNvGrpSpPr>
          <p:nvPr/>
        </p:nvGrpSpPr>
        <p:grpSpPr bwMode="auto">
          <a:xfrm>
            <a:off x="4268788" y="2120900"/>
            <a:ext cx="2133600" cy="1011238"/>
            <a:chOff x="4269447" y="2120331"/>
            <a:chExt cx="2133080" cy="1011974"/>
          </a:xfrm>
        </p:grpSpPr>
        <p:grpSp>
          <p:nvGrpSpPr>
            <p:cNvPr id="77" name="Group 84"/>
            <p:cNvGrpSpPr>
              <a:grpSpLocks noChangeAspect="1"/>
            </p:cNvGrpSpPr>
            <p:nvPr/>
          </p:nvGrpSpPr>
          <p:grpSpPr>
            <a:xfrm>
              <a:off x="4269447" y="2120331"/>
              <a:ext cx="432000" cy="432000"/>
              <a:chOff x="7275513" y="5302250"/>
              <a:chExt cx="1012825" cy="1012825"/>
            </a:xfrm>
            <a:solidFill>
              <a:schemeClr val="accent1"/>
            </a:solidFill>
          </p:grpSpPr>
          <p:sp>
            <p:nvSpPr>
              <p:cNvPr id="78"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79"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88" name="Text Box 10"/>
            <p:cNvSpPr txBox="1">
              <a:spLocks noChangeArrowheads="1"/>
            </p:cNvSpPr>
            <p:nvPr/>
          </p:nvSpPr>
          <p:spPr bwMode="auto">
            <a:xfrm>
              <a:off x="4796369" y="2144161"/>
              <a:ext cx="1606158" cy="988144"/>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100" name="组合 99"/>
          <p:cNvGrpSpPr>
            <a:grpSpLocks/>
          </p:cNvGrpSpPr>
          <p:nvPr/>
        </p:nvGrpSpPr>
        <p:grpSpPr bwMode="auto">
          <a:xfrm>
            <a:off x="4268788" y="3341688"/>
            <a:ext cx="2146300" cy="1071562"/>
            <a:chOff x="4269447" y="3341045"/>
            <a:chExt cx="2145995" cy="1072628"/>
          </a:xfrm>
        </p:grpSpPr>
        <p:grpSp>
          <p:nvGrpSpPr>
            <p:cNvPr id="80" name="Group 92"/>
            <p:cNvGrpSpPr>
              <a:grpSpLocks noChangeAspect="1"/>
            </p:cNvGrpSpPr>
            <p:nvPr/>
          </p:nvGrpSpPr>
          <p:grpSpPr>
            <a:xfrm>
              <a:off x="4269447" y="3341045"/>
              <a:ext cx="432000" cy="432833"/>
              <a:chOff x="4427538" y="3192463"/>
              <a:chExt cx="823913" cy="825500"/>
            </a:xfrm>
            <a:solidFill>
              <a:schemeClr val="accent3"/>
            </a:solidFill>
          </p:grpSpPr>
          <p:sp>
            <p:nvSpPr>
              <p:cNvPr id="81"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2"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3"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4"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85"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grpSp>
        <p:sp>
          <p:nvSpPr>
            <p:cNvPr id="89" name="Text Box 10"/>
            <p:cNvSpPr txBox="1">
              <a:spLocks noChangeArrowheads="1"/>
            </p:cNvSpPr>
            <p:nvPr/>
          </p:nvSpPr>
          <p:spPr bwMode="auto">
            <a:xfrm>
              <a:off x="4809120" y="3425266"/>
              <a:ext cx="1606322" cy="988407"/>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99" name="组合 98"/>
          <p:cNvGrpSpPr>
            <a:grpSpLocks/>
          </p:cNvGrpSpPr>
          <p:nvPr/>
        </p:nvGrpSpPr>
        <p:grpSpPr bwMode="auto">
          <a:xfrm>
            <a:off x="6672263" y="2119313"/>
            <a:ext cx="2128837" cy="1019175"/>
            <a:chOff x="6671602" y="2119906"/>
            <a:chExt cx="2130050" cy="1018975"/>
          </a:xfrm>
        </p:grpSpPr>
        <p:sp>
          <p:nvSpPr>
            <p:cNvPr id="26639" name="Freeform 31"/>
            <p:cNvSpPr>
              <a:spLocks noChangeAspect="1" noEditPoints="1"/>
            </p:cNvSpPr>
            <p:nvPr/>
          </p:nvSpPr>
          <p:spPr bwMode="auto">
            <a:xfrm>
              <a:off x="6671602" y="2119906"/>
              <a:ext cx="432000" cy="432851"/>
            </a:xfrm>
            <a:custGeom>
              <a:avLst/>
              <a:gdLst>
                <a:gd name="T0" fmla="*/ 333257143 w 280"/>
                <a:gd name="T1" fmla="*/ 0 h 280"/>
                <a:gd name="T2" fmla="*/ 0 w 280"/>
                <a:gd name="T3" fmla="*/ 334572180 h 280"/>
                <a:gd name="T4" fmla="*/ 333257143 w 280"/>
                <a:gd name="T5" fmla="*/ 669142815 h 280"/>
                <a:gd name="T6" fmla="*/ 666514286 w 280"/>
                <a:gd name="T7" fmla="*/ 334572180 h 280"/>
                <a:gd name="T8" fmla="*/ 333257143 w 280"/>
                <a:gd name="T9" fmla="*/ 0 h 280"/>
                <a:gd name="T10" fmla="*/ 440376171 w 280"/>
                <a:gd name="T11" fmla="*/ 164896134 h 280"/>
                <a:gd name="T12" fmla="*/ 502266343 w 280"/>
                <a:gd name="T13" fmla="*/ 227030350 h 280"/>
                <a:gd name="T14" fmla="*/ 440376171 w 280"/>
                <a:gd name="T15" fmla="*/ 291554521 h 280"/>
                <a:gd name="T16" fmla="*/ 414190800 w 280"/>
                <a:gd name="T17" fmla="*/ 284386199 h 280"/>
                <a:gd name="T18" fmla="*/ 376103829 w 280"/>
                <a:gd name="T19" fmla="*/ 227030350 h 280"/>
                <a:gd name="T20" fmla="*/ 440376171 w 280"/>
                <a:gd name="T21" fmla="*/ 164896134 h 280"/>
                <a:gd name="T22" fmla="*/ 335637771 w 280"/>
                <a:gd name="T23" fmla="*/ 229420305 h 280"/>
                <a:gd name="T24" fmla="*/ 397527943 w 280"/>
                <a:gd name="T25" fmla="*/ 293944476 h 280"/>
                <a:gd name="T26" fmla="*/ 335637771 w 280"/>
                <a:gd name="T27" fmla="*/ 356080237 h 280"/>
                <a:gd name="T28" fmla="*/ 273747600 w 280"/>
                <a:gd name="T29" fmla="*/ 293944476 h 280"/>
                <a:gd name="T30" fmla="*/ 335637771 w 280"/>
                <a:gd name="T31" fmla="*/ 229420305 h 280"/>
                <a:gd name="T32" fmla="*/ 226138114 w 280"/>
                <a:gd name="T33" fmla="*/ 164896134 h 280"/>
                <a:gd name="T34" fmla="*/ 288029829 w 280"/>
                <a:gd name="T35" fmla="*/ 227030350 h 280"/>
                <a:gd name="T36" fmla="*/ 288029829 w 280"/>
                <a:gd name="T37" fmla="*/ 231810261 h 280"/>
                <a:gd name="T38" fmla="*/ 259463829 w 280"/>
                <a:gd name="T39" fmla="*/ 281996243 h 280"/>
                <a:gd name="T40" fmla="*/ 226138114 w 280"/>
                <a:gd name="T41" fmla="*/ 291554521 h 280"/>
                <a:gd name="T42" fmla="*/ 161867314 w 280"/>
                <a:gd name="T43" fmla="*/ 227030350 h 280"/>
                <a:gd name="T44" fmla="*/ 226138114 w 280"/>
                <a:gd name="T45" fmla="*/ 164896134 h 280"/>
                <a:gd name="T46" fmla="*/ 214236514 w 280"/>
                <a:gd name="T47" fmla="*/ 461230567 h 280"/>
                <a:gd name="T48" fmla="*/ 123781886 w 280"/>
                <a:gd name="T49" fmla="*/ 444502421 h 280"/>
                <a:gd name="T50" fmla="*/ 119020629 w 280"/>
                <a:gd name="T51" fmla="*/ 442112466 h 280"/>
                <a:gd name="T52" fmla="*/ 119020629 w 280"/>
                <a:gd name="T53" fmla="*/ 442112466 h 280"/>
                <a:gd name="T54" fmla="*/ 119020629 w 280"/>
                <a:gd name="T55" fmla="*/ 375198339 h 280"/>
                <a:gd name="T56" fmla="*/ 199954286 w 280"/>
                <a:gd name="T57" fmla="*/ 296334432 h 280"/>
                <a:gd name="T58" fmla="*/ 252323486 w 280"/>
                <a:gd name="T59" fmla="*/ 296334432 h 280"/>
                <a:gd name="T60" fmla="*/ 257084743 w 280"/>
                <a:gd name="T61" fmla="*/ 296334432 h 280"/>
                <a:gd name="T62" fmla="*/ 280887943 w 280"/>
                <a:gd name="T63" fmla="*/ 348910370 h 280"/>
                <a:gd name="T64" fmla="*/ 214236514 w 280"/>
                <a:gd name="T65" fmla="*/ 442112466 h 280"/>
                <a:gd name="T66" fmla="*/ 214236514 w 280"/>
                <a:gd name="T67" fmla="*/ 461230567 h 280"/>
                <a:gd name="T68" fmla="*/ 442755257 w 280"/>
                <a:gd name="T69" fmla="*/ 506636637 h 280"/>
                <a:gd name="T70" fmla="*/ 442755257 w 280"/>
                <a:gd name="T71" fmla="*/ 506636637 h 280"/>
                <a:gd name="T72" fmla="*/ 437995543 w 280"/>
                <a:gd name="T73" fmla="*/ 509026592 h 280"/>
                <a:gd name="T74" fmla="*/ 342778114 w 280"/>
                <a:gd name="T75" fmla="*/ 525754738 h 280"/>
                <a:gd name="T76" fmla="*/ 233280000 w 280"/>
                <a:gd name="T77" fmla="*/ 509026592 h 280"/>
                <a:gd name="T78" fmla="*/ 228518743 w 280"/>
                <a:gd name="T79" fmla="*/ 506636637 h 280"/>
                <a:gd name="T80" fmla="*/ 228518743 w 280"/>
                <a:gd name="T81" fmla="*/ 506636637 h 280"/>
                <a:gd name="T82" fmla="*/ 228518743 w 280"/>
                <a:gd name="T83" fmla="*/ 442112466 h 280"/>
                <a:gd name="T84" fmla="*/ 309452400 w 280"/>
                <a:gd name="T85" fmla="*/ 360858603 h 280"/>
                <a:gd name="T86" fmla="*/ 361821600 w 280"/>
                <a:gd name="T87" fmla="*/ 360858603 h 280"/>
                <a:gd name="T88" fmla="*/ 442755257 w 280"/>
                <a:gd name="T89" fmla="*/ 442112466 h 280"/>
                <a:gd name="T90" fmla="*/ 442755257 w 280"/>
                <a:gd name="T91" fmla="*/ 506636637 h 280"/>
                <a:gd name="T92" fmla="*/ 547493657 w 280"/>
                <a:gd name="T93" fmla="*/ 442112466 h 280"/>
                <a:gd name="T94" fmla="*/ 547493657 w 280"/>
                <a:gd name="T95" fmla="*/ 442112466 h 280"/>
                <a:gd name="T96" fmla="*/ 542732400 w 280"/>
                <a:gd name="T97" fmla="*/ 444502421 h 280"/>
                <a:gd name="T98" fmla="*/ 457039029 w 280"/>
                <a:gd name="T99" fmla="*/ 461230567 h 280"/>
                <a:gd name="T100" fmla="*/ 457039029 w 280"/>
                <a:gd name="T101" fmla="*/ 442112466 h 280"/>
                <a:gd name="T102" fmla="*/ 390387600 w 280"/>
                <a:gd name="T103" fmla="*/ 348910370 h 280"/>
                <a:gd name="T104" fmla="*/ 414190800 w 280"/>
                <a:gd name="T105" fmla="*/ 296334432 h 280"/>
                <a:gd name="T106" fmla="*/ 466560000 w 280"/>
                <a:gd name="T107" fmla="*/ 296334432 h 280"/>
                <a:gd name="T108" fmla="*/ 547493657 w 280"/>
                <a:gd name="T109" fmla="*/ 375198339 h 280"/>
                <a:gd name="T110" fmla="*/ 547493657 w 280"/>
                <a:gd name="T111" fmla="*/ 442112466 h 2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zh-CN" altLang="en-US"/>
            </a:p>
          </p:txBody>
        </p:sp>
        <p:sp>
          <p:nvSpPr>
            <p:cNvPr id="90" name="Text Box 10"/>
            <p:cNvSpPr txBox="1">
              <a:spLocks noChangeArrowheads="1"/>
            </p:cNvSpPr>
            <p:nvPr/>
          </p:nvSpPr>
          <p:spPr bwMode="auto">
            <a:xfrm>
              <a:off x="7195776" y="2151650"/>
              <a:ext cx="1605876" cy="987231"/>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101" name="组合 100"/>
          <p:cNvGrpSpPr>
            <a:grpSpLocks/>
          </p:cNvGrpSpPr>
          <p:nvPr/>
        </p:nvGrpSpPr>
        <p:grpSpPr bwMode="auto">
          <a:xfrm>
            <a:off x="6672263" y="3341688"/>
            <a:ext cx="2128837" cy="1050925"/>
            <a:chOff x="6671602" y="3341112"/>
            <a:chExt cx="2130050" cy="1051849"/>
          </a:xfrm>
        </p:grpSpPr>
        <p:sp>
          <p:nvSpPr>
            <p:cNvPr id="87" name="Freeform 45"/>
            <p:cNvSpPr>
              <a:spLocks noChangeAspect="1" noEditPoints="1"/>
            </p:cNvSpPr>
            <p:nvPr/>
          </p:nvSpPr>
          <p:spPr bwMode="auto">
            <a:xfrm>
              <a:off x="6671602" y="3341112"/>
              <a:ext cx="432046" cy="43218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5"/>
            </a:solidFill>
            <a:ln>
              <a:noFill/>
            </a:ln>
          </p:spPr>
          <p:txBody>
            <a:bodyPr lIns="68580" tIns="34290" rIns="68580" bIns="34290"/>
            <a:lstStyle/>
            <a:p>
              <a:pPr defTabSz="685754" eaLnBrk="1" fontAlgn="auto" hangingPunct="1">
                <a:spcBef>
                  <a:spcPts val="0"/>
                </a:spcBef>
                <a:spcAft>
                  <a:spcPts val="0"/>
                </a:spcAft>
                <a:defRPr/>
              </a:pPr>
              <a:endParaRPr lang="id-ID" sz="600">
                <a:latin typeface="+mn-lt"/>
                <a:ea typeface="+mn-ea"/>
              </a:endParaRPr>
            </a:p>
          </p:txBody>
        </p:sp>
        <p:sp>
          <p:nvSpPr>
            <p:cNvPr id="91" name="Text Box 10"/>
            <p:cNvSpPr txBox="1">
              <a:spLocks noChangeArrowheads="1"/>
            </p:cNvSpPr>
            <p:nvPr/>
          </p:nvSpPr>
          <p:spPr bwMode="auto">
            <a:xfrm>
              <a:off x="7195776" y="3404668"/>
              <a:ext cx="1605876" cy="988293"/>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grpSp>
      <p:grpSp>
        <p:nvGrpSpPr>
          <p:cNvPr id="92" name="组合 91"/>
          <p:cNvGrpSpPr>
            <a:grpSpLocks/>
          </p:cNvGrpSpPr>
          <p:nvPr/>
        </p:nvGrpSpPr>
        <p:grpSpPr bwMode="auto">
          <a:xfrm>
            <a:off x="1022350" y="269875"/>
            <a:ext cx="3438525" cy="606425"/>
            <a:chOff x="1021967" y="269923"/>
            <a:chExt cx="3438932" cy="606777"/>
          </a:xfrm>
        </p:grpSpPr>
        <p:sp>
          <p:nvSpPr>
            <p:cNvPr id="26635" name="文本框 92"/>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6636" name="文本框 93"/>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95" name="组合 94"/>
          <p:cNvGrpSpPr>
            <a:grpSpLocks/>
          </p:cNvGrpSpPr>
          <p:nvPr/>
        </p:nvGrpSpPr>
        <p:grpSpPr bwMode="auto">
          <a:xfrm>
            <a:off x="206375" y="315913"/>
            <a:ext cx="815975" cy="522287"/>
            <a:chOff x="4353620" y="864629"/>
            <a:chExt cx="742365" cy="476312"/>
          </a:xfrm>
        </p:grpSpPr>
        <p:sp>
          <p:nvSpPr>
            <p:cNvPr id="96"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6634" name="文本框 96"/>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3</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600"/>
                                        <p:tgtEl>
                                          <p:spTgt spid="9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5"/>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92"/>
                                        </p:tgtEl>
                                        <p:attrNameLst>
                                          <p:attrName>style.visibility</p:attrName>
                                        </p:attrNameLst>
                                      </p:cBhvr>
                                      <p:to>
                                        <p:strVal val="visible"/>
                                      </p:to>
                                    </p:set>
                                    <p:animEffect transition="in" filter="wipe(left)">
                                      <p:cBhvr>
                                        <p:cTn id="12" dur="750"/>
                                        <p:tgtEl>
                                          <p:spTgt spid="92"/>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2000"/>
                            </p:stCondLst>
                            <p:childTnLst>
                              <p:par>
                                <p:cTn id="19" presetID="2" presetClass="entr" presetSubtype="2" decel="100000" fill="hold" nodeType="afterEffect">
                                  <p:stCondLst>
                                    <p:cond delay="0"/>
                                  </p:stCondLst>
                                  <p:childTnLst>
                                    <p:set>
                                      <p:cBhvr>
                                        <p:cTn id="20" dur="1" fill="hold">
                                          <p:stCondLst>
                                            <p:cond delay="0"/>
                                          </p:stCondLst>
                                        </p:cTn>
                                        <p:tgtEl>
                                          <p:spTgt spid="98"/>
                                        </p:tgtEl>
                                        <p:attrNameLst>
                                          <p:attrName>style.visibility</p:attrName>
                                        </p:attrNameLst>
                                      </p:cBhvr>
                                      <p:to>
                                        <p:strVal val="visible"/>
                                      </p:to>
                                    </p:set>
                                    <p:anim calcmode="lin" valueType="num">
                                      <p:cBhvr additive="base">
                                        <p:cTn id="21" dur="500" fill="hold"/>
                                        <p:tgtEl>
                                          <p:spTgt spid="98"/>
                                        </p:tgtEl>
                                        <p:attrNameLst>
                                          <p:attrName>ppt_x</p:attrName>
                                        </p:attrNameLst>
                                      </p:cBhvr>
                                      <p:tavLst>
                                        <p:tav tm="0">
                                          <p:val>
                                            <p:strVal val="1+#ppt_w/2"/>
                                          </p:val>
                                        </p:tav>
                                        <p:tav tm="100000">
                                          <p:val>
                                            <p:strVal val="#ppt_x"/>
                                          </p:val>
                                        </p:tav>
                                      </p:tavLst>
                                    </p:anim>
                                    <p:anim calcmode="lin" valueType="num">
                                      <p:cBhvr additive="base">
                                        <p:cTn id="22" dur="500" fill="hold"/>
                                        <p:tgtEl>
                                          <p:spTgt spid="98"/>
                                        </p:tgtEl>
                                        <p:attrNameLst>
                                          <p:attrName>ppt_y</p:attrName>
                                        </p:attrNameLst>
                                      </p:cBhvr>
                                      <p:tavLst>
                                        <p:tav tm="0">
                                          <p:val>
                                            <p:strVal val="#ppt_y"/>
                                          </p:val>
                                        </p:tav>
                                        <p:tav tm="100000">
                                          <p:val>
                                            <p:strVal val="#ppt_y"/>
                                          </p:val>
                                        </p:tav>
                                      </p:tavLst>
                                    </p:anim>
                                  </p:childTnLst>
                                </p:cTn>
                              </p:par>
                              <p:par>
                                <p:cTn id="23" presetID="2" presetClass="entr" presetSubtype="2" decel="100000" fill="hold" nodeType="withEffect">
                                  <p:stCondLst>
                                    <p:cond delay="250"/>
                                  </p:stCondLst>
                                  <p:childTnLst>
                                    <p:set>
                                      <p:cBhvr>
                                        <p:cTn id="24" dur="1" fill="hold">
                                          <p:stCondLst>
                                            <p:cond delay="0"/>
                                          </p:stCondLst>
                                        </p:cTn>
                                        <p:tgtEl>
                                          <p:spTgt spid="99"/>
                                        </p:tgtEl>
                                        <p:attrNameLst>
                                          <p:attrName>style.visibility</p:attrName>
                                        </p:attrNameLst>
                                      </p:cBhvr>
                                      <p:to>
                                        <p:strVal val="visible"/>
                                      </p:to>
                                    </p:set>
                                    <p:anim calcmode="lin" valueType="num">
                                      <p:cBhvr additive="base">
                                        <p:cTn id="25" dur="500" fill="hold"/>
                                        <p:tgtEl>
                                          <p:spTgt spid="99"/>
                                        </p:tgtEl>
                                        <p:attrNameLst>
                                          <p:attrName>ppt_x</p:attrName>
                                        </p:attrNameLst>
                                      </p:cBhvr>
                                      <p:tavLst>
                                        <p:tav tm="0">
                                          <p:val>
                                            <p:strVal val="1+#ppt_w/2"/>
                                          </p:val>
                                        </p:tav>
                                        <p:tav tm="100000">
                                          <p:val>
                                            <p:strVal val="#ppt_x"/>
                                          </p:val>
                                        </p:tav>
                                      </p:tavLst>
                                    </p:anim>
                                    <p:anim calcmode="lin" valueType="num">
                                      <p:cBhvr additive="base">
                                        <p:cTn id="26" dur="500" fill="hold"/>
                                        <p:tgtEl>
                                          <p:spTgt spid="99"/>
                                        </p:tgtEl>
                                        <p:attrNameLst>
                                          <p:attrName>ppt_y</p:attrName>
                                        </p:attrNameLst>
                                      </p:cBhvr>
                                      <p:tavLst>
                                        <p:tav tm="0">
                                          <p:val>
                                            <p:strVal val="#ppt_y"/>
                                          </p:val>
                                        </p:tav>
                                        <p:tav tm="100000">
                                          <p:val>
                                            <p:strVal val="#ppt_y"/>
                                          </p:val>
                                        </p:tav>
                                      </p:tavLst>
                                    </p:anim>
                                  </p:childTnLst>
                                </p:cTn>
                              </p:par>
                              <p:par>
                                <p:cTn id="27" presetID="2" presetClass="entr" presetSubtype="2" decel="100000" fill="hold" nodeType="withEffect">
                                  <p:stCondLst>
                                    <p:cond delay="500"/>
                                  </p:stCondLst>
                                  <p:childTnLst>
                                    <p:set>
                                      <p:cBhvr>
                                        <p:cTn id="28" dur="1" fill="hold">
                                          <p:stCondLst>
                                            <p:cond delay="0"/>
                                          </p:stCondLst>
                                        </p:cTn>
                                        <p:tgtEl>
                                          <p:spTgt spid="100"/>
                                        </p:tgtEl>
                                        <p:attrNameLst>
                                          <p:attrName>style.visibility</p:attrName>
                                        </p:attrNameLst>
                                      </p:cBhvr>
                                      <p:to>
                                        <p:strVal val="visible"/>
                                      </p:to>
                                    </p:set>
                                    <p:anim calcmode="lin" valueType="num">
                                      <p:cBhvr additive="base">
                                        <p:cTn id="29" dur="500" fill="hold"/>
                                        <p:tgtEl>
                                          <p:spTgt spid="100"/>
                                        </p:tgtEl>
                                        <p:attrNameLst>
                                          <p:attrName>ppt_x</p:attrName>
                                        </p:attrNameLst>
                                      </p:cBhvr>
                                      <p:tavLst>
                                        <p:tav tm="0">
                                          <p:val>
                                            <p:strVal val="1+#ppt_w/2"/>
                                          </p:val>
                                        </p:tav>
                                        <p:tav tm="100000">
                                          <p:val>
                                            <p:strVal val="#ppt_x"/>
                                          </p:val>
                                        </p:tav>
                                      </p:tavLst>
                                    </p:anim>
                                    <p:anim calcmode="lin" valueType="num">
                                      <p:cBhvr additive="base">
                                        <p:cTn id="30" dur="500" fill="hold"/>
                                        <p:tgtEl>
                                          <p:spTgt spid="100"/>
                                        </p:tgtEl>
                                        <p:attrNameLst>
                                          <p:attrName>ppt_y</p:attrName>
                                        </p:attrNameLst>
                                      </p:cBhvr>
                                      <p:tavLst>
                                        <p:tav tm="0">
                                          <p:val>
                                            <p:strVal val="#ppt_y"/>
                                          </p:val>
                                        </p:tav>
                                        <p:tav tm="100000">
                                          <p:val>
                                            <p:strVal val="#ppt_y"/>
                                          </p:val>
                                        </p:tav>
                                      </p:tavLst>
                                    </p:anim>
                                  </p:childTnLst>
                                </p:cTn>
                              </p:par>
                              <p:par>
                                <p:cTn id="31" presetID="2" presetClass="entr" presetSubtype="2" decel="100000" fill="hold" nodeType="withEffect">
                                  <p:stCondLst>
                                    <p:cond delay="750"/>
                                  </p:stCondLst>
                                  <p:childTnLst>
                                    <p:set>
                                      <p:cBhvr>
                                        <p:cTn id="32" dur="1" fill="hold">
                                          <p:stCondLst>
                                            <p:cond delay="0"/>
                                          </p:stCondLst>
                                        </p:cTn>
                                        <p:tgtEl>
                                          <p:spTgt spid="101"/>
                                        </p:tgtEl>
                                        <p:attrNameLst>
                                          <p:attrName>style.visibility</p:attrName>
                                        </p:attrNameLst>
                                      </p:cBhvr>
                                      <p:to>
                                        <p:strVal val="visible"/>
                                      </p:to>
                                    </p:set>
                                    <p:anim calcmode="lin" valueType="num">
                                      <p:cBhvr additive="base">
                                        <p:cTn id="33" dur="500" fill="hold"/>
                                        <p:tgtEl>
                                          <p:spTgt spid="101"/>
                                        </p:tgtEl>
                                        <p:attrNameLst>
                                          <p:attrName>ppt_x</p:attrName>
                                        </p:attrNameLst>
                                      </p:cBhvr>
                                      <p:tavLst>
                                        <p:tav tm="0">
                                          <p:val>
                                            <p:strVal val="1+#ppt_w/2"/>
                                          </p:val>
                                        </p:tav>
                                        <p:tav tm="100000">
                                          <p:val>
                                            <p:strVal val="#ppt_x"/>
                                          </p:val>
                                        </p:tav>
                                      </p:tavLst>
                                    </p:anim>
                                    <p:anim calcmode="lin" valueType="num">
                                      <p:cBhvr additive="base">
                                        <p:cTn id="34"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4</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642938" y="4214813"/>
            <a:ext cx="7772400" cy="830262"/>
          </a:xfrm>
          <a:prstGeom prst="rect">
            <a:avLst/>
          </a:prstGeom>
        </p:spPr>
        <p:txBody>
          <a:bodyPr>
            <a:spAutoFit/>
          </a:bodyPr>
          <a:lstStyle/>
          <a:p>
            <a:pPr algn="ct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a:p>
            <a:pPr algn="ct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a:p>
            <a:pPr algn="ctr" defTabSz="685754" eaLnBrk="1" fontAlgn="auto" hangingPunct="1">
              <a:lnSpc>
                <a:spcPct val="120000"/>
              </a:lnSpc>
              <a:spcBef>
                <a:spcPts val="0"/>
              </a:spcBef>
              <a:spcAft>
                <a:spcPts val="0"/>
              </a:spcAft>
              <a:defRPr/>
            </a:pPr>
            <a:endParaRPr lang="id-ID" altLang="zh-CN" sz="1000" dirty="0">
              <a:solidFill>
                <a:schemeClr val="tx1">
                  <a:lumMod val="95000"/>
                  <a:lumOff val="5000"/>
                </a:schemeClr>
              </a:solidFill>
              <a:latin typeface="+mn-lt"/>
              <a:ea typeface="Open Sans Light" pitchFamily="34" charset="0"/>
              <a:cs typeface="Open Sans Light" pitchFamily="34" charset="0"/>
            </a:endParaRPr>
          </a:p>
        </p:txBody>
      </p:sp>
      <p:grpSp>
        <p:nvGrpSpPr>
          <p:cNvPr id="17" name="Group 16"/>
          <p:cNvGrpSpPr>
            <a:grpSpLocks/>
          </p:cNvGrpSpPr>
          <p:nvPr/>
        </p:nvGrpSpPr>
        <p:grpSpPr bwMode="auto">
          <a:xfrm>
            <a:off x="5072063" y="1428750"/>
            <a:ext cx="3643312" cy="1989138"/>
            <a:chOff x="5072066" y="1428742"/>
            <a:chExt cx="3643338" cy="1989055"/>
          </a:xfrm>
        </p:grpSpPr>
        <p:sp>
          <p:nvSpPr>
            <p:cNvPr id="28698" name="Rectangle 2"/>
            <p:cNvSpPr>
              <a:spLocks noChangeArrowheads="1"/>
            </p:cNvSpPr>
            <p:nvPr/>
          </p:nvSpPr>
          <p:spPr bwMode="auto">
            <a:xfrm>
              <a:off x="5072066" y="1857349"/>
              <a:ext cx="3429024" cy="1560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5600" indent="-355600">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spcBef>
                  <a:spcPts val="250"/>
                </a:spcBef>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a:solidFill>
                  <a:srgbClr val="0D0D0D"/>
                </a:solidFill>
                <a:latin typeface="微软雅黑" panose="020B0503020204020204" pitchFamily="34" charset="-122"/>
              </a:endParaRPr>
            </a:p>
            <a:p>
              <a:pPr eaLnBrk="1" hangingPunct="1">
                <a:lnSpc>
                  <a:spcPct val="120000"/>
                </a:lnSpc>
                <a:buFont typeface="Wingdings" panose="05000000000000000000" pitchFamily="2" charset="2"/>
                <a:buChar char="Ø"/>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en-US" altLang="zh-CN" sz="900">
                <a:solidFill>
                  <a:srgbClr val="0D0D0D"/>
                </a:solidFill>
                <a:latin typeface="微软雅黑" panose="020B0503020204020204" pitchFamily="34" charset="-122"/>
              </a:endParaRPr>
            </a:p>
            <a:p>
              <a:pPr eaLnBrk="1" hangingPunct="1">
                <a:lnSpc>
                  <a:spcPct val="120000"/>
                </a:lnSpc>
                <a:buFont typeface="Wingdings" panose="05000000000000000000" pitchFamily="2" charset="2"/>
                <a:buChar char="Ø"/>
              </a:pPr>
              <a:endParaRPr lang="id-ID" altLang="zh-CN" sz="900">
                <a:solidFill>
                  <a:srgbClr val="0D0D0D"/>
                </a:solidFill>
                <a:ea typeface="Open Sans Light"/>
                <a:cs typeface="Open Sans Light"/>
              </a:endParaRPr>
            </a:p>
            <a:p>
              <a:pPr eaLnBrk="1" hangingPunct="1">
                <a:lnSpc>
                  <a:spcPct val="120000"/>
                </a:lnSpc>
                <a:buFont typeface="Wingdings" panose="05000000000000000000" pitchFamily="2" charset="2"/>
                <a:buChar char="Ø"/>
              </a:pPr>
              <a:r>
                <a:rPr lang="zh-CN" altLang="en-US" sz="900">
                  <a:solidFill>
                    <a:srgbClr val="0D0D0D"/>
                  </a:solidFill>
                  <a:latin typeface="微软雅黑" panose="020B0503020204020204" pitchFamily="34" charset="-122"/>
                </a:rPr>
                <a:t>您的内容打在这里，或者通过复制您的文本后，在此框中选择粘贴，并选择只保留文字；</a:t>
              </a:r>
              <a:endParaRPr lang="id-ID" altLang="zh-CN" sz="900">
                <a:solidFill>
                  <a:srgbClr val="0D0D0D"/>
                </a:solidFill>
                <a:ea typeface="Open Sans Light"/>
                <a:cs typeface="Open Sans Light"/>
              </a:endParaRPr>
            </a:p>
          </p:txBody>
        </p:sp>
        <p:sp>
          <p:nvSpPr>
            <p:cNvPr id="16" name="Rectangle 15"/>
            <p:cNvSpPr/>
            <p:nvPr/>
          </p:nvSpPr>
          <p:spPr>
            <a:xfrm>
              <a:off x="5072066" y="1428742"/>
              <a:ext cx="3643338" cy="46194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10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1000" dirty="0">
                <a:solidFill>
                  <a:schemeClr val="tx1">
                    <a:lumMod val="95000"/>
                    <a:lumOff val="5000"/>
                  </a:schemeClr>
                </a:solidFill>
                <a:latin typeface="+mn-lt"/>
                <a:ea typeface="Open Sans Light" pitchFamily="34" charset="0"/>
                <a:cs typeface="Open Sans Light" pitchFamily="34" charset="0"/>
              </a:endParaRPr>
            </a:p>
          </p:txBody>
        </p:sp>
      </p:grpSp>
      <p:grpSp>
        <p:nvGrpSpPr>
          <p:cNvPr id="4" name="组合 3"/>
          <p:cNvGrpSpPr>
            <a:grpSpLocks/>
          </p:cNvGrpSpPr>
          <p:nvPr/>
        </p:nvGrpSpPr>
        <p:grpSpPr bwMode="auto">
          <a:xfrm>
            <a:off x="409575" y="1316038"/>
            <a:ext cx="4232275" cy="2706687"/>
            <a:chOff x="409849" y="1315301"/>
            <a:chExt cx="4231670" cy="2707234"/>
          </a:xfrm>
        </p:grpSpPr>
        <p:grpSp>
          <p:nvGrpSpPr>
            <p:cNvPr id="28683" name="组合 1"/>
            <p:cNvGrpSpPr>
              <a:grpSpLocks/>
            </p:cNvGrpSpPr>
            <p:nvPr/>
          </p:nvGrpSpPr>
          <p:grpSpPr bwMode="auto">
            <a:xfrm>
              <a:off x="774529" y="3714758"/>
              <a:ext cx="3463812" cy="307777"/>
              <a:chOff x="774529" y="3714758"/>
              <a:chExt cx="3463812" cy="307777"/>
            </a:xfrm>
          </p:grpSpPr>
          <p:sp>
            <p:nvSpPr>
              <p:cNvPr id="12" name="Rectangle 11"/>
              <p:cNvSpPr/>
              <p:nvPr/>
            </p:nvSpPr>
            <p:spPr>
              <a:xfrm>
                <a:off x="774922" y="3714498"/>
                <a:ext cx="595228"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2012</a:t>
                </a:r>
              </a:p>
            </p:txBody>
          </p:sp>
          <p:sp>
            <p:nvSpPr>
              <p:cNvPr id="13" name="Rectangle 12"/>
              <p:cNvSpPr/>
              <p:nvPr/>
            </p:nvSpPr>
            <p:spPr>
              <a:xfrm>
                <a:off x="1774904" y="3714498"/>
                <a:ext cx="595228"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2013</a:t>
                </a:r>
              </a:p>
            </p:txBody>
          </p:sp>
          <p:sp>
            <p:nvSpPr>
              <p:cNvPr id="14" name="Rectangle 13"/>
              <p:cNvSpPr/>
              <p:nvPr/>
            </p:nvSpPr>
            <p:spPr>
              <a:xfrm>
                <a:off x="2643143" y="3714498"/>
                <a:ext cx="595227"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2014</a:t>
                </a:r>
              </a:p>
            </p:txBody>
          </p:sp>
          <p:sp>
            <p:nvSpPr>
              <p:cNvPr id="15" name="Rectangle 14"/>
              <p:cNvSpPr/>
              <p:nvPr/>
            </p:nvSpPr>
            <p:spPr>
              <a:xfrm>
                <a:off x="3643125" y="3714498"/>
                <a:ext cx="595227" cy="308037"/>
              </a:xfrm>
              <a:prstGeom prst="rect">
                <a:avLst/>
              </a:prstGeom>
            </p:spPr>
            <p:txBody>
              <a:bodyPr wrap="none">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2015</a:t>
                </a:r>
              </a:p>
            </p:txBody>
          </p:sp>
        </p:grpSp>
        <p:grpSp>
          <p:nvGrpSpPr>
            <p:cNvPr id="28684" name="组合 23"/>
            <p:cNvGrpSpPr>
              <a:grpSpLocks/>
            </p:cNvGrpSpPr>
            <p:nvPr/>
          </p:nvGrpSpPr>
          <p:grpSpPr bwMode="auto">
            <a:xfrm>
              <a:off x="409849" y="1315301"/>
              <a:ext cx="4231670" cy="2293571"/>
              <a:chOff x="1184565" y="1248617"/>
              <a:chExt cx="3780000" cy="2048765"/>
            </a:xfrm>
          </p:grpSpPr>
          <p:sp>
            <p:nvSpPr>
              <p:cNvPr id="25" name="Freeform 5"/>
              <p:cNvSpPr>
                <a:spLocks/>
              </p:cNvSpPr>
              <p:nvPr/>
            </p:nvSpPr>
            <p:spPr bwMode="auto">
              <a:xfrm>
                <a:off x="2160049" y="1920912"/>
                <a:ext cx="550128" cy="1361610"/>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6" name="Freeform 6"/>
              <p:cNvSpPr>
                <a:spLocks/>
              </p:cNvSpPr>
              <p:nvPr/>
            </p:nvSpPr>
            <p:spPr bwMode="auto">
              <a:xfrm>
                <a:off x="2710176" y="1920912"/>
                <a:ext cx="551546" cy="1361610"/>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7" name="Freeform 5"/>
              <p:cNvSpPr>
                <a:spLocks/>
              </p:cNvSpPr>
              <p:nvPr/>
            </p:nvSpPr>
            <p:spPr bwMode="auto">
              <a:xfrm>
                <a:off x="2986658" y="1248617"/>
                <a:ext cx="550128" cy="2033904"/>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8" name="Freeform 6"/>
              <p:cNvSpPr>
                <a:spLocks/>
              </p:cNvSpPr>
              <p:nvPr/>
            </p:nvSpPr>
            <p:spPr bwMode="auto">
              <a:xfrm>
                <a:off x="3536786" y="1248617"/>
                <a:ext cx="551545" cy="2033904"/>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29" name="Freeform 5"/>
              <p:cNvSpPr>
                <a:spLocks/>
              </p:cNvSpPr>
              <p:nvPr/>
            </p:nvSpPr>
            <p:spPr bwMode="auto">
              <a:xfrm>
                <a:off x="1333440" y="2544983"/>
                <a:ext cx="550128" cy="737539"/>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chemeClr val="accent1">
                  <a:alpha val="9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0" name="Freeform 6"/>
              <p:cNvSpPr>
                <a:spLocks/>
              </p:cNvSpPr>
              <p:nvPr/>
            </p:nvSpPr>
            <p:spPr bwMode="auto">
              <a:xfrm>
                <a:off x="1883568" y="2544983"/>
                <a:ext cx="551545" cy="737539"/>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chemeClr val="accent1">
                  <a:alpha val="85000"/>
                </a:scheme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1" name="Freeform 5"/>
              <p:cNvSpPr>
                <a:spLocks/>
              </p:cNvSpPr>
              <p:nvPr/>
            </p:nvSpPr>
            <p:spPr bwMode="auto">
              <a:xfrm>
                <a:off x="3813267" y="2180468"/>
                <a:ext cx="550128" cy="1102053"/>
              </a:xfrm>
              <a:custGeom>
                <a:avLst/>
                <a:gdLst>
                  <a:gd name="T0" fmla="*/ 372 w 372"/>
                  <a:gd name="T1" fmla="*/ 0 h 744"/>
                  <a:gd name="T2" fmla="*/ 0 w 372"/>
                  <a:gd name="T3" fmla="*/ 744 h 744"/>
                  <a:gd name="T4" fmla="*/ 372 w 372"/>
                  <a:gd name="T5" fmla="*/ 744 h 744"/>
                  <a:gd name="T6" fmla="*/ 372 w 372"/>
                  <a:gd name="T7" fmla="*/ 0 h 744"/>
                </a:gdLst>
                <a:ahLst/>
                <a:cxnLst>
                  <a:cxn ang="0">
                    <a:pos x="T0" y="T1"/>
                  </a:cxn>
                  <a:cxn ang="0">
                    <a:pos x="T2" y="T3"/>
                  </a:cxn>
                  <a:cxn ang="0">
                    <a:pos x="T4" y="T5"/>
                  </a:cxn>
                  <a:cxn ang="0">
                    <a:pos x="T6" y="T7"/>
                  </a:cxn>
                </a:cxnLst>
                <a:rect l="0" t="0" r="r" b="b"/>
                <a:pathLst>
                  <a:path w="372" h="744">
                    <a:moveTo>
                      <a:pt x="372" y="0"/>
                    </a:moveTo>
                    <a:cubicBezTo>
                      <a:pt x="372" y="0"/>
                      <a:pt x="280" y="528"/>
                      <a:pt x="0" y="744"/>
                    </a:cubicBezTo>
                    <a:cubicBezTo>
                      <a:pt x="372" y="744"/>
                      <a:pt x="372" y="744"/>
                      <a:pt x="372" y="744"/>
                    </a:cubicBezTo>
                    <a:lnTo>
                      <a:pt x="372" y="0"/>
                    </a:lnTo>
                    <a:close/>
                  </a:path>
                </a:pathLst>
              </a:custGeom>
              <a:solidFill>
                <a:srgbClr val="637C90">
                  <a:alpha val="9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2" name="Freeform 6"/>
              <p:cNvSpPr>
                <a:spLocks/>
              </p:cNvSpPr>
              <p:nvPr/>
            </p:nvSpPr>
            <p:spPr bwMode="auto">
              <a:xfrm>
                <a:off x="4363395" y="2180468"/>
                <a:ext cx="551546" cy="1102053"/>
              </a:xfrm>
              <a:custGeom>
                <a:avLst/>
                <a:gdLst>
                  <a:gd name="T0" fmla="*/ 0 w 372"/>
                  <a:gd name="T1" fmla="*/ 0 h 744"/>
                  <a:gd name="T2" fmla="*/ 372 w 372"/>
                  <a:gd name="T3" fmla="*/ 744 h 744"/>
                  <a:gd name="T4" fmla="*/ 0 w 372"/>
                  <a:gd name="T5" fmla="*/ 744 h 744"/>
                  <a:gd name="T6" fmla="*/ 0 w 372"/>
                  <a:gd name="T7" fmla="*/ 0 h 744"/>
                </a:gdLst>
                <a:ahLst/>
                <a:cxnLst>
                  <a:cxn ang="0">
                    <a:pos x="T0" y="T1"/>
                  </a:cxn>
                  <a:cxn ang="0">
                    <a:pos x="T2" y="T3"/>
                  </a:cxn>
                  <a:cxn ang="0">
                    <a:pos x="T4" y="T5"/>
                  </a:cxn>
                  <a:cxn ang="0">
                    <a:pos x="T6" y="T7"/>
                  </a:cxn>
                </a:cxnLst>
                <a:rect l="0" t="0" r="r" b="b"/>
                <a:pathLst>
                  <a:path w="372" h="744">
                    <a:moveTo>
                      <a:pt x="0" y="0"/>
                    </a:moveTo>
                    <a:cubicBezTo>
                      <a:pt x="0" y="0"/>
                      <a:pt x="92" y="528"/>
                      <a:pt x="372" y="744"/>
                    </a:cubicBezTo>
                    <a:cubicBezTo>
                      <a:pt x="0" y="744"/>
                      <a:pt x="0" y="744"/>
                      <a:pt x="0" y="744"/>
                    </a:cubicBezTo>
                    <a:lnTo>
                      <a:pt x="0" y="0"/>
                    </a:lnTo>
                    <a:close/>
                  </a:path>
                </a:pathLst>
              </a:custGeom>
              <a:solidFill>
                <a:srgbClr val="637C90">
                  <a:alpha val="85000"/>
                </a:srgbClr>
              </a:solidFill>
              <a:ln>
                <a:noFill/>
              </a:ln>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33" name="Rectangle 95"/>
              <p:cNvSpPr/>
              <p:nvPr/>
            </p:nvSpPr>
            <p:spPr>
              <a:xfrm>
                <a:off x="1184565" y="3271175"/>
                <a:ext cx="3780000" cy="255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013"/>
              </a:p>
            </p:txBody>
          </p:sp>
        </p:grpSp>
      </p:grpSp>
      <p:grpSp>
        <p:nvGrpSpPr>
          <p:cNvPr id="20" name="组合 19"/>
          <p:cNvGrpSpPr>
            <a:grpSpLocks/>
          </p:cNvGrpSpPr>
          <p:nvPr/>
        </p:nvGrpSpPr>
        <p:grpSpPr bwMode="auto">
          <a:xfrm>
            <a:off x="1022350" y="269875"/>
            <a:ext cx="3438525" cy="606425"/>
            <a:chOff x="1021967" y="269923"/>
            <a:chExt cx="3438932" cy="606777"/>
          </a:xfrm>
        </p:grpSpPr>
        <p:sp>
          <p:nvSpPr>
            <p:cNvPr id="28681" name="文本框 2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8682" name="文本框 2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23" name="组合 22"/>
          <p:cNvGrpSpPr>
            <a:grpSpLocks/>
          </p:cNvGrpSpPr>
          <p:nvPr/>
        </p:nvGrpSpPr>
        <p:grpSpPr bwMode="auto">
          <a:xfrm>
            <a:off x="206375" y="315913"/>
            <a:ext cx="815975" cy="522287"/>
            <a:chOff x="4353620" y="864629"/>
            <a:chExt cx="742365" cy="476312"/>
          </a:xfrm>
        </p:grpSpPr>
        <p:sp>
          <p:nvSpPr>
            <p:cNvPr id="3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8680" name="文本框 3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600"/>
                                        <p:tgtEl>
                                          <p:spTgt spid="2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2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750"/>
                                        <p:tgtEl>
                                          <p:spTgt spid="20"/>
                                        </p:tgtEl>
                                      </p:cBhvr>
                                    </p:animEffect>
                                  </p:childTnLst>
                                </p:cTn>
                              </p:par>
                            </p:childTnLst>
                          </p:cTn>
                        </p:par>
                        <p:par>
                          <p:cTn id="13" fill="hold" nodeType="afterGroup">
                            <p:stCondLst>
                              <p:cond delay="1500"/>
                            </p:stCondLst>
                            <p:childTnLst>
                              <p:par>
                                <p:cTn id="14" presetID="22" presetClass="entr" presetSubtype="4"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down)">
                                      <p:cBhvr>
                                        <p:cTn id="16" dur="500"/>
                                        <p:tgtEl>
                                          <p:spTgt spid="4"/>
                                        </p:tgtEl>
                                      </p:cBhvr>
                                    </p:animEffect>
                                  </p:childTnLst>
                                </p:cTn>
                              </p:par>
                            </p:childTnLst>
                          </p:cTn>
                        </p:par>
                        <p:par>
                          <p:cTn id="17" fill="hold" nodeType="afterGroup">
                            <p:stCondLst>
                              <p:cond delay="2000"/>
                            </p:stCondLst>
                            <p:childTnLst>
                              <p:par>
                                <p:cTn id="18" presetID="2" presetClass="entr" presetSubtype="2" decel="100000"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500" fill="hold"/>
                                        <p:tgtEl>
                                          <p:spTgt spid="17"/>
                                        </p:tgtEl>
                                        <p:attrNameLst>
                                          <p:attrName>ppt_x</p:attrName>
                                        </p:attrNameLst>
                                      </p:cBhvr>
                                      <p:tavLst>
                                        <p:tav tm="0">
                                          <p:val>
                                            <p:strVal val="1+#ppt_w/2"/>
                                          </p:val>
                                        </p:tav>
                                        <p:tav tm="100000">
                                          <p:val>
                                            <p:strVal val="#ppt_x"/>
                                          </p:val>
                                        </p:tav>
                                      </p:tavLst>
                                    </p:anim>
                                    <p:anim calcmode="lin" valueType="num">
                                      <p:cBhvr additive="base">
                                        <p:cTn id="21"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5" name="文本框 44"/>
          <p:cNvSpPr txBox="1">
            <a:spLocks noChangeArrowheads="1"/>
          </p:cNvSpPr>
          <p:nvPr/>
        </p:nvSpPr>
        <p:spPr bwMode="auto">
          <a:xfrm>
            <a:off x="400050" y="1057275"/>
            <a:ext cx="18192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2400">
                <a:solidFill>
                  <a:schemeClr val="bg1"/>
                </a:solidFill>
                <a:latin typeface="华文细黑" panose="02010600040101010101" pitchFamily="2" charset="-122"/>
                <a:ea typeface="华文细黑" panose="02010600040101010101" pitchFamily="2" charset="-122"/>
              </a:rPr>
              <a:t>content</a:t>
            </a:r>
            <a:endParaRPr lang="zh-CN" altLang="en-US" sz="2400">
              <a:solidFill>
                <a:schemeClr val="bg1"/>
              </a:solidFill>
              <a:latin typeface="华文细黑" panose="02010600040101010101" pitchFamily="2" charset="-122"/>
              <a:ea typeface="华文细黑" panose="02010600040101010101" pitchFamily="2" charset="-122"/>
            </a:endParaRPr>
          </a:p>
        </p:txBody>
      </p:sp>
      <p:sp>
        <p:nvSpPr>
          <p:cNvPr id="47" name="矩形 46"/>
          <p:cNvSpPr/>
          <p:nvPr/>
        </p:nvSpPr>
        <p:spPr>
          <a:xfrm>
            <a:off x="2727325" y="1920875"/>
            <a:ext cx="1509713"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概述</a:t>
            </a:r>
            <a:endParaRPr lang="zh-CN" altLang="zh-CN" sz="1800" kern="100" dirty="0">
              <a:solidFill>
                <a:schemeClr val="bg1"/>
              </a:solidFill>
              <a:latin typeface="+mn-ea"/>
              <a:ea typeface="+mn-ea"/>
              <a:cs typeface="Times New Roman" panose="02020603050405020304" pitchFamily="18" charset="0"/>
            </a:endParaRPr>
          </a:p>
        </p:txBody>
      </p:sp>
      <p:sp>
        <p:nvSpPr>
          <p:cNvPr id="49" name="矩形 48"/>
          <p:cNvSpPr/>
          <p:nvPr/>
        </p:nvSpPr>
        <p:spPr>
          <a:xfrm>
            <a:off x="5851525" y="1920875"/>
            <a:ext cx="1971675"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基本内涵</a:t>
            </a:r>
            <a:endParaRPr lang="zh-CN" altLang="zh-CN" sz="1800" kern="100" dirty="0">
              <a:solidFill>
                <a:schemeClr val="bg1"/>
              </a:solidFill>
              <a:latin typeface="+mn-ea"/>
              <a:ea typeface="+mn-ea"/>
              <a:cs typeface="Times New Roman" panose="02020603050405020304" pitchFamily="18" charset="0"/>
            </a:endParaRPr>
          </a:p>
        </p:txBody>
      </p:sp>
      <p:sp>
        <p:nvSpPr>
          <p:cNvPr id="51" name="矩形 50"/>
          <p:cNvSpPr/>
          <p:nvPr/>
        </p:nvSpPr>
        <p:spPr>
          <a:xfrm>
            <a:off x="2698750" y="3101975"/>
            <a:ext cx="1511300" cy="368300"/>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特征</a:t>
            </a:r>
            <a:endParaRPr lang="zh-CN" altLang="zh-CN" sz="1800" kern="100" dirty="0">
              <a:solidFill>
                <a:schemeClr val="bg1"/>
              </a:solidFill>
              <a:latin typeface="+mn-ea"/>
              <a:ea typeface="+mn-ea"/>
              <a:cs typeface="Times New Roman" panose="02020603050405020304" pitchFamily="18" charset="0"/>
            </a:endParaRPr>
          </a:p>
        </p:txBody>
      </p:sp>
      <p:sp>
        <p:nvSpPr>
          <p:cNvPr id="53" name="矩形 52"/>
          <p:cNvSpPr/>
          <p:nvPr/>
        </p:nvSpPr>
        <p:spPr>
          <a:xfrm>
            <a:off x="5878513" y="3095625"/>
            <a:ext cx="1973262" cy="369888"/>
          </a:xfrm>
          <a:prstGeom prst="rect">
            <a:avLst/>
          </a:prstGeom>
        </p:spPr>
        <p:txBody>
          <a:bodyPr wrap="none">
            <a:spAutoFit/>
          </a:bodyPr>
          <a:lstStyle/>
          <a:p>
            <a:pPr defTabSz="685754" eaLnBrk="1" fontAlgn="auto" hangingPunct="1">
              <a:spcBef>
                <a:spcPts val="0"/>
              </a:spcBef>
              <a:spcAft>
                <a:spcPts val="0"/>
              </a:spcAft>
              <a:defRPr/>
            </a:pPr>
            <a:r>
              <a:rPr lang="zh-CN" altLang="en-US" sz="1800" kern="100" dirty="0">
                <a:solidFill>
                  <a:schemeClr val="bg1"/>
                </a:solidFill>
                <a:latin typeface="+mn-ea"/>
                <a:ea typeface="+mn-ea"/>
                <a:cs typeface="Times New Roman" panose="02020603050405020304" pitchFamily="18" charset="0"/>
              </a:rPr>
              <a:t>互联网</a:t>
            </a:r>
            <a:r>
              <a:rPr lang="en-US" altLang="zh-CN" sz="1800" kern="100" dirty="0">
                <a:solidFill>
                  <a:schemeClr val="bg1"/>
                </a:solidFill>
                <a:latin typeface="+mn-ea"/>
                <a:ea typeface="+mn-ea"/>
                <a:cs typeface="Times New Roman" panose="02020603050405020304" pitchFamily="18" charset="0"/>
              </a:rPr>
              <a:t>+</a:t>
            </a:r>
            <a:r>
              <a:rPr lang="zh-CN" altLang="en-US" sz="1800" kern="100" dirty="0">
                <a:solidFill>
                  <a:schemeClr val="bg1"/>
                </a:solidFill>
                <a:latin typeface="+mn-ea"/>
                <a:ea typeface="+mn-ea"/>
                <a:cs typeface="Times New Roman" panose="02020603050405020304" pitchFamily="18" charset="0"/>
              </a:rPr>
              <a:t>政策引领</a:t>
            </a:r>
            <a:endParaRPr lang="zh-CN" altLang="zh-CN" sz="1800" kern="100" dirty="0">
              <a:solidFill>
                <a:schemeClr val="bg1"/>
              </a:solidFill>
              <a:latin typeface="+mn-ea"/>
              <a:ea typeface="+mn-ea"/>
              <a:cs typeface="Times New Roman" panose="02020603050405020304" pitchFamily="18" charset="0"/>
            </a:endParaRPr>
          </a:p>
        </p:txBody>
      </p:sp>
      <p:grpSp>
        <p:nvGrpSpPr>
          <p:cNvPr id="58" name="组合 57"/>
          <p:cNvGrpSpPr>
            <a:grpSpLocks/>
          </p:cNvGrpSpPr>
          <p:nvPr/>
        </p:nvGrpSpPr>
        <p:grpSpPr bwMode="auto">
          <a:xfrm>
            <a:off x="1781175" y="1874838"/>
            <a:ext cx="741363" cy="461962"/>
            <a:chOff x="4353620" y="864629"/>
            <a:chExt cx="742365" cy="461665"/>
          </a:xfrm>
        </p:grpSpPr>
        <p:sp>
          <p:nvSpPr>
            <p:cNvPr id="56"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57" name="文本框 56"/>
            <p:cNvSpPr txBox="1"/>
            <p:nvPr/>
          </p:nvSpPr>
          <p:spPr>
            <a:xfrm>
              <a:off x="4507816" y="864629"/>
              <a:ext cx="433973"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1</a:t>
              </a:r>
              <a:endParaRPr lang="zh-CN" altLang="en-US" sz="2400" dirty="0">
                <a:solidFill>
                  <a:schemeClr val="accent1">
                    <a:lumMod val="75000"/>
                  </a:schemeClr>
                </a:solidFill>
                <a:ea typeface="+mn-ea"/>
                <a:cs typeface="Arial" panose="020B0604020202020204" pitchFamily="34" charset="0"/>
              </a:endParaRPr>
            </a:p>
          </p:txBody>
        </p:sp>
      </p:grpSp>
      <p:grpSp>
        <p:nvGrpSpPr>
          <p:cNvPr id="59" name="组合 58"/>
          <p:cNvGrpSpPr>
            <a:grpSpLocks/>
          </p:cNvGrpSpPr>
          <p:nvPr/>
        </p:nvGrpSpPr>
        <p:grpSpPr bwMode="auto">
          <a:xfrm>
            <a:off x="4905375" y="1874838"/>
            <a:ext cx="741363" cy="461962"/>
            <a:chOff x="4353620" y="864629"/>
            <a:chExt cx="742365" cy="461665"/>
          </a:xfrm>
        </p:grpSpPr>
        <p:sp>
          <p:nvSpPr>
            <p:cNvPr id="60"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1" name="文本框 60"/>
            <p:cNvSpPr txBox="1"/>
            <p:nvPr/>
          </p:nvSpPr>
          <p:spPr>
            <a:xfrm>
              <a:off x="4507816" y="864629"/>
              <a:ext cx="433973"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2</a:t>
              </a:r>
              <a:endParaRPr lang="zh-CN" altLang="en-US" sz="2400" dirty="0">
                <a:solidFill>
                  <a:schemeClr val="accent1">
                    <a:lumMod val="75000"/>
                  </a:schemeClr>
                </a:solidFill>
                <a:ea typeface="+mn-ea"/>
                <a:cs typeface="Arial" panose="020B0604020202020204" pitchFamily="34" charset="0"/>
              </a:endParaRPr>
            </a:p>
          </p:txBody>
        </p:sp>
      </p:grpSp>
      <p:grpSp>
        <p:nvGrpSpPr>
          <p:cNvPr id="62" name="组合 61"/>
          <p:cNvGrpSpPr>
            <a:grpSpLocks/>
          </p:cNvGrpSpPr>
          <p:nvPr/>
        </p:nvGrpSpPr>
        <p:grpSpPr bwMode="auto">
          <a:xfrm>
            <a:off x="1752600" y="3055938"/>
            <a:ext cx="742950" cy="460375"/>
            <a:chOff x="4353620" y="864629"/>
            <a:chExt cx="742365" cy="461665"/>
          </a:xfrm>
        </p:grpSpPr>
        <p:sp>
          <p:nvSpPr>
            <p:cNvPr id="63" name="KSO_Shape"/>
            <p:cNvSpPr>
              <a:spLocks/>
            </p:cNvSpPr>
            <p:nvPr/>
          </p:nvSpPr>
          <p:spPr bwMode="auto">
            <a:xfrm>
              <a:off x="4353620" y="866220"/>
              <a:ext cx="742365" cy="409131"/>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4" name="文本框 63"/>
            <p:cNvSpPr txBox="1"/>
            <p:nvPr/>
          </p:nvSpPr>
          <p:spPr>
            <a:xfrm>
              <a:off x="4509073" y="864629"/>
              <a:ext cx="431460"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3</a:t>
              </a:r>
              <a:endParaRPr lang="zh-CN" altLang="en-US" sz="2400" dirty="0">
                <a:solidFill>
                  <a:schemeClr val="accent1">
                    <a:lumMod val="75000"/>
                  </a:schemeClr>
                </a:solidFill>
                <a:ea typeface="+mn-ea"/>
                <a:cs typeface="Arial" panose="020B0604020202020204" pitchFamily="34" charset="0"/>
              </a:endParaRPr>
            </a:p>
          </p:txBody>
        </p:sp>
      </p:grpSp>
      <p:grpSp>
        <p:nvGrpSpPr>
          <p:cNvPr id="65" name="组合 64"/>
          <p:cNvGrpSpPr>
            <a:grpSpLocks/>
          </p:cNvGrpSpPr>
          <p:nvPr/>
        </p:nvGrpSpPr>
        <p:grpSpPr bwMode="auto">
          <a:xfrm>
            <a:off x="4932363" y="3049588"/>
            <a:ext cx="742950" cy="461962"/>
            <a:chOff x="4353620" y="864629"/>
            <a:chExt cx="742365" cy="461665"/>
          </a:xfrm>
        </p:grpSpPr>
        <p:sp>
          <p:nvSpPr>
            <p:cNvPr id="66" name="KSO_Shape"/>
            <p:cNvSpPr>
              <a:spLocks/>
            </p:cNvSpPr>
            <p:nvPr/>
          </p:nvSpPr>
          <p:spPr bwMode="auto">
            <a:xfrm>
              <a:off x="4353620" y="866215"/>
              <a:ext cx="742365" cy="407726"/>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chemeClr val="accent1">
                    <a:lumMod val="75000"/>
                  </a:schemeClr>
                </a:solidFill>
                <a:latin typeface="+mn-lt"/>
                <a:ea typeface="+mn-ea"/>
              </a:endParaRPr>
            </a:p>
          </p:txBody>
        </p:sp>
        <p:sp>
          <p:nvSpPr>
            <p:cNvPr id="67" name="文本框 66"/>
            <p:cNvSpPr txBox="1"/>
            <p:nvPr/>
          </p:nvSpPr>
          <p:spPr>
            <a:xfrm>
              <a:off x="4509073" y="864629"/>
              <a:ext cx="431460" cy="461665"/>
            </a:xfrm>
            <a:prstGeom prst="rect">
              <a:avLst/>
            </a:prstGeom>
            <a:noFill/>
          </p:spPr>
          <p:txBody>
            <a:bodyPr>
              <a:spAutoFit/>
            </a:bodyPr>
            <a:lstStyle/>
            <a:p>
              <a:pPr defTabSz="685754" eaLnBrk="1" fontAlgn="auto" hangingPunct="1">
                <a:spcBef>
                  <a:spcPts val="0"/>
                </a:spcBef>
                <a:spcAft>
                  <a:spcPts val="0"/>
                </a:spcAft>
                <a:defRPr/>
              </a:pPr>
              <a:r>
                <a:rPr lang="en-US" altLang="zh-CN" sz="2400" dirty="0">
                  <a:solidFill>
                    <a:schemeClr val="accent1">
                      <a:lumMod val="75000"/>
                    </a:schemeClr>
                  </a:solidFill>
                  <a:ea typeface="+mn-ea"/>
                  <a:cs typeface="Arial" panose="020B0604020202020204" pitchFamily="34" charset="0"/>
                </a:rPr>
                <a:t>4</a:t>
              </a:r>
              <a:endParaRPr lang="zh-CN" altLang="en-US" sz="2400" dirty="0">
                <a:solidFill>
                  <a:schemeClr val="accent1">
                    <a:lumMod val="75000"/>
                  </a:schemeClr>
                </a:solidFill>
                <a:ea typeface="+mn-ea"/>
                <a:cs typeface="Arial" panose="020B0604020202020204" pitchFamily="34" charset="0"/>
              </a:endParaRPr>
            </a:p>
          </p:txBody>
        </p:sp>
      </p:grpSp>
      <p:grpSp>
        <p:nvGrpSpPr>
          <p:cNvPr id="68" name="组合 67"/>
          <p:cNvGrpSpPr>
            <a:grpSpLocks/>
          </p:cNvGrpSpPr>
          <p:nvPr/>
        </p:nvGrpSpPr>
        <p:grpSpPr bwMode="auto">
          <a:xfrm>
            <a:off x="600075" y="231775"/>
            <a:ext cx="1452563" cy="798513"/>
            <a:chOff x="4353620" y="866311"/>
            <a:chExt cx="742365" cy="408300"/>
          </a:xfrm>
        </p:grpSpPr>
        <p:sp>
          <p:nvSpPr>
            <p:cNvPr id="69" name="KSO_Shape"/>
            <p:cNvSpPr>
              <a:spLocks/>
            </p:cNvSpPr>
            <p:nvPr/>
          </p:nvSpPr>
          <p:spPr bwMode="auto">
            <a:xfrm>
              <a:off x="4353620" y="866311"/>
              <a:ext cx="742365" cy="408300"/>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100">
                <a:solidFill>
                  <a:schemeClr val="accent1">
                    <a:lumMod val="75000"/>
                  </a:schemeClr>
                </a:solidFill>
                <a:latin typeface="+mn-lt"/>
                <a:ea typeface="+mn-ea"/>
              </a:endParaRPr>
            </a:p>
          </p:txBody>
        </p:sp>
        <p:sp>
          <p:nvSpPr>
            <p:cNvPr id="70" name="文本框 69"/>
            <p:cNvSpPr txBox="1"/>
            <p:nvPr/>
          </p:nvSpPr>
          <p:spPr>
            <a:xfrm>
              <a:off x="4404734" y="997000"/>
              <a:ext cx="587401" cy="267871"/>
            </a:xfrm>
            <a:prstGeom prst="rect">
              <a:avLst/>
            </a:prstGeom>
            <a:noFill/>
          </p:spPr>
          <p:txBody>
            <a:bodyPr>
              <a:spAutoFit/>
            </a:bodyPr>
            <a:lstStyle/>
            <a:p>
              <a:pPr algn="ctr" defTabSz="685754" eaLnBrk="1" fontAlgn="auto" hangingPunct="1">
                <a:spcBef>
                  <a:spcPts val="0"/>
                </a:spcBef>
                <a:spcAft>
                  <a:spcPts val="0"/>
                </a:spcAft>
                <a:defRPr/>
              </a:pPr>
              <a:r>
                <a:rPr lang="zh-CN" altLang="en-US" sz="2800" dirty="0">
                  <a:solidFill>
                    <a:schemeClr val="accent1">
                      <a:lumMod val="75000"/>
                    </a:schemeClr>
                  </a:solidFill>
                  <a:latin typeface="微软雅黑" panose="020B0503020204020204" pitchFamily="34" charset="-122"/>
                  <a:cs typeface="Arial" panose="020B0604020202020204" pitchFamily="34" charset="0"/>
                </a:rPr>
                <a:t>目录</a:t>
              </a: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fade">
                                      <p:cBhvr>
                                        <p:cTn id="12" dur="600"/>
                                        <p:tgtEl>
                                          <p:spTgt spid="6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68"/>
                                        </p:tgtEl>
                                        <p:attrNameLst>
                                          <p:attrName>ppt_x</p:attrName>
                                          <p:attrName>ppt_y</p:attrName>
                                        </p:attrNameLst>
                                      </p:cBhvr>
                                      <p:rCtr x="2770" y="0"/>
                                    </p:animMotion>
                                  </p:childTnLst>
                                </p:cTn>
                              </p:par>
                            </p:childTnLst>
                          </p:cTn>
                        </p:par>
                        <p:par>
                          <p:cTn id="15" fill="hold" nodeType="afterGroup">
                            <p:stCondLst>
                              <p:cond delay="1300"/>
                            </p:stCondLst>
                            <p:childTnLst>
                              <p:par>
                                <p:cTn id="16" presetID="47"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anim calcmode="lin" valueType="num">
                                      <p:cBhvr>
                                        <p:cTn id="19" dur="500" fill="hold"/>
                                        <p:tgtEl>
                                          <p:spTgt spid="45"/>
                                        </p:tgtEl>
                                        <p:attrNameLst>
                                          <p:attrName>ppt_x</p:attrName>
                                        </p:attrNameLst>
                                      </p:cBhvr>
                                      <p:tavLst>
                                        <p:tav tm="0">
                                          <p:val>
                                            <p:strVal val="#ppt_x"/>
                                          </p:val>
                                        </p:tav>
                                        <p:tav tm="100000">
                                          <p:val>
                                            <p:strVal val="#ppt_x"/>
                                          </p:val>
                                        </p:tav>
                                      </p:tavLst>
                                    </p:anim>
                                    <p:anim calcmode="lin" valueType="num">
                                      <p:cBhvr>
                                        <p:cTn id="20" dur="500" fill="hold"/>
                                        <p:tgtEl>
                                          <p:spTgt spid="45"/>
                                        </p:tgtEl>
                                        <p:attrNameLst>
                                          <p:attrName>ppt_y</p:attrName>
                                        </p:attrNameLst>
                                      </p:cBhvr>
                                      <p:tavLst>
                                        <p:tav tm="0">
                                          <p:val>
                                            <p:strVal val="#ppt_y-.1"/>
                                          </p:val>
                                        </p:tav>
                                        <p:tav tm="100000">
                                          <p:val>
                                            <p:strVal val="#ppt_y"/>
                                          </p:val>
                                        </p:tav>
                                      </p:tavLst>
                                    </p:anim>
                                  </p:childTnLst>
                                </p:cTn>
                              </p:par>
                            </p:childTnLst>
                          </p:cTn>
                        </p:par>
                        <p:par>
                          <p:cTn id="21" fill="hold" nodeType="afterGroup">
                            <p:stCondLst>
                              <p:cond delay="1800"/>
                            </p:stCondLst>
                            <p:childTnLst>
                              <p:par>
                                <p:cTn id="22" presetID="10" presetClass="entr" presetSubtype="0" fill="hold"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600"/>
                                        <p:tgtEl>
                                          <p:spTgt spid="58"/>
                                        </p:tgtEl>
                                      </p:cBhvr>
                                    </p:animEffect>
                                  </p:childTnLst>
                                </p:cTn>
                              </p:par>
                              <p:par>
                                <p:cTn id="25" presetID="35" presetClass="path" presetSubtype="0" decel="100000" fill="hold" nodeType="withEffect">
                                  <p:stCondLst>
                                    <p:cond delay="0"/>
                                  </p:stCondLst>
                                  <p:childTnLst>
                                    <p:animMotion origin="layout" path="M -0.05552 0.00023 L -3.51034E-6 0.00023 " pathEditMode="relative" rAng="0" ptsTypes="AA">
                                      <p:cBhvr>
                                        <p:cTn id="26" dur="800" fill="hold"/>
                                        <p:tgtEl>
                                          <p:spTgt spid="58"/>
                                        </p:tgtEl>
                                        <p:attrNameLst>
                                          <p:attrName>ppt_x</p:attrName>
                                          <p:attrName>ppt_y</p:attrName>
                                        </p:attrNameLst>
                                      </p:cBhvr>
                                      <p:rCtr x="2770" y="0"/>
                                    </p:animMotion>
                                  </p:childTnLst>
                                </p:cTn>
                              </p:par>
                            </p:childTnLst>
                          </p:cTn>
                        </p:par>
                        <p:par>
                          <p:cTn id="27" fill="hold" nodeType="afterGroup">
                            <p:stCondLst>
                              <p:cond delay="2600"/>
                            </p:stCondLst>
                            <p:childTnLst>
                              <p:par>
                                <p:cTn id="28" presetID="22" presetClass="entr" presetSubtype="8"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nodeType="afterGroup">
                            <p:stCondLst>
                              <p:cond delay="3100"/>
                            </p:stCondLst>
                            <p:childTnLst>
                              <p:par>
                                <p:cTn id="32" presetID="10" presetClass="entr" presetSubtype="0"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600"/>
                                        <p:tgtEl>
                                          <p:spTgt spid="59"/>
                                        </p:tgtEl>
                                      </p:cBhvr>
                                    </p:animEffect>
                                  </p:childTnLst>
                                </p:cTn>
                              </p:par>
                              <p:par>
                                <p:cTn id="35" presetID="35" presetClass="path" presetSubtype="0" decel="100000" fill="hold" nodeType="withEffect">
                                  <p:stCondLst>
                                    <p:cond delay="0"/>
                                  </p:stCondLst>
                                  <p:childTnLst>
                                    <p:animMotion origin="layout" path="M -0.05552 0.00023 L -3.51034E-6 0.00023 " pathEditMode="relative" rAng="0" ptsTypes="AA">
                                      <p:cBhvr>
                                        <p:cTn id="36" dur="800" fill="hold"/>
                                        <p:tgtEl>
                                          <p:spTgt spid="59"/>
                                        </p:tgtEl>
                                        <p:attrNameLst>
                                          <p:attrName>ppt_x</p:attrName>
                                          <p:attrName>ppt_y</p:attrName>
                                        </p:attrNameLst>
                                      </p:cBhvr>
                                      <p:rCtr x="2770" y="0"/>
                                    </p:animMotion>
                                  </p:childTnLst>
                                </p:cTn>
                              </p:par>
                            </p:childTnLst>
                          </p:cTn>
                        </p:par>
                        <p:par>
                          <p:cTn id="37" fill="hold" nodeType="afterGroup">
                            <p:stCondLst>
                              <p:cond delay="3900"/>
                            </p:stCondLst>
                            <p:childTnLst>
                              <p:par>
                                <p:cTn id="38" presetID="22" presetClass="entr" presetSubtype="8" fill="hold" grpId="0" nodeType="after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wipe(left)">
                                      <p:cBhvr>
                                        <p:cTn id="40" dur="500"/>
                                        <p:tgtEl>
                                          <p:spTgt spid="49"/>
                                        </p:tgtEl>
                                      </p:cBhvr>
                                    </p:animEffect>
                                  </p:childTnLst>
                                </p:cTn>
                              </p:par>
                            </p:childTnLst>
                          </p:cTn>
                        </p:par>
                        <p:par>
                          <p:cTn id="41" fill="hold" nodeType="afterGroup">
                            <p:stCondLst>
                              <p:cond delay="4400"/>
                            </p:stCondLst>
                            <p:childTnLst>
                              <p:par>
                                <p:cTn id="42" presetID="10" presetClass="entr" presetSubtype="0" fill="hold" nodeType="after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600"/>
                                        <p:tgtEl>
                                          <p:spTgt spid="62"/>
                                        </p:tgtEl>
                                      </p:cBhvr>
                                    </p:animEffect>
                                  </p:childTnLst>
                                </p:cTn>
                              </p:par>
                              <p:par>
                                <p:cTn id="45" presetID="35" presetClass="path" presetSubtype="0" decel="100000" fill="hold" nodeType="withEffect">
                                  <p:stCondLst>
                                    <p:cond delay="0"/>
                                  </p:stCondLst>
                                  <p:childTnLst>
                                    <p:animMotion origin="layout" path="M -0.05552 0.00023 L -3.51034E-6 0.00023 " pathEditMode="relative" rAng="0" ptsTypes="AA">
                                      <p:cBhvr>
                                        <p:cTn id="46" dur="800" fill="hold"/>
                                        <p:tgtEl>
                                          <p:spTgt spid="62"/>
                                        </p:tgtEl>
                                        <p:attrNameLst>
                                          <p:attrName>ppt_x</p:attrName>
                                          <p:attrName>ppt_y</p:attrName>
                                        </p:attrNameLst>
                                      </p:cBhvr>
                                      <p:rCtr x="2770" y="0"/>
                                    </p:animMotion>
                                  </p:childTnLst>
                                </p:cTn>
                              </p:par>
                            </p:childTnLst>
                          </p:cTn>
                        </p:par>
                        <p:par>
                          <p:cTn id="47" fill="hold" nodeType="afterGroup">
                            <p:stCondLst>
                              <p:cond delay="5200"/>
                            </p:stCondLst>
                            <p:childTnLst>
                              <p:par>
                                <p:cTn id="48" presetID="22" presetClass="entr" presetSubtype="8"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wipe(left)">
                                      <p:cBhvr>
                                        <p:cTn id="50" dur="500"/>
                                        <p:tgtEl>
                                          <p:spTgt spid="51"/>
                                        </p:tgtEl>
                                      </p:cBhvr>
                                    </p:animEffect>
                                  </p:childTnLst>
                                </p:cTn>
                              </p:par>
                            </p:childTnLst>
                          </p:cTn>
                        </p:par>
                        <p:par>
                          <p:cTn id="51" fill="hold" nodeType="afterGroup">
                            <p:stCondLst>
                              <p:cond delay="5700"/>
                            </p:stCondLst>
                            <p:childTnLst>
                              <p:par>
                                <p:cTn id="52" presetID="10" presetClass="entr" presetSubtype="0" fill="hold" nodeType="afterEffect">
                                  <p:stCondLst>
                                    <p:cond delay="0"/>
                                  </p:stCondLst>
                                  <p:childTnLst>
                                    <p:set>
                                      <p:cBhvr>
                                        <p:cTn id="53" dur="1" fill="hold">
                                          <p:stCondLst>
                                            <p:cond delay="0"/>
                                          </p:stCondLst>
                                        </p:cTn>
                                        <p:tgtEl>
                                          <p:spTgt spid="65"/>
                                        </p:tgtEl>
                                        <p:attrNameLst>
                                          <p:attrName>style.visibility</p:attrName>
                                        </p:attrNameLst>
                                      </p:cBhvr>
                                      <p:to>
                                        <p:strVal val="visible"/>
                                      </p:to>
                                    </p:set>
                                    <p:animEffect transition="in" filter="fade">
                                      <p:cBhvr>
                                        <p:cTn id="54" dur="600"/>
                                        <p:tgtEl>
                                          <p:spTgt spid="65"/>
                                        </p:tgtEl>
                                      </p:cBhvr>
                                    </p:animEffect>
                                  </p:childTnLst>
                                </p:cTn>
                              </p:par>
                              <p:par>
                                <p:cTn id="55" presetID="35" presetClass="path" presetSubtype="0" decel="100000" fill="hold" nodeType="withEffect">
                                  <p:stCondLst>
                                    <p:cond delay="0"/>
                                  </p:stCondLst>
                                  <p:childTnLst>
                                    <p:animMotion origin="layout" path="M -0.05552 0.00023 L -3.51034E-6 0.00023 " pathEditMode="relative" rAng="0" ptsTypes="AA">
                                      <p:cBhvr>
                                        <p:cTn id="56" dur="800" fill="hold"/>
                                        <p:tgtEl>
                                          <p:spTgt spid="65"/>
                                        </p:tgtEl>
                                        <p:attrNameLst>
                                          <p:attrName>ppt_x</p:attrName>
                                          <p:attrName>ppt_y</p:attrName>
                                        </p:attrNameLst>
                                      </p:cBhvr>
                                      <p:rCtr x="2770" y="0"/>
                                    </p:animMotion>
                                  </p:childTnLst>
                                </p:cTn>
                              </p:par>
                            </p:childTnLst>
                          </p:cTn>
                        </p:par>
                        <p:par>
                          <p:cTn id="57" fill="hold" nodeType="afterGroup">
                            <p:stCondLst>
                              <p:cond delay="6500"/>
                            </p:stCondLst>
                            <p:childTnLst>
                              <p:par>
                                <p:cTn id="58" presetID="22" presetClass="entr" presetSubtype="8" fill="hold" grpId="0" nodeType="after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wipe(left)">
                                      <p:cBhvr>
                                        <p:cTn id="60"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P spid="49" grpId="0"/>
      <p:bldP spid="51" grpId="0"/>
      <p:bldP spid="5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KSO_Shape"/>
          <p:cNvGrpSpPr>
            <a:grpSpLocks/>
          </p:cNvGrpSpPr>
          <p:nvPr/>
        </p:nvGrpSpPr>
        <p:grpSpPr bwMode="auto">
          <a:xfrm>
            <a:off x="241476" y="1127781"/>
            <a:ext cx="4560882" cy="3770329"/>
            <a:chOff x="1595438" y="968375"/>
            <a:chExt cx="5953125" cy="4921250"/>
          </a:xfrm>
          <a:solidFill>
            <a:schemeClr val="bg1">
              <a:lumMod val="65000"/>
            </a:schemeClr>
          </a:solidFill>
        </p:grpSpPr>
        <p:sp>
          <p:nvSpPr>
            <p:cNvPr id="391" name="内蒙古"/>
            <p:cNvSpPr>
              <a:spLocks/>
            </p:cNvSpPr>
            <p:nvPr/>
          </p:nvSpPr>
          <p:spPr bwMode="auto">
            <a:xfrm>
              <a:off x="4095750" y="1023938"/>
              <a:ext cx="2608263" cy="2225675"/>
            </a:xfrm>
            <a:custGeom>
              <a:avLst/>
              <a:gdLst>
                <a:gd name="T0" fmla="*/ 2147483646 w 1428"/>
                <a:gd name="T1" fmla="*/ 2147483646 h 1218"/>
                <a:gd name="T2" fmla="*/ 2147483646 w 1428"/>
                <a:gd name="T3" fmla="*/ 2147483646 h 1218"/>
                <a:gd name="T4" fmla="*/ 2147483646 w 1428"/>
                <a:gd name="T5" fmla="*/ 2147483646 h 1218"/>
                <a:gd name="T6" fmla="*/ 2147483646 w 1428"/>
                <a:gd name="T7" fmla="*/ 2147483646 h 1218"/>
                <a:gd name="T8" fmla="*/ 2147483646 w 1428"/>
                <a:gd name="T9" fmla="*/ 2147483646 h 1218"/>
                <a:gd name="T10" fmla="*/ 2147483646 w 1428"/>
                <a:gd name="T11" fmla="*/ 2147483646 h 1218"/>
                <a:gd name="T12" fmla="*/ 2147483646 w 1428"/>
                <a:gd name="T13" fmla="*/ 2147483646 h 1218"/>
                <a:gd name="T14" fmla="*/ 2147483646 w 1428"/>
                <a:gd name="T15" fmla="*/ 2147483646 h 1218"/>
                <a:gd name="T16" fmla="*/ 2147483646 w 1428"/>
                <a:gd name="T17" fmla="*/ 2147483646 h 1218"/>
                <a:gd name="T18" fmla="*/ 2147483646 w 1428"/>
                <a:gd name="T19" fmla="*/ 2147483646 h 1218"/>
                <a:gd name="T20" fmla="*/ 2147483646 w 1428"/>
                <a:gd name="T21" fmla="*/ 2147483646 h 1218"/>
                <a:gd name="T22" fmla="*/ 2147483646 w 1428"/>
                <a:gd name="T23" fmla="*/ 2147483646 h 1218"/>
                <a:gd name="T24" fmla="*/ 2147483646 w 1428"/>
                <a:gd name="T25" fmla="*/ 2147483646 h 1218"/>
                <a:gd name="T26" fmla="*/ 2147483646 w 1428"/>
                <a:gd name="T27" fmla="*/ 2147483646 h 1218"/>
                <a:gd name="T28" fmla="*/ 2147483646 w 1428"/>
                <a:gd name="T29" fmla="*/ 2147483646 h 1218"/>
                <a:gd name="T30" fmla="*/ 2147483646 w 1428"/>
                <a:gd name="T31" fmla="*/ 2147483646 h 1218"/>
                <a:gd name="T32" fmla="*/ 2147483646 w 1428"/>
                <a:gd name="T33" fmla="*/ 2147483646 h 1218"/>
                <a:gd name="T34" fmla="*/ 2147483646 w 1428"/>
                <a:gd name="T35" fmla="*/ 2147483646 h 1218"/>
                <a:gd name="T36" fmla="*/ 2147483646 w 1428"/>
                <a:gd name="T37" fmla="*/ 2147483646 h 1218"/>
                <a:gd name="T38" fmla="*/ 2147483646 w 1428"/>
                <a:gd name="T39" fmla="*/ 2147483646 h 1218"/>
                <a:gd name="T40" fmla="*/ 2147483646 w 1428"/>
                <a:gd name="T41" fmla="*/ 2147483646 h 1218"/>
                <a:gd name="T42" fmla="*/ 2147483646 w 1428"/>
                <a:gd name="T43" fmla="*/ 2147483646 h 1218"/>
                <a:gd name="T44" fmla="*/ 0 w 1428"/>
                <a:gd name="T45" fmla="*/ 2147483646 h 1218"/>
                <a:gd name="T46" fmla="*/ 2147483646 w 1428"/>
                <a:gd name="T47" fmla="*/ 2147483646 h 1218"/>
                <a:gd name="T48" fmla="*/ 2147483646 w 1428"/>
                <a:gd name="T49" fmla="*/ 2147483646 h 1218"/>
                <a:gd name="T50" fmla="*/ 2147483646 w 1428"/>
                <a:gd name="T51" fmla="*/ 2147483646 h 1218"/>
                <a:gd name="T52" fmla="*/ 2147483646 w 1428"/>
                <a:gd name="T53" fmla="*/ 2147483646 h 1218"/>
                <a:gd name="T54" fmla="*/ 2147483646 w 1428"/>
                <a:gd name="T55" fmla="*/ 2147483646 h 1218"/>
                <a:gd name="T56" fmla="*/ 2147483646 w 1428"/>
                <a:gd name="T57" fmla="*/ 2147483646 h 1218"/>
                <a:gd name="T58" fmla="*/ 2147483646 w 1428"/>
                <a:gd name="T59" fmla="*/ 2147483646 h 1218"/>
                <a:gd name="T60" fmla="*/ 2147483646 w 1428"/>
                <a:gd name="T61" fmla="*/ 2147483646 h 1218"/>
                <a:gd name="T62" fmla="*/ 2147483646 w 1428"/>
                <a:gd name="T63" fmla="*/ 2147483646 h 1218"/>
                <a:gd name="T64" fmla="*/ 2147483646 w 1428"/>
                <a:gd name="T65" fmla="*/ 2147483646 h 1218"/>
                <a:gd name="T66" fmla="*/ 2147483646 w 1428"/>
                <a:gd name="T67" fmla="*/ 2147483646 h 1218"/>
                <a:gd name="T68" fmla="*/ 2147483646 w 1428"/>
                <a:gd name="T69" fmla="*/ 2147483646 h 1218"/>
                <a:gd name="T70" fmla="*/ 2147483646 w 1428"/>
                <a:gd name="T71" fmla="*/ 2147483646 h 1218"/>
                <a:gd name="T72" fmla="*/ 2147483646 w 1428"/>
                <a:gd name="T73" fmla="*/ 2147483646 h 1218"/>
                <a:gd name="T74" fmla="*/ 2147483646 w 1428"/>
                <a:gd name="T75" fmla="*/ 2147483646 h 1218"/>
                <a:gd name="T76" fmla="*/ 2147483646 w 1428"/>
                <a:gd name="T77" fmla="*/ 2147483646 h 1218"/>
                <a:gd name="T78" fmla="*/ 2147483646 w 1428"/>
                <a:gd name="T79" fmla="*/ 2147483646 h 1218"/>
                <a:gd name="T80" fmla="*/ 2147483646 w 1428"/>
                <a:gd name="T81" fmla="*/ 2147483646 h 1218"/>
                <a:gd name="T82" fmla="*/ 2147483646 w 1428"/>
                <a:gd name="T83" fmla="*/ 2147483646 h 1218"/>
                <a:gd name="T84" fmla="*/ 2147483646 w 1428"/>
                <a:gd name="T85" fmla="*/ 2147483646 h 1218"/>
                <a:gd name="T86" fmla="*/ 2147483646 w 1428"/>
                <a:gd name="T87" fmla="*/ 2147483646 h 1218"/>
                <a:gd name="T88" fmla="*/ 2147483646 w 1428"/>
                <a:gd name="T89" fmla="*/ 2147483646 h 1218"/>
                <a:gd name="T90" fmla="*/ 2147483646 w 1428"/>
                <a:gd name="T91" fmla="*/ 2147483646 h 1218"/>
                <a:gd name="T92" fmla="*/ 2147483646 w 1428"/>
                <a:gd name="T93" fmla="*/ 2147483646 h 1218"/>
                <a:gd name="T94" fmla="*/ 2147483646 w 1428"/>
                <a:gd name="T95" fmla="*/ 2147483646 h 1218"/>
                <a:gd name="T96" fmla="*/ 2147483646 w 1428"/>
                <a:gd name="T97" fmla="*/ 2147483646 h 1218"/>
                <a:gd name="T98" fmla="*/ 2147483646 w 1428"/>
                <a:gd name="T99" fmla="*/ 2147483646 h 1218"/>
                <a:gd name="T100" fmla="*/ 2147483646 w 1428"/>
                <a:gd name="T101" fmla="*/ 2147483646 h 1218"/>
                <a:gd name="T102" fmla="*/ 2147483646 w 1428"/>
                <a:gd name="T103" fmla="*/ 2147483646 h 1218"/>
                <a:gd name="T104" fmla="*/ 2147483646 w 1428"/>
                <a:gd name="T105" fmla="*/ 2147483646 h 1218"/>
                <a:gd name="T106" fmla="*/ 2147483646 w 1428"/>
                <a:gd name="T107" fmla="*/ 2147483646 h 1218"/>
                <a:gd name="T108" fmla="*/ 2147483646 w 1428"/>
                <a:gd name="T109" fmla="*/ 2147483646 h 1218"/>
                <a:gd name="T110" fmla="*/ 2147483646 w 1428"/>
                <a:gd name="T111" fmla="*/ 2147483646 h 1218"/>
                <a:gd name="T112" fmla="*/ 2147483646 w 1428"/>
                <a:gd name="T113" fmla="*/ 2147483646 h 1218"/>
                <a:gd name="T114" fmla="*/ 2147483646 w 1428"/>
                <a:gd name="T115" fmla="*/ 2147483646 h 1218"/>
                <a:gd name="T116" fmla="*/ 2147483646 w 1428"/>
                <a:gd name="T117" fmla="*/ 2147483646 h 12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28" h="1218">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2" name="甘肃"/>
            <p:cNvSpPr>
              <a:spLocks/>
            </p:cNvSpPr>
            <p:nvPr/>
          </p:nvSpPr>
          <p:spPr bwMode="auto">
            <a:xfrm>
              <a:off x="3594100" y="2528888"/>
              <a:ext cx="1666875" cy="1411287"/>
            </a:xfrm>
            <a:custGeom>
              <a:avLst/>
              <a:gdLst>
                <a:gd name="T0" fmla="*/ 2147483646 w 912"/>
                <a:gd name="T1" fmla="*/ 2147483646 h 772"/>
                <a:gd name="T2" fmla="*/ 2147483646 w 912"/>
                <a:gd name="T3" fmla="*/ 2147483646 h 772"/>
                <a:gd name="T4" fmla="*/ 2147483646 w 912"/>
                <a:gd name="T5" fmla="*/ 2147483646 h 772"/>
                <a:gd name="T6" fmla="*/ 2147483646 w 912"/>
                <a:gd name="T7" fmla="*/ 2147483646 h 772"/>
                <a:gd name="T8" fmla="*/ 2147483646 w 912"/>
                <a:gd name="T9" fmla="*/ 2147483646 h 772"/>
                <a:gd name="T10" fmla="*/ 2147483646 w 912"/>
                <a:gd name="T11" fmla="*/ 2147483646 h 772"/>
                <a:gd name="T12" fmla="*/ 2147483646 w 912"/>
                <a:gd name="T13" fmla="*/ 2147483646 h 772"/>
                <a:gd name="T14" fmla="*/ 2147483646 w 912"/>
                <a:gd name="T15" fmla="*/ 2147483646 h 772"/>
                <a:gd name="T16" fmla="*/ 2147483646 w 912"/>
                <a:gd name="T17" fmla="*/ 2147483646 h 772"/>
                <a:gd name="T18" fmla="*/ 2147483646 w 912"/>
                <a:gd name="T19" fmla="*/ 2147483646 h 772"/>
                <a:gd name="T20" fmla="*/ 2147483646 w 912"/>
                <a:gd name="T21" fmla="*/ 2147483646 h 772"/>
                <a:gd name="T22" fmla="*/ 2147483646 w 912"/>
                <a:gd name="T23" fmla="*/ 2147483646 h 772"/>
                <a:gd name="T24" fmla="*/ 2147483646 w 912"/>
                <a:gd name="T25" fmla="*/ 2147483646 h 772"/>
                <a:gd name="T26" fmla="*/ 2147483646 w 912"/>
                <a:gd name="T27" fmla="*/ 2147483646 h 772"/>
                <a:gd name="T28" fmla="*/ 2147483646 w 912"/>
                <a:gd name="T29" fmla="*/ 2147483646 h 772"/>
                <a:gd name="T30" fmla="*/ 2147483646 w 912"/>
                <a:gd name="T31" fmla="*/ 2147483646 h 772"/>
                <a:gd name="T32" fmla="*/ 2147483646 w 912"/>
                <a:gd name="T33" fmla="*/ 2147483646 h 772"/>
                <a:gd name="T34" fmla="*/ 2147483646 w 912"/>
                <a:gd name="T35" fmla="*/ 2147483646 h 772"/>
                <a:gd name="T36" fmla="*/ 2147483646 w 912"/>
                <a:gd name="T37" fmla="*/ 2147483646 h 772"/>
                <a:gd name="T38" fmla="*/ 2147483646 w 912"/>
                <a:gd name="T39" fmla="*/ 2147483646 h 772"/>
                <a:gd name="T40" fmla="*/ 2147483646 w 912"/>
                <a:gd name="T41" fmla="*/ 2147483646 h 772"/>
                <a:gd name="T42" fmla="*/ 2147483646 w 912"/>
                <a:gd name="T43" fmla="*/ 2147483646 h 772"/>
                <a:gd name="T44" fmla="*/ 2147483646 w 912"/>
                <a:gd name="T45" fmla="*/ 2147483646 h 772"/>
                <a:gd name="T46" fmla="*/ 2147483646 w 912"/>
                <a:gd name="T47" fmla="*/ 2147483646 h 772"/>
                <a:gd name="T48" fmla="*/ 2147483646 w 912"/>
                <a:gd name="T49" fmla="*/ 2147483646 h 772"/>
                <a:gd name="T50" fmla="*/ 2147483646 w 912"/>
                <a:gd name="T51" fmla="*/ 2147483646 h 772"/>
                <a:gd name="T52" fmla="*/ 2147483646 w 912"/>
                <a:gd name="T53" fmla="*/ 2147483646 h 772"/>
                <a:gd name="T54" fmla="*/ 2147483646 w 912"/>
                <a:gd name="T55" fmla="*/ 2147483646 h 772"/>
                <a:gd name="T56" fmla="*/ 2147483646 w 912"/>
                <a:gd name="T57" fmla="*/ 2147483646 h 772"/>
                <a:gd name="T58" fmla="*/ 2147483646 w 912"/>
                <a:gd name="T59" fmla="*/ 2147483646 h 772"/>
                <a:gd name="T60" fmla="*/ 2147483646 w 912"/>
                <a:gd name="T61" fmla="*/ 2147483646 h 772"/>
                <a:gd name="T62" fmla="*/ 2147483646 w 912"/>
                <a:gd name="T63" fmla="*/ 2147483646 h 772"/>
                <a:gd name="T64" fmla="*/ 2147483646 w 912"/>
                <a:gd name="T65" fmla="*/ 2147483646 h 772"/>
                <a:gd name="T66" fmla="*/ 2147483646 w 912"/>
                <a:gd name="T67" fmla="*/ 2147483646 h 772"/>
                <a:gd name="T68" fmla="*/ 2147483646 w 912"/>
                <a:gd name="T69" fmla="*/ 2147483646 h 772"/>
                <a:gd name="T70" fmla="*/ 2147483646 w 912"/>
                <a:gd name="T71" fmla="*/ 2147483646 h 772"/>
                <a:gd name="T72" fmla="*/ 2147483646 w 912"/>
                <a:gd name="T73" fmla="*/ 2147483646 h 772"/>
                <a:gd name="T74" fmla="*/ 2147483646 w 912"/>
                <a:gd name="T75" fmla="*/ 2147483646 h 772"/>
                <a:gd name="T76" fmla="*/ 2147483646 w 912"/>
                <a:gd name="T77" fmla="*/ 2147483646 h 772"/>
                <a:gd name="T78" fmla="*/ 2147483646 w 912"/>
                <a:gd name="T79" fmla="*/ 2147483646 h 772"/>
                <a:gd name="T80" fmla="*/ 2147483646 w 912"/>
                <a:gd name="T81" fmla="*/ 2147483646 h 772"/>
                <a:gd name="T82" fmla="*/ 2147483646 w 912"/>
                <a:gd name="T83" fmla="*/ 2147483646 h 772"/>
                <a:gd name="T84" fmla="*/ 2147483646 w 912"/>
                <a:gd name="T85" fmla="*/ 2147483646 h 772"/>
                <a:gd name="T86" fmla="*/ 2147483646 w 912"/>
                <a:gd name="T87" fmla="*/ 2147483646 h 772"/>
                <a:gd name="T88" fmla="*/ 2147483646 w 912"/>
                <a:gd name="T89" fmla="*/ 2147483646 h 772"/>
                <a:gd name="T90" fmla="*/ 2147483646 w 912"/>
                <a:gd name="T91" fmla="*/ 2147483646 h 772"/>
                <a:gd name="T92" fmla="*/ 2147483646 w 912"/>
                <a:gd name="T93" fmla="*/ 2147483646 h 772"/>
                <a:gd name="T94" fmla="*/ 2147483646 w 912"/>
                <a:gd name="T95" fmla="*/ 2147483646 h 772"/>
                <a:gd name="T96" fmla="*/ 2147483646 w 912"/>
                <a:gd name="T97" fmla="*/ 2147483646 h 772"/>
                <a:gd name="T98" fmla="*/ 2147483646 w 912"/>
                <a:gd name="T99" fmla="*/ 2147483646 h 772"/>
                <a:gd name="T100" fmla="*/ 2147483646 w 912"/>
                <a:gd name="T101" fmla="*/ 2147483646 h 772"/>
                <a:gd name="T102" fmla="*/ 2147483646 w 912"/>
                <a:gd name="T103" fmla="*/ 2147483646 h 772"/>
                <a:gd name="T104" fmla="*/ 2147483646 w 912"/>
                <a:gd name="T105" fmla="*/ 2147483646 h 772"/>
                <a:gd name="T106" fmla="*/ 2147483646 w 912"/>
                <a:gd name="T107" fmla="*/ 2147483646 h 772"/>
                <a:gd name="T108" fmla="*/ 2147483646 w 912"/>
                <a:gd name="T109" fmla="*/ 2147483646 h 772"/>
                <a:gd name="T110" fmla="*/ 2147483646 w 912"/>
                <a:gd name="T111" fmla="*/ 2147483646 h 7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12" h="772">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3" name="宁夏"/>
            <p:cNvSpPr>
              <a:spLocks/>
            </p:cNvSpPr>
            <p:nvPr/>
          </p:nvSpPr>
          <p:spPr bwMode="auto">
            <a:xfrm>
              <a:off x="4778375" y="3019425"/>
              <a:ext cx="336550" cy="555625"/>
            </a:xfrm>
            <a:custGeom>
              <a:avLst/>
              <a:gdLst>
                <a:gd name="T0" fmla="*/ 2147483646 w 184"/>
                <a:gd name="T1" fmla="*/ 2147483646 h 304"/>
                <a:gd name="T2" fmla="*/ 2147483646 w 184"/>
                <a:gd name="T3" fmla="*/ 2147483646 h 304"/>
                <a:gd name="T4" fmla="*/ 2147483646 w 184"/>
                <a:gd name="T5" fmla="*/ 2147483646 h 304"/>
                <a:gd name="T6" fmla="*/ 2147483646 w 184"/>
                <a:gd name="T7" fmla="*/ 2147483646 h 304"/>
                <a:gd name="T8" fmla="*/ 2147483646 w 184"/>
                <a:gd name="T9" fmla="*/ 2147483646 h 304"/>
                <a:gd name="T10" fmla="*/ 2147483646 w 184"/>
                <a:gd name="T11" fmla="*/ 2147483646 h 304"/>
                <a:gd name="T12" fmla="*/ 2147483646 w 184"/>
                <a:gd name="T13" fmla="*/ 2147483646 h 304"/>
                <a:gd name="T14" fmla="*/ 2147483646 w 184"/>
                <a:gd name="T15" fmla="*/ 2147483646 h 304"/>
                <a:gd name="T16" fmla="*/ 2147483646 w 184"/>
                <a:gd name="T17" fmla="*/ 2147483646 h 304"/>
                <a:gd name="T18" fmla="*/ 2147483646 w 184"/>
                <a:gd name="T19" fmla="*/ 2147483646 h 304"/>
                <a:gd name="T20" fmla="*/ 2147483646 w 184"/>
                <a:gd name="T21" fmla="*/ 2147483646 h 304"/>
                <a:gd name="T22" fmla="*/ 2147483646 w 184"/>
                <a:gd name="T23" fmla="*/ 2147483646 h 304"/>
                <a:gd name="T24" fmla="*/ 2147483646 w 184"/>
                <a:gd name="T25" fmla="*/ 2147483646 h 304"/>
                <a:gd name="T26" fmla="*/ 2147483646 w 184"/>
                <a:gd name="T27" fmla="*/ 2147483646 h 304"/>
                <a:gd name="T28" fmla="*/ 2147483646 w 184"/>
                <a:gd name="T29" fmla="*/ 2147483646 h 304"/>
                <a:gd name="T30" fmla="*/ 2147483646 w 184"/>
                <a:gd name="T31" fmla="*/ 2147483646 h 304"/>
                <a:gd name="T32" fmla="*/ 2147483646 w 184"/>
                <a:gd name="T33" fmla="*/ 2147483646 h 304"/>
                <a:gd name="T34" fmla="*/ 2147483646 w 184"/>
                <a:gd name="T35" fmla="*/ 2147483646 h 304"/>
                <a:gd name="T36" fmla="*/ 2147483646 w 184"/>
                <a:gd name="T37" fmla="*/ 2147483646 h 304"/>
                <a:gd name="T38" fmla="*/ 2147483646 w 184"/>
                <a:gd name="T39" fmla="*/ 2147483646 h 304"/>
                <a:gd name="T40" fmla="*/ 2147483646 w 184"/>
                <a:gd name="T41" fmla="*/ 2147483646 h 304"/>
                <a:gd name="T42" fmla="*/ 2147483646 w 184"/>
                <a:gd name="T43" fmla="*/ 2147483646 h 304"/>
                <a:gd name="T44" fmla="*/ 2147483646 w 184"/>
                <a:gd name="T45" fmla="*/ 2147483646 h 304"/>
                <a:gd name="T46" fmla="*/ 2147483646 w 184"/>
                <a:gd name="T47" fmla="*/ 2147483646 h 304"/>
                <a:gd name="T48" fmla="*/ 2147483646 w 184"/>
                <a:gd name="T49" fmla="*/ 2147483646 h 304"/>
                <a:gd name="T50" fmla="*/ 2147483646 w 184"/>
                <a:gd name="T51" fmla="*/ 2147483646 h 304"/>
                <a:gd name="T52" fmla="*/ 2147483646 w 184"/>
                <a:gd name="T53" fmla="*/ 2147483646 h 304"/>
                <a:gd name="T54" fmla="*/ 2147483646 w 184"/>
                <a:gd name="T55" fmla="*/ 2147483646 h 304"/>
                <a:gd name="T56" fmla="*/ 2147483646 w 184"/>
                <a:gd name="T57" fmla="*/ 2147483646 h 304"/>
                <a:gd name="T58" fmla="*/ 2147483646 w 184"/>
                <a:gd name="T59" fmla="*/ 2147483646 h 304"/>
                <a:gd name="T60" fmla="*/ 2147483646 w 184"/>
                <a:gd name="T61" fmla="*/ 2147483646 h 304"/>
                <a:gd name="T62" fmla="*/ 2147483646 w 184"/>
                <a:gd name="T63" fmla="*/ 2147483646 h 304"/>
                <a:gd name="T64" fmla="*/ 2147483646 w 184"/>
                <a:gd name="T65" fmla="*/ 2147483646 h 304"/>
                <a:gd name="T66" fmla="*/ 2147483646 w 184"/>
                <a:gd name="T67" fmla="*/ 2147483646 h 304"/>
                <a:gd name="T68" fmla="*/ 2147483646 w 184"/>
                <a:gd name="T69" fmla="*/ 2147483646 h 304"/>
                <a:gd name="T70" fmla="*/ 2147483646 w 184"/>
                <a:gd name="T71" fmla="*/ 2147483646 h 304"/>
                <a:gd name="T72" fmla="*/ 2147483646 w 184"/>
                <a:gd name="T73" fmla="*/ 2147483646 h 304"/>
                <a:gd name="T74" fmla="*/ 2147483646 w 184"/>
                <a:gd name="T75" fmla="*/ 2147483646 h 304"/>
                <a:gd name="T76" fmla="*/ 2147483646 w 184"/>
                <a:gd name="T77" fmla="*/ 2147483646 h 304"/>
                <a:gd name="T78" fmla="*/ 2147483646 w 184"/>
                <a:gd name="T79" fmla="*/ 2147483646 h 304"/>
                <a:gd name="T80" fmla="*/ 2147483646 w 184"/>
                <a:gd name="T81" fmla="*/ 2147483646 h 304"/>
                <a:gd name="T82" fmla="*/ 2147483646 w 184"/>
                <a:gd name="T83" fmla="*/ 2147483646 h 304"/>
                <a:gd name="T84" fmla="*/ 2147483646 w 184"/>
                <a:gd name="T85" fmla="*/ 2147483646 h 304"/>
                <a:gd name="T86" fmla="*/ 2147483646 w 184"/>
                <a:gd name="T87" fmla="*/ 2147483646 h 304"/>
                <a:gd name="T88" fmla="*/ 2147483646 w 184"/>
                <a:gd name="T89" fmla="*/ 2147483646 h 304"/>
                <a:gd name="T90" fmla="*/ 2147483646 w 184"/>
                <a:gd name="T91" fmla="*/ 2147483646 h 304"/>
                <a:gd name="T92" fmla="*/ 2147483646 w 184"/>
                <a:gd name="T93" fmla="*/ 2147483646 h 304"/>
                <a:gd name="T94" fmla="*/ 2147483646 w 184"/>
                <a:gd name="T95" fmla="*/ 2147483646 h 304"/>
                <a:gd name="T96" fmla="*/ 2147483646 w 184"/>
                <a:gd name="T97" fmla="*/ 2147483646 h 304"/>
                <a:gd name="T98" fmla="*/ 2147483646 w 184"/>
                <a:gd name="T99" fmla="*/ 0 h 3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4" h="304">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4" name="新疆"/>
            <p:cNvSpPr>
              <a:spLocks/>
            </p:cNvSpPr>
            <p:nvPr/>
          </p:nvSpPr>
          <p:spPr bwMode="auto">
            <a:xfrm>
              <a:off x="1595438" y="1557338"/>
              <a:ext cx="2382837" cy="1801812"/>
            </a:xfrm>
            <a:custGeom>
              <a:avLst/>
              <a:gdLst>
                <a:gd name="T0" fmla="*/ 2147483646 w 1304"/>
                <a:gd name="T1" fmla="*/ 2147483646 h 986"/>
                <a:gd name="T2" fmla="*/ 2147483646 w 1304"/>
                <a:gd name="T3" fmla="*/ 2147483646 h 986"/>
                <a:gd name="T4" fmla="*/ 2147483646 w 1304"/>
                <a:gd name="T5" fmla="*/ 2147483646 h 986"/>
                <a:gd name="T6" fmla="*/ 2147483646 w 1304"/>
                <a:gd name="T7" fmla="*/ 2147483646 h 986"/>
                <a:gd name="T8" fmla="*/ 2147483646 w 1304"/>
                <a:gd name="T9" fmla="*/ 2147483646 h 986"/>
                <a:gd name="T10" fmla="*/ 2147483646 w 1304"/>
                <a:gd name="T11" fmla="*/ 2147483646 h 986"/>
                <a:gd name="T12" fmla="*/ 2147483646 w 1304"/>
                <a:gd name="T13" fmla="*/ 2147483646 h 986"/>
                <a:gd name="T14" fmla="*/ 2147483646 w 1304"/>
                <a:gd name="T15" fmla="*/ 2147483646 h 986"/>
                <a:gd name="T16" fmla="*/ 2147483646 w 1304"/>
                <a:gd name="T17" fmla="*/ 2147483646 h 986"/>
                <a:gd name="T18" fmla="*/ 2147483646 w 1304"/>
                <a:gd name="T19" fmla="*/ 2147483646 h 986"/>
                <a:gd name="T20" fmla="*/ 2147483646 w 1304"/>
                <a:gd name="T21" fmla="*/ 2147483646 h 986"/>
                <a:gd name="T22" fmla="*/ 2147483646 w 1304"/>
                <a:gd name="T23" fmla="*/ 2147483646 h 986"/>
                <a:gd name="T24" fmla="*/ 2147483646 w 1304"/>
                <a:gd name="T25" fmla="*/ 2147483646 h 986"/>
                <a:gd name="T26" fmla="*/ 2147483646 w 1304"/>
                <a:gd name="T27" fmla="*/ 2147483646 h 986"/>
                <a:gd name="T28" fmla="*/ 2147483646 w 1304"/>
                <a:gd name="T29" fmla="*/ 2147483646 h 986"/>
                <a:gd name="T30" fmla="*/ 2147483646 w 1304"/>
                <a:gd name="T31" fmla="*/ 2147483646 h 986"/>
                <a:gd name="T32" fmla="*/ 2147483646 w 1304"/>
                <a:gd name="T33" fmla="*/ 2147483646 h 986"/>
                <a:gd name="T34" fmla="*/ 2147483646 w 1304"/>
                <a:gd name="T35" fmla="*/ 2147483646 h 986"/>
                <a:gd name="T36" fmla="*/ 2147483646 w 1304"/>
                <a:gd name="T37" fmla="*/ 2147483646 h 986"/>
                <a:gd name="T38" fmla="*/ 2147483646 w 1304"/>
                <a:gd name="T39" fmla="*/ 2147483646 h 986"/>
                <a:gd name="T40" fmla="*/ 2147483646 w 1304"/>
                <a:gd name="T41" fmla="*/ 2147483646 h 986"/>
                <a:gd name="T42" fmla="*/ 2147483646 w 1304"/>
                <a:gd name="T43" fmla="*/ 2147483646 h 986"/>
                <a:gd name="T44" fmla="*/ 2147483646 w 1304"/>
                <a:gd name="T45" fmla="*/ 2147483646 h 986"/>
                <a:gd name="T46" fmla="*/ 2147483646 w 1304"/>
                <a:gd name="T47" fmla="*/ 2147483646 h 986"/>
                <a:gd name="T48" fmla="*/ 2147483646 w 1304"/>
                <a:gd name="T49" fmla="*/ 2147483646 h 986"/>
                <a:gd name="T50" fmla="*/ 2147483646 w 1304"/>
                <a:gd name="T51" fmla="*/ 2147483646 h 986"/>
                <a:gd name="T52" fmla="*/ 2147483646 w 1304"/>
                <a:gd name="T53" fmla="*/ 2147483646 h 986"/>
                <a:gd name="T54" fmla="*/ 2147483646 w 1304"/>
                <a:gd name="T55" fmla="*/ 2147483646 h 986"/>
                <a:gd name="T56" fmla="*/ 2147483646 w 1304"/>
                <a:gd name="T57" fmla="*/ 2147483646 h 986"/>
                <a:gd name="T58" fmla="*/ 2147483646 w 1304"/>
                <a:gd name="T59" fmla="*/ 2147483646 h 986"/>
                <a:gd name="T60" fmla="*/ 2147483646 w 1304"/>
                <a:gd name="T61" fmla="*/ 2147483646 h 986"/>
                <a:gd name="T62" fmla="*/ 2147483646 w 1304"/>
                <a:gd name="T63" fmla="*/ 2147483646 h 986"/>
                <a:gd name="T64" fmla="*/ 2147483646 w 1304"/>
                <a:gd name="T65" fmla="*/ 2147483646 h 986"/>
                <a:gd name="T66" fmla="*/ 2147483646 w 1304"/>
                <a:gd name="T67" fmla="*/ 2147483646 h 986"/>
                <a:gd name="T68" fmla="*/ 2147483646 w 1304"/>
                <a:gd name="T69" fmla="*/ 2147483646 h 986"/>
                <a:gd name="T70" fmla="*/ 2147483646 w 1304"/>
                <a:gd name="T71" fmla="*/ 2147483646 h 986"/>
                <a:gd name="T72" fmla="*/ 2147483646 w 1304"/>
                <a:gd name="T73" fmla="*/ 2147483646 h 986"/>
                <a:gd name="T74" fmla="*/ 2147483646 w 1304"/>
                <a:gd name="T75" fmla="*/ 2147483646 h 986"/>
                <a:gd name="T76" fmla="*/ 2147483646 w 1304"/>
                <a:gd name="T77" fmla="*/ 2147483646 h 986"/>
                <a:gd name="T78" fmla="*/ 2147483646 w 1304"/>
                <a:gd name="T79" fmla="*/ 2147483646 h 986"/>
                <a:gd name="T80" fmla="*/ 2147483646 w 1304"/>
                <a:gd name="T81" fmla="*/ 2147483646 h 986"/>
                <a:gd name="T82" fmla="*/ 2147483646 w 1304"/>
                <a:gd name="T83" fmla="*/ 2147483646 h 986"/>
                <a:gd name="T84" fmla="*/ 2147483646 w 1304"/>
                <a:gd name="T85" fmla="*/ 2147483646 h 986"/>
                <a:gd name="T86" fmla="*/ 2147483646 w 1304"/>
                <a:gd name="T87" fmla="*/ 2147483646 h 986"/>
                <a:gd name="T88" fmla="*/ 2147483646 w 1304"/>
                <a:gd name="T89" fmla="*/ 2147483646 h 986"/>
                <a:gd name="T90" fmla="*/ 2147483646 w 1304"/>
                <a:gd name="T91" fmla="*/ 2147483646 h 986"/>
                <a:gd name="T92" fmla="*/ 2147483646 w 1304"/>
                <a:gd name="T93" fmla="*/ 2147483646 h 986"/>
                <a:gd name="T94" fmla="*/ 2147483646 w 1304"/>
                <a:gd name="T95" fmla="*/ 2147483646 h 986"/>
                <a:gd name="T96" fmla="*/ 2147483646 w 1304"/>
                <a:gd name="T97" fmla="*/ 2147483646 h 986"/>
                <a:gd name="T98" fmla="*/ 2147483646 w 1304"/>
                <a:gd name="T99" fmla="*/ 2147483646 h 986"/>
                <a:gd name="T100" fmla="*/ 2147483646 w 1304"/>
                <a:gd name="T101" fmla="*/ 2147483646 h 986"/>
                <a:gd name="T102" fmla="*/ 2147483646 w 1304"/>
                <a:gd name="T103" fmla="*/ 2147483646 h 986"/>
                <a:gd name="T104" fmla="*/ 2147483646 w 1304"/>
                <a:gd name="T105" fmla="*/ 2147483646 h 986"/>
                <a:gd name="T106" fmla="*/ 2147483646 w 1304"/>
                <a:gd name="T107" fmla="*/ 2147483646 h 986"/>
                <a:gd name="T108" fmla="*/ 2147483646 w 1304"/>
                <a:gd name="T109" fmla="*/ 2147483646 h 986"/>
                <a:gd name="T110" fmla="*/ 2147483646 w 1304"/>
                <a:gd name="T111" fmla="*/ 2147483646 h 986"/>
                <a:gd name="T112" fmla="*/ 2147483646 w 1304"/>
                <a:gd name="T113" fmla="*/ 2147483646 h 986"/>
                <a:gd name="T114" fmla="*/ 2147483646 w 1304"/>
                <a:gd name="T115" fmla="*/ 2147483646 h 98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04" h="986">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5" name="青海"/>
            <p:cNvSpPr>
              <a:spLocks/>
            </p:cNvSpPr>
            <p:nvPr/>
          </p:nvSpPr>
          <p:spPr bwMode="auto">
            <a:xfrm>
              <a:off x="3141663" y="2971800"/>
              <a:ext cx="1482725" cy="1063625"/>
            </a:xfrm>
            <a:custGeom>
              <a:avLst/>
              <a:gdLst>
                <a:gd name="T0" fmla="*/ 2147483646 w 812"/>
                <a:gd name="T1" fmla="*/ 2147483646 h 582"/>
                <a:gd name="T2" fmla="*/ 2147483646 w 812"/>
                <a:gd name="T3" fmla="*/ 2147483646 h 582"/>
                <a:gd name="T4" fmla="*/ 2147483646 w 812"/>
                <a:gd name="T5" fmla="*/ 2147483646 h 582"/>
                <a:gd name="T6" fmla="*/ 2147483646 w 812"/>
                <a:gd name="T7" fmla="*/ 2147483646 h 582"/>
                <a:gd name="T8" fmla="*/ 2147483646 w 812"/>
                <a:gd name="T9" fmla="*/ 2147483646 h 582"/>
                <a:gd name="T10" fmla="*/ 2147483646 w 812"/>
                <a:gd name="T11" fmla="*/ 2147483646 h 582"/>
                <a:gd name="T12" fmla="*/ 2147483646 w 812"/>
                <a:gd name="T13" fmla="*/ 2147483646 h 582"/>
                <a:gd name="T14" fmla="*/ 2147483646 w 812"/>
                <a:gd name="T15" fmla="*/ 2147483646 h 582"/>
                <a:gd name="T16" fmla="*/ 2147483646 w 812"/>
                <a:gd name="T17" fmla="*/ 2147483646 h 582"/>
                <a:gd name="T18" fmla="*/ 2147483646 w 812"/>
                <a:gd name="T19" fmla="*/ 2147483646 h 582"/>
                <a:gd name="T20" fmla="*/ 2147483646 w 812"/>
                <a:gd name="T21" fmla="*/ 2147483646 h 582"/>
                <a:gd name="T22" fmla="*/ 2147483646 w 812"/>
                <a:gd name="T23" fmla="*/ 2147483646 h 582"/>
                <a:gd name="T24" fmla="*/ 2147483646 w 812"/>
                <a:gd name="T25" fmla="*/ 2147483646 h 582"/>
                <a:gd name="T26" fmla="*/ 2147483646 w 812"/>
                <a:gd name="T27" fmla="*/ 2147483646 h 582"/>
                <a:gd name="T28" fmla="*/ 2147483646 w 812"/>
                <a:gd name="T29" fmla="*/ 2147483646 h 582"/>
                <a:gd name="T30" fmla="*/ 2147483646 w 812"/>
                <a:gd name="T31" fmla="*/ 2147483646 h 582"/>
                <a:gd name="T32" fmla="*/ 2147483646 w 812"/>
                <a:gd name="T33" fmla="*/ 2147483646 h 582"/>
                <a:gd name="T34" fmla="*/ 0 w 812"/>
                <a:gd name="T35" fmla="*/ 2147483646 h 582"/>
                <a:gd name="T36" fmla="*/ 2147483646 w 812"/>
                <a:gd name="T37" fmla="*/ 2147483646 h 582"/>
                <a:gd name="T38" fmla="*/ 2147483646 w 812"/>
                <a:gd name="T39" fmla="*/ 2147483646 h 582"/>
                <a:gd name="T40" fmla="*/ 2147483646 w 812"/>
                <a:gd name="T41" fmla="*/ 2147483646 h 582"/>
                <a:gd name="T42" fmla="*/ 2147483646 w 812"/>
                <a:gd name="T43" fmla="*/ 2147483646 h 582"/>
                <a:gd name="T44" fmla="*/ 2147483646 w 812"/>
                <a:gd name="T45" fmla="*/ 2147483646 h 582"/>
                <a:gd name="T46" fmla="*/ 2147483646 w 812"/>
                <a:gd name="T47" fmla="*/ 2147483646 h 582"/>
                <a:gd name="T48" fmla="*/ 2147483646 w 812"/>
                <a:gd name="T49" fmla="*/ 2147483646 h 582"/>
                <a:gd name="T50" fmla="*/ 2147483646 w 812"/>
                <a:gd name="T51" fmla="*/ 2147483646 h 582"/>
                <a:gd name="T52" fmla="*/ 2147483646 w 812"/>
                <a:gd name="T53" fmla="*/ 2147483646 h 582"/>
                <a:gd name="T54" fmla="*/ 2147483646 w 812"/>
                <a:gd name="T55" fmla="*/ 2147483646 h 582"/>
                <a:gd name="T56" fmla="*/ 2147483646 w 812"/>
                <a:gd name="T57" fmla="*/ 2147483646 h 582"/>
                <a:gd name="T58" fmla="*/ 2147483646 w 812"/>
                <a:gd name="T59" fmla="*/ 2147483646 h 582"/>
                <a:gd name="T60" fmla="*/ 2147483646 w 812"/>
                <a:gd name="T61" fmla="*/ 2147483646 h 582"/>
                <a:gd name="T62" fmla="*/ 2147483646 w 812"/>
                <a:gd name="T63" fmla="*/ 2147483646 h 582"/>
                <a:gd name="T64" fmla="*/ 2147483646 w 812"/>
                <a:gd name="T65" fmla="*/ 2147483646 h 582"/>
                <a:gd name="T66" fmla="*/ 2147483646 w 812"/>
                <a:gd name="T67" fmla="*/ 2147483646 h 582"/>
                <a:gd name="T68" fmla="*/ 2147483646 w 812"/>
                <a:gd name="T69" fmla="*/ 2147483646 h 582"/>
                <a:gd name="T70" fmla="*/ 2147483646 w 812"/>
                <a:gd name="T71" fmla="*/ 2147483646 h 582"/>
                <a:gd name="T72" fmla="*/ 2147483646 w 812"/>
                <a:gd name="T73" fmla="*/ 2147483646 h 582"/>
                <a:gd name="T74" fmla="*/ 2147483646 w 812"/>
                <a:gd name="T75" fmla="*/ 2147483646 h 582"/>
                <a:gd name="T76" fmla="*/ 2147483646 w 812"/>
                <a:gd name="T77" fmla="*/ 2147483646 h 582"/>
                <a:gd name="T78" fmla="*/ 2147483646 w 812"/>
                <a:gd name="T79" fmla="*/ 2147483646 h 582"/>
                <a:gd name="T80" fmla="*/ 2147483646 w 812"/>
                <a:gd name="T81" fmla="*/ 2147483646 h 582"/>
                <a:gd name="T82" fmla="*/ 2147483646 w 812"/>
                <a:gd name="T83" fmla="*/ 2147483646 h 582"/>
                <a:gd name="T84" fmla="*/ 2147483646 w 812"/>
                <a:gd name="T85" fmla="*/ 2147483646 h 582"/>
                <a:gd name="T86" fmla="*/ 2147483646 w 812"/>
                <a:gd name="T87" fmla="*/ 2147483646 h 582"/>
                <a:gd name="T88" fmla="*/ 2147483646 w 812"/>
                <a:gd name="T89" fmla="*/ 2147483646 h 582"/>
                <a:gd name="T90" fmla="*/ 2147483646 w 812"/>
                <a:gd name="T91" fmla="*/ 2147483646 h 582"/>
                <a:gd name="T92" fmla="*/ 2147483646 w 812"/>
                <a:gd name="T93" fmla="*/ 2147483646 h 582"/>
                <a:gd name="T94" fmla="*/ 2147483646 w 812"/>
                <a:gd name="T95" fmla="*/ 2147483646 h 582"/>
                <a:gd name="T96" fmla="*/ 2147483646 w 812"/>
                <a:gd name="T97" fmla="*/ 2147483646 h 582"/>
                <a:gd name="T98" fmla="*/ 2147483646 w 812"/>
                <a:gd name="T99" fmla="*/ 2147483646 h 582"/>
                <a:gd name="T100" fmla="*/ 2147483646 w 812"/>
                <a:gd name="T101" fmla="*/ 2147483646 h 582"/>
                <a:gd name="T102" fmla="*/ 2147483646 w 812"/>
                <a:gd name="T103" fmla="*/ 2147483646 h 582"/>
                <a:gd name="T104" fmla="*/ 2147483646 w 812"/>
                <a:gd name="T105" fmla="*/ 2147483646 h 582"/>
                <a:gd name="T106" fmla="*/ 2147483646 w 812"/>
                <a:gd name="T107" fmla="*/ 2147483646 h 5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2" h="582">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6" name="四川"/>
            <p:cNvSpPr>
              <a:spLocks/>
            </p:cNvSpPr>
            <p:nvPr/>
          </p:nvSpPr>
          <p:spPr bwMode="auto">
            <a:xfrm>
              <a:off x="3992563" y="3717925"/>
              <a:ext cx="1282700" cy="1125538"/>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7" name="西藏"/>
            <p:cNvSpPr>
              <a:spLocks/>
            </p:cNvSpPr>
            <p:nvPr/>
          </p:nvSpPr>
          <p:spPr bwMode="auto">
            <a:xfrm>
              <a:off x="1862138" y="3260725"/>
              <a:ext cx="2295525" cy="1397000"/>
            </a:xfrm>
            <a:custGeom>
              <a:avLst/>
              <a:gdLst>
                <a:gd name="T0" fmla="*/ 2147483646 w 1256"/>
                <a:gd name="T1" fmla="*/ 2147483646 h 764"/>
                <a:gd name="T2" fmla="*/ 2147483646 w 1256"/>
                <a:gd name="T3" fmla="*/ 2147483646 h 764"/>
                <a:gd name="T4" fmla="*/ 2147483646 w 1256"/>
                <a:gd name="T5" fmla="*/ 2147483646 h 764"/>
                <a:gd name="T6" fmla="*/ 2147483646 w 1256"/>
                <a:gd name="T7" fmla="*/ 2147483646 h 764"/>
                <a:gd name="T8" fmla="*/ 2147483646 w 1256"/>
                <a:gd name="T9" fmla="*/ 2147483646 h 764"/>
                <a:gd name="T10" fmla="*/ 2147483646 w 1256"/>
                <a:gd name="T11" fmla="*/ 2147483646 h 764"/>
                <a:gd name="T12" fmla="*/ 2147483646 w 1256"/>
                <a:gd name="T13" fmla="*/ 2147483646 h 764"/>
                <a:gd name="T14" fmla="*/ 2147483646 w 1256"/>
                <a:gd name="T15" fmla="*/ 2147483646 h 764"/>
                <a:gd name="T16" fmla="*/ 2147483646 w 1256"/>
                <a:gd name="T17" fmla="*/ 2147483646 h 764"/>
                <a:gd name="T18" fmla="*/ 2147483646 w 1256"/>
                <a:gd name="T19" fmla="*/ 2147483646 h 764"/>
                <a:gd name="T20" fmla="*/ 2147483646 w 1256"/>
                <a:gd name="T21" fmla="*/ 2147483646 h 764"/>
                <a:gd name="T22" fmla="*/ 2147483646 w 1256"/>
                <a:gd name="T23" fmla="*/ 2147483646 h 764"/>
                <a:gd name="T24" fmla="*/ 2147483646 w 1256"/>
                <a:gd name="T25" fmla="*/ 2147483646 h 764"/>
                <a:gd name="T26" fmla="*/ 2147483646 w 1256"/>
                <a:gd name="T27" fmla="*/ 2147483646 h 764"/>
                <a:gd name="T28" fmla="*/ 2147483646 w 1256"/>
                <a:gd name="T29" fmla="*/ 2147483646 h 764"/>
                <a:gd name="T30" fmla="*/ 2147483646 w 1256"/>
                <a:gd name="T31" fmla="*/ 2147483646 h 764"/>
                <a:gd name="T32" fmla="*/ 2147483646 w 1256"/>
                <a:gd name="T33" fmla="*/ 2147483646 h 764"/>
                <a:gd name="T34" fmla="*/ 2147483646 w 1256"/>
                <a:gd name="T35" fmla="*/ 2147483646 h 764"/>
                <a:gd name="T36" fmla="*/ 2147483646 w 1256"/>
                <a:gd name="T37" fmla="*/ 2147483646 h 764"/>
                <a:gd name="T38" fmla="*/ 2147483646 w 1256"/>
                <a:gd name="T39" fmla="*/ 2147483646 h 764"/>
                <a:gd name="T40" fmla="*/ 2147483646 w 1256"/>
                <a:gd name="T41" fmla="*/ 2147483646 h 764"/>
                <a:gd name="T42" fmla="*/ 2147483646 w 1256"/>
                <a:gd name="T43" fmla="*/ 2147483646 h 764"/>
                <a:gd name="T44" fmla="*/ 2147483646 w 1256"/>
                <a:gd name="T45" fmla="*/ 2147483646 h 764"/>
                <a:gd name="T46" fmla="*/ 2147483646 w 1256"/>
                <a:gd name="T47" fmla="*/ 2147483646 h 764"/>
                <a:gd name="T48" fmla="*/ 2147483646 w 1256"/>
                <a:gd name="T49" fmla="*/ 2147483646 h 764"/>
                <a:gd name="T50" fmla="*/ 2147483646 w 1256"/>
                <a:gd name="T51" fmla="*/ 2147483646 h 764"/>
                <a:gd name="T52" fmla="*/ 2147483646 w 1256"/>
                <a:gd name="T53" fmla="*/ 2147483646 h 764"/>
                <a:gd name="T54" fmla="*/ 2147483646 w 1256"/>
                <a:gd name="T55" fmla="*/ 2147483646 h 764"/>
                <a:gd name="T56" fmla="*/ 2147483646 w 1256"/>
                <a:gd name="T57" fmla="*/ 2147483646 h 764"/>
                <a:gd name="T58" fmla="*/ 2147483646 w 1256"/>
                <a:gd name="T59" fmla="*/ 2147483646 h 764"/>
                <a:gd name="T60" fmla="*/ 2147483646 w 1256"/>
                <a:gd name="T61" fmla="*/ 2147483646 h 764"/>
                <a:gd name="T62" fmla="*/ 2147483646 w 1256"/>
                <a:gd name="T63" fmla="*/ 2147483646 h 764"/>
                <a:gd name="T64" fmla="*/ 2147483646 w 1256"/>
                <a:gd name="T65" fmla="*/ 2147483646 h 764"/>
                <a:gd name="T66" fmla="*/ 2147483646 w 1256"/>
                <a:gd name="T67" fmla="*/ 2147483646 h 764"/>
                <a:gd name="T68" fmla="*/ 2147483646 w 1256"/>
                <a:gd name="T69" fmla="*/ 2147483646 h 764"/>
                <a:gd name="T70" fmla="*/ 2147483646 w 1256"/>
                <a:gd name="T71" fmla="*/ 2147483646 h 764"/>
                <a:gd name="T72" fmla="*/ 2147483646 w 1256"/>
                <a:gd name="T73" fmla="*/ 2147483646 h 764"/>
                <a:gd name="T74" fmla="*/ 2147483646 w 1256"/>
                <a:gd name="T75" fmla="*/ 2147483646 h 764"/>
                <a:gd name="T76" fmla="*/ 2147483646 w 1256"/>
                <a:gd name="T77" fmla="*/ 2147483646 h 764"/>
                <a:gd name="T78" fmla="*/ 2147483646 w 1256"/>
                <a:gd name="T79" fmla="*/ 2147483646 h 764"/>
                <a:gd name="T80" fmla="*/ 2147483646 w 1256"/>
                <a:gd name="T81" fmla="*/ 2147483646 h 764"/>
                <a:gd name="T82" fmla="*/ 2147483646 w 1256"/>
                <a:gd name="T83" fmla="*/ 2147483646 h 764"/>
                <a:gd name="T84" fmla="*/ 2147483646 w 1256"/>
                <a:gd name="T85" fmla="*/ 2147483646 h 764"/>
                <a:gd name="T86" fmla="*/ 2147483646 w 1256"/>
                <a:gd name="T87" fmla="*/ 2147483646 h 764"/>
                <a:gd name="T88" fmla="*/ 2147483646 w 1256"/>
                <a:gd name="T89" fmla="*/ 2147483646 h 764"/>
                <a:gd name="T90" fmla="*/ 2147483646 w 1256"/>
                <a:gd name="T91" fmla="*/ 2147483646 h 764"/>
                <a:gd name="T92" fmla="*/ 2147483646 w 1256"/>
                <a:gd name="T93" fmla="*/ 2147483646 h 764"/>
                <a:gd name="T94" fmla="*/ 2147483646 w 1256"/>
                <a:gd name="T95" fmla="*/ 2147483646 h 764"/>
                <a:gd name="T96" fmla="*/ 2147483646 w 1256"/>
                <a:gd name="T97" fmla="*/ 2147483646 h 764"/>
                <a:gd name="T98" fmla="*/ 2147483646 w 1256"/>
                <a:gd name="T99" fmla="*/ 2147483646 h 764"/>
                <a:gd name="T100" fmla="*/ 2147483646 w 1256"/>
                <a:gd name="T101" fmla="*/ 2147483646 h 764"/>
                <a:gd name="T102" fmla="*/ 2147483646 w 1256"/>
                <a:gd name="T103" fmla="*/ 2147483646 h 764"/>
                <a:gd name="T104" fmla="*/ 2147483646 w 1256"/>
                <a:gd name="T105" fmla="*/ 2147483646 h 764"/>
                <a:gd name="T106" fmla="*/ 2147483646 w 1256"/>
                <a:gd name="T107" fmla="*/ 2147483646 h 764"/>
                <a:gd name="T108" fmla="*/ 2147483646 w 1256"/>
                <a:gd name="T109" fmla="*/ 2147483646 h 764"/>
                <a:gd name="T110" fmla="*/ 2147483646 w 1256"/>
                <a:gd name="T111" fmla="*/ 2147483646 h 764"/>
                <a:gd name="T112" fmla="*/ 2147483646 w 1256"/>
                <a:gd name="T113" fmla="*/ 2147483646 h 764"/>
                <a:gd name="T114" fmla="*/ 2147483646 w 1256"/>
                <a:gd name="T115" fmla="*/ 2147483646 h 764"/>
                <a:gd name="T116" fmla="*/ 2147483646 w 1256"/>
                <a:gd name="T117" fmla="*/ 2147483646 h 764"/>
                <a:gd name="T118" fmla="*/ 2147483646 w 1256"/>
                <a:gd name="T119" fmla="*/ 2147483646 h 764"/>
                <a:gd name="T120" fmla="*/ 2147483646 w 1256"/>
                <a:gd name="T121" fmla="*/ 2147483646 h 764"/>
                <a:gd name="T122" fmla="*/ 2147483646 w 1256"/>
                <a:gd name="T123" fmla="*/ 2147483646 h 764"/>
                <a:gd name="T124" fmla="*/ 2147483646 w 1256"/>
                <a:gd name="T125" fmla="*/ 2147483646 h 7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56" h="764">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8" name="云南"/>
            <p:cNvSpPr>
              <a:spLocks/>
            </p:cNvSpPr>
            <p:nvPr/>
          </p:nvSpPr>
          <p:spPr bwMode="auto">
            <a:xfrm>
              <a:off x="3952875" y="4422775"/>
              <a:ext cx="1038225" cy="1082675"/>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399" name="贵州"/>
            <p:cNvSpPr>
              <a:spLocks/>
            </p:cNvSpPr>
            <p:nvPr/>
          </p:nvSpPr>
          <p:spPr bwMode="auto">
            <a:xfrm>
              <a:off x="4697413" y="4408488"/>
              <a:ext cx="701675" cy="608012"/>
            </a:xfrm>
            <a:custGeom>
              <a:avLst/>
              <a:gdLst>
                <a:gd name="T0" fmla="*/ 2147483646 w 384"/>
                <a:gd name="T1" fmla="*/ 2147483646 h 332"/>
                <a:gd name="T2" fmla="*/ 2147483646 w 384"/>
                <a:gd name="T3" fmla="*/ 2147483646 h 332"/>
                <a:gd name="T4" fmla="*/ 2147483646 w 384"/>
                <a:gd name="T5" fmla="*/ 2147483646 h 332"/>
                <a:gd name="T6" fmla="*/ 2147483646 w 384"/>
                <a:gd name="T7" fmla="*/ 2147483646 h 332"/>
                <a:gd name="T8" fmla="*/ 2147483646 w 384"/>
                <a:gd name="T9" fmla="*/ 2147483646 h 332"/>
                <a:gd name="T10" fmla="*/ 2147483646 w 384"/>
                <a:gd name="T11" fmla="*/ 2147483646 h 332"/>
                <a:gd name="T12" fmla="*/ 2147483646 w 384"/>
                <a:gd name="T13" fmla="*/ 2147483646 h 332"/>
                <a:gd name="T14" fmla="*/ 2147483646 w 384"/>
                <a:gd name="T15" fmla="*/ 2147483646 h 332"/>
                <a:gd name="T16" fmla="*/ 2147483646 w 384"/>
                <a:gd name="T17" fmla="*/ 2147483646 h 332"/>
                <a:gd name="T18" fmla="*/ 2147483646 w 384"/>
                <a:gd name="T19" fmla="*/ 2147483646 h 332"/>
                <a:gd name="T20" fmla="*/ 2147483646 w 384"/>
                <a:gd name="T21" fmla="*/ 2147483646 h 332"/>
                <a:gd name="T22" fmla="*/ 2147483646 w 384"/>
                <a:gd name="T23" fmla="*/ 2147483646 h 332"/>
                <a:gd name="T24" fmla="*/ 2147483646 w 384"/>
                <a:gd name="T25" fmla="*/ 2147483646 h 332"/>
                <a:gd name="T26" fmla="*/ 2147483646 w 384"/>
                <a:gd name="T27" fmla="*/ 2147483646 h 332"/>
                <a:gd name="T28" fmla="*/ 2147483646 w 384"/>
                <a:gd name="T29" fmla="*/ 2147483646 h 332"/>
                <a:gd name="T30" fmla="*/ 2147483646 w 384"/>
                <a:gd name="T31" fmla="*/ 2147483646 h 332"/>
                <a:gd name="T32" fmla="*/ 2147483646 w 384"/>
                <a:gd name="T33" fmla="*/ 2147483646 h 332"/>
                <a:gd name="T34" fmla="*/ 2147483646 w 384"/>
                <a:gd name="T35" fmla="*/ 2147483646 h 332"/>
                <a:gd name="T36" fmla="*/ 2147483646 w 384"/>
                <a:gd name="T37" fmla="*/ 2147483646 h 332"/>
                <a:gd name="T38" fmla="*/ 2147483646 w 384"/>
                <a:gd name="T39" fmla="*/ 2147483646 h 332"/>
                <a:gd name="T40" fmla="*/ 2147483646 w 384"/>
                <a:gd name="T41" fmla="*/ 2147483646 h 332"/>
                <a:gd name="T42" fmla="*/ 0 w 384"/>
                <a:gd name="T43" fmla="*/ 2147483646 h 332"/>
                <a:gd name="T44" fmla="*/ 2147483646 w 384"/>
                <a:gd name="T45" fmla="*/ 2147483646 h 332"/>
                <a:gd name="T46" fmla="*/ 2147483646 w 384"/>
                <a:gd name="T47" fmla="*/ 2147483646 h 332"/>
                <a:gd name="T48" fmla="*/ 2147483646 w 384"/>
                <a:gd name="T49" fmla="*/ 2147483646 h 332"/>
                <a:gd name="T50" fmla="*/ 2147483646 w 384"/>
                <a:gd name="T51" fmla="*/ 2147483646 h 332"/>
                <a:gd name="T52" fmla="*/ 2147483646 w 384"/>
                <a:gd name="T53" fmla="*/ 2147483646 h 332"/>
                <a:gd name="T54" fmla="*/ 2147483646 w 384"/>
                <a:gd name="T55" fmla="*/ 2147483646 h 332"/>
                <a:gd name="T56" fmla="*/ 2147483646 w 384"/>
                <a:gd name="T57" fmla="*/ 2147483646 h 332"/>
                <a:gd name="T58" fmla="*/ 2147483646 w 384"/>
                <a:gd name="T59" fmla="*/ 2147483646 h 332"/>
                <a:gd name="T60" fmla="*/ 2147483646 w 384"/>
                <a:gd name="T61" fmla="*/ 2147483646 h 332"/>
                <a:gd name="T62" fmla="*/ 2147483646 w 384"/>
                <a:gd name="T63" fmla="*/ 2147483646 h 332"/>
                <a:gd name="T64" fmla="*/ 2147483646 w 384"/>
                <a:gd name="T65" fmla="*/ 2147483646 h 332"/>
                <a:gd name="T66" fmla="*/ 2147483646 w 384"/>
                <a:gd name="T67" fmla="*/ 2147483646 h 332"/>
                <a:gd name="T68" fmla="*/ 2147483646 w 384"/>
                <a:gd name="T69" fmla="*/ 2147483646 h 332"/>
                <a:gd name="T70" fmla="*/ 2147483646 w 384"/>
                <a:gd name="T71" fmla="*/ 2147483646 h 332"/>
                <a:gd name="T72" fmla="*/ 2147483646 w 384"/>
                <a:gd name="T73" fmla="*/ 2147483646 h 332"/>
                <a:gd name="T74" fmla="*/ 2147483646 w 384"/>
                <a:gd name="T75" fmla="*/ 2147483646 h 332"/>
                <a:gd name="T76" fmla="*/ 2147483646 w 384"/>
                <a:gd name="T77" fmla="*/ 2147483646 h 332"/>
                <a:gd name="T78" fmla="*/ 2147483646 w 384"/>
                <a:gd name="T79" fmla="*/ 2147483646 h 332"/>
                <a:gd name="T80" fmla="*/ 2147483646 w 384"/>
                <a:gd name="T81" fmla="*/ 2147483646 h 332"/>
                <a:gd name="T82" fmla="*/ 2147483646 w 384"/>
                <a:gd name="T83" fmla="*/ 2147483646 h 332"/>
                <a:gd name="T84" fmla="*/ 2147483646 w 384"/>
                <a:gd name="T85" fmla="*/ 2147483646 h 332"/>
                <a:gd name="T86" fmla="*/ 2147483646 w 384"/>
                <a:gd name="T87" fmla="*/ 2147483646 h 332"/>
                <a:gd name="T88" fmla="*/ 2147483646 w 384"/>
                <a:gd name="T89" fmla="*/ 2147483646 h 332"/>
                <a:gd name="T90" fmla="*/ 2147483646 w 384"/>
                <a:gd name="T91" fmla="*/ 2147483646 h 332"/>
                <a:gd name="T92" fmla="*/ 2147483646 w 384"/>
                <a:gd name="T93" fmla="*/ 2147483646 h 332"/>
                <a:gd name="T94" fmla="*/ 2147483646 w 384"/>
                <a:gd name="T95" fmla="*/ 2147483646 h 332"/>
                <a:gd name="T96" fmla="*/ 2147483646 w 384"/>
                <a:gd name="T97" fmla="*/ 2147483646 h 332"/>
                <a:gd name="T98" fmla="*/ 2147483646 w 384"/>
                <a:gd name="T99" fmla="*/ 2147483646 h 332"/>
                <a:gd name="T100" fmla="*/ 2147483646 w 384"/>
                <a:gd name="T101" fmla="*/ 2147483646 h 332"/>
                <a:gd name="T102" fmla="*/ 2147483646 w 384"/>
                <a:gd name="T103" fmla="*/ 2147483646 h 332"/>
                <a:gd name="T104" fmla="*/ 2147483646 w 384"/>
                <a:gd name="T105" fmla="*/ 2147483646 h 332"/>
                <a:gd name="T106" fmla="*/ 2147483646 w 384"/>
                <a:gd name="T107" fmla="*/ 2147483646 h 332"/>
                <a:gd name="T108" fmla="*/ 2147483646 w 384"/>
                <a:gd name="T109" fmla="*/ 2147483646 h 332"/>
                <a:gd name="T110" fmla="*/ 2147483646 w 384"/>
                <a:gd name="T111" fmla="*/ 2147483646 h 332"/>
                <a:gd name="T112" fmla="*/ 2147483646 w 384"/>
                <a:gd name="T113" fmla="*/ 2147483646 h 332"/>
                <a:gd name="T114" fmla="*/ 2147483646 w 384"/>
                <a:gd name="T115" fmla="*/ 2147483646 h 332"/>
                <a:gd name="T116" fmla="*/ 2147483646 w 384"/>
                <a:gd name="T117" fmla="*/ 2147483646 h 3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4" h="332">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0" name="广西"/>
            <p:cNvSpPr>
              <a:spLocks/>
            </p:cNvSpPr>
            <p:nvPr/>
          </p:nvSpPr>
          <p:spPr bwMode="auto">
            <a:xfrm>
              <a:off x="4811713" y="4781550"/>
              <a:ext cx="917575" cy="698500"/>
            </a:xfrm>
            <a:custGeom>
              <a:avLst/>
              <a:gdLst>
                <a:gd name="T0" fmla="*/ 2147483646 w 502"/>
                <a:gd name="T1" fmla="*/ 2147483646 h 382"/>
                <a:gd name="T2" fmla="*/ 2147483646 w 502"/>
                <a:gd name="T3" fmla="*/ 2147483646 h 382"/>
                <a:gd name="T4" fmla="*/ 2147483646 w 502"/>
                <a:gd name="T5" fmla="*/ 2147483646 h 382"/>
                <a:gd name="T6" fmla="*/ 2147483646 w 502"/>
                <a:gd name="T7" fmla="*/ 2147483646 h 382"/>
                <a:gd name="T8" fmla="*/ 2147483646 w 502"/>
                <a:gd name="T9" fmla="*/ 2147483646 h 382"/>
                <a:gd name="T10" fmla="*/ 2147483646 w 502"/>
                <a:gd name="T11" fmla="*/ 2147483646 h 382"/>
                <a:gd name="T12" fmla="*/ 2147483646 w 502"/>
                <a:gd name="T13" fmla="*/ 2147483646 h 382"/>
                <a:gd name="T14" fmla="*/ 2147483646 w 502"/>
                <a:gd name="T15" fmla="*/ 2147483646 h 382"/>
                <a:gd name="T16" fmla="*/ 2147483646 w 502"/>
                <a:gd name="T17" fmla="*/ 2147483646 h 382"/>
                <a:gd name="T18" fmla="*/ 2147483646 w 502"/>
                <a:gd name="T19" fmla="*/ 2147483646 h 382"/>
                <a:gd name="T20" fmla="*/ 2147483646 w 502"/>
                <a:gd name="T21" fmla="*/ 2147483646 h 382"/>
                <a:gd name="T22" fmla="*/ 2147483646 w 502"/>
                <a:gd name="T23" fmla="*/ 2147483646 h 382"/>
                <a:gd name="T24" fmla="*/ 2147483646 w 502"/>
                <a:gd name="T25" fmla="*/ 2147483646 h 382"/>
                <a:gd name="T26" fmla="*/ 2147483646 w 502"/>
                <a:gd name="T27" fmla="*/ 2147483646 h 382"/>
                <a:gd name="T28" fmla="*/ 2147483646 w 502"/>
                <a:gd name="T29" fmla="*/ 2147483646 h 382"/>
                <a:gd name="T30" fmla="*/ 2147483646 w 502"/>
                <a:gd name="T31" fmla="*/ 2147483646 h 382"/>
                <a:gd name="T32" fmla="*/ 2147483646 w 502"/>
                <a:gd name="T33" fmla="*/ 2147483646 h 382"/>
                <a:gd name="T34" fmla="*/ 2147483646 w 502"/>
                <a:gd name="T35" fmla="*/ 2147483646 h 382"/>
                <a:gd name="T36" fmla="*/ 2147483646 w 502"/>
                <a:gd name="T37" fmla="*/ 2147483646 h 382"/>
                <a:gd name="T38" fmla="*/ 2147483646 w 502"/>
                <a:gd name="T39" fmla="*/ 2147483646 h 382"/>
                <a:gd name="T40" fmla="*/ 2147483646 w 502"/>
                <a:gd name="T41" fmla="*/ 2147483646 h 382"/>
                <a:gd name="T42" fmla="*/ 2147483646 w 502"/>
                <a:gd name="T43" fmla="*/ 2147483646 h 382"/>
                <a:gd name="T44" fmla="*/ 2147483646 w 502"/>
                <a:gd name="T45" fmla="*/ 2147483646 h 382"/>
                <a:gd name="T46" fmla="*/ 2147483646 w 502"/>
                <a:gd name="T47" fmla="*/ 2147483646 h 382"/>
                <a:gd name="T48" fmla="*/ 2147483646 w 502"/>
                <a:gd name="T49" fmla="*/ 2147483646 h 382"/>
                <a:gd name="T50" fmla="*/ 2147483646 w 502"/>
                <a:gd name="T51" fmla="*/ 2147483646 h 382"/>
                <a:gd name="T52" fmla="*/ 2147483646 w 502"/>
                <a:gd name="T53" fmla="*/ 2147483646 h 382"/>
                <a:gd name="T54" fmla="*/ 2147483646 w 502"/>
                <a:gd name="T55" fmla="*/ 2147483646 h 382"/>
                <a:gd name="T56" fmla="*/ 2147483646 w 502"/>
                <a:gd name="T57" fmla="*/ 2147483646 h 382"/>
                <a:gd name="T58" fmla="*/ 2147483646 w 502"/>
                <a:gd name="T59" fmla="*/ 2147483646 h 382"/>
                <a:gd name="T60" fmla="*/ 2147483646 w 502"/>
                <a:gd name="T61" fmla="*/ 2147483646 h 382"/>
                <a:gd name="T62" fmla="*/ 2147483646 w 502"/>
                <a:gd name="T63" fmla="*/ 2147483646 h 382"/>
                <a:gd name="T64" fmla="*/ 2147483646 w 502"/>
                <a:gd name="T65" fmla="*/ 2147483646 h 382"/>
                <a:gd name="T66" fmla="*/ 2147483646 w 502"/>
                <a:gd name="T67" fmla="*/ 2147483646 h 382"/>
                <a:gd name="T68" fmla="*/ 2147483646 w 502"/>
                <a:gd name="T69" fmla="*/ 2147483646 h 382"/>
                <a:gd name="T70" fmla="*/ 2147483646 w 502"/>
                <a:gd name="T71" fmla="*/ 2147483646 h 382"/>
                <a:gd name="T72" fmla="*/ 2147483646 w 502"/>
                <a:gd name="T73" fmla="*/ 2147483646 h 382"/>
                <a:gd name="T74" fmla="*/ 2147483646 w 502"/>
                <a:gd name="T75" fmla="*/ 2147483646 h 382"/>
                <a:gd name="T76" fmla="*/ 2147483646 w 502"/>
                <a:gd name="T77" fmla="*/ 2147483646 h 382"/>
                <a:gd name="T78" fmla="*/ 2147483646 w 502"/>
                <a:gd name="T79" fmla="*/ 2147483646 h 382"/>
                <a:gd name="T80" fmla="*/ 2147483646 w 502"/>
                <a:gd name="T81" fmla="*/ 2147483646 h 382"/>
                <a:gd name="T82" fmla="*/ 2147483646 w 502"/>
                <a:gd name="T83" fmla="*/ 2147483646 h 382"/>
                <a:gd name="T84" fmla="*/ 2147483646 w 502"/>
                <a:gd name="T85" fmla="*/ 2147483646 h 382"/>
                <a:gd name="T86" fmla="*/ 2147483646 w 502"/>
                <a:gd name="T87" fmla="*/ 2147483646 h 382"/>
                <a:gd name="T88" fmla="*/ 2147483646 w 502"/>
                <a:gd name="T89" fmla="*/ 2147483646 h 382"/>
                <a:gd name="T90" fmla="*/ 2147483646 w 502"/>
                <a:gd name="T91" fmla="*/ 2147483646 h 382"/>
                <a:gd name="T92" fmla="*/ 2147483646 w 502"/>
                <a:gd name="T93" fmla="*/ 2147483646 h 382"/>
                <a:gd name="T94" fmla="*/ 2147483646 w 502"/>
                <a:gd name="T95" fmla="*/ 2147483646 h 382"/>
                <a:gd name="T96" fmla="*/ 2147483646 w 502"/>
                <a:gd name="T97" fmla="*/ 2147483646 h 382"/>
                <a:gd name="T98" fmla="*/ 2147483646 w 502"/>
                <a:gd name="T99" fmla="*/ 2147483646 h 382"/>
                <a:gd name="T100" fmla="*/ 2147483646 w 502"/>
                <a:gd name="T101" fmla="*/ 2147483646 h 382"/>
                <a:gd name="T102" fmla="*/ 2147483646 w 502"/>
                <a:gd name="T103" fmla="*/ 2147483646 h 382"/>
                <a:gd name="T104" fmla="*/ 2147483646 w 502"/>
                <a:gd name="T105" fmla="*/ 2147483646 h 382"/>
                <a:gd name="T106" fmla="*/ 2147483646 w 502"/>
                <a:gd name="T107" fmla="*/ 2147483646 h 382"/>
                <a:gd name="T108" fmla="*/ 2147483646 w 502"/>
                <a:gd name="T109" fmla="*/ 2147483646 h 382"/>
                <a:gd name="T110" fmla="*/ 2147483646 w 502"/>
                <a:gd name="T111" fmla="*/ 2147483646 h 3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2" h="382">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1" name="重庆"/>
            <p:cNvSpPr>
              <a:spLocks/>
            </p:cNvSpPr>
            <p:nvPr/>
          </p:nvSpPr>
          <p:spPr bwMode="auto">
            <a:xfrm>
              <a:off x="4938713" y="4013200"/>
              <a:ext cx="519112" cy="527050"/>
            </a:xfrm>
            <a:custGeom>
              <a:avLst/>
              <a:gdLst>
                <a:gd name="T0" fmla="*/ 2147483646 w 284"/>
                <a:gd name="T1" fmla="*/ 2147483646 h 288"/>
                <a:gd name="T2" fmla="*/ 2147483646 w 284"/>
                <a:gd name="T3" fmla="*/ 2147483646 h 288"/>
                <a:gd name="T4" fmla="*/ 2147483646 w 284"/>
                <a:gd name="T5" fmla="*/ 2147483646 h 288"/>
                <a:gd name="T6" fmla="*/ 2147483646 w 284"/>
                <a:gd name="T7" fmla="*/ 2147483646 h 288"/>
                <a:gd name="T8" fmla="*/ 2147483646 w 284"/>
                <a:gd name="T9" fmla="*/ 2147483646 h 288"/>
                <a:gd name="T10" fmla="*/ 2147483646 w 284"/>
                <a:gd name="T11" fmla="*/ 2147483646 h 288"/>
                <a:gd name="T12" fmla="*/ 2147483646 w 284"/>
                <a:gd name="T13" fmla="*/ 2147483646 h 288"/>
                <a:gd name="T14" fmla="*/ 2147483646 w 284"/>
                <a:gd name="T15" fmla="*/ 2147483646 h 288"/>
                <a:gd name="T16" fmla="*/ 2147483646 w 284"/>
                <a:gd name="T17" fmla="*/ 2147483646 h 288"/>
                <a:gd name="T18" fmla="*/ 2147483646 w 284"/>
                <a:gd name="T19" fmla="*/ 2147483646 h 288"/>
                <a:gd name="T20" fmla="*/ 2147483646 w 284"/>
                <a:gd name="T21" fmla="*/ 2147483646 h 288"/>
                <a:gd name="T22" fmla="*/ 2147483646 w 284"/>
                <a:gd name="T23" fmla="*/ 2147483646 h 288"/>
                <a:gd name="T24" fmla="*/ 2147483646 w 284"/>
                <a:gd name="T25" fmla="*/ 2147483646 h 288"/>
                <a:gd name="T26" fmla="*/ 2147483646 w 284"/>
                <a:gd name="T27" fmla="*/ 2147483646 h 288"/>
                <a:gd name="T28" fmla="*/ 2147483646 w 284"/>
                <a:gd name="T29" fmla="*/ 2147483646 h 288"/>
                <a:gd name="T30" fmla="*/ 2147483646 w 284"/>
                <a:gd name="T31" fmla="*/ 2147483646 h 288"/>
                <a:gd name="T32" fmla="*/ 2147483646 w 284"/>
                <a:gd name="T33" fmla="*/ 2147483646 h 288"/>
                <a:gd name="T34" fmla="*/ 2147483646 w 284"/>
                <a:gd name="T35" fmla="*/ 2147483646 h 288"/>
                <a:gd name="T36" fmla="*/ 2147483646 w 284"/>
                <a:gd name="T37" fmla="*/ 2147483646 h 288"/>
                <a:gd name="T38" fmla="*/ 2147483646 w 284"/>
                <a:gd name="T39" fmla="*/ 2147483646 h 288"/>
                <a:gd name="T40" fmla="*/ 2147483646 w 284"/>
                <a:gd name="T41" fmla="*/ 2147483646 h 288"/>
                <a:gd name="T42" fmla="*/ 2147483646 w 284"/>
                <a:gd name="T43" fmla="*/ 2147483646 h 288"/>
                <a:gd name="T44" fmla="*/ 2147483646 w 284"/>
                <a:gd name="T45" fmla="*/ 2147483646 h 288"/>
                <a:gd name="T46" fmla="*/ 2147483646 w 284"/>
                <a:gd name="T47" fmla="*/ 2147483646 h 288"/>
                <a:gd name="T48" fmla="*/ 2147483646 w 284"/>
                <a:gd name="T49" fmla="*/ 2147483646 h 288"/>
                <a:gd name="T50" fmla="*/ 2147483646 w 284"/>
                <a:gd name="T51" fmla="*/ 2147483646 h 288"/>
                <a:gd name="T52" fmla="*/ 2147483646 w 284"/>
                <a:gd name="T53" fmla="*/ 2147483646 h 288"/>
                <a:gd name="T54" fmla="*/ 2147483646 w 284"/>
                <a:gd name="T55" fmla="*/ 2147483646 h 288"/>
                <a:gd name="T56" fmla="*/ 2147483646 w 284"/>
                <a:gd name="T57" fmla="*/ 2147483646 h 288"/>
                <a:gd name="T58" fmla="*/ 2147483646 w 284"/>
                <a:gd name="T59" fmla="*/ 2147483646 h 288"/>
                <a:gd name="T60" fmla="*/ 2147483646 w 284"/>
                <a:gd name="T61" fmla="*/ 2147483646 h 288"/>
                <a:gd name="T62" fmla="*/ 2147483646 w 284"/>
                <a:gd name="T63" fmla="*/ 2147483646 h 288"/>
                <a:gd name="T64" fmla="*/ 2147483646 w 284"/>
                <a:gd name="T65" fmla="*/ 2147483646 h 288"/>
                <a:gd name="T66" fmla="*/ 2147483646 w 284"/>
                <a:gd name="T67" fmla="*/ 2147483646 h 288"/>
                <a:gd name="T68" fmla="*/ 2147483646 w 284"/>
                <a:gd name="T69" fmla="*/ 2147483646 h 288"/>
                <a:gd name="T70" fmla="*/ 2147483646 w 284"/>
                <a:gd name="T71" fmla="*/ 2147483646 h 288"/>
                <a:gd name="T72" fmla="*/ 2147483646 w 284"/>
                <a:gd name="T73" fmla="*/ 2147483646 h 288"/>
                <a:gd name="T74" fmla="*/ 2147483646 w 284"/>
                <a:gd name="T75" fmla="*/ 2147483646 h 288"/>
                <a:gd name="T76" fmla="*/ 2147483646 w 284"/>
                <a:gd name="T77" fmla="*/ 2147483646 h 288"/>
                <a:gd name="T78" fmla="*/ 2147483646 w 284"/>
                <a:gd name="T79" fmla="*/ 2147483646 h 288"/>
                <a:gd name="T80" fmla="*/ 2147483646 w 284"/>
                <a:gd name="T81" fmla="*/ 2147483646 h 288"/>
                <a:gd name="T82" fmla="*/ 2147483646 w 284"/>
                <a:gd name="T83" fmla="*/ 2147483646 h 288"/>
                <a:gd name="T84" fmla="*/ 2147483646 w 284"/>
                <a:gd name="T85" fmla="*/ 2147483646 h 288"/>
                <a:gd name="T86" fmla="*/ 2147483646 w 284"/>
                <a:gd name="T87" fmla="*/ 2147483646 h 288"/>
                <a:gd name="T88" fmla="*/ 2147483646 w 284"/>
                <a:gd name="T89" fmla="*/ 2147483646 h 288"/>
                <a:gd name="T90" fmla="*/ 2147483646 w 284"/>
                <a:gd name="T91" fmla="*/ 2147483646 h 288"/>
                <a:gd name="T92" fmla="*/ 2147483646 w 284"/>
                <a:gd name="T93" fmla="*/ 2147483646 h 288"/>
                <a:gd name="T94" fmla="*/ 2147483646 w 284"/>
                <a:gd name="T95" fmla="*/ 2147483646 h 288"/>
                <a:gd name="T96" fmla="*/ 2147483646 w 284"/>
                <a:gd name="T97" fmla="*/ 2147483646 h 288"/>
                <a:gd name="T98" fmla="*/ 2147483646 w 284"/>
                <a:gd name="T99" fmla="*/ 2147483646 h 288"/>
                <a:gd name="T100" fmla="*/ 2147483646 w 284"/>
                <a:gd name="T101" fmla="*/ 2147483646 h 288"/>
                <a:gd name="T102" fmla="*/ 2147483646 w 284"/>
                <a:gd name="T103" fmla="*/ 2147483646 h 2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4" h="288">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2" name="陕西"/>
            <p:cNvSpPr>
              <a:spLocks/>
            </p:cNvSpPr>
            <p:nvPr/>
          </p:nvSpPr>
          <p:spPr bwMode="auto">
            <a:xfrm>
              <a:off x="4938713" y="2990850"/>
              <a:ext cx="592137" cy="1055688"/>
            </a:xfrm>
            <a:custGeom>
              <a:avLst/>
              <a:gdLst>
                <a:gd name="T0" fmla="*/ 2147483646 w 324"/>
                <a:gd name="T1" fmla="*/ 2147483646 h 578"/>
                <a:gd name="T2" fmla="*/ 2147483646 w 324"/>
                <a:gd name="T3" fmla="*/ 2147483646 h 578"/>
                <a:gd name="T4" fmla="*/ 2147483646 w 324"/>
                <a:gd name="T5" fmla="*/ 2147483646 h 578"/>
                <a:gd name="T6" fmla="*/ 2147483646 w 324"/>
                <a:gd name="T7" fmla="*/ 2147483646 h 578"/>
                <a:gd name="T8" fmla="*/ 2147483646 w 324"/>
                <a:gd name="T9" fmla="*/ 2147483646 h 578"/>
                <a:gd name="T10" fmla="*/ 2147483646 w 324"/>
                <a:gd name="T11" fmla="*/ 2147483646 h 578"/>
                <a:gd name="T12" fmla="*/ 2147483646 w 324"/>
                <a:gd name="T13" fmla="*/ 2147483646 h 578"/>
                <a:gd name="T14" fmla="*/ 2147483646 w 324"/>
                <a:gd name="T15" fmla="*/ 2147483646 h 578"/>
                <a:gd name="T16" fmla="*/ 2147483646 w 324"/>
                <a:gd name="T17" fmla="*/ 2147483646 h 578"/>
                <a:gd name="T18" fmla="*/ 2147483646 w 324"/>
                <a:gd name="T19" fmla="*/ 2147483646 h 578"/>
                <a:gd name="T20" fmla="*/ 2147483646 w 324"/>
                <a:gd name="T21" fmla="*/ 2147483646 h 578"/>
                <a:gd name="T22" fmla="*/ 2147483646 w 324"/>
                <a:gd name="T23" fmla="*/ 2147483646 h 578"/>
                <a:gd name="T24" fmla="*/ 2147483646 w 324"/>
                <a:gd name="T25" fmla="*/ 2147483646 h 578"/>
                <a:gd name="T26" fmla="*/ 2147483646 w 324"/>
                <a:gd name="T27" fmla="*/ 2147483646 h 578"/>
                <a:gd name="T28" fmla="*/ 2147483646 w 324"/>
                <a:gd name="T29" fmla="*/ 2147483646 h 578"/>
                <a:gd name="T30" fmla="*/ 2147483646 w 324"/>
                <a:gd name="T31" fmla="*/ 2147483646 h 578"/>
                <a:gd name="T32" fmla="*/ 2147483646 w 324"/>
                <a:gd name="T33" fmla="*/ 2147483646 h 578"/>
                <a:gd name="T34" fmla="*/ 2147483646 w 324"/>
                <a:gd name="T35" fmla="*/ 2147483646 h 578"/>
                <a:gd name="T36" fmla="*/ 2147483646 w 324"/>
                <a:gd name="T37" fmla="*/ 2147483646 h 578"/>
                <a:gd name="T38" fmla="*/ 2147483646 w 324"/>
                <a:gd name="T39" fmla="*/ 2147483646 h 578"/>
                <a:gd name="T40" fmla="*/ 2147483646 w 324"/>
                <a:gd name="T41" fmla="*/ 2147483646 h 578"/>
                <a:gd name="T42" fmla="*/ 2147483646 w 324"/>
                <a:gd name="T43" fmla="*/ 2147483646 h 578"/>
                <a:gd name="T44" fmla="*/ 2147483646 w 324"/>
                <a:gd name="T45" fmla="*/ 2147483646 h 578"/>
                <a:gd name="T46" fmla="*/ 2147483646 w 324"/>
                <a:gd name="T47" fmla="*/ 2147483646 h 578"/>
                <a:gd name="T48" fmla="*/ 2147483646 w 324"/>
                <a:gd name="T49" fmla="*/ 2147483646 h 578"/>
                <a:gd name="T50" fmla="*/ 2147483646 w 324"/>
                <a:gd name="T51" fmla="*/ 2147483646 h 578"/>
                <a:gd name="T52" fmla="*/ 2147483646 w 324"/>
                <a:gd name="T53" fmla="*/ 2147483646 h 578"/>
                <a:gd name="T54" fmla="*/ 2147483646 w 324"/>
                <a:gd name="T55" fmla="*/ 2147483646 h 578"/>
                <a:gd name="T56" fmla="*/ 2147483646 w 324"/>
                <a:gd name="T57" fmla="*/ 2147483646 h 578"/>
                <a:gd name="T58" fmla="*/ 2147483646 w 324"/>
                <a:gd name="T59" fmla="*/ 2147483646 h 578"/>
                <a:gd name="T60" fmla="*/ 2147483646 w 324"/>
                <a:gd name="T61" fmla="*/ 2147483646 h 578"/>
                <a:gd name="T62" fmla="*/ 2147483646 w 324"/>
                <a:gd name="T63" fmla="*/ 2147483646 h 578"/>
                <a:gd name="T64" fmla="*/ 2147483646 w 324"/>
                <a:gd name="T65" fmla="*/ 2147483646 h 578"/>
                <a:gd name="T66" fmla="*/ 2147483646 w 324"/>
                <a:gd name="T67" fmla="*/ 2147483646 h 578"/>
                <a:gd name="T68" fmla="*/ 2147483646 w 324"/>
                <a:gd name="T69" fmla="*/ 2147483646 h 578"/>
                <a:gd name="T70" fmla="*/ 2147483646 w 324"/>
                <a:gd name="T71" fmla="*/ 2147483646 h 578"/>
                <a:gd name="T72" fmla="*/ 2147483646 w 324"/>
                <a:gd name="T73" fmla="*/ 2147483646 h 578"/>
                <a:gd name="T74" fmla="*/ 2147483646 w 324"/>
                <a:gd name="T75" fmla="*/ 2147483646 h 578"/>
                <a:gd name="T76" fmla="*/ 2147483646 w 324"/>
                <a:gd name="T77" fmla="*/ 2147483646 h 578"/>
                <a:gd name="T78" fmla="*/ 2147483646 w 324"/>
                <a:gd name="T79" fmla="*/ 2147483646 h 578"/>
                <a:gd name="T80" fmla="*/ 2147483646 w 324"/>
                <a:gd name="T81" fmla="*/ 2147483646 h 578"/>
                <a:gd name="T82" fmla="*/ 2147483646 w 324"/>
                <a:gd name="T83" fmla="*/ 2147483646 h 578"/>
                <a:gd name="T84" fmla="*/ 2147483646 w 324"/>
                <a:gd name="T85" fmla="*/ 2147483646 h 578"/>
                <a:gd name="T86" fmla="*/ 2147483646 w 324"/>
                <a:gd name="T87" fmla="*/ 2147483646 h 578"/>
                <a:gd name="T88" fmla="*/ 2147483646 w 324"/>
                <a:gd name="T89" fmla="*/ 2147483646 h 578"/>
                <a:gd name="T90" fmla="*/ 2147483646 w 324"/>
                <a:gd name="T91" fmla="*/ 2147483646 h 578"/>
                <a:gd name="T92" fmla="*/ 2147483646 w 324"/>
                <a:gd name="T93" fmla="*/ 2147483646 h 578"/>
                <a:gd name="T94" fmla="*/ 2147483646 w 324"/>
                <a:gd name="T95" fmla="*/ 2147483646 h 578"/>
                <a:gd name="T96" fmla="*/ 2147483646 w 324"/>
                <a:gd name="T97" fmla="*/ 2147483646 h 578"/>
                <a:gd name="T98" fmla="*/ 2147483646 w 324"/>
                <a:gd name="T99" fmla="*/ 2147483646 h 578"/>
                <a:gd name="T100" fmla="*/ 2147483646 w 324"/>
                <a:gd name="T101" fmla="*/ 2147483646 h 5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4" h="578">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3" name="山西"/>
            <p:cNvSpPr>
              <a:spLocks/>
            </p:cNvSpPr>
            <p:nvPr/>
          </p:nvSpPr>
          <p:spPr bwMode="auto">
            <a:xfrm>
              <a:off x="5451475" y="2792413"/>
              <a:ext cx="393700" cy="866775"/>
            </a:xfrm>
            <a:custGeom>
              <a:avLst/>
              <a:gdLst>
                <a:gd name="T0" fmla="*/ 2147483646 w 216"/>
                <a:gd name="T1" fmla="*/ 2147483646 h 474"/>
                <a:gd name="T2" fmla="*/ 2147483646 w 216"/>
                <a:gd name="T3" fmla="*/ 2147483646 h 474"/>
                <a:gd name="T4" fmla="*/ 2147483646 w 216"/>
                <a:gd name="T5" fmla="*/ 2147483646 h 474"/>
                <a:gd name="T6" fmla="*/ 2147483646 w 216"/>
                <a:gd name="T7" fmla="*/ 2147483646 h 474"/>
                <a:gd name="T8" fmla="*/ 2147483646 w 216"/>
                <a:gd name="T9" fmla="*/ 2147483646 h 474"/>
                <a:gd name="T10" fmla="*/ 2147483646 w 216"/>
                <a:gd name="T11" fmla="*/ 2147483646 h 474"/>
                <a:gd name="T12" fmla="*/ 2147483646 w 216"/>
                <a:gd name="T13" fmla="*/ 2147483646 h 474"/>
                <a:gd name="T14" fmla="*/ 2147483646 w 216"/>
                <a:gd name="T15" fmla="*/ 2147483646 h 474"/>
                <a:gd name="T16" fmla="*/ 2147483646 w 216"/>
                <a:gd name="T17" fmla="*/ 2147483646 h 474"/>
                <a:gd name="T18" fmla="*/ 2147483646 w 216"/>
                <a:gd name="T19" fmla="*/ 2147483646 h 474"/>
                <a:gd name="T20" fmla="*/ 2147483646 w 216"/>
                <a:gd name="T21" fmla="*/ 2147483646 h 474"/>
                <a:gd name="T22" fmla="*/ 2147483646 w 216"/>
                <a:gd name="T23" fmla="*/ 2147483646 h 474"/>
                <a:gd name="T24" fmla="*/ 2147483646 w 216"/>
                <a:gd name="T25" fmla="*/ 2147483646 h 474"/>
                <a:gd name="T26" fmla="*/ 2147483646 w 216"/>
                <a:gd name="T27" fmla="*/ 2147483646 h 474"/>
                <a:gd name="T28" fmla="*/ 2147483646 w 216"/>
                <a:gd name="T29" fmla="*/ 2147483646 h 474"/>
                <a:gd name="T30" fmla="*/ 2147483646 w 216"/>
                <a:gd name="T31" fmla="*/ 2147483646 h 474"/>
                <a:gd name="T32" fmla="*/ 2147483646 w 216"/>
                <a:gd name="T33" fmla="*/ 2147483646 h 474"/>
                <a:gd name="T34" fmla="*/ 2147483646 w 216"/>
                <a:gd name="T35" fmla="*/ 2147483646 h 474"/>
                <a:gd name="T36" fmla="*/ 2147483646 w 216"/>
                <a:gd name="T37" fmla="*/ 2147483646 h 474"/>
                <a:gd name="T38" fmla="*/ 2147483646 w 216"/>
                <a:gd name="T39" fmla="*/ 2147483646 h 474"/>
                <a:gd name="T40" fmla="*/ 2147483646 w 216"/>
                <a:gd name="T41" fmla="*/ 2147483646 h 474"/>
                <a:gd name="T42" fmla="*/ 2147483646 w 216"/>
                <a:gd name="T43" fmla="*/ 2147483646 h 474"/>
                <a:gd name="T44" fmla="*/ 2147483646 w 216"/>
                <a:gd name="T45" fmla="*/ 2147483646 h 474"/>
                <a:gd name="T46" fmla="*/ 2147483646 w 216"/>
                <a:gd name="T47" fmla="*/ 2147483646 h 474"/>
                <a:gd name="T48" fmla="*/ 2147483646 w 216"/>
                <a:gd name="T49" fmla="*/ 2147483646 h 474"/>
                <a:gd name="T50" fmla="*/ 2147483646 w 216"/>
                <a:gd name="T51" fmla="*/ 2147483646 h 474"/>
                <a:gd name="T52" fmla="*/ 2147483646 w 216"/>
                <a:gd name="T53" fmla="*/ 2147483646 h 474"/>
                <a:gd name="T54" fmla="*/ 2147483646 w 216"/>
                <a:gd name="T55" fmla="*/ 2147483646 h 474"/>
                <a:gd name="T56" fmla="*/ 2147483646 w 216"/>
                <a:gd name="T57" fmla="*/ 2147483646 h 474"/>
                <a:gd name="T58" fmla="*/ 2147483646 w 216"/>
                <a:gd name="T59" fmla="*/ 2147483646 h 474"/>
                <a:gd name="T60" fmla="*/ 2147483646 w 216"/>
                <a:gd name="T61" fmla="*/ 2147483646 h 474"/>
                <a:gd name="T62" fmla="*/ 2147483646 w 216"/>
                <a:gd name="T63" fmla="*/ 2147483646 h 474"/>
                <a:gd name="T64" fmla="*/ 2147483646 w 216"/>
                <a:gd name="T65" fmla="*/ 2147483646 h 474"/>
                <a:gd name="T66" fmla="*/ 2147483646 w 216"/>
                <a:gd name="T67" fmla="*/ 2147483646 h 474"/>
                <a:gd name="T68" fmla="*/ 2147483646 w 216"/>
                <a:gd name="T69" fmla="*/ 2147483646 h 474"/>
                <a:gd name="T70" fmla="*/ 2147483646 w 216"/>
                <a:gd name="T71" fmla="*/ 2147483646 h 474"/>
                <a:gd name="T72" fmla="*/ 2147483646 w 216"/>
                <a:gd name="T73" fmla="*/ 2147483646 h 474"/>
                <a:gd name="T74" fmla="*/ 2147483646 w 216"/>
                <a:gd name="T75" fmla="*/ 2147483646 h 474"/>
                <a:gd name="T76" fmla="*/ 2147483646 w 216"/>
                <a:gd name="T77" fmla="*/ 2147483646 h 474"/>
                <a:gd name="T78" fmla="*/ 2147483646 w 216"/>
                <a:gd name="T79" fmla="*/ 2147483646 h 474"/>
                <a:gd name="T80" fmla="*/ 2147483646 w 216"/>
                <a:gd name="T81" fmla="*/ 2147483646 h 474"/>
                <a:gd name="T82" fmla="*/ 2147483646 w 216"/>
                <a:gd name="T83" fmla="*/ 2147483646 h 474"/>
                <a:gd name="T84" fmla="*/ 2147483646 w 216"/>
                <a:gd name="T85" fmla="*/ 2147483646 h 474"/>
                <a:gd name="T86" fmla="*/ 2147483646 w 216"/>
                <a:gd name="T87" fmla="*/ 2147483646 h 474"/>
                <a:gd name="T88" fmla="*/ 2147483646 w 216"/>
                <a:gd name="T89" fmla="*/ 2147483646 h 474"/>
                <a:gd name="T90" fmla="*/ 2147483646 w 216"/>
                <a:gd name="T91" fmla="*/ 2147483646 h 474"/>
                <a:gd name="T92" fmla="*/ 2147483646 w 216"/>
                <a:gd name="T93" fmla="*/ 2147483646 h 474"/>
                <a:gd name="T94" fmla="*/ 2147483646 w 216"/>
                <a:gd name="T95" fmla="*/ 2147483646 h 474"/>
                <a:gd name="T96" fmla="*/ 2147483646 w 216"/>
                <a:gd name="T97" fmla="*/ 2147483646 h 4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 h="474">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4" name="湖南"/>
            <p:cNvSpPr>
              <a:spLocks/>
            </p:cNvSpPr>
            <p:nvPr/>
          </p:nvSpPr>
          <p:spPr bwMode="auto">
            <a:xfrm>
              <a:off x="5348288" y="4270375"/>
              <a:ext cx="628650" cy="730250"/>
            </a:xfrm>
            <a:custGeom>
              <a:avLst/>
              <a:gdLst>
                <a:gd name="T0" fmla="*/ 2147483646 w 344"/>
                <a:gd name="T1" fmla="*/ 2147483646 h 400"/>
                <a:gd name="T2" fmla="*/ 2147483646 w 344"/>
                <a:gd name="T3" fmla="*/ 2147483646 h 400"/>
                <a:gd name="T4" fmla="*/ 2147483646 w 344"/>
                <a:gd name="T5" fmla="*/ 2147483646 h 400"/>
                <a:gd name="T6" fmla="*/ 2147483646 w 344"/>
                <a:gd name="T7" fmla="*/ 2147483646 h 400"/>
                <a:gd name="T8" fmla="*/ 2147483646 w 344"/>
                <a:gd name="T9" fmla="*/ 2147483646 h 400"/>
                <a:gd name="T10" fmla="*/ 2147483646 w 344"/>
                <a:gd name="T11" fmla="*/ 2147483646 h 400"/>
                <a:gd name="T12" fmla="*/ 2147483646 w 344"/>
                <a:gd name="T13" fmla="*/ 2147483646 h 400"/>
                <a:gd name="T14" fmla="*/ 2147483646 w 344"/>
                <a:gd name="T15" fmla="*/ 2147483646 h 400"/>
                <a:gd name="T16" fmla="*/ 2147483646 w 344"/>
                <a:gd name="T17" fmla="*/ 2147483646 h 400"/>
                <a:gd name="T18" fmla="*/ 2147483646 w 344"/>
                <a:gd name="T19" fmla="*/ 2147483646 h 400"/>
                <a:gd name="T20" fmla="*/ 2147483646 w 344"/>
                <a:gd name="T21" fmla="*/ 0 h 400"/>
                <a:gd name="T22" fmla="*/ 2147483646 w 344"/>
                <a:gd name="T23" fmla="*/ 2147483646 h 400"/>
                <a:gd name="T24" fmla="*/ 2147483646 w 344"/>
                <a:gd name="T25" fmla="*/ 2147483646 h 400"/>
                <a:gd name="T26" fmla="*/ 2147483646 w 344"/>
                <a:gd name="T27" fmla="*/ 2147483646 h 400"/>
                <a:gd name="T28" fmla="*/ 2147483646 w 344"/>
                <a:gd name="T29" fmla="*/ 2147483646 h 400"/>
                <a:gd name="T30" fmla="*/ 2147483646 w 344"/>
                <a:gd name="T31" fmla="*/ 2147483646 h 400"/>
                <a:gd name="T32" fmla="*/ 2147483646 w 344"/>
                <a:gd name="T33" fmla="*/ 2147483646 h 400"/>
                <a:gd name="T34" fmla="*/ 2147483646 w 344"/>
                <a:gd name="T35" fmla="*/ 2147483646 h 400"/>
                <a:gd name="T36" fmla="*/ 2147483646 w 344"/>
                <a:gd name="T37" fmla="*/ 2147483646 h 400"/>
                <a:gd name="T38" fmla="*/ 2147483646 w 344"/>
                <a:gd name="T39" fmla="*/ 2147483646 h 400"/>
                <a:gd name="T40" fmla="*/ 2147483646 w 344"/>
                <a:gd name="T41" fmla="*/ 2147483646 h 400"/>
                <a:gd name="T42" fmla="*/ 2147483646 w 344"/>
                <a:gd name="T43" fmla="*/ 2147483646 h 400"/>
                <a:gd name="T44" fmla="*/ 2147483646 w 344"/>
                <a:gd name="T45" fmla="*/ 2147483646 h 400"/>
                <a:gd name="T46" fmla="*/ 2147483646 w 344"/>
                <a:gd name="T47" fmla="*/ 2147483646 h 400"/>
                <a:gd name="T48" fmla="*/ 2147483646 w 344"/>
                <a:gd name="T49" fmla="*/ 2147483646 h 400"/>
                <a:gd name="T50" fmla="*/ 2147483646 w 344"/>
                <a:gd name="T51" fmla="*/ 2147483646 h 400"/>
                <a:gd name="T52" fmla="*/ 2147483646 w 344"/>
                <a:gd name="T53" fmla="*/ 2147483646 h 400"/>
                <a:gd name="T54" fmla="*/ 2147483646 w 344"/>
                <a:gd name="T55" fmla="*/ 2147483646 h 400"/>
                <a:gd name="T56" fmla="*/ 2147483646 w 344"/>
                <a:gd name="T57" fmla="*/ 2147483646 h 400"/>
                <a:gd name="T58" fmla="*/ 2147483646 w 344"/>
                <a:gd name="T59" fmla="*/ 2147483646 h 400"/>
                <a:gd name="T60" fmla="*/ 2147483646 w 344"/>
                <a:gd name="T61" fmla="*/ 2147483646 h 400"/>
                <a:gd name="T62" fmla="*/ 2147483646 w 344"/>
                <a:gd name="T63" fmla="*/ 2147483646 h 400"/>
                <a:gd name="T64" fmla="*/ 2147483646 w 344"/>
                <a:gd name="T65" fmla="*/ 2147483646 h 400"/>
                <a:gd name="T66" fmla="*/ 2147483646 w 344"/>
                <a:gd name="T67" fmla="*/ 2147483646 h 400"/>
                <a:gd name="T68" fmla="*/ 2147483646 w 344"/>
                <a:gd name="T69" fmla="*/ 2147483646 h 400"/>
                <a:gd name="T70" fmla="*/ 2147483646 w 344"/>
                <a:gd name="T71" fmla="*/ 2147483646 h 400"/>
                <a:gd name="T72" fmla="*/ 2147483646 w 344"/>
                <a:gd name="T73" fmla="*/ 2147483646 h 400"/>
                <a:gd name="T74" fmla="*/ 2147483646 w 344"/>
                <a:gd name="T75" fmla="*/ 2147483646 h 400"/>
                <a:gd name="T76" fmla="*/ 2147483646 w 344"/>
                <a:gd name="T77" fmla="*/ 2147483646 h 400"/>
                <a:gd name="T78" fmla="*/ 2147483646 w 344"/>
                <a:gd name="T79" fmla="*/ 2147483646 h 400"/>
                <a:gd name="T80" fmla="*/ 2147483646 w 344"/>
                <a:gd name="T81" fmla="*/ 2147483646 h 400"/>
                <a:gd name="T82" fmla="*/ 2147483646 w 344"/>
                <a:gd name="T83" fmla="*/ 2147483646 h 400"/>
                <a:gd name="T84" fmla="*/ 2147483646 w 344"/>
                <a:gd name="T85" fmla="*/ 2147483646 h 400"/>
                <a:gd name="T86" fmla="*/ 2147483646 w 344"/>
                <a:gd name="T87" fmla="*/ 2147483646 h 400"/>
                <a:gd name="T88" fmla="*/ 2147483646 w 344"/>
                <a:gd name="T89" fmla="*/ 2147483646 h 400"/>
                <a:gd name="T90" fmla="*/ 2147483646 w 344"/>
                <a:gd name="T91" fmla="*/ 2147483646 h 400"/>
                <a:gd name="T92" fmla="*/ 2147483646 w 344"/>
                <a:gd name="T93" fmla="*/ 2147483646 h 400"/>
                <a:gd name="T94" fmla="*/ 2147483646 w 344"/>
                <a:gd name="T95" fmla="*/ 2147483646 h 400"/>
                <a:gd name="T96" fmla="*/ 2147483646 w 344"/>
                <a:gd name="T97" fmla="*/ 2147483646 h 400"/>
                <a:gd name="T98" fmla="*/ 2147483646 w 344"/>
                <a:gd name="T99" fmla="*/ 2147483646 h 400"/>
                <a:gd name="T100" fmla="*/ 2147483646 w 344"/>
                <a:gd name="T101" fmla="*/ 2147483646 h 400"/>
                <a:gd name="T102" fmla="*/ 2147483646 w 344"/>
                <a:gd name="T103" fmla="*/ 2147483646 h 400"/>
                <a:gd name="T104" fmla="*/ 2147483646 w 344"/>
                <a:gd name="T105" fmla="*/ 2147483646 h 4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44" h="40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5" name="湖北"/>
            <p:cNvSpPr>
              <a:spLocks/>
            </p:cNvSpPr>
            <p:nvPr/>
          </p:nvSpPr>
          <p:spPr bwMode="auto">
            <a:xfrm>
              <a:off x="5275263" y="3849688"/>
              <a:ext cx="892175" cy="558800"/>
            </a:xfrm>
            <a:custGeom>
              <a:avLst/>
              <a:gdLst>
                <a:gd name="T0" fmla="*/ 2147483646 w 488"/>
                <a:gd name="T1" fmla="*/ 2147483646 h 306"/>
                <a:gd name="T2" fmla="*/ 2147483646 w 488"/>
                <a:gd name="T3" fmla="*/ 2147483646 h 306"/>
                <a:gd name="T4" fmla="*/ 2147483646 w 488"/>
                <a:gd name="T5" fmla="*/ 2147483646 h 306"/>
                <a:gd name="T6" fmla="*/ 2147483646 w 488"/>
                <a:gd name="T7" fmla="*/ 2147483646 h 306"/>
                <a:gd name="T8" fmla="*/ 2147483646 w 488"/>
                <a:gd name="T9" fmla="*/ 2147483646 h 306"/>
                <a:gd name="T10" fmla="*/ 2147483646 w 488"/>
                <a:gd name="T11" fmla="*/ 2147483646 h 306"/>
                <a:gd name="T12" fmla="*/ 2147483646 w 488"/>
                <a:gd name="T13" fmla="*/ 2147483646 h 306"/>
                <a:gd name="T14" fmla="*/ 2147483646 w 488"/>
                <a:gd name="T15" fmla="*/ 2147483646 h 306"/>
                <a:gd name="T16" fmla="*/ 2147483646 w 488"/>
                <a:gd name="T17" fmla="*/ 2147483646 h 306"/>
                <a:gd name="T18" fmla="*/ 2147483646 w 488"/>
                <a:gd name="T19" fmla="*/ 2147483646 h 306"/>
                <a:gd name="T20" fmla="*/ 2147483646 w 488"/>
                <a:gd name="T21" fmla="*/ 2147483646 h 306"/>
                <a:gd name="T22" fmla="*/ 2147483646 w 488"/>
                <a:gd name="T23" fmla="*/ 2147483646 h 306"/>
                <a:gd name="T24" fmla="*/ 2147483646 w 488"/>
                <a:gd name="T25" fmla="*/ 2147483646 h 306"/>
                <a:gd name="T26" fmla="*/ 2147483646 w 488"/>
                <a:gd name="T27" fmla="*/ 2147483646 h 306"/>
                <a:gd name="T28" fmla="*/ 2147483646 w 488"/>
                <a:gd name="T29" fmla="*/ 2147483646 h 306"/>
                <a:gd name="T30" fmla="*/ 2147483646 w 488"/>
                <a:gd name="T31" fmla="*/ 2147483646 h 306"/>
                <a:gd name="T32" fmla="*/ 2147483646 w 488"/>
                <a:gd name="T33" fmla="*/ 2147483646 h 306"/>
                <a:gd name="T34" fmla="*/ 2147483646 w 488"/>
                <a:gd name="T35" fmla="*/ 2147483646 h 306"/>
                <a:gd name="T36" fmla="*/ 2147483646 w 488"/>
                <a:gd name="T37" fmla="*/ 2147483646 h 306"/>
                <a:gd name="T38" fmla="*/ 2147483646 w 488"/>
                <a:gd name="T39" fmla="*/ 2147483646 h 306"/>
                <a:gd name="T40" fmla="*/ 2147483646 w 488"/>
                <a:gd name="T41" fmla="*/ 2147483646 h 306"/>
                <a:gd name="T42" fmla="*/ 2147483646 w 488"/>
                <a:gd name="T43" fmla="*/ 2147483646 h 306"/>
                <a:gd name="T44" fmla="*/ 2147483646 w 488"/>
                <a:gd name="T45" fmla="*/ 2147483646 h 306"/>
                <a:gd name="T46" fmla="*/ 2147483646 w 488"/>
                <a:gd name="T47" fmla="*/ 2147483646 h 306"/>
                <a:gd name="T48" fmla="*/ 2147483646 w 488"/>
                <a:gd name="T49" fmla="*/ 2147483646 h 306"/>
                <a:gd name="T50" fmla="*/ 2147483646 w 488"/>
                <a:gd name="T51" fmla="*/ 2147483646 h 306"/>
                <a:gd name="T52" fmla="*/ 2147483646 w 488"/>
                <a:gd name="T53" fmla="*/ 2147483646 h 306"/>
                <a:gd name="T54" fmla="*/ 2147483646 w 488"/>
                <a:gd name="T55" fmla="*/ 2147483646 h 306"/>
                <a:gd name="T56" fmla="*/ 2147483646 w 488"/>
                <a:gd name="T57" fmla="*/ 2147483646 h 306"/>
                <a:gd name="T58" fmla="*/ 2147483646 w 488"/>
                <a:gd name="T59" fmla="*/ 2147483646 h 306"/>
                <a:gd name="T60" fmla="*/ 2147483646 w 488"/>
                <a:gd name="T61" fmla="*/ 2147483646 h 306"/>
                <a:gd name="T62" fmla="*/ 2147483646 w 488"/>
                <a:gd name="T63" fmla="*/ 2147483646 h 306"/>
                <a:gd name="T64" fmla="*/ 2147483646 w 488"/>
                <a:gd name="T65" fmla="*/ 2147483646 h 306"/>
                <a:gd name="T66" fmla="*/ 2147483646 w 488"/>
                <a:gd name="T67" fmla="*/ 2147483646 h 306"/>
                <a:gd name="T68" fmla="*/ 2147483646 w 488"/>
                <a:gd name="T69" fmla="*/ 2147483646 h 306"/>
                <a:gd name="T70" fmla="*/ 2147483646 w 488"/>
                <a:gd name="T71" fmla="*/ 2147483646 h 306"/>
                <a:gd name="T72" fmla="*/ 2147483646 w 488"/>
                <a:gd name="T73" fmla="*/ 2147483646 h 306"/>
                <a:gd name="T74" fmla="*/ 2147483646 w 488"/>
                <a:gd name="T75" fmla="*/ 2147483646 h 306"/>
                <a:gd name="T76" fmla="*/ 2147483646 w 488"/>
                <a:gd name="T77" fmla="*/ 2147483646 h 306"/>
                <a:gd name="T78" fmla="*/ 2147483646 w 488"/>
                <a:gd name="T79" fmla="*/ 2147483646 h 306"/>
                <a:gd name="T80" fmla="*/ 2147483646 w 488"/>
                <a:gd name="T81" fmla="*/ 2147483646 h 306"/>
                <a:gd name="T82" fmla="*/ 2147483646 w 488"/>
                <a:gd name="T83" fmla="*/ 2147483646 h 306"/>
                <a:gd name="T84" fmla="*/ 2147483646 w 488"/>
                <a:gd name="T85" fmla="*/ 2147483646 h 306"/>
                <a:gd name="T86" fmla="*/ 2147483646 w 488"/>
                <a:gd name="T87" fmla="*/ 2147483646 h 306"/>
                <a:gd name="T88" fmla="*/ 2147483646 w 488"/>
                <a:gd name="T89" fmla="*/ 2147483646 h 306"/>
                <a:gd name="T90" fmla="*/ 2147483646 w 488"/>
                <a:gd name="T91" fmla="*/ 2147483646 h 306"/>
                <a:gd name="T92" fmla="*/ 2147483646 w 488"/>
                <a:gd name="T93" fmla="*/ 2147483646 h 306"/>
                <a:gd name="T94" fmla="*/ 2147483646 w 488"/>
                <a:gd name="T95" fmla="*/ 2147483646 h 306"/>
                <a:gd name="T96" fmla="*/ 2147483646 w 488"/>
                <a:gd name="T97" fmla="*/ 2147483646 h 306"/>
                <a:gd name="T98" fmla="*/ 2147483646 w 488"/>
                <a:gd name="T99" fmla="*/ 2147483646 h 306"/>
                <a:gd name="T100" fmla="*/ 2147483646 w 488"/>
                <a:gd name="T101" fmla="*/ 2147483646 h 306"/>
                <a:gd name="T102" fmla="*/ 2147483646 w 488"/>
                <a:gd name="T103" fmla="*/ 2147483646 h 306"/>
                <a:gd name="T104" fmla="*/ 2147483646 w 488"/>
                <a:gd name="T105" fmla="*/ 2147483646 h 306"/>
                <a:gd name="T106" fmla="*/ 2147483646 w 488"/>
                <a:gd name="T107" fmla="*/ 2147483646 h 306"/>
                <a:gd name="T108" fmla="*/ 2147483646 w 488"/>
                <a:gd name="T109" fmla="*/ 2147483646 h 306"/>
                <a:gd name="T110" fmla="*/ 2147483646 w 488"/>
                <a:gd name="T111" fmla="*/ 2147483646 h 306"/>
                <a:gd name="T112" fmla="*/ 2147483646 w 488"/>
                <a:gd name="T113" fmla="*/ 2147483646 h 306"/>
                <a:gd name="T114" fmla="*/ 2147483646 w 488"/>
                <a:gd name="T115" fmla="*/ 2147483646 h 3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88" h="306">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6" name="广东"/>
            <p:cNvSpPr>
              <a:spLocks/>
            </p:cNvSpPr>
            <p:nvPr/>
          </p:nvSpPr>
          <p:spPr bwMode="auto">
            <a:xfrm>
              <a:off x="5472113" y="4876800"/>
              <a:ext cx="928687" cy="735013"/>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7" name="江西"/>
            <p:cNvSpPr>
              <a:spLocks/>
            </p:cNvSpPr>
            <p:nvPr/>
          </p:nvSpPr>
          <p:spPr bwMode="auto">
            <a:xfrm>
              <a:off x="5911850" y="4240213"/>
              <a:ext cx="555625" cy="757237"/>
            </a:xfrm>
            <a:custGeom>
              <a:avLst/>
              <a:gdLst>
                <a:gd name="T0" fmla="*/ 2147483646 w 304"/>
                <a:gd name="T1" fmla="*/ 0 h 414"/>
                <a:gd name="T2" fmla="*/ 2147483646 w 304"/>
                <a:gd name="T3" fmla="*/ 2147483646 h 414"/>
                <a:gd name="T4" fmla="*/ 2147483646 w 304"/>
                <a:gd name="T5" fmla="*/ 2147483646 h 414"/>
                <a:gd name="T6" fmla="*/ 2147483646 w 304"/>
                <a:gd name="T7" fmla="*/ 2147483646 h 414"/>
                <a:gd name="T8" fmla="*/ 2147483646 w 304"/>
                <a:gd name="T9" fmla="*/ 2147483646 h 414"/>
                <a:gd name="T10" fmla="*/ 2147483646 w 304"/>
                <a:gd name="T11" fmla="*/ 2147483646 h 414"/>
                <a:gd name="T12" fmla="*/ 2147483646 w 304"/>
                <a:gd name="T13" fmla="*/ 2147483646 h 414"/>
                <a:gd name="T14" fmla="*/ 2147483646 w 304"/>
                <a:gd name="T15" fmla="*/ 2147483646 h 414"/>
                <a:gd name="T16" fmla="*/ 2147483646 w 304"/>
                <a:gd name="T17" fmla="*/ 2147483646 h 414"/>
                <a:gd name="T18" fmla="*/ 2147483646 w 304"/>
                <a:gd name="T19" fmla="*/ 2147483646 h 414"/>
                <a:gd name="T20" fmla="*/ 2147483646 w 304"/>
                <a:gd name="T21" fmla="*/ 2147483646 h 414"/>
                <a:gd name="T22" fmla="*/ 2147483646 w 304"/>
                <a:gd name="T23" fmla="*/ 2147483646 h 414"/>
                <a:gd name="T24" fmla="*/ 2147483646 w 304"/>
                <a:gd name="T25" fmla="*/ 2147483646 h 414"/>
                <a:gd name="T26" fmla="*/ 2147483646 w 304"/>
                <a:gd name="T27" fmla="*/ 2147483646 h 414"/>
                <a:gd name="T28" fmla="*/ 0 w 304"/>
                <a:gd name="T29" fmla="*/ 2147483646 h 414"/>
                <a:gd name="T30" fmla="*/ 2147483646 w 304"/>
                <a:gd name="T31" fmla="*/ 2147483646 h 414"/>
                <a:gd name="T32" fmla="*/ 2147483646 w 304"/>
                <a:gd name="T33" fmla="*/ 2147483646 h 414"/>
                <a:gd name="T34" fmla="*/ 2147483646 w 304"/>
                <a:gd name="T35" fmla="*/ 2147483646 h 414"/>
                <a:gd name="T36" fmla="*/ 2147483646 w 304"/>
                <a:gd name="T37" fmla="*/ 2147483646 h 414"/>
                <a:gd name="T38" fmla="*/ 2147483646 w 304"/>
                <a:gd name="T39" fmla="*/ 2147483646 h 414"/>
                <a:gd name="T40" fmla="*/ 2147483646 w 304"/>
                <a:gd name="T41" fmla="*/ 2147483646 h 414"/>
                <a:gd name="T42" fmla="*/ 2147483646 w 304"/>
                <a:gd name="T43" fmla="*/ 2147483646 h 414"/>
                <a:gd name="T44" fmla="*/ 2147483646 w 304"/>
                <a:gd name="T45" fmla="*/ 2147483646 h 414"/>
                <a:gd name="T46" fmla="*/ 2147483646 w 304"/>
                <a:gd name="T47" fmla="*/ 2147483646 h 414"/>
                <a:gd name="T48" fmla="*/ 2147483646 w 304"/>
                <a:gd name="T49" fmla="*/ 2147483646 h 414"/>
                <a:gd name="T50" fmla="*/ 2147483646 w 304"/>
                <a:gd name="T51" fmla="*/ 2147483646 h 414"/>
                <a:gd name="T52" fmla="*/ 2147483646 w 304"/>
                <a:gd name="T53" fmla="*/ 2147483646 h 414"/>
                <a:gd name="T54" fmla="*/ 2147483646 w 304"/>
                <a:gd name="T55" fmla="*/ 2147483646 h 414"/>
                <a:gd name="T56" fmla="*/ 2147483646 w 304"/>
                <a:gd name="T57" fmla="*/ 2147483646 h 414"/>
                <a:gd name="T58" fmla="*/ 2147483646 w 304"/>
                <a:gd name="T59" fmla="*/ 2147483646 h 414"/>
                <a:gd name="T60" fmla="*/ 2147483646 w 304"/>
                <a:gd name="T61" fmla="*/ 2147483646 h 414"/>
                <a:gd name="T62" fmla="*/ 2147483646 w 304"/>
                <a:gd name="T63" fmla="*/ 2147483646 h 414"/>
                <a:gd name="T64" fmla="*/ 2147483646 w 304"/>
                <a:gd name="T65" fmla="*/ 2147483646 h 414"/>
                <a:gd name="T66" fmla="*/ 2147483646 w 304"/>
                <a:gd name="T67" fmla="*/ 2147483646 h 414"/>
                <a:gd name="T68" fmla="*/ 2147483646 w 304"/>
                <a:gd name="T69" fmla="*/ 2147483646 h 414"/>
                <a:gd name="T70" fmla="*/ 2147483646 w 304"/>
                <a:gd name="T71" fmla="*/ 2147483646 h 414"/>
                <a:gd name="T72" fmla="*/ 2147483646 w 304"/>
                <a:gd name="T73" fmla="*/ 2147483646 h 414"/>
                <a:gd name="T74" fmla="*/ 2147483646 w 304"/>
                <a:gd name="T75" fmla="*/ 2147483646 h 414"/>
                <a:gd name="T76" fmla="*/ 2147483646 w 304"/>
                <a:gd name="T77" fmla="*/ 2147483646 h 414"/>
                <a:gd name="T78" fmla="*/ 2147483646 w 304"/>
                <a:gd name="T79" fmla="*/ 2147483646 h 414"/>
                <a:gd name="T80" fmla="*/ 2147483646 w 304"/>
                <a:gd name="T81" fmla="*/ 2147483646 h 414"/>
                <a:gd name="T82" fmla="*/ 2147483646 w 304"/>
                <a:gd name="T83" fmla="*/ 2147483646 h 414"/>
                <a:gd name="T84" fmla="*/ 2147483646 w 304"/>
                <a:gd name="T85" fmla="*/ 2147483646 h 414"/>
                <a:gd name="T86" fmla="*/ 2147483646 w 304"/>
                <a:gd name="T87" fmla="*/ 2147483646 h 414"/>
                <a:gd name="T88" fmla="*/ 2147483646 w 304"/>
                <a:gd name="T89" fmla="*/ 2147483646 h 414"/>
                <a:gd name="T90" fmla="*/ 2147483646 w 304"/>
                <a:gd name="T91" fmla="*/ 2147483646 h 414"/>
                <a:gd name="T92" fmla="*/ 2147483646 w 304"/>
                <a:gd name="T93" fmla="*/ 2147483646 h 414"/>
                <a:gd name="T94" fmla="*/ 2147483646 w 304"/>
                <a:gd name="T95" fmla="*/ 2147483646 h 414"/>
                <a:gd name="T96" fmla="*/ 2147483646 w 304"/>
                <a:gd name="T97" fmla="*/ 2147483646 h 414"/>
                <a:gd name="T98" fmla="*/ 2147483646 w 304"/>
                <a:gd name="T99" fmla="*/ 2147483646 h 414"/>
                <a:gd name="T100" fmla="*/ 2147483646 w 304"/>
                <a:gd name="T101" fmla="*/ 2147483646 h 414"/>
                <a:gd name="T102" fmla="*/ 2147483646 w 304"/>
                <a:gd name="T103" fmla="*/ 2147483646 h 414"/>
                <a:gd name="T104" fmla="*/ 2147483646 w 304"/>
                <a:gd name="T105" fmla="*/ 2147483646 h 414"/>
                <a:gd name="T106" fmla="*/ 2147483646 w 304"/>
                <a:gd name="T107" fmla="*/ 2147483646 h 414"/>
                <a:gd name="T108" fmla="*/ 2147483646 w 304"/>
                <a:gd name="T109" fmla="*/ 2147483646 h 414"/>
                <a:gd name="T110" fmla="*/ 2147483646 w 304"/>
                <a:gd name="T111" fmla="*/ 2147483646 h 414"/>
                <a:gd name="T112" fmla="*/ 2147483646 w 304"/>
                <a:gd name="T113" fmla="*/ 2147483646 h 414"/>
                <a:gd name="T114" fmla="*/ 2147483646 w 304"/>
                <a:gd name="T115" fmla="*/ 2147483646 h 414"/>
                <a:gd name="T116" fmla="*/ 2147483646 w 304"/>
                <a:gd name="T117" fmla="*/ 2147483646 h 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04" h="414">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8" name="福建"/>
            <p:cNvSpPr>
              <a:spLocks/>
            </p:cNvSpPr>
            <p:nvPr/>
          </p:nvSpPr>
          <p:spPr bwMode="auto">
            <a:xfrm>
              <a:off x="6200775" y="4441825"/>
              <a:ext cx="514350" cy="628650"/>
            </a:xfrm>
            <a:custGeom>
              <a:avLst/>
              <a:gdLst>
                <a:gd name="T0" fmla="*/ 2147483646 w 282"/>
                <a:gd name="T1" fmla="*/ 2147483646 h 344"/>
                <a:gd name="T2" fmla="*/ 2147483646 w 282"/>
                <a:gd name="T3" fmla="*/ 2147483646 h 344"/>
                <a:gd name="T4" fmla="*/ 2147483646 w 282"/>
                <a:gd name="T5" fmla="*/ 2147483646 h 344"/>
                <a:gd name="T6" fmla="*/ 2147483646 w 282"/>
                <a:gd name="T7" fmla="*/ 2147483646 h 344"/>
                <a:gd name="T8" fmla="*/ 2147483646 w 282"/>
                <a:gd name="T9" fmla="*/ 2147483646 h 344"/>
                <a:gd name="T10" fmla="*/ 2147483646 w 282"/>
                <a:gd name="T11" fmla="*/ 2147483646 h 344"/>
                <a:gd name="T12" fmla="*/ 2147483646 w 282"/>
                <a:gd name="T13" fmla="*/ 2147483646 h 344"/>
                <a:gd name="T14" fmla="*/ 2147483646 w 282"/>
                <a:gd name="T15" fmla="*/ 2147483646 h 344"/>
                <a:gd name="T16" fmla="*/ 2147483646 w 282"/>
                <a:gd name="T17" fmla="*/ 2147483646 h 344"/>
                <a:gd name="T18" fmla="*/ 2147483646 w 282"/>
                <a:gd name="T19" fmla="*/ 2147483646 h 344"/>
                <a:gd name="T20" fmla="*/ 2147483646 w 282"/>
                <a:gd name="T21" fmla="*/ 2147483646 h 344"/>
                <a:gd name="T22" fmla="*/ 2147483646 w 282"/>
                <a:gd name="T23" fmla="*/ 2147483646 h 344"/>
                <a:gd name="T24" fmla="*/ 2147483646 w 282"/>
                <a:gd name="T25" fmla="*/ 2147483646 h 344"/>
                <a:gd name="T26" fmla="*/ 2147483646 w 282"/>
                <a:gd name="T27" fmla="*/ 2147483646 h 344"/>
                <a:gd name="T28" fmla="*/ 2147483646 w 282"/>
                <a:gd name="T29" fmla="*/ 2147483646 h 344"/>
                <a:gd name="T30" fmla="*/ 2147483646 w 282"/>
                <a:gd name="T31" fmla="*/ 2147483646 h 344"/>
                <a:gd name="T32" fmla="*/ 2147483646 w 282"/>
                <a:gd name="T33" fmla="*/ 2147483646 h 344"/>
                <a:gd name="T34" fmla="*/ 0 w 282"/>
                <a:gd name="T35" fmla="*/ 2147483646 h 344"/>
                <a:gd name="T36" fmla="*/ 2147483646 w 282"/>
                <a:gd name="T37" fmla="*/ 2147483646 h 344"/>
                <a:gd name="T38" fmla="*/ 2147483646 w 282"/>
                <a:gd name="T39" fmla="*/ 2147483646 h 344"/>
                <a:gd name="T40" fmla="*/ 2147483646 w 282"/>
                <a:gd name="T41" fmla="*/ 2147483646 h 344"/>
                <a:gd name="T42" fmla="*/ 2147483646 w 282"/>
                <a:gd name="T43" fmla="*/ 2147483646 h 344"/>
                <a:gd name="T44" fmla="*/ 2147483646 w 282"/>
                <a:gd name="T45" fmla="*/ 2147483646 h 344"/>
                <a:gd name="T46" fmla="*/ 2147483646 w 282"/>
                <a:gd name="T47" fmla="*/ 2147483646 h 344"/>
                <a:gd name="T48" fmla="*/ 2147483646 w 282"/>
                <a:gd name="T49" fmla="*/ 2147483646 h 344"/>
                <a:gd name="T50" fmla="*/ 2147483646 w 282"/>
                <a:gd name="T51" fmla="*/ 2147483646 h 344"/>
                <a:gd name="T52" fmla="*/ 2147483646 w 282"/>
                <a:gd name="T53" fmla="*/ 2147483646 h 344"/>
                <a:gd name="T54" fmla="*/ 2147483646 w 282"/>
                <a:gd name="T55" fmla="*/ 2147483646 h 344"/>
                <a:gd name="T56" fmla="*/ 2147483646 w 282"/>
                <a:gd name="T57" fmla="*/ 2147483646 h 344"/>
                <a:gd name="T58" fmla="*/ 2147483646 w 282"/>
                <a:gd name="T59" fmla="*/ 2147483646 h 344"/>
                <a:gd name="T60" fmla="*/ 2147483646 w 282"/>
                <a:gd name="T61" fmla="*/ 2147483646 h 344"/>
                <a:gd name="T62" fmla="*/ 2147483646 w 282"/>
                <a:gd name="T63" fmla="*/ 2147483646 h 344"/>
                <a:gd name="T64" fmla="*/ 2147483646 w 282"/>
                <a:gd name="T65" fmla="*/ 2147483646 h 344"/>
                <a:gd name="T66" fmla="*/ 2147483646 w 282"/>
                <a:gd name="T67" fmla="*/ 2147483646 h 344"/>
                <a:gd name="T68" fmla="*/ 2147483646 w 282"/>
                <a:gd name="T69" fmla="*/ 2147483646 h 344"/>
                <a:gd name="T70" fmla="*/ 2147483646 w 282"/>
                <a:gd name="T71" fmla="*/ 2147483646 h 344"/>
                <a:gd name="T72" fmla="*/ 2147483646 w 282"/>
                <a:gd name="T73" fmla="*/ 2147483646 h 344"/>
                <a:gd name="T74" fmla="*/ 2147483646 w 282"/>
                <a:gd name="T75" fmla="*/ 2147483646 h 344"/>
                <a:gd name="T76" fmla="*/ 2147483646 w 282"/>
                <a:gd name="T77" fmla="*/ 2147483646 h 344"/>
                <a:gd name="T78" fmla="*/ 2147483646 w 282"/>
                <a:gd name="T79" fmla="*/ 2147483646 h 344"/>
                <a:gd name="T80" fmla="*/ 2147483646 w 282"/>
                <a:gd name="T81" fmla="*/ 2147483646 h 344"/>
                <a:gd name="T82" fmla="*/ 2147483646 w 282"/>
                <a:gd name="T83" fmla="*/ 2147483646 h 344"/>
                <a:gd name="T84" fmla="*/ 2147483646 w 282"/>
                <a:gd name="T85" fmla="*/ 2147483646 h 344"/>
                <a:gd name="T86" fmla="*/ 2147483646 w 282"/>
                <a:gd name="T87" fmla="*/ 2147483646 h 344"/>
                <a:gd name="T88" fmla="*/ 2147483646 w 282"/>
                <a:gd name="T89" fmla="*/ 2147483646 h 344"/>
                <a:gd name="T90" fmla="*/ 2147483646 w 282"/>
                <a:gd name="T91" fmla="*/ 2147483646 h 344"/>
                <a:gd name="T92" fmla="*/ 2147483646 w 282"/>
                <a:gd name="T93" fmla="*/ 2147483646 h 344"/>
                <a:gd name="T94" fmla="*/ 2147483646 w 282"/>
                <a:gd name="T95" fmla="*/ 2147483646 h 344"/>
                <a:gd name="T96" fmla="*/ 2147483646 w 282"/>
                <a:gd name="T97" fmla="*/ 2147483646 h 344"/>
                <a:gd name="T98" fmla="*/ 2147483646 w 282"/>
                <a:gd name="T99" fmla="*/ 2147483646 h 344"/>
                <a:gd name="T100" fmla="*/ 2147483646 w 282"/>
                <a:gd name="T101" fmla="*/ 2147483646 h 344"/>
                <a:gd name="T102" fmla="*/ 2147483646 w 282"/>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82" h="344">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09" name="浙江"/>
            <p:cNvSpPr>
              <a:spLocks/>
            </p:cNvSpPr>
            <p:nvPr/>
          </p:nvSpPr>
          <p:spPr bwMode="auto">
            <a:xfrm>
              <a:off x="6430963" y="4043363"/>
              <a:ext cx="441325" cy="511175"/>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0" name="安徽"/>
            <p:cNvSpPr>
              <a:spLocks/>
            </p:cNvSpPr>
            <p:nvPr/>
          </p:nvSpPr>
          <p:spPr bwMode="auto">
            <a:xfrm>
              <a:off x="5999163" y="3600450"/>
              <a:ext cx="558800" cy="684213"/>
            </a:xfrm>
            <a:custGeom>
              <a:avLst/>
              <a:gdLst>
                <a:gd name="T0" fmla="*/ 2147483646 w 306"/>
                <a:gd name="T1" fmla="*/ 2147483646 h 374"/>
                <a:gd name="T2" fmla="*/ 2147483646 w 306"/>
                <a:gd name="T3" fmla="*/ 2147483646 h 374"/>
                <a:gd name="T4" fmla="*/ 2147483646 w 306"/>
                <a:gd name="T5" fmla="*/ 2147483646 h 374"/>
                <a:gd name="T6" fmla="*/ 2147483646 w 306"/>
                <a:gd name="T7" fmla="*/ 2147483646 h 374"/>
                <a:gd name="T8" fmla="*/ 2147483646 w 306"/>
                <a:gd name="T9" fmla="*/ 2147483646 h 374"/>
                <a:gd name="T10" fmla="*/ 2147483646 w 306"/>
                <a:gd name="T11" fmla="*/ 2147483646 h 374"/>
                <a:gd name="T12" fmla="*/ 2147483646 w 306"/>
                <a:gd name="T13" fmla="*/ 2147483646 h 374"/>
                <a:gd name="T14" fmla="*/ 2147483646 w 306"/>
                <a:gd name="T15" fmla="*/ 2147483646 h 374"/>
                <a:gd name="T16" fmla="*/ 2147483646 w 306"/>
                <a:gd name="T17" fmla="*/ 2147483646 h 374"/>
                <a:gd name="T18" fmla="*/ 2147483646 w 306"/>
                <a:gd name="T19" fmla="*/ 2147483646 h 374"/>
                <a:gd name="T20" fmla="*/ 2147483646 w 306"/>
                <a:gd name="T21" fmla="*/ 2147483646 h 374"/>
                <a:gd name="T22" fmla="*/ 2147483646 w 306"/>
                <a:gd name="T23" fmla="*/ 2147483646 h 374"/>
                <a:gd name="T24" fmla="*/ 2147483646 w 306"/>
                <a:gd name="T25" fmla="*/ 2147483646 h 374"/>
                <a:gd name="T26" fmla="*/ 2147483646 w 306"/>
                <a:gd name="T27" fmla="*/ 2147483646 h 374"/>
                <a:gd name="T28" fmla="*/ 2147483646 w 306"/>
                <a:gd name="T29" fmla="*/ 2147483646 h 374"/>
                <a:gd name="T30" fmla="*/ 2147483646 w 306"/>
                <a:gd name="T31" fmla="*/ 2147483646 h 374"/>
                <a:gd name="T32" fmla="*/ 2147483646 w 306"/>
                <a:gd name="T33" fmla="*/ 2147483646 h 374"/>
                <a:gd name="T34" fmla="*/ 2147483646 w 306"/>
                <a:gd name="T35" fmla="*/ 2147483646 h 374"/>
                <a:gd name="T36" fmla="*/ 2147483646 w 306"/>
                <a:gd name="T37" fmla="*/ 2147483646 h 374"/>
                <a:gd name="T38" fmla="*/ 2147483646 w 306"/>
                <a:gd name="T39" fmla="*/ 2147483646 h 374"/>
                <a:gd name="T40" fmla="*/ 2147483646 w 306"/>
                <a:gd name="T41" fmla="*/ 2147483646 h 374"/>
                <a:gd name="T42" fmla="*/ 2147483646 w 306"/>
                <a:gd name="T43" fmla="*/ 2147483646 h 374"/>
                <a:gd name="T44" fmla="*/ 2147483646 w 306"/>
                <a:gd name="T45" fmla="*/ 2147483646 h 374"/>
                <a:gd name="T46" fmla="*/ 2147483646 w 306"/>
                <a:gd name="T47" fmla="*/ 2147483646 h 374"/>
                <a:gd name="T48" fmla="*/ 2147483646 w 306"/>
                <a:gd name="T49" fmla="*/ 2147483646 h 374"/>
                <a:gd name="T50" fmla="*/ 2147483646 w 306"/>
                <a:gd name="T51" fmla="*/ 2147483646 h 374"/>
                <a:gd name="T52" fmla="*/ 2147483646 w 306"/>
                <a:gd name="T53" fmla="*/ 2147483646 h 374"/>
                <a:gd name="T54" fmla="*/ 2147483646 w 306"/>
                <a:gd name="T55" fmla="*/ 2147483646 h 374"/>
                <a:gd name="T56" fmla="*/ 2147483646 w 306"/>
                <a:gd name="T57" fmla="*/ 2147483646 h 374"/>
                <a:gd name="T58" fmla="*/ 2147483646 w 306"/>
                <a:gd name="T59" fmla="*/ 2147483646 h 374"/>
                <a:gd name="T60" fmla="*/ 2147483646 w 306"/>
                <a:gd name="T61" fmla="*/ 2147483646 h 374"/>
                <a:gd name="T62" fmla="*/ 2147483646 w 306"/>
                <a:gd name="T63" fmla="*/ 2147483646 h 374"/>
                <a:gd name="T64" fmla="*/ 2147483646 w 306"/>
                <a:gd name="T65" fmla="*/ 2147483646 h 374"/>
                <a:gd name="T66" fmla="*/ 2147483646 w 306"/>
                <a:gd name="T67" fmla="*/ 2147483646 h 374"/>
                <a:gd name="T68" fmla="*/ 2147483646 w 306"/>
                <a:gd name="T69" fmla="*/ 2147483646 h 374"/>
                <a:gd name="T70" fmla="*/ 2147483646 w 306"/>
                <a:gd name="T71" fmla="*/ 2147483646 h 374"/>
                <a:gd name="T72" fmla="*/ 2147483646 w 306"/>
                <a:gd name="T73" fmla="*/ 2147483646 h 374"/>
                <a:gd name="T74" fmla="*/ 2147483646 w 306"/>
                <a:gd name="T75" fmla="*/ 2147483646 h 374"/>
                <a:gd name="T76" fmla="*/ 2147483646 w 306"/>
                <a:gd name="T77" fmla="*/ 2147483646 h 374"/>
                <a:gd name="T78" fmla="*/ 2147483646 w 306"/>
                <a:gd name="T79" fmla="*/ 2147483646 h 374"/>
                <a:gd name="T80" fmla="*/ 2147483646 w 306"/>
                <a:gd name="T81" fmla="*/ 2147483646 h 374"/>
                <a:gd name="T82" fmla="*/ 2147483646 w 306"/>
                <a:gd name="T83" fmla="*/ 2147483646 h 374"/>
                <a:gd name="T84" fmla="*/ 2147483646 w 306"/>
                <a:gd name="T85" fmla="*/ 2147483646 h 374"/>
                <a:gd name="T86" fmla="*/ 2147483646 w 306"/>
                <a:gd name="T87" fmla="*/ 2147483646 h 374"/>
                <a:gd name="T88" fmla="*/ 2147483646 w 306"/>
                <a:gd name="T89" fmla="*/ 2147483646 h 374"/>
                <a:gd name="T90" fmla="*/ 2147483646 w 306"/>
                <a:gd name="T91" fmla="*/ 2147483646 h 374"/>
                <a:gd name="T92" fmla="*/ 2147483646 w 306"/>
                <a:gd name="T93" fmla="*/ 2147483646 h 374"/>
                <a:gd name="T94" fmla="*/ 2147483646 w 306"/>
                <a:gd name="T95" fmla="*/ 2147483646 h 374"/>
                <a:gd name="T96" fmla="*/ 2147483646 w 306"/>
                <a:gd name="T97" fmla="*/ 2147483646 h 374"/>
                <a:gd name="T98" fmla="*/ 2147483646 w 306"/>
                <a:gd name="T99" fmla="*/ 2147483646 h 374"/>
                <a:gd name="T100" fmla="*/ 2147483646 w 306"/>
                <a:gd name="T101" fmla="*/ 2147483646 h 374"/>
                <a:gd name="T102" fmla="*/ 2147483646 w 306"/>
                <a:gd name="T103" fmla="*/ 2147483646 h 374"/>
                <a:gd name="T104" fmla="*/ 2147483646 w 306"/>
                <a:gd name="T105" fmla="*/ 2147483646 h 374"/>
                <a:gd name="T106" fmla="*/ 2147483646 w 306"/>
                <a:gd name="T107" fmla="*/ 2147483646 h 374"/>
                <a:gd name="T108" fmla="*/ 2147483646 w 306"/>
                <a:gd name="T109" fmla="*/ 2147483646 h 374"/>
                <a:gd name="T110" fmla="*/ 2147483646 w 306"/>
                <a:gd name="T111" fmla="*/ 2147483646 h 374"/>
                <a:gd name="T112" fmla="*/ 2147483646 w 306"/>
                <a:gd name="T113" fmla="*/ 2147483646 h 374"/>
                <a:gd name="T114" fmla="*/ 2147483646 w 306"/>
                <a:gd name="T115" fmla="*/ 2147483646 h 3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74">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1" name="天津"/>
            <p:cNvSpPr>
              <a:spLocks/>
            </p:cNvSpPr>
            <p:nvPr/>
          </p:nvSpPr>
          <p:spPr bwMode="auto">
            <a:xfrm>
              <a:off x="6108700" y="2811463"/>
              <a:ext cx="146050" cy="211137"/>
            </a:xfrm>
            <a:custGeom>
              <a:avLst/>
              <a:gdLst>
                <a:gd name="T0" fmla="*/ 2147483646 w 80"/>
                <a:gd name="T1" fmla="*/ 2147483646 h 116"/>
                <a:gd name="T2" fmla="*/ 2147483646 w 80"/>
                <a:gd name="T3" fmla="*/ 0 h 116"/>
                <a:gd name="T4" fmla="*/ 2147483646 w 80"/>
                <a:gd name="T5" fmla="*/ 0 h 116"/>
                <a:gd name="T6" fmla="*/ 2147483646 w 80"/>
                <a:gd name="T7" fmla="*/ 2147483646 h 116"/>
                <a:gd name="T8" fmla="*/ 2147483646 w 80"/>
                <a:gd name="T9" fmla="*/ 2147483646 h 116"/>
                <a:gd name="T10" fmla="*/ 2147483646 w 80"/>
                <a:gd name="T11" fmla="*/ 2147483646 h 116"/>
                <a:gd name="T12" fmla="*/ 2147483646 w 80"/>
                <a:gd name="T13" fmla="*/ 2147483646 h 116"/>
                <a:gd name="T14" fmla="*/ 2147483646 w 80"/>
                <a:gd name="T15" fmla="*/ 2147483646 h 116"/>
                <a:gd name="T16" fmla="*/ 2147483646 w 80"/>
                <a:gd name="T17" fmla="*/ 2147483646 h 116"/>
                <a:gd name="T18" fmla="*/ 2147483646 w 80"/>
                <a:gd name="T19" fmla="*/ 2147483646 h 116"/>
                <a:gd name="T20" fmla="*/ 2147483646 w 80"/>
                <a:gd name="T21" fmla="*/ 2147483646 h 116"/>
                <a:gd name="T22" fmla="*/ 2147483646 w 80"/>
                <a:gd name="T23" fmla="*/ 2147483646 h 116"/>
                <a:gd name="T24" fmla="*/ 2147483646 w 80"/>
                <a:gd name="T25" fmla="*/ 2147483646 h 116"/>
                <a:gd name="T26" fmla="*/ 2147483646 w 80"/>
                <a:gd name="T27" fmla="*/ 2147483646 h 116"/>
                <a:gd name="T28" fmla="*/ 2147483646 w 80"/>
                <a:gd name="T29" fmla="*/ 2147483646 h 116"/>
                <a:gd name="T30" fmla="*/ 2147483646 w 80"/>
                <a:gd name="T31" fmla="*/ 2147483646 h 116"/>
                <a:gd name="T32" fmla="*/ 2147483646 w 80"/>
                <a:gd name="T33" fmla="*/ 2147483646 h 116"/>
                <a:gd name="T34" fmla="*/ 0 w 80"/>
                <a:gd name="T35" fmla="*/ 2147483646 h 116"/>
                <a:gd name="T36" fmla="*/ 0 w 80"/>
                <a:gd name="T37" fmla="*/ 2147483646 h 116"/>
                <a:gd name="T38" fmla="*/ 0 w 80"/>
                <a:gd name="T39" fmla="*/ 2147483646 h 116"/>
                <a:gd name="T40" fmla="*/ 0 w 80"/>
                <a:gd name="T41" fmla="*/ 2147483646 h 116"/>
                <a:gd name="T42" fmla="*/ 2147483646 w 80"/>
                <a:gd name="T43" fmla="*/ 2147483646 h 116"/>
                <a:gd name="T44" fmla="*/ 2147483646 w 80"/>
                <a:gd name="T45" fmla="*/ 2147483646 h 116"/>
                <a:gd name="T46" fmla="*/ 2147483646 w 80"/>
                <a:gd name="T47" fmla="*/ 2147483646 h 116"/>
                <a:gd name="T48" fmla="*/ 2147483646 w 80"/>
                <a:gd name="T49" fmla="*/ 2147483646 h 116"/>
                <a:gd name="T50" fmla="*/ 2147483646 w 80"/>
                <a:gd name="T51" fmla="*/ 2147483646 h 116"/>
                <a:gd name="T52" fmla="*/ 2147483646 w 80"/>
                <a:gd name="T53" fmla="*/ 2147483646 h 116"/>
                <a:gd name="T54" fmla="*/ 2147483646 w 80"/>
                <a:gd name="T55" fmla="*/ 2147483646 h 116"/>
                <a:gd name="T56" fmla="*/ 2147483646 w 80"/>
                <a:gd name="T57" fmla="*/ 2147483646 h 116"/>
                <a:gd name="T58" fmla="*/ 2147483646 w 80"/>
                <a:gd name="T59" fmla="*/ 2147483646 h 116"/>
                <a:gd name="T60" fmla="*/ 2147483646 w 80"/>
                <a:gd name="T61" fmla="*/ 2147483646 h 116"/>
                <a:gd name="T62" fmla="*/ 2147483646 w 80"/>
                <a:gd name="T63" fmla="*/ 2147483646 h 116"/>
                <a:gd name="T64" fmla="*/ 2147483646 w 80"/>
                <a:gd name="T65" fmla="*/ 2147483646 h 116"/>
                <a:gd name="T66" fmla="*/ 2147483646 w 80"/>
                <a:gd name="T67" fmla="*/ 2147483646 h 116"/>
                <a:gd name="T68" fmla="*/ 2147483646 w 80"/>
                <a:gd name="T69" fmla="*/ 2147483646 h 116"/>
                <a:gd name="T70" fmla="*/ 2147483646 w 80"/>
                <a:gd name="T71" fmla="*/ 2147483646 h 116"/>
                <a:gd name="T72" fmla="*/ 2147483646 w 80"/>
                <a:gd name="T73" fmla="*/ 2147483646 h 116"/>
                <a:gd name="T74" fmla="*/ 2147483646 w 80"/>
                <a:gd name="T75" fmla="*/ 2147483646 h 116"/>
                <a:gd name="T76" fmla="*/ 2147483646 w 80"/>
                <a:gd name="T77" fmla="*/ 2147483646 h 116"/>
                <a:gd name="T78" fmla="*/ 2147483646 w 80"/>
                <a:gd name="T79" fmla="*/ 2147483646 h 116"/>
                <a:gd name="T80" fmla="*/ 2147483646 w 80"/>
                <a:gd name="T81" fmla="*/ 2147483646 h 116"/>
                <a:gd name="T82" fmla="*/ 2147483646 w 80"/>
                <a:gd name="T83" fmla="*/ 2147483646 h 116"/>
                <a:gd name="T84" fmla="*/ 2147483646 w 80"/>
                <a:gd name="T85" fmla="*/ 2147483646 h 116"/>
                <a:gd name="T86" fmla="*/ 2147483646 w 80"/>
                <a:gd name="T87" fmla="*/ 2147483646 h 116"/>
                <a:gd name="T88" fmla="*/ 2147483646 w 80"/>
                <a:gd name="T89" fmla="*/ 2147483646 h 116"/>
                <a:gd name="T90" fmla="*/ 2147483646 w 80"/>
                <a:gd name="T91" fmla="*/ 2147483646 h 116"/>
                <a:gd name="T92" fmla="*/ 2147483646 w 80"/>
                <a:gd name="T93" fmla="*/ 2147483646 h 116"/>
                <a:gd name="T94" fmla="*/ 2147483646 w 80"/>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 h="116">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2" name="北京"/>
            <p:cNvSpPr>
              <a:spLocks/>
            </p:cNvSpPr>
            <p:nvPr/>
          </p:nvSpPr>
          <p:spPr bwMode="auto">
            <a:xfrm>
              <a:off x="5962650" y="2716213"/>
              <a:ext cx="193675" cy="207962"/>
            </a:xfrm>
            <a:custGeom>
              <a:avLst/>
              <a:gdLst>
                <a:gd name="T0" fmla="*/ 2147483646 w 106"/>
                <a:gd name="T1" fmla="*/ 2147483646 h 114"/>
                <a:gd name="T2" fmla="*/ 2147483646 w 106"/>
                <a:gd name="T3" fmla="*/ 2147483646 h 114"/>
                <a:gd name="T4" fmla="*/ 2147483646 w 106"/>
                <a:gd name="T5" fmla="*/ 2147483646 h 114"/>
                <a:gd name="T6" fmla="*/ 2147483646 w 106"/>
                <a:gd name="T7" fmla="*/ 2147483646 h 114"/>
                <a:gd name="T8" fmla="*/ 2147483646 w 106"/>
                <a:gd name="T9" fmla="*/ 2147483646 h 114"/>
                <a:gd name="T10" fmla="*/ 2147483646 w 106"/>
                <a:gd name="T11" fmla="*/ 2147483646 h 114"/>
                <a:gd name="T12" fmla="*/ 2147483646 w 106"/>
                <a:gd name="T13" fmla="*/ 2147483646 h 114"/>
                <a:gd name="T14" fmla="*/ 2147483646 w 106"/>
                <a:gd name="T15" fmla="*/ 2147483646 h 114"/>
                <a:gd name="T16" fmla="*/ 2147483646 w 106"/>
                <a:gd name="T17" fmla="*/ 2147483646 h 114"/>
                <a:gd name="T18" fmla="*/ 0 w 106"/>
                <a:gd name="T19" fmla="*/ 2147483646 h 114"/>
                <a:gd name="T20" fmla="*/ 2147483646 w 106"/>
                <a:gd name="T21" fmla="*/ 2147483646 h 114"/>
                <a:gd name="T22" fmla="*/ 2147483646 w 106"/>
                <a:gd name="T23" fmla="*/ 2147483646 h 114"/>
                <a:gd name="T24" fmla="*/ 2147483646 w 106"/>
                <a:gd name="T25" fmla="*/ 2147483646 h 114"/>
                <a:gd name="T26" fmla="*/ 2147483646 w 106"/>
                <a:gd name="T27" fmla="*/ 2147483646 h 114"/>
                <a:gd name="T28" fmla="*/ 2147483646 w 106"/>
                <a:gd name="T29" fmla="*/ 2147483646 h 114"/>
                <a:gd name="T30" fmla="*/ 2147483646 w 106"/>
                <a:gd name="T31" fmla="*/ 2147483646 h 114"/>
                <a:gd name="T32" fmla="*/ 2147483646 w 106"/>
                <a:gd name="T33" fmla="*/ 2147483646 h 114"/>
                <a:gd name="T34" fmla="*/ 2147483646 w 106"/>
                <a:gd name="T35" fmla="*/ 2147483646 h 114"/>
                <a:gd name="T36" fmla="*/ 2147483646 w 106"/>
                <a:gd name="T37" fmla="*/ 2147483646 h 114"/>
                <a:gd name="T38" fmla="*/ 2147483646 w 106"/>
                <a:gd name="T39" fmla="*/ 2147483646 h 114"/>
                <a:gd name="T40" fmla="*/ 2147483646 w 106"/>
                <a:gd name="T41" fmla="*/ 2147483646 h 114"/>
                <a:gd name="T42" fmla="*/ 2147483646 w 106"/>
                <a:gd name="T43" fmla="*/ 2147483646 h 114"/>
                <a:gd name="T44" fmla="*/ 2147483646 w 106"/>
                <a:gd name="T45" fmla="*/ 2147483646 h 114"/>
                <a:gd name="T46" fmla="*/ 2147483646 w 106"/>
                <a:gd name="T47" fmla="*/ 2147483646 h 114"/>
                <a:gd name="T48" fmla="*/ 2147483646 w 106"/>
                <a:gd name="T49" fmla="*/ 2147483646 h 114"/>
                <a:gd name="T50" fmla="*/ 2147483646 w 106"/>
                <a:gd name="T51" fmla="*/ 2147483646 h 114"/>
                <a:gd name="T52" fmla="*/ 2147483646 w 106"/>
                <a:gd name="T53" fmla="*/ 2147483646 h 114"/>
                <a:gd name="T54" fmla="*/ 2147483646 w 106"/>
                <a:gd name="T55" fmla="*/ 2147483646 h 114"/>
                <a:gd name="T56" fmla="*/ 2147483646 w 106"/>
                <a:gd name="T57" fmla="*/ 2147483646 h 114"/>
                <a:gd name="T58" fmla="*/ 2147483646 w 106"/>
                <a:gd name="T59" fmla="*/ 2147483646 h 114"/>
                <a:gd name="T60" fmla="*/ 2147483646 w 106"/>
                <a:gd name="T61" fmla="*/ 2147483646 h 114"/>
                <a:gd name="T62" fmla="*/ 2147483646 w 106"/>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6" h="114">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3" name="辽宁"/>
            <p:cNvSpPr>
              <a:spLocks/>
            </p:cNvSpPr>
            <p:nvPr/>
          </p:nvSpPr>
          <p:spPr bwMode="auto">
            <a:xfrm>
              <a:off x="6291263" y="2303463"/>
              <a:ext cx="687387" cy="654050"/>
            </a:xfrm>
            <a:custGeom>
              <a:avLst/>
              <a:gdLst>
                <a:gd name="T0" fmla="*/ 2147483646 w 376"/>
                <a:gd name="T1" fmla="*/ 2147483646 h 358"/>
                <a:gd name="T2" fmla="*/ 2147483646 w 376"/>
                <a:gd name="T3" fmla="*/ 2147483646 h 358"/>
                <a:gd name="T4" fmla="*/ 2147483646 w 376"/>
                <a:gd name="T5" fmla="*/ 2147483646 h 358"/>
                <a:gd name="T6" fmla="*/ 2147483646 w 376"/>
                <a:gd name="T7" fmla="*/ 2147483646 h 358"/>
                <a:gd name="T8" fmla="*/ 2147483646 w 376"/>
                <a:gd name="T9" fmla="*/ 2147483646 h 358"/>
                <a:gd name="T10" fmla="*/ 2147483646 w 376"/>
                <a:gd name="T11" fmla="*/ 2147483646 h 358"/>
                <a:gd name="T12" fmla="*/ 2147483646 w 376"/>
                <a:gd name="T13" fmla="*/ 2147483646 h 358"/>
                <a:gd name="T14" fmla="*/ 2147483646 w 376"/>
                <a:gd name="T15" fmla="*/ 2147483646 h 358"/>
                <a:gd name="T16" fmla="*/ 2147483646 w 376"/>
                <a:gd name="T17" fmla="*/ 2147483646 h 358"/>
                <a:gd name="T18" fmla="*/ 2147483646 w 376"/>
                <a:gd name="T19" fmla="*/ 2147483646 h 358"/>
                <a:gd name="T20" fmla="*/ 2147483646 w 376"/>
                <a:gd name="T21" fmla="*/ 2147483646 h 358"/>
                <a:gd name="T22" fmla="*/ 2147483646 w 376"/>
                <a:gd name="T23" fmla="*/ 2147483646 h 358"/>
                <a:gd name="T24" fmla="*/ 2147483646 w 376"/>
                <a:gd name="T25" fmla="*/ 2147483646 h 358"/>
                <a:gd name="T26" fmla="*/ 2147483646 w 376"/>
                <a:gd name="T27" fmla="*/ 2147483646 h 358"/>
                <a:gd name="T28" fmla="*/ 2147483646 w 376"/>
                <a:gd name="T29" fmla="*/ 2147483646 h 358"/>
                <a:gd name="T30" fmla="*/ 2147483646 w 376"/>
                <a:gd name="T31" fmla="*/ 2147483646 h 358"/>
                <a:gd name="T32" fmla="*/ 2147483646 w 376"/>
                <a:gd name="T33" fmla="*/ 2147483646 h 358"/>
                <a:gd name="T34" fmla="*/ 2147483646 w 376"/>
                <a:gd name="T35" fmla="*/ 2147483646 h 358"/>
                <a:gd name="T36" fmla="*/ 2147483646 w 376"/>
                <a:gd name="T37" fmla="*/ 2147483646 h 358"/>
                <a:gd name="T38" fmla="*/ 2147483646 w 376"/>
                <a:gd name="T39" fmla="*/ 2147483646 h 358"/>
                <a:gd name="T40" fmla="*/ 2147483646 w 376"/>
                <a:gd name="T41" fmla="*/ 2147483646 h 358"/>
                <a:gd name="T42" fmla="*/ 2147483646 w 376"/>
                <a:gd name="T43" fmla="*/ 2147483646 h 358"/>
                <a:gd name="T44" fmla="*/ 2147483646 w 376"/>
                <a:gd name="T45" fmla="*/ 2147483646 h 358"/>
                <a:gd name="T46" fmla="*/ 2147483646 w 376"/>
                <a:gd name="T47" fmla="*/ 2147483646 h 358"/>
                <a:gd name="T48" fmla="*/ 2147483646 w 376"/>
                <a:gd name="T49" fmla="*/ 2147483646 h 358"/>
                <a:gd name="T50" fmla="*/ 2147483646 w 376"/>
                <a:gd name="T51" fmla="*/ 2147483646 h 358"/>
                <a:gd name="T52" fmla="*/ 2147483646 w 376"/>
                <a:gd name="T53" fmla="*/ 2147483646 h 358"/>
                <a:gd name="T54" fmla="*/ 2147483646 w 376"/>
                <a:gd name="T55" fmla="*/ 2147483646 h 358"/>
                <a:gd name="T56" fmla="*/ 2147483646 w 376"/>
                <a:gd name="T57" fmla="*/ 2147483646 h 358"/>
                <a:gd name="T58" fmla="*/ 2147483646 w 376"/>
                <a:gd name="T59" fmla="*/ 2147483646 h 358"/>
                <a:gd name="T60" fmla="*/ 2147483646 w 376"/>
                <a:gd name="T61" fmla="*/ 2147483646 h 358"/>
                <a:gd name="T62" fmla="*/ 2147483646 w 376"/>
                <a:gd name="T63" fmla="*/ 2147483646 h 358"/>
                <a:gd name="T64" fmla="*/ 2147483646 w 376"/>
                <a:gd name="T65" fmla="*/ 2147483646 h 358"/>
                <a:gd name="T66" fmla="*/ 2147483646 w 376"/>
                <a:gd name="T67" fmla="*/ 2147483646 h 358"/>
                <a:gd name="T68" fmla="*/ 2147483646 w 376"/>
                <a:gd name="T69" fmla="*/ 2147483646 h 358"/>
                <a:gd name="T70" fmla="*/ 2147483646 w 376"/>
                <a:gd name="T71" fmla="*/ 2147483646 h 358"/>
                <a:gd name="T72" fmla="*/ 2147483646 w 376"/>
                <a:gd name="T73" fmla="*/ 2147483646 h 358"/>
                <a:gd name="T74" fmla="*/ 2147483646 w 376"/>
                <a:gd name="T75" fmla="*/ 2147483646 h 358"/>
                <a:gd name="T76" fmla="*/ 2147483646 w 376"/>
                <a:gd name="T77" fmla="*/ 2147483646 h 358"/>
                <a:gd name="T78" fmla="*/ 2147483646 w 376"/>
                <a:gd name="T79" fmla="*/ 2147483646 h 358"/>
                <a:gd name="T80" fmla="*/ 2147483646 w 376"/>
                <a:gd name="T81" fmla="*/ 2147483646 h 358"/>
                <a:gd name="T82" fmla="*/ 2147483646 w 376"/>
                <a:gd name="T83" fmla="*/ 2147483646 h 358"/>
                <a:gd name="T84" fmla="*/ 2147483646 w 376"/>
                <a:gd name="T85" fmla="*/ 2147483646 h 358"/>
                <a:gd name="T86" fmla="*/ 2147483646 w 376"/>
                <a:gd name="T87" fmla="*/ 2147483646 h 358"/>
                <a:gd name="T88" fmla="*/ 2147483646 w 376"/>
                <a:gd name="T89" fmla="*/ 2147483646 h 358"/>
                <a:gd name="T90" fmla="*/ 2147483646 w 376"/>
                <a:gd name="T91" fmla="*/ 2147483646 h 358"/>
                <a:gd name="T92" fmla="*/ 2147483646 w 376"/>
                <a:gd name="T93" fmla="*/ 2147483646 h 358"/>
                <a:gd name="T94" fmla="*/ 2147483646 w 376"/>
                <a:gd name="T95" fmla="*/ 2147483646 h 358"/>
                <a:gd name="T96" fmla="*/ 2147483646 w 376"/>
                <a:gd name="T97" fmla="*/ 2147483646 h 358"/>
                <a:gd name="T98" fmla="*/ 2147483646 w 376"/>
                <a:gd name="T99" fmla="*/ 2147483646 h 358"/>
                <a:gd name="T100" fmla="*/ 2147483646 w 376"/>
                <a:gd name="T101" fmla="*/ 2147483646 h 358"/>
                <a:gd name="T102" fmla="*/ 2147483646 w 376"/>
                <a:gd name="T103" fmla="*/ 2147483646 h 358"/>
                <a:gd name="T104" fmla="*/ 2147483646 w 376"/>
                <a:gd name="T105" fmla="*/ 0 h 358"/>
                <a:gd name="T106" fmla="*/ 2147483646 w 376"/>
                <a:gd name="T107" fmla="*/ 2147483646 h 358"/>
                <a:gd name="T108" fmla="*/ 2147483646 w 376"/>
                <a:gd name="T109" fmla="*/ 2147483646 h 358"/>
                <a:gd name="T110" fmla="*/ 2147483646 w 376"/>
                <a:gd name="T111" fmla="*/ 2147483646 h 358"/>
                <a:gd name="T112" fmla="*/ 2147483646 w 376"/>
                <a:gd name="T113" fmla="*/ 2147483646 h 3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58">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4" name="吉林"/>
            <p:cNvSpPr>
              <a:spLocks/>
            </p:cNvSpPr>
            <p:nvPr/>
          </p:nvSpPr>
          <p:spPr bwMode="auto">
            <a:xfrm>
              <a:off x="6445250" y="1908175"/>
              <a:ext cx="979488" cy="665163"/>
            </a:xfrm>
            <a:custGeom>
              <a:avLst/>
              <a:gdLst>
                <a:gd name="T0" fmla="*/ 2147483646 w 536"/>
                <a:gd name="T1" fmla="*/ 2147483646 h 364"/>
                <a:gd name="T2" fmla="*/ 2147483646 w 536"/>
                <a:gd name="T3" fmla="*/ 2147483646 h 364"/>
                <a:gd name="T4" fmla="*/ 2147483646 w 536"/>
                <a:gd name="T5" fmla="*/ 2147483646 h 364"/>
                <a:gd name="T6" fmla="*/ 2147483646 w 536"/>
                <a:gd name="T7" fmla="*/ 2147483646 h 364"/>
                <a:gd name="T8" fmla="*/ 2147483646 w 536"/>
                <a:gd name="T9" fmla="*/ 2147483646 h 364"/>
                <a:gd name="T10" fmla="*/ 2147483646 w 536"/>
                <a:gd name="T11" fmla="*/ 2147483646 h 364"/>
                <a:gd name="T12" fmla="*/ 2147483646 w 536"/>
                <a:gd name="T13" fmla="*/ 2147483646 h 364"/>
                <a:gd name="T14" fmla="*/ 2147483646 w 536"/>
                <a:gd name="T15" fmla="*/ 2147483646 h 364"/>
                <a:gd name="T16" fmla="*/ 2147483646 w 536"/>
                <a:gd name="T17" fmla="*/ 2147483646 h 364"/>
                <a:gd name="T18" fmla="*/ 2147483646 w 536"/>
                <a:gd name="T19" fmla="*/ 2147483646 h 364"/>
                <a:gd name="T20" fmla="*/ 2147483646 w 536"/>
                <a:gd name="T21" fmla="*/ 2147483646 h 364"/>
                <a:gd name="T22" fmla="*/ 2147483646 w 536"/>
                <a:gd name="T23" fmla="*/ 2147483646 h 364"/>
                <a:gd name="T24" fmla="*/ 2147483646 w 536"/>
                <a:gd name="T25" fmla="*/ 2147483646 h 364"/>
                <a:gd name="T26" fmla="*/ 2147483646 w 536"/>
                <a:gd name="T27" fmla="*/ 2147483646 h 364"/>
                <a:gd name="T28" fmla="*/ 2147483646 w 536"/>
                <a:gd name="T29" fmla="*/ 2147483646 h 364"/>
                <a:gd name="T30" fmla="*/ 2147483646 w 536"/>
                <a:gd name="T31" fmla="*/ 2147483646 h 364"/>
                <a:gd name="T32" fmla="*/ 2147483646 w 536"/>
                <a:gd name="T33" fmla="*/ 2147483646 h 364"/>
                <a:gd name="T34" fmla="*/ 2147483646 w 536"/>
                <a:gd name="T35" fmla="*/ 2147483646 h 364"/>
                <a:gd name="T36" fmla="*/ 2147483646 w 536"/>
                <a:gd name="T37" fmla="*/ 2147483646 h 364"/>
                <a:gd name="T38" fmla="*/ 2147483646 w 536"/>
                <a:gd name="T39" fmla="*/ 2147483646 h 364"/>
                <a:gd name="T40" fmla="*/ 2147483646 w 536"/>
                <a:gd name="T41" fmla="*/ 2147483646 h 364"/>
                <a:gd name="T42" fmla="*/ 2147483646 w 536"/>
                <a:gd name="T43" fmla="*/ 2147483646 h 364"/>
                <a:gd name="T44" fmla="*/ 2147483646 w 536"/>
                <a:gd name="T45" fmla="*/ 2147483646 h 364"/>
                <a:gd name="T46" fmla="*/ 2147483646 w 536"/>
                <a:gd name="T47" fmla="*/ 2147483646 h 364"/>
                <a:gd name="T48" fmla="*/ 2147483646 w 536"/>
                <a:gd name="T49" fmla="*/ 2147483646 h 364"/>
                <a:gd name="T50" fmla="*/ 2147483646 w 536"/>
                <a:gd name="T51" fmla="*/ 2147483646 h 364"/>
                <a:gd name="T52" fmla="*/ 2147483646 w 536"/>
                <a:gd name="T53" fmla="*/ 2147483646 h 364"/>
                <a:gd name="T54" fmla="*/ 2147483646 w 536"/>
                <a:gd name="T55" fmla="*/ 2147483646 h 364"/>
                <a:gd name="T56" fmla="*/ 2147483646 w 536"/>
                <a:gd name="T57" fmla="*/ 2147483646 h 364"/>
                <a:gd name="T58" fmla="*/ 2147483646 w 536"/>
                <a:gd name="T59" fmla="*/ 2147483646 h 364"/>
                <a:gd name="T60" fmla="*/ 2147483646 w 536"/>
                <a:gd name="T61" fmla="*/ 2147483646 h 364"/>
                <a:gd name="T62" fmla="*/ 2147483646 w 536"/>
                <a:gd name="T63" fmla="*/ 2147483646 h 364"/>
                <a:gd name="T64" fmla="*/ 2147483646 w 536"/>
                <a:gd name="T65" fmla="*/ 2147483646 h 364"/>
                <a:gd name="T66" fmla="*/ 2147483646 w 536"/>
                <a:gd name="T67" fmla="*/ 2147483646 h 364"/>
                <a:gd name="T68" fmla="*/ 2147483646 w 536"/>
                <a:gd name="T69" fmla="*/ 2147483646 h 364"/>
                <a:gd name="T70" fmla="*/ 2147483646 w 536"/>
                <a:gd name="T71" fmla="*/ 2147483646 h 364"/>
                <a:gd name="T72" fmla="*/ 2147483646 w 536"/>
                <a:gd name="T73" fmla="*/ 2147483646 h 364"/>
                <a:gd name="T74" fmla="*/ 2147483646 w 536"/>
                <a:gd name="T75" fmla="*/ 2147483646 h 364"/>
                <a:gd name="T76" fmla="*/ 2147483646 w 536"/>
                <a:gd name="T77" fmla="*/ 2147483646 h 364"/>
                <a:gd name="T78" fmla="*/ 2147483646 w 536"/>
                <a:gd name="T79" fmla="*/ 2147483646 h 364"/>
                <a:gd name="T80" fmla="*/ 2147483646 w 536"/>
                <a:gd name="T81" fmla="*/ 2147483646 h 364"/>
                <a:gd name="T82" fmla="*/ 2147483646 w 536"/>
                <a:gd name="T83" fmla="*/ 2147483646 h 364"/>
                <a:gd name="T84" fmla="*/ 2147483646 w 536"/>
                <a:gd name="T85" fmla="*/ 2147483646 h 364"/>
                <a:gd name="T86" fmla="*/ 2147483646 w 536"/>
                <a:gd name="T87" fmla="*/ 2147483646 h 364"/>
                <a:gd name="T88" fmla="*/ 2147483646 w 536"/>
                <a:gd name="T89" fmla="*/ 2147483646 h 364"/>
                <a:gd name="T90" fmla="*/ 2147483646 w 536"/>
                <a:gd name="T91" fmla="*/ 2147483646 h 364"/>
                <a:gd name="T92" fmla="*/ 2147483646 w 536"/>
                <a:gd name="T93" fmla="*/ 2147483646 h 364"/>
                <a:gd name="T94" fmla="*/ 2147483646 w 536"/>
                <a:gd name="T95" fmla="*/ 2147483646 h 364"/>
                <a:gd name="T96" fmla="*/ 2147483646 w 536"/>
                <a:gd name="T97" fmla="*/ 2147483646 h 364"/>
                <a:gd name="T98" fmla="*/ 2147483646 w 536"/>
                <a:gd name="T99" fmla="*/ 2147483646 h 364"/>
                <a:gd name="T100" fmla="*/ 2147483646 w 536"/>
                <a:gd name="T101" fmla="*/ 2147483646 h 364"/>
                <a:gd name="T102" fmla="*/ 2147483646 w 536"/>
                <a:gd name="T103" fmla="*/ 2147483646 h 3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36" h="364">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5" name="黑龙江"/>
            <p:cNvSpPr>
              <a:spLocks/>
            </p:cNvSpPr>
            <p:nvPr/>
          </p:nvSpPr>
          <p:spPr bwMode="auto">
            <a:xfrm>
              <a:off x="6237288" y="968375"/>
              <a:ext cx="1311275" cy="1192213"/>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6" name="山东"/>
            <p:cNvSpPr>
              <a:spLocks/>
            </p:cNvSpPr>
            <p:nvPr/>
          </p:nvSpPr>
          <p:spPr bwMode="auto">
            <a:xfrm>
              <a:off x="5976938" y="3106738"/>
              <a:ext cx="793750" cy="498475"/>
            </a:xfrm>
            <a:custGeom>
              <a:avLst/>
              <a:gdLst>
                <a:gd name="T0" fmla="*/ 2147483646 w 434"/>
                <a:gd name="T1" fmla="*/ 2147483646 h 272"/>
                <a:gd name="T2" fmla="*/ 2147483646 w 434"/>
                <a:gd name="T3" fmla="*/ 2147483646 h 272"/>
                <a:gd name="T4" fmla="*/ 2147483646 w 434"/>
                <a:gd name="T5" fmla="*/ 0 h 272"/>
                <a:gd name="T6" fmla="*/ 2147483646 w 434"/>
                <a:gd name="T7" fmla="*/ 2147483646 h 272"/>
                <a:gd name="T8" fmla="*/ 2147483646 w 434"/>
                <a:gd name="T9" fmla="*/ 2147483646 h 272"/>
                <a:gd name="T10" fmla="*/ 2147483646 w 434"/>
                <a:gd name="T11" fmla="*/ 2147483646 h 272"/>
                <a:gd name="T12" fmla="*/ 2147483646 w 434"/>
                <a:gd name="T13" fmla="*/ 2147483646 h 272"/>
                <a:gd name="T14" fmla="*/ 2147483646 w 434"/>
                <a:gd name="T15" fmla="*/ 2147483646 h 272"/>
                <a:gd name="T16" fmla="*/ 2147483646 w 434"/>
                <a:gd name="T17" fmla="*/ 0 h 272"/>
                <a:gd name="T18" fmla="*/ 2147483646 w 434"/>
                <a:gd name="T19" fmla="*/ 2147483646 h 272"/>
                <a:gd name="T20" fmla="*/ 2147483646 w 434"/>
                <a:gd name="T21" fmla="*/ 2147483646 h 272"/>
                <a:gd name="T22" fmla="*/ 2147483646 w 434"/>
                <a:gd name="T23" fmla="*/ 2147483646 h 272"/>
                <a:gd name="T24" fmla="*/ 2147483646 w 434"/>
                <a:gd name="T25" fmla="*/ 2147483646 h 272"/>
                <a:gd name="T26" fmla="*/ 2147483646 w 434"/>
                <a:gd name="T27" fmla="*/ 2147483646 h 272"/>
                <a:gd name="T28" fmla="*/ 2147483646 w 434"/>
                <a:gd name="T29" fmla="*/ 2147483646 h 272"/>
                <a:gd name="T30" fmla="*/ 2147483646 w 434"/>
                <a:gd name="T31" fmla="*/ 2147483646 h 272"/>
                <a:gd name="T32" fmla="*/ 0 w 434"/>
                <a:gd name="T33" fmla="*/ 2147483646 h 272"/>
                <a:gd name="T34" fmla="*/ 2147483646 w 434"/>
                <a:gd name="T35" fmla="*/ 2147483646 h 272"/>
                <a:gd name="T36" fmla="*/ 2147483646 w 434"/>
                <a:gd name="T37" fmla="*/ 2147483646 h 272"/>
                <a:gd name="T38" fmla="*/ 2147483646 w 434"/>
                <a:gd name="T39" fmla="*/ 2147483646 h 272"/>
                <a:gd name="T40" fmla="*/ 2147483646 w 434"/>
                <a:gd name="T41" fmla="*/ 2147483646 h 272"/>
                <a:gd name="T42" fmla="*/ 2147483646 w 434"/>
                <a:gd name="T43" fmla="*/ 2147483646 h 272"/>
                <a:gd name="T44" fmla="*/ 2147483646 w 434"/>
                <a:gd name="T45" fmla="*/ 2147483646 h 272"/>
                <a:gd name="T46" fmla="*/ 2147483646 w 434"/>
                <a:gd name="T47" fmla="*/ 2147483646 h 272"/>
                <a:gd name="T48" fmla="*/ 2147483646 w 434"/>
                <a:gd name="T49" fmla="*/ 2147483646 h 272"/>
                <a:gd name="T50" fmla="*/ 2147483646 w 434"/>
                <a:gd name="T51" fmla="*/ 2147483646 h 272"/>
                <a:gd name="T52" fmla="*/ 2147483646 w 434"/>
                <a:gd name="T53" fmla="*/ 2147483646 h 272"/>
                <a:gd name="T54" fmla="*/ 2147483646 w 434"/>
                <a:gd name="T55" fmla="*/ 2147483646 h 272"/>
                <a:gd name="T56" fmla="*/ 2147483646 w 434"/>
                <a:gd name="T57" fmla="*/ 2147483646 h 272"/>
                <a:gd name="T58" fmla="*/ 2147483646 w 434"/>
                <a:gd name="T59" fmla="*/ 2147483646 h 272"/>
                <a:gd name="T60" fmla="*/ 2147483646 w 434"/>
                <a:gd name="T61" fmla="*/ 2147483646 h 272"/>
                <a:gd name="T62" fmla="*/ 2147483646 w 434"/>
                <a:gd name="T63" fmla="*/ 2147483646 h 272"/>
                <a:gd name="T64" fmla="*/ 2147483646 w 434"/>
                <a:gd name="T65" fmla="*/ 2147483646 h 272"/>
                <a:gd name="T66" fmla="*/ 2147483646 w 434"/>
                <a:gd name="T67" fmla="*/ 2147483646 h 272"/>
                <a:gd name="T68" fmla="*/ 2147483646 w 434"/>
                <a:gd name="T69" fmla="*/ 2147483646 h 272"/>
                <a:gd name="T70" fmla="*/ 2147483646 w 434"/>
                <a:gd name="T71" fmla="*/ 2147483646 h 272"/>
                <a:gd name="T72" fmla="*/ 2147483646 w 434"/>
                <a:gd name="T73" fmla="*/ 2147483646 h 272"/>
                <a:gd name="T74" fmla="*/ 2147483646 w 434"/>
                <a:gd name="T75" fmla="*/ 2147483646 h 272"/>
                <a:gd name="T76" fmla="*/ 2147483646 w 434"/>
                <a:gd name="T77" fmla="*/ 2147483646 h 272"/>
                <a:gd name="T78" fmla="*/ 2147483646 w 434"/>
                <a:gd name="T79" fmla="*/ 2147483646 h 272"/>
                <a:gd name="T80" fmla="*/ 2147483646 w 434"/>
                <a:gd name="T81" fmla="*/ 2147483646 h 272"/>
                <a:gd name="T82" fmla="*/ 2147483646 w 434"/>
                <a:gd name="T83" fmla="*/ 2147483646 h 272"/>
                <a:gd name="T84" fmla="*/ 2147483646 w 434"/>
                <a:gd name="T85" fmla="*/ 2147483646 h 272"/>
                <a:gd name="T86" fmla="*/ 2147483646 w 434"/>
                <a:gd name="T87" fmla="*/ 2147483646 h 272"/>
                <a:gd name="T88" fmla="*/ 2147483646 w 434"/>
                <a:gd name="T89" fmla="*/ 2147483646 h 272"/>
                <a:gd name="T90" fmla="*/ 2147483646 w 434"/>
                <a:gd name="T91" fmla="*/ 2147483646 h 272"/>
                <a:gd name="T92" fmla="*/ 2147483646 w 434"/>
                <a:gd name="T93" fmla="*/ 2147483646 h 272"/>
                <a:gd name="T94" fmla="*/ 2147483646 w 434"/>
                <a:gd name="T95" fmla="*/ 2147483646 h 272"/>
                <a:gd name="T96" fmla="*/ 2147483646 w 434"/>
                <a:gd name="T97" fmla="*/ 2147483646 h 272"/>
                <a:gd name="T98" fmla="*/ 2147483646 w 434"/>
                <a:gd name="T99" fmla="*/ 2147483646 h 272"/>
                <a:gd name="T100" fmla="*/ 2147483646 w 434"/>
                <a:gd name="T101" fmla="*/ 2147483646 h 2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34" h="272">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7" name="上海"/>
            <p:cNvSpPr>
              <a:spLocks/>
            </p:cNvSpPr>
            <p:nvPr/>
          </p:nvSpPr>
          <p:spPr bwMode="auto">
            <a:xfrm>
              <a:off x="6718300" y="3933825"/>
              <a:ext cx="125413" cy="109538"/>
            </a:xfrm>
            <a:custGeom>
              <a:avLst/>
              <a:gdLst>
                <a:gd name="T0" fmla="*/ 2147483646 w 68"/>
                <a:gd name="T1" fmla="*/ 2147483646 h 60"/>
                <a:gd name="T2" fmla="*/ 2147483646 w 68"/>
                <a:gd name="T3" fmla="*/ 2147483646 h 60"/>
                <a:gd name="T4" fmla="*/ 2147483646 w 68"/>
                <a:gd name="T5" fmla="*/ 2147483646 h 60"/>
                <a:gd name="T6" fmla="*/ 2147483646 w 68"/>
                <a:gd name="T7" fmla="*/ 2147483646 h 60"/>
                <a:gd name="T8" fmla="*/ 2147483646 w 68"/>
                <a:gd name="T9" fmla="*/ 2147483646 h 60"/>
                <a:gd name="T10" fmla="*/ 2147483646 w 68"/>
                <a:gd name="T11" fmla="*/ 2147483646 h 60"/>
                <a:gd name="T12" fmla="*/ 2147483646 w 68"/>
                <a:gd name="T13" fmla="*/ 2147483646 h 60"/>
                <a:gd name="T14" fmla="*/ 2147483646 w 68"/>
                <a:gd name="T15" fmla="*/ 2147483646 h 60"/>
                <a:gd name="T16" fmla="*/ 2147483646 w 68"/>
                <a:gd name="T17" fmla="*/ 0 h 60"/>
                <a:gd name="T18" fmla="*/ 2147483646 w 68"/>
                <a:gd name="T19" fmla="*/ 0 h 60"/>
                <a:gd name="T20" fmla="*/ 2147483646 w 68"/>
                <a:gd name="T21" fmla="*/ 0 h 60"/>
                <a:gd name="T22" fmla="*/ 2147483646 w 68"/>
                <a:gd name="T23" fmla="*/ 2147483646 h 60"/>
                <a:gd name="T24" fmla="*/ 2147483646 w 68"/>
                <a:gd name="T25" fmla="*/ 2147483646 h 60"/>
                <a:gd name="T26" fmla="*/ 2147483646 w 68"/>
                <a:gd name="T27" fmla="*/ 2147483646 h 60"/>
                <a:gd name="T28" fmla="*/ 2147483646 w 68"/>
                <a:gd name="T29" fmla="*/ 2147483646 h 60"/>
                <a:gd name="T30" fmla="*/ 2147483646 w 68"/>
                <a:gd name="T31" fmla="*/ 2147483646 h 60"/>
                <a:gd name="T32" fmla="*/ 0 w 68"/>
                <a:gd name="T33" fmla="*/ 2147483646 h 60"/>
                <a:gd name="T34" fmla="*/ 2147483646 w 68"/>
                <a:gd name="T35" fmla="*/ 2147483646 h 60"/>
                <a:gd name="T36" fmla="*/ 2147483646 w 68"/>
                <a:gd name="T37" fmla="*/ 2147483646 h 60"/>
                <a:gd name="T38" fmla="*/ 2147483646 w 68"/>
                <a:gd name="T39" fmla="*/ 2147483646 h 60"/>
                <a:gd name="T40" fmla="*/ 2147483646 w 68"/>
                <a:gd name="T41" fmla="*/ 2147483646 h 60"/>
                <a:gd name="T42" fmla="*/ 2147483646 w 68"/>
                <a:gd name="T43" fmla="*/ 2147483646 h 60"/>
                <a:gd name="T44" fmla="*/ 2147483646 w 68"/>
                <a:gd name="T45" fmla="*/ 2147483646 h 60"/>
                <a:gd name="T46" fmla="*/ 2147483646 w 68"/>
                <a:gd name="T47" fmla="*/ 2147483646 h 60"/>
                <a:gd name="T48" fmla="*/ 2147483646 w 68"/>
                <a:gd name="T49" fmla="*/ 2147483646 h 60"/>
                <a:gd name="T50" fmla="*/ 2147483646 w 68"/>
                <a:gd name="T51" fmla="*/ 2147483646 h 60"/>
                <a:gd name="T52" fmla="*/ 2147483646 w 68"/>
                <a:gd name="T53" fmla="*/ 2147483646 h 60"/>
                <a:gd name="T54" fmla="*/ 2147483646 w 68"/>
                <a:gd name="T55" fmla="*/ 2147483646 h 60"/>
                <a:gd name="T56" fmla="*/ 2147483646 w 68"/>
                <a:gd name="T57" fmla="*/ 2147483646 h 60"/>
                <a:gd name="T58" fmla="*/ 2147483646 w 68"/>
                <a:gd name="T59" fmla="*/ 2147483646 h 60"/>
                <a:gd name="T60" fmla="*/ 2147483646 w 68"/>
                <a:gd name="T61" fmla="*/ 2147483646 h 60"/>
                <a:gd name="T62" fmla="*/ 2147483646 w 68"/>
                <a:gd name="T63" fmla="*/ 2147483646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6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8" name="江苏"/>
            <p:cNvSpPr>
              <a:spLocks/>
            </p:cNvSpPr>
            <p:nvPr/>
          </p:nvSpPr>
          <p:spPr bwMode="auto">
            <a:xfrm>
              <a:off x="6137275" y="3513138"/>
              <a:ext cx="692150" cy="533400"/>
            </a:xfrm>
            <a:custGeom>
              <a:avLst/>
              <a:gdLst>
                <a:gd name="T0" fmla="*/ 2147483646 w 378"/>
                <a:gd name="T1" fmla="*/ 2147483646 h 292"/>
                <a:gd name="T2" fmla="*/ 2147483646 w 378"/>
                <a:gd name="T3" fmla="*/ 2147483646 h 292"/>
                <a:gd name="T4" fmla="*/ 2147483646 w 378"/>
                <a:gd name="T5" fmla="*/ 2147483646 h 292"/>
                <a:gd name="T6" fmla="*/ 2147483646 w 378"/>
                <a:gd name="T7" fmla="*/ 2147483646 h 292"/>
                <a:gd name="T8" fmla="*/ 2147483646 w 378"/>
                <a:gd name="T9" fmla="*/ 2147483646 h 292"/>
                <a:gd name="T10" fmla="*/ 2147483646 w 378"/>
                <a:gd name="T11" fmla="*/ 0 h 292"/>
                <a:gd name="T12" fmla="*/ 2147483646 w 378"/>
                <a:gd name="T13" fmla="*/ 2147483646 h 292"/>
                <a:gd name="T14" fmla="*/ 2147483646 w 378"/>
                <a:gd name="T15" fmla="*/ 2147483646 h 292"/>
                <a:gd name="T16" fmla="*/ 2147483646 w 378"/>
                <a:gd name="T17" fmla="*/ 2147483646 h 292"/>
                <a:gd name="T18" fmla="*/ 2147483646 w 378"/>
                <a:gd name="T19" fmla="*/ 2147483646 h 292"/>
                <a:gd name="T20" fmla="*/ 2147483646 w 378"/>
                <a:gd name="T21" fmla="*/ 2147483646 h 292"/>
                <a:gd name="T22" fmla="*/ 2147483646 w 378"/>
                <a:gd name="T23" fmla="*/ 2147483646 h 292"/>
                <a:gd name="T24" fmla="*/ 2147483646 w 378"/>
                <a:gd name="T25" fmla="*/ 2147483646 h 292"/>
                <a:gd name="T26" fmla="*/ 2147483646 w 378"/>
                <a:gd name="T27" fmla="*/ 2147483646 h 292"/>
                <a:gd name="T28" fmla="*/ 2147483646 w 378"/>
                <a:gd name="T29" fmla="*/ 2147483646 h 292"/>
                <a:gd name="T30" fmla="*/ 2147483646 w 378"/>
                <a:gd name="T31" fmla="*/ 2147483646 h 292"/>
                <a:gd name="T32" fmla="*/ 2147483646 w 378"/>
                <a:gd name="T33" fmla="*/ 2147483646 h 292"/>
                <a:gd name="T34" fmla="*/ 2147483646 w 378"/>
                <a:gd name="T35" fmla="*/ 2147483646 h 292"/>
                <a:gd name="T36" fmla="*/ 2147483646 w 378"/>
                <a:gd name="T37" fmla="*/ 2147483646 h 292"/>
                <a:gd name="T38" fmla="*/ 2147483646 w 378"/>
                <a:gd name="T39" fmla="*/ 2147483646 h 292"/>
                <a:gd name="T40" fmla="*/ 2147483646 w 378"/>
                <a:gd name="T41" fmla="*/ 2147483646 h 292"/>
                <a:gd name="T42" fmla="*/ 2147483646 w 378"/>
                <a:gd name="T43" fmla="*/ 2147483646 h 292"/>
                <a:gd name="T44" fmla="*/ 2147483646 w 378"/>
                <a:gd name="T45" fmla="*/ 2147483646 h 292"/>
                <a:gd name="T46" fmla="*/ 2147483646 w 378"/>
                <a:gd name="T47" fmla="*/ 2147483646 h 292"/>
                <a:gd name="T48" fmla="*/ 2147483646 w 378"/>
                <a:gd name="T49" fmla="*/ 2147483646 h 292"/>
                <a:gd name="T50" fmla="*/ 2147483646 w 378"/>
                <a:gd name="T51" fmla="*/ 2147483646 h 292"/>
                <a:gd name="T52" fmla="*/ 2147483646 w 378"/>
                <a:gd name="T53" fmla="*/ 2147483646 h 292"/>
                <a:gd name="T54" fmla="*/ 2147483646 w 378"/>
                <a:gd name="T55" fmla="*/ 2147483646 h 292"/>
                <a:gd name="T56" fmla="*/ 2147483646 w 378"/>
                <a:gd name="T57" fmla="*/ 2147483646 h 292"/>
                <a:gd name="T58" fmla="*/ 2147483646 w 378"/>
                <a:gd name="T59" fmla="*/ 2147483646 h 292"/>
                <a:gd name="T60" fmla="*/ 2147483646 w 378"/>
                <a:gd name="T61" fmla="*/ 2147483646 h 292"/>
                <a:gd name="T62" fmla="*/ 2147483646 w 378"/>
                <a:gd name="T63" fmla="*/ 2147483646 h 292"/>
                <a:gd name="T64" fmla="*/ 2147483646 w 378"/>
                <a:gd name="T65" fmla="*/ 2147483646 h 292"/>
                <a:gd name="T66" fmla="*/ 2147483646 w 378"/>
                <a:gd name="T67" fmla="*/ 2147483646 h 292"/>
                <a:gd name="T68" fmla="*/ 2147483646 w 378"/>
                <a:gd name="T69" fmla="*/ 2147483646 h 292"/>
                <a:gd name="T70" fmla="*/ 2147483646 w 378"/>
                <a:gd name="T71" fmla="*/ 2147483646 h 292"/>
                <a:gd name="T72" fmla="*/ 2147483646 w 378"/>
                <a:gd name="T73" fmla="*/ 2147483646 h 292"/>
                <a:gd name="T74" fmla="*/ 2147483646 w 378"/>
                <a:gd name="T75" fmla="*/ 2147483646 h 292"/>
                <a:gd name="T76" fmla="*/ 2147483646 w 378"/>
                <a:gd name="T77" fmla="*/ 2147483646 h 292"/>
                <a:gd name="T78" fmla="*/ 2147483646 w 378"/>
                <a:gd name="T79" fmla="*/ 2147483646 h 292"/>
                <a:gd name="T80" fmla="*/ 2147483646 w 378"/>
                <a:gd name="T81" fmla="*/ 2147483646 h 292"/>
                <a:gd name="T82" fmla="*/ 2147483646 w 378"/>
                <a:gd name="T83" fmla="*/ 2147483646 h 292"/>
                <a:gd name="T84" fmla="*/ 2147483646 w 378"/>
                <a:gd name="T85" fmla="*/ 2147483646 h 292"/>
                <a:gd name="T86" fmla="*/ 2147483646 w 378"/>
                <a:gd name="T87" fmla="*/ 2147483646 h 292"/>
                <a:gd name="T88" fmla="*/ 2147483646 w 378"/>
                <a:gd name="T89" fmla="*/ 2147483646 h 292"/>
                <a:gd name="T90" fmla="*/ 2147483646 w 378"/>
                <a:gd name="T91" fmla="*/ 2147483646 h 292"/>
                <a:gd name="T92" fmla="*/ 2147483646 w 378"/>
                <a:gd name="T93" fmla="*/ 2147483646 h 292"/>
                <a:gd name="T94" fmla="*/ 2147483646 w 378"/>
                <a:gd name="T95" fmla="*/ 2147483646 h 292"/>
                <a:gd name="T96" fmla="*/ 2147483646 w 378"/>
                <a:gd name="T97" fmla="*/ 2147483646 h 292"/>
                <a:gd name="T98" fmla="*/ 2147483646 w 378"/>
                <a:gd name="T99" fmla="*/ 2147483646 h 292"/>
                <a:gd name="T100" fmla="*/ 2147483646 w 378"/>
                <a:gd name="T101" fmla="*/ 2147483646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78" h="292">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19" name="河北"/>
            <p:cNvSpPr>
              <a:spLocks/>
            </p:cNvSpPr>
            <p:nvPr/>
          </p:nvSpPr>
          <p:spPr bwMode="auto">
            <a:xfrm>
              <a:off x="5776913" y="2492375"/>
              <a:ext cx="642937" cy="917575"/>
            </a:xfrm>
            <a:custGeom>
              <a:avLst/>
              <a:gdLst>
                <a:gd name="T0" fmla="*/ 2147483646 w 352"/>
                <a:gd name="T1" fmla="*/ 2147483646 h 502"/>
                <a:gd name="T2" fmla="*/ 2147483646 w 352"/>
                <a:gd name="T3" fmla="*/ 2147483646 h 502"/>
                <a:gd name="T4" fmla="*/ 2147483646 w 352"/>
                <a:gd name="T5" fmla="*/ 2147483646 h 502"/>
                <a:gd name="T6" fmla="*/ 2147483646 w 352"/>
                <a:gd name="T7" fmla="*/ 2147483646 h 502"/>
                <a:gd name="T8" fmla="*/ 2147483646 w 352"/>
                <a:gd name="T9" fmla="*/ 2147483646 h 502"/>
                <a:gd name="T10" fmla="*/ 2147483646 w 352"/>
                <a:gd name="T11" fmla="*/ 2147483646 h 502"/>
                <a:gd name="T12" fmla="*/ 2147483646 w 352"/>
                <a:gd name="T13" fmla="*/ 2147483646 h 502"/>
                <a:gd name="T14" fmla="*/ 2147483646 w 352"/>
                <a:gd name="T15" fmla="*/ 2147483646 h 502"/>
                <a:gd name="T16" fmla="*/ 2147483646 w 352"/>
                <a:gd name="T17" fmla="*/ 2147483646 h 502"/>
                <a:gd name="T18" fmla="*/ 2147483646 w 352"/>
                <a:gd name="T19" fmla="*/ 2147483646 h 502"/>
                <a:gd name="T20" fmla="*/ 2147483646 w 352"/>
                <a:gd name="T21" fmla="*/ 2147483646 h 502"/>
                <a:gd name="T22" fmla="*/ 2147483646 w 352"/>
                <a:gd name="T23" fmla="*/ 2147483646 h 502"/>
                <a:gd name="T24" fmla="*/ 2147483646 w 352"/>
                <a:gd name="T25" fmla="*/ 2147483646 h 502"/>
                <a:gd name="T26" fmla="*/ 2147483646 w 352"/>
                <a:gd name="T27" fmla="*/ 2147483646 h 502"/>
                <a:gd name="T28" fmla="*/ 2147483646 w 352"/>
                <a:gd name="T29" fmla="*/ 2147483646 h 502"/>
                <a:gd name="T30" fmla="*/ 2147483646 w 352"/>
                <a:gd name="T31" fmla="*/ 2147483646 h 502"/>
                <a:gd name="T32" fmla="*/ 2147483646 w 352"/>
                <a:gd name="T33" fmla="*/ 2147483646 h 502"/>
                <a:gd name="T34" fmla="*/ 2147483646 w 352"/>
                <a:gd name="T35" fmla="*/ 2147483646 h 502"/>
                <a:gd name="T36" fmla="*/ 2147483646 w 352"/>
                <a:gd name="T37" fmla="*/ 2147483646 h 502"/>
                <a:gd name="T38" fmla="*/ 2147483646 w 352"/>
                <a:gd name="T39" fmla="*/ 2147483646 h 502"/>
                <a:gd name="T40" fmla="*/ 2147483646 w 352"/>
                <a:gd name="T41" fmla="*/ 2147483646 h 502"/>
                <a:gd name="T42" fmla="*/ 2147483646 w 352"/>
                <a:gd name="T43" fmla="*/ 2147483646 h 502"/>
                <a:gd name="T44" fmla="*/ 2147483646 w 352"/>
                <a:gd name="T45" fmla="*/ 2147483646 h 502"/>
                <a:gd name="T46" fmla="*/ 2147483646 w 352"/>
                <a:gd name="T47" fmla="*/ 2147483646 h 502"/>
                <a:gd name="T48" fmla="*/ 2147483646 w 352"/>
                <a:gd name="T49" fmla="*/ 2147483646 h 502"/>
                <a:gd name="T50" fmla="*/ 2147483646 w 352"/>
                <a:gd name="T51" fmla="*/ 2147483646 h 502"/>
                <a:gd name="T52" fmla="*/ 2147483646 w 352"/>
                <a:gd name="T53" fmla="*/ 2147483646 h 502"/>
                <a:gd name="T54" fmla="*/ 2147483646 w 352"/>
                <a:gd name="T55" fmla="*/ 2147483646 h 502"/>
                <a:gd name="T56" fmla="*/ 2147483646 w 352"/>
                <a:gd name="T57" fmla="*/ 2147483646 h 502"/>
                <a:gd name="T58" fmla="*/ 2147483646 w 352"/>
                <a:gd name="T59" fmla="*/ 2147483646 h 502"/>
                <a:gd name="T60" fmla="*/ 2147483646 w 352"/>
                <a:gd name="T61" fmla="*/ 2147483646 h 502"/>
                <a:gd name="T62" fmla="*/ 2147483646 w 352"/>
                <a:gd name="T63" fmla="*/ 2147483646 h 502"/>
                <a:gd name="T64" fmla="*/ 2147483646 w 352"/>
                <a:gd name="T65" fmla="*/ 2147483646 h 502"/>
                <a:gd name="T66" fmla="*/ 2147483646 w 352"/>
                <a:gd name="T67" fmla="*/ 2147483646 h 502"/>
                <a:gd name="T68" fmla="*/ 2147483646 w 352"/>
                <a:gd name="T69" fmla="*/ 2147483646 h 502"/>
                <a:gd name="T70" fmla="*/ 2147483646 w 352"/>
                <a:gd name="T71" fmla="*/ 2147483646 h 502"/>
                <a:gd name="T72" fmla="*/ 2147483646 w 352"/>
                <a:gd name="T73" fmla="*/ 2147483646 h 502"/>
                <a:gd name="T74" fmla="*/ 2147483646 w 352"/>
                <a:gd name="T75" fmla="*/ 2147483646 h 502"/>
                <a:gd name="T76" fmla="*/ 2147483646 w 352"/>
                <a:gd name="T77" fmla="*/ 2147483646 h 502"/>
                <a:gd name="T78" fmla="*/ 2147483646 w 352"/>
                <a:gd name="T79" fmla="*/ 2147483646 h 502"/>
                <a:gd name="T80" fmla="*/ 2147483646 w 352"/>
                <a:gd name="T81" fmla="*/ 2147483646 h 502"/>
                <a:gd name="T82" fmla="*/ 2147483646 w 352"/>
                <a:gd name="T83" fmla="*/ 2147483646 h 502"/>
                <a:gd name="T84" fmla="*/ 2147483646 w 352"/>
                <a:gd name="T85" fmla="*/ 2147483646 h 502"/>
                <a:gd name="T86" fmla="*/ 2147483646 w 352"/>
                <a:gd name="T87" fmla="*/ 2147483646 h 502"/>
                <a:gd name="T88" fmla="*/ 2147483646 w 352"/>
                <a:gd name="T89" fmla="*/ 2147483646 h 502"/>
                <a:gd name="T90" fmla="*/ 2147483646 w 352"/>
                <a:gd name="T91" fmla="*/ 2147483646 h 502"/>
                <a:gd name="T92" fmla="*/ 2147483646 w 352"/>
                <a:gd name="T93" fmla="*/ 2147483646 h 502"/>
                <a:gd name="T94" fmla="*/ 2147483646 w 352"/>
                <a:gd name="T95" fmla="*/ 2147483646 h 502"/>
                <a:gd name="T96" fmla="*/ 2147483646 w 352"/>
                <a:gd name="T97" fmla="*/ 2147483646 h 502"/>
                <a:gd name="T98" fmla="*/ 2147483646 w 352"/>
                <a:gd name="T99" fmla="*/ 2147483646 h 502"/>
                <a:gd name="T100" fmla="*/ 2147483646 w 352"/>
                <a:gd name="T101" fmla="*/ 2147483646 h 502"/>
                <a:gd name="T102" fmla="*/ 2147483646 w 352"/>
                <a:gd name="T103" fmla="*/ 2147483646 h 502"/>
                <a:gd name="T104" fmla="*/ 2147483646 w 352"/>
                <a:gd name="T105" fmla="*/ 2147483646 h 502"/>
                <a:gd name="T106" fmla="*/ 2147483646 w 352"/>
                <a:gd name="T107" fmla="*/ 2147483646 h 502"/>
                <a:gd name="T108" fmla="*/ 2147483646 w 352"/>
                <a:gd name="T109" fmla="*/ 2147483646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52" h="502">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0" name="河南"/>
            <p:cNvSpPr>
              <a:spLocks/>
            </p:cNvSpPr>
            <p:nvPr/>
          </p:nvSpPr>
          <p:spPr bwMode="auto">
            <a:xfrm>
              <a:off x="5483225" y="3373438"/>
              <a:ext cx="676275" cy="669925"/>
            </a:xfrm>
            <a:custGeom>
              <a:avLst/>
              <a:gdLst>
                <a:gd name="T0" fmla="*/ 2147483646 w 370"/>
                <a:gd name="T1" fmla="*/ 2147483646 h 366"/>
                <a:gd name="T2" fmla="*/ 0 w 370"/>
                <a:gd name="T3" fmla="*/ 2147483646 h 366"/>
                <a:gd name="T4" fmla="*/ 2147483646 w 370"/>
                <a:gd name="T5" fmla="*/ 2147483646 h 366"/>
                <a:gd name="T6" fmla="*/ 2147483646 w 370"/>
                <a:gd name="T7" fmla="*/ 2147483646 h 366"/>
                <a:gd name="T8" fmla="*/ 2147483646 w 370"/>
                <a:gd name="T9" fmla="*/ 2147483646 h 366"/>
                <a:gd name="T10" fmla="*/ 2147483646 w 370"/>
                <a:gd name="T11" fmla="*/ 2147483646 h 366"/>
                <a:gd name="T12" fmla="*/ 2147483646 w 370"/>
                <a:gd name="T13" fmla="*/ 2147483646 h 366"/>
                <a:gd name="T14" fmla="*/ 2147483646 w 370"/>
                <a:gd name="T15" fmla="*/ 2147483646 h 366"/>
                <a:gd name="T16" fmla="*/ 2147483646 w 370"/>
                <a:gd name="T17" fmla="*/ 2147483646 h 366"/>
                <a:gd name="T18" fmla="*/ 2147483646 w 370"/>
                <a:gd name="T19" fmla="*/ 2147483646 h 366"/>
                <a:gd name="T20" fmla="*/ 2147483646 w 370"/>
                <a:gd name="T21" fmla="*/ 2147483646 h 366"/>
                <a:gd name="T22" fmla="*/ 2147483646 w 370"/>
                <a:gd name="T23" fmla="*/ 2147483646 h 366"/>
                <a:gd name="T24" fmla="*/ 2147483646 w 370"/>
                <a:gd name="T25" fmla="*/ 2147483646 h 366"/>
                <a:gd name="T26" fmla="*/ 2147483646 w 370"/>
                <a:gd name="T27" fmla="*/ 2147483646 h 366"/>
                <a:gd name="T28" fmla="*/ 2147483646 w 370"/>
                <a:gd name="T29" fmla="*/ 2147483646 h 366"/>
                <a:gd name="T30" fmla="*/ 2147483646 w 370"/>
                <a:gd name="T31" fmla="*/ 2147483646 h 366"/>
                <a:gd name="T32" fmla="*/ 2147483646 w 370"/>
                <a:gd name="T33" fmla="*/ 2147483646 h 366"/>
                <a:gd name="T34" fmla="*/ 2147483646 w 370"/>
                <a:gd name="T35" fmla="*/ 2147483646 h 366"/>
                <a:gd name="T36" fmla="*/ 2147483646 w 370"/>
                <a:gd name="T37" fmla="*/ 2147483646 h 366"/>
                <a:gd name="T38" fmla="*/ 2147483646 w 370"/>
                <a:gd name="T39" fmla="*/ 2147483646 h 366"/>
                <a:gd name="T40" fmla="*/ 2147483646 w 370"/>
                <a:gd name="T41" fmla="*/ 2147483646 h 366"/>
                <a:gd name="T42" fmla="*/ 2147483646 w 370"/>
                <a:gd name="T43" fmla="*/ 2147483646 h 366"/>
                <a:gd name="T44" fmla="*/ 2147483646 w 370"/>
                <a:gd name="T45" fmla="*/ 2147483646 h 366"/>
                <a:gd name="T46" fmla="*/ 2147483646 w 370"/>
                <a:gd name="T47" fmla="*/ 2147483646 h 366"/>
                <a:gd name="T48" fmla="*/ 2147483646 w 370"/>
                <a:gd name="T49" fmla="*/ 2147483646 h 366"/>
                <a:gd name="T50" fmla="*/ 2147483646 w 370"/>
                <a:gd name="T51" fmla="*/ 2147483646 h 366"/>
                <a:gd name="T52" fmla="*/ 2147483646 w 370"/>
                <a:gd name="T53" fmla="*/ 2147483646 h 366"/>
                <a:gd name="T54" fmla="*/ 2147483646 w 370"/>
                <a:gd name="T55" fmla="*/ 2147483646 h 366"/>
                <a:gd name="T56" fmla="*/ 2147483646 w 370"/>
                <a:gd name="T57" fmla="*/ 2147483646 h 366"/>
                <a:gd name="T58" fmla="*/ 2147483646 w 370"/>
                <a:gd name="T59" fmla="*/ 2147483646 h 366"/>
                <a:gd name="T60" fmla="*/ 2147483646 w 370"/>
                <a:gd name="T61" fmla="*/ 2147483646 h 366"/>
                <a:gd name="T62" fmla="*/ 2147483646 w 370"/>
                <a:gd name="T63" fmla="*/ 2147483646 h 366"/>
                <a:gd name="T64" fmla="*/ 2147483646 w 370"/>
                <a:gd name="T65" fmla="*/ 2147483646 h 366"/>
                <a:gd name="T66" fmla="*/ 2147483646 w 370"/>
                <a:gd name="T67" fmla="*/ 2147483646 h 366"/>
                <a:gd name="T68" fmla="*/ 2147483646 w 370"/>
                <a:gd name="T69" fmla="*/ 2147483646 h 366"/>
                <a:gd name="T70" fmla="*/ 2147483646 w 370"/>
                <a:gd name="T71" fmla="*/ 2147483646 h 366"/>
                <a:gd name="T72" fmla="*/ 2147483646 w 370"/>
                <a:gd name="T73" fmla="*/ 2147483646 h 366"/>
                <a:gd name="T74" fmla="*/ 2147483646 w 370"/>
                <a:gd name="T75" fmla="*/ 2147483646 h 366"/>
                <a:gd name="T76" fmla="*/ 2147483646 w 370"/>
                <a:gd name="T77" fmla="*/ 2147483646 h 366"/>
                <a:gd name="T78" fmla="*/ 2147483646 w 370"/>
                <a:gd name="T79" fmla="*/ 2147483646 h 366"/>
                <a:gd name="T80" fmla="*/ 2147483646 w 370"/>
                <a:gd name="T81" fmla="*/ 2147483646 h 366"/>
                <a:gd name="T82" fmla="*/ 2147483646 w 370"/>
                <a:gd name="T83" fmla="*/ 2147483646 h 366"/>
                <a:gd name="T84" fmla="*/ 2147483646 w 370"/>
                <a:gd name="T85" fmla="*/ 2147483646 h 366"/>
                <a:gd name="T86" fmla="*/ 2147483646 w 370"/>
                <a:gd name="T87" fmla="*/ 2147483646 h 366"/>
                <a:gd name="T88" fmla="*/ 2147483646 w 370"/>
                <a:gd name="T89" fmla="*/ 2147483646 h 366"/>
                <a:gd name="T90" fmla="*/ 2147483646 w 370"/>
                <a:gd name="T91" fmla="*/ 2147483646 h 366"/>
                <a:gd name="T92" fmla="*/ 2147483646 w 370"/>
                <a:gd name="T93" fmla="*/ 2147483646 h 366"/>
                <a:gd name="T94" fmla="*/ 2147483646 w 370"/>
                <a:gd name="T95" fmla="*/ 0 h 366"/>
                <a:gd name="T96" fmla="*/ 2147483646 w 370"/>
                <a:gd name="T97" fmla="*/ 2147483646 h 366"/>
                <a:gd name="T98" fmla="*/ 2147483646 w 370"/>
                <a:gd name="T99" fmla="*/ 2147483646 h 366"/>
                <a:gd name="T100" fmla="*/ 2147483646 w 370"/>
                <a:gd name="T101" fmla="*/ 2147483646 h 366"/>
                <a:gd name="T102" fmla="*/ 2147483646 w 370"/>
                <a:gd name="T103" fmla="*/ 2147483646 h 366"/>
                <a:gd name="T104" fmla="*/ 2147483646 w 370"/>
                <a:gd name="T105" fmla="*/ 2147483646 h 366"/>
                <a:gd name="T106" fmla="*/ 2147483646 w 370"/>
                <a:gd name="T107" fmla="*/ 2147483646 h 366"/>
                <a:gd name="T108" fmla="*/ 2147483646 w 370"/>
                <a:gd name="T109" fmla="*/ 2147483646 h 36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0" h="366">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1" name="台湾"/>
            <p:cNvSpPr>
              <a:spLocks/>
            </p:cNvSpPr>
            <p:nvPr/>
          </p:nvSpPr>
          <p:spPr bwMode="auto">
            <a:xfrm>
              <a:off x="6754813" y="4803775"/>
              <a:ext cx="193675" cy="468313"/>
            </a:xfrm>
            <a:custGeom>
              <a:avLst/>
              <a:gdLst>
                <a:gd name="T0" fmla="*/ 2147483646 w 106"/>
                <a:gd name="T1" fmla="*/ 0 h 256"/>
                <a:gd name="T2" fmla="*/ 2147483646 w 106"/>
                <a:gd name="T3" fmla="*/ 0 h 256"/>
                <a:gd name="T4" fmla="*/ 2147483646 w 106"/>
                <a:gd name="T5" fmla="*/ 2147483646 h 256"/>
                <a:gd name="T6" fmla="*/ 2147483646 w 106"/>
                <a:gd name="T7" fmla="*/ 2147483646 h 256"/>
                <a:gd name="T8" fmla="*/ 2147483646 w 106"/>
                <a:gd name="T9" fmla="*/ 2147483646 h 256"/>
                <a:gd name="T10" fmla="*/ 2147483646 w 106"/>
                <a:gd name="T11" fmla="*/ 2147483646 h 256"/>
                <a:gd name="T12" fmla="*/ 2147483646 w 106"/>
                <a:gd name="T13" fmla="*/ 2147483646 h 256"/>
                <a:gd name="T14" fmla="*/ 2147483646 w 106"/>
                <a:gd name="T15" fmla="*/ 2147483646 h 256"/>
                <a:gd name="T16" fmla="*/ 2147483646 w 106"/>
                <a:gd name="T17" fmla="*/ 2147483646 h 256"/>
                <a:gd name="T18" fmla="*/ 0 w 106"/>
                <a:gd name="T19" fmla="*/ 2147483646 h 256"/>
                <a:gd name="T20" fmla="*/ 2147483646 w 106"/>
                <a:gd name="T21" fmla="*/ 2147483646 h 256"/>
                <a:gd name="T22" fmla="*/ 2147483646 w 106"/>
                <a:gd name="T23" fmla="*/ 2147483646 h 256"/>
                <a:gd name="T24" fmla="*/ 2147483646 w 106"/>
                <a:gd name="T25" fmla="*/ 2147483646 h 256"/>
                <a:gd name="T26" fmla="*/ 2147483646 w 106"/>
                <a:gd name="T27" fmla="*/ 2147483646 h 256"/>
                <a:gd name="T28" fmla="*/ 2147483646 w 106"/>
                <a:gd name="T29" fmla="*/ 2147483646 h 256"/>
                <a:gd name="T30" fmla="*/ 2147483646 w 106"/>
                <a:gd name="T31" fmla="*/ 2147483646 h 256"/>
                <a:gd name="T32" fmla="*/ 2147483646 w 106"/>
                <a:gd name="T33" fmla="*/ 2147483646 h 256"/>
                <a:gd name="T34" fmla="*/ 2147483646 w 106"/>
                <a:gd name="T35" fmla="*/ 2147483646 h 256"/>
                <a:gd name="T36" fmla="*/ 2147483646 w 106"/>
                <a:gd name="T37" fmla="*/ 2147483646 h 256"/>
                <a:gd name="T38" fmla="*/ 2147483646 w 106"/>
                <a:gd name="T39" fmla="*/ 2147483646 h 256"/>
                <a:gd name="T40" fmla="*/ 2147483646 w 106"/>
                <a:gd name="T41" fmla="*/ 2147483646 h 256"/>
                <a:gd name="T42" fmla="*/ 2147483646 w 106"/>
                <a:gd name="T43" fmla="*/ 2147483646 h 256"/>
                <a:gd name="T44" fmla="*/ 2147483646 w 106"/>
                <a:gd name="T45" fmla="*/ 2147483646 h 256"/>
                <a:gd name="T46" fmla="*/ 2147483646 w 106"/>
                <a:gd name="T47" fmla="*/ 2147483646 h 256"/>
                <a:gd name="T48" fmla="*/ 2147483646 w 106"/>
                <a:gd name="T49" fmla="*/ 2147483646 h 256"/>
                <a:gd name="T50" fmla="*/ 2147483646 w 106"/>
                <a:gd name="T51" fmla="*/ 2147483646 h 256"/>
                <a:gd name="T52" fmla="*/ 2147483646 w 106"/>
                <a:gd name="T53" fmla="*/ 2147483646 h 256"/>
                <a:gd name="T54" fmla="*/ 2147483646 w 106"/>
                <a:gd name="T55" fmla="*/ 2147483646 h 256"/>
                <a:gd name="T56" fmla="*/ 2147483646 w 106"/>
                <a:gd name="T57" fmla="*/ 2147483646 h 256"/>
                <a:gd name="T58" fmla="*/ 2147483646 w 106"/>
                <a:gd name="T59" fmla="*/ 2147483646 h 256"/>
                <a:gd name="T60" fmla="*/ 2147483646 w 106"/>
                <a:gd name="T61" fmla="*/ 2147483646 h 256"/>
                <a:gd name="T62" fmla="*/ 2147483646 w 106"/>
                <a:gd name="T63" fmla="*/ 2147483646 h 256"/>
                <a:gd name="T64" fmla="*/ 2147483646 w 106"/>
                <a:gd name="T65" fmla="*/ 2147483646 h 256"/>
                <a:gd name="T66" fmla="*/ 2147483646 w 106"/>
                <a:gd name="T67" fmla="*/ 2147483646 h 256"/>
                <a:gd name="T68" fmla="*/ 2147483646 w 106"/>
                <a:gd name="T69" fmla="*/ 2147483646 h 256"/>
                <a:gd name="T70" fmla="*/ 2147483646 w 106"/>
                <a:gd name="T71" fmla="*/ 2147483646 h 256"/>
                <a:gd name="T72" fmla="*/ 2147483646 w 106"/>
                <a:gd name="T73" fmla="*/ 2147483646 h 256"/>
                <a:gd name="T74" fmla="*/ 2147483646 w 106"/>
                <a:gd name="T75" fmla="*/ 2147483646 h 256"/>
                <a:gd name="T76" fmla="*/ 2147483646 w 106"/>
                <a:gd name="T77" fmla="*/ 2147483646 h 256"/>
                <a:gd name="T78" fmla="*/ 2147483646 w 106"/>
                <a:gd name="T79" fmla="*/ 2147483646 h 256"/>
                <a:gd name="T80" fmla="*/ 2147483646 w 106"/>
                <a:gd name="T81" fmla="*/ 2147483646 h 256"/>
                <a:gd name="T82" fmla="*/ 2147483646 w 106"/>
                <a:gd name="T83" fmla="*/ 2147483646 h 256"/>
                <a:gd name="T84" fmla="*/ 2147483646 w 106"/>
                <a:gd name="T85" fmla="*/ 2147483646 h 256"/>
                <a:gd name="T86" fmla="*/ 2147483646 w 106"/>
                <a:gd name="T87" fmla="*/ 2147483646 h 256"/>
                <a:gd name="T88" fmla="*/ 2147483646 w 106"/>
                <a:gd name="T89" fmla="*/ 0 h 2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6" h="256">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422" name="海南"/>
            <p:cNvSpPr>
              <a:spLocks/>
            </p:cNvSpPr>
            <p:nvPr/>
          </p:nvSpPr>
          <p:spPr bwMode="auto">
            <a:xfrm>
              <a:off x="5330825" y="5634038"/>
              <a:ext cx="292100" cy="255587"/>
            </a:xfrm>
            <a:custGeom>
              <a:avLst/>
              <a:gdLst>
                <a:gd name="T0" fmla="*/ 2147483646 w 160"/>
                <a:gd name="T1" fmla="*/ 2147483646 h 140"/>
                <a:gd name="T2" fmla="*/ 2147483646 w 160"/>
                <a:gd name="T3" fmla="*/ 2147483646 h 140"/>
                <a:gd name="T4" fmla="*/ 2147483646 w 160"/>
                <a:gd name="T5" fmla="*/ 2147483646 h 140"/>
                <a:gd name="T6" fmla="*/ 2147483646 w 160"/>
                <a:gd name="T7" fmla="*/ 2147483646 h 140"/>
                <a:gd name="T8" fmla="*/ 2147483646 w 160"/>
                <a:gd name="T9" fmla="*/ 2147483646 h 140"/>
                <a:gd name="T10" fmla="*/ 2147483646 w 160"/>
                <a:gd name="T11" fmla="*/ 2147483646 h 140"/>
                <a:gd name="T12" fmla="*/ 2147483646 w 160"/>
                <a:gd name="T13" fmla="*/ 2147483646 h 140"/>
                <a:gd name="T14" fmla="*/ 2147483646 w 160"/>
                <a:gd name="T15" fmla="*/ 2147483646 h 140"/>
                <a:gd name="T16" fmla="*/ 2147483646 w 160"/>
                <a:gd name="T17" fmla="*/ 2147483646 h 140"/>
                <a:gd name="T18" fmla="*/ 2147483646 w 160"/>
                <a:gd name="T19" fmla="*/ 2147483646 h 140"/>
                <a:gd name="T20" fmla="*/ 2147483646 w 160"/>
                <a:gd name="T21" fmla="*/ 2147483646 h 140"/>
                <a:gd name="T22" fmla="*/ 2147483646 w 160"/>
                <a:gd name="T23" fmla="*/ 2147483646 h 140"/>
                <a:gd name="T24" fmla="*/ 2147483646 w 160"/>
                <a:gd name="T25" fmla="*/ 2147483646 h 140"/>
                <a:gd name="T26" fmla="*/ 0 w 160"/>
                <a:gd name="T27" fmla="*/ 2147483646 h 140"/>
                <a:gd name="T28" fmla="*/ 2147483646 w 160"/>
                <a:gd name="T29" fmla="*/ 2147483646 h 140"/>
                <a:gd name="T30" fmla="*/ 2147483646 w 160"/>
                <a:gd name="T31" fmla="*/ 2147483646 h 140"/>
                <a:gd name="T32" fmla="*/ 2147483646 w 160"/>
                <a:gd name="T33" fmla="*/ 2147483646 h 140"/>
                <a:gd name="T34" fmla="*/ 2147483646 w 160"/>
                <a:gd name="T35" fmla="*/ 2147483646 h 140"/>
                <a:gd name="T36" fmla="*/ 2147483646 w 160"/>
                <a:gd name="T37" fmla="*/ 2147483646 h 140"/>
                <a:gd name="T38" fmla="*/ 2147483646 w 160"/>
                <a:gd name="T39" fmla="*/ 2147483646 h 140"/>
                <a:gd name="T40" fmla="*/ 2147483646 w 160"/>
                <a:gd name="T41" fmla="*/ 2147483646 h 140"/>
                <a:gd name="T42" fmla="*/ 2147483646 w 160"/>
                <a:gd name="T43" fmla="*/ 2147483646 h 140"/>
                <a:gd name="T44" fmla="*/ 2147483646 w 160"/>
                <a:gd name="T45" fmla="*/ 2147483646 h 140"/>
                <a:gd name="T46" fmla="*/ 2147483646 w 160"/>
                <a:gd name="T47" fmla="*/ 2147483646 h 140"/>
                <a:gd name="T48" fmla="*/ 2147483646 w 160"/>
                <a:gd name="T49" fmla="*/ 2147483646 h 140"/>
                <a:gd name="T50" fmla="*/ 2147483646 w 160"/>
                <a:gd name="T51" fmla="*/ 2147483646 h 140"/>
                <a:gd name="T52" fmla="*/ 2147483646 w 160"/>
                <a:gd name="T53" fmla="*/ 2147483646 h 140"/>
                <a:gd name="T54" fmla="*/ 2147483646 w 160"/>
                <a:gd name="T55" fmla="*/ 2147483646 h 140"/>
                <a:gd name="T56" fmla="*/ 2147483646 w 160"/>
                <a:gd name="T57" fmla="*/ 2147483646 h 140"/>
                <a:gd name="T58" fmla="*/ 2147483646 w 160"/>
                <a:gd name="T59" fmla="*/ 2147483646 h 140"/>
                <a:gd name="T60" fmla="*/ 2147483646 w 160"/>
                <a:gd name="T61" fmla="*/ 2147483646 h 140"/>
                <a:gd name="T62" fmla="*/ 2147483646 w 160"/>
                <a:gd name="T63" fmla="*/ 2147483646 h 140"/>
                <a:gd name="T64" fmla="*/ 2147483646 w 160"/>
                <a:gd name="T65" fmla="*/ 2147483646 h 140"/>
                <a:gd name="T66" fmla="*/ 2147483646 w 160"/>
                <a:gd name="T67" fmla="*/ 2147483646 h 140"/>
                <a:gd name="T68" fmla="*/ 2147483646 w 160"/>
                <a:gd name="T69" fmla="*/ 2147483646 h 140"/>
                <a:gd name="T70" fmla="*/ 2147483646 w 160"/>
                <a:gd name="T71" fmla="*/ 2147483646 h 140"/>
                <a:gd name="T72" fmla="*/ 2147483646 w 160"/>
                <a:gd name="T73" fmla="*/ 2147483646 h 140"/>
                <a:gd name="T74" fmla="*/ 2147483646 w 160"/>
                <a:gd name="T75" fmla="*/ 2147483646 h 140"/>
                <a:gd name="T76" fmla="*/ 2147483646 w 160"/>
                <a:gd name="T77" fmla="*/ 2147483646 h 140"/>
                <a:gd name="T78" fmla="*/ 2147483646 w 160"/>
                <a:gd name="T79" fmla="*/ 2147483646 h 140"/>
                <a:gd name="T80" fmla="*/ 2147483646 w 160"/>
                <a:gd name="T81" fmla="*/ 2147483646 h 140"/>
                <a:gd name="T82" fmla="*/ 2147483646 w 160"/>
                <a:gd name="T83" fmla="*/ 0 h 140"/>
                <a:gd name="T84" fmla="*/ 2147483646 w 160"/>
                <a:gd name="T85" fmla="*/ 2147483646 h 140"/>
                <a:gd name="T86" fmla="*/ 2147483646 w 160"/>
                <a:gd name="T87" fmla="*/ 2147483646 h 140"/>
                <a:gd name="T88" fmla="*/ 2147483646 w 160"/>
                <a:gd name="T89" fmla="*/ 2147483646 h 140"/>
                <a:gd name="T90" fmla="*/ 2147483646 w 160"/>
                <a:gd name="T91" fmla="*/ 2147483646 h 140"/>
                <a:gd name="T92" fmla="*/ 2147483646 w 160"/>
                <a:gd name="T93" fmla="*/ 2147483646 h 140"/>
                <a:gd name="T94" fmla="*/ 2147483646 w 160"/>
                <a:gd name="T95" fmla="*/ 2147483646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0" h="14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cxnSp>
        <p:nvCxnSpPr>
          <p:cNvPr id="49" name="Straight Connector 363"/>
          <p:cNvCxnSpPr/>
          <p:nvPr/>
        </p:nvCxnSpPr>
        <p:spPr>
          <a:xfrm rot="5400000">
            <a:off x="3579813" y="3124200"/>
            <a:ext cx="3643312" cy="1588"/>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370"/>
          <p:cNvCxnSpPr/>
          <p:nvPr/>
        </p:nvCxnSpPr>
        <p:spPr>
          <a:xfrm rot="10800000">
            <a:off x="6038850" y="2386013"/>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371"/>
          <p:cNvCxnSpPr/>
          <p:nvPr/>
        </p:nvCxnSpPr>
        <p:spPr>
          <a:xfrm rot="10800000">
            <a:off x="6038850" y="3671888"/>
            <a:ext cx="2571750" cy="1587"/>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组合 1"/>
          <p:cNvGrpSpPr>
            <a:grpSpLocks/>
          </p:cNvGrpSpPr>
          <p:nvPr/>
        </p:nvGrpSpPr>
        <p:grpSpPr bwMode="auto">
          <a:xfrm>
            <a:off x="7146925" y="1317625"/>
            <a:ext cx="1685925" cy="823913"/>
            <a:chOff x="7147541" y="1318217"/>
            <a:chExt cx="1685490" cy="823501"/>
          </a:xfrm>
        </p:grpSpPr>
        <p:sp>
          <p:nvSpPr>
            <p:cNvPr id="52" name="Rectangle 364"/>
            <p:cNvSpPr/>
            <p:nvPr/>
          </p:nvSpPr>
          <p:spPr>
            <a:xfrm>
              <a:off x="7147541" y="1318217"/>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G</a:t>
              </a:r>
              <a:r>
                <a:rPr lang="en-US" altLang="zh-CN" sz="1400" dirty="0">
                  <a:solidFill>
                    <a:schemeClr val="tx1">
                      <a:lumMod val="95000"/>
                      <a:lumOff val="5000"/>
                    </a:schemeClr>
                  </a:solidFill>
                  <a:latin typeface="+mn-lt"/>
                  <a:ea typeface="Open Sans" pitchFamily="34" charset="0"/>
                  <a:cs typeface="Open Sans" pitchFamily="34" charset="0"/>
                </a:rPr>
                <a:t>uang Dong</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53" name="Rectangle 373"/>
            <p:cNvSpPr/>
            <p:nvPr/>
          </p:nvSpPr>
          <p:spPr>
            <a:xfrm>
              <a:off x="7174522" y="1618105"/>
              <a:ext cx="1656922" cy="523613"/>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sz="800" dirty="0">
                <a:solidFill>
                  <a:schemeClr val="tx1">
                    <a:lumMod val="95000"/>
                    <a:lumOff val="5000"/>
                  </a:schemeClr>
                </a:solidFill>
                <a:latin typeface="+mn-lt"/>
                <a:ea typeface="Open Sans Light" pitchFamily="34" charset="0"/>
                <a:cs typeface="Open Sans Light" pitchFamily="34" charset="0"/>
              </a:endParaRPr>
            </a:p>
          </p:txBody>
        </p:sp>
      </p:grpSp>
      <p:sp>
        <p:nvSpPr>
          <p:cNvPr id="60" name="广东"/>
          <p:cNvSpPr>
            <a:spLocks/>
          </p:cNvSpPr>
          <p:nvPr/>
        </p:nvSpPr>
        <p:spPr bwMode="auto">
          <a:xfrm>
            <a:off x="5995988" y="1411288"/>
            <a:ext cx="903287" cy="714375"/>
          </a:xfrm>
          <a:custGeom>
            <a:avLst/>
            <a:gdLst>
              <a:gd name="T0" fmla="*/ 2147483646 w 508"/>
              <a:gd name="T1" fmla="*/ 2147483646 h 402"/>
              <a:gd name="T2" fmla="*/ 2147483646 w 508"/>
              <a:gd name="T3" fmla="*/ 2147483646 h 402"/>
              <a:gd name="T4" fmla="*/ 2147483646 w 508"/>
              <a:gd name="T5" fmla="*/ 2147483646 h 402"/>
              <a:gd name="T6" fmla="*/ 2147483646 w 508"/>
              <a:gd name="T7" fmla="*/ 2147483646 h 402"/>
              <a:gd name="T8" fmla="*/ 2147483646 w 508"/>
              <a:gd name="T9" fmla="*/ 2147483646 h 402"/>
              <a:gd name="T10" fmla="*/ 2147483646 w 508"/>
              <a:gd name="T11" fmla="*/ 2147483646 h 402"/>
              <a:gd name="T12" fmla="*/ 2147483646 w 508"/>
              <a:gd name="T13" fmla="*/ 2147483646 h 402"/>
              <a:gd name="T14" fmla="*/ 2147483646 w 508"/>
              <a:gd name="T15" fmla="*/ 2147483646 h 402"/>
              <a:gd name="T16" fmla="*/ 2147483646 w 508"/>
              <a:gd name="T17" fmla="*/ 2147483646 h 402"/>
              <a:gd name="T18" fmla="*/ 2147483646 w 508"/>
              <a:gd name="T19" fmla="*/ 2147483646 h 402"/>
              <a:gd name="T20" fmla="*/ 2147483646 w 508"/>
              <a:gd name="T21" fmla="*/ 2147483646 h 402"/>
              <a:gd name="T22" fmla="*/ 2147483646 w 508"/>
              <a:gd name="T23" fmla="*/ 2147483646 h 402"/>
              <a:gd name="T24" fmla="*/ 2147483646 w 508"/>
              <a:gd name="T25" fmla="*/ 2147483646 h 402"/>
              <a:gd name="T26" fmla="*/ 2147483646 w 508"/>
              <a:gd name="T27" fmla="*/ 2147483646 h 402"/>
              <a:gd name="T28" fmla="*/ 2147483646 w 508"/>
              <a:gd name="T29" fmla="*/ 2147483646 h 402"/>
              <a:gd name="T30" fmla="*/ 2147483646 w 508"/>
              <a:gd name="T31" fmla="*/ 2147483646 h 402"/>
              <a:gd name="T32" fmla="*/ 2147483646 w 508"/>
              <a:gd name="T33" fmla="*/ 2147483646 h 402"/>
              <a:gd name="T34" fmla="*/ 2147483646 w 508"/>
              <a:gd name="T35" fmla="*/ 2147483646 h 402"/>
              <a:gd name="T36" fmla="*/ 2147483646 w 508"/>
              <a:gd name="T37" fmla="*/ 2147483646 h 402"/>
              <a:gd name="T38" fmla="*/ 2147483646 w 508"/>
              <a:gd name="T39" fmla="*/ 2147483646 h 402"/>
              <a:gd name="T40" fmla="*/ 2147483646 w 508"/>
              <a:gd name="T41" fmla="*/ 2147483646 h 402"/>
              <a:gd name="T42" fmla="*/ 2147483646 w 508"/>
              <a:gd name="T43" fmla="*/ 2147483646 h 402"/>
              <a:gd name="T44" fmla="*/ 2147483646 w 508"/>
              <a:gd name="T45" fmla="*/ 2147483646 h 402"/>
              <a:gd name="T46" fmla="*/ 2147483646 w 508"/>
              <a:gd name="T47" fmla="*/ 2147483646 h 402"/>
              <a:gd name="T48" fmla="*/ 2147483646 w 508"/>
              <a:gd name="T49" fmla="*/ 2147483646 h 402"/>
              <a:gd name="T50" fmla="*/ 2147483646 w 508"/>
              <a:gd name="T51" fmla="*/ 2147483646 h 402"/>
              <a:gd name="T52" fmla="*/ 2147483646 w 508"/>
              <a:gd name="T53" fmla="*/ 2147483646 h 402"/>
              <a:gd name="T54" fmla="*/ 2147483646 w 508"/>
              <a:gd name="T55" fmla="*/ 2147483646 h 402"/>
              <a:gd name="T56" fmla="*/ 2147483646 w 508"/>
              <a:gd name="T57" fmla="*/ 2147483646 h 402"/>
              <a:gd name="T58" fmla="*/ 2147483646 w 508"/>
              <a:gd name="T59" fmla="*/ 2147483646 h 402"/>
              <a:gd name="T60" fmla="*/ 2147483646 w 508"/>
              <a:gd name="T61" fmla="*/ 2147483646 h 402"/>
              <a:gd name="T62" fmla="*/ 2147483646 w 508"/>
              <a:gd name="T63" fmla="*/ 2147483646 h 402"/>
              <a:gd name="T64" fmla="*/ 2147483646 w 508"/>
              <a:gd name="T65" fmla="*/ 2147483646 h 402"/>
              <a:gd name="T66" fmla="*/ 2147483646 w 508"/>
              <a:gd name="T67" fmla="*/ 2147483646 h 402"/>
              <a:gd name="T68" fmla="*/ 2147483646 w 508"/>
              <a:gd name="T69" fmla="*/ 2147483646 h 402"/>
              <a:gd name="T70" fmla="*/ 2147483646 w 508"/>
              <a:gd name="T71" fmla="*/ 2147483646 h 402"/>
              <a:gd name="T72" fmla="*/ 2147483646 w 508"/>
              <a:gd name="T73" fmla="*/ 2147483646 h 402"/>
              <a:gd name="T74" fmla="*/ 2147483646 w 508"/>
              <a:gd name="T75" fmla="*/ 2147483646 h 402"/>
              <a:gd name="T76" fmla="*/ 2147483646 w 508"/>
              <a:gd name="T77" fmla="*/ 2147483646 h 402"/>
              <a:gd name="T78" fmla="*/ 2147483646 w 508"/>
              <a:gd name="T79" fmla="*/ 2147483646 h 402"/>
              <a:gd name="T80" fmla="*/ 2147483646 w 508"/>
              <a:gd name="T81" fmla="*/ 2147483646 h 402"/>
              <a:gd name="T82" fmla="*/ 2147483646 w 508"/>
              <a:gd name="T83" fmla="*/ 2147483646 h 402"/>
              <a:gd name="T84" fmla="*/ 2147483646 w 508"/>
              <a:gd name="T85" fmla="*/ 2147483646 h 402"/>
              <a:gd name="T86" fmla="*/ 2147483646 w 508"/>
              <a:gd name="T87" fmla="*/ 2147483646 h 402"/>
              <a:gd name="T88" fmla="*/ 2147483646 w 508"/>
              <a:gd name="T89" fmla="*/ 2147483646 h 402"/>
              <a:gd name="T90" fmla="*/ 2147483646 w 508"/>
              <a:gd name="T91" fmla="*/ 2147483646 h 402"/>
              <a:gd name="T92" fmla="*/ 2147483646 w 508"/>
              <a:gd name="T93" fmla="*/ 2147483646 h 402"/>
              <a:gd name="T94" fmla="*/ 2147483646 w 508"/>
              <a:gd name="T95" fmla="*/ 2147483646 h 402"/>
              <a:gd name="T96" fmla="*/ 2147483646 w 508"/>
              <a:gd name="T97" fmla="*/ 2147483646 h 402"/>
              <a:gd name="T98" fmla="*/ 2147483646 w 508"/>
              <a:gd name="T99" fmla="*/ 2147483646 h 402"/>
              <a:gd name="T100" fmla="*/ 2147483646 w 508"/>
              <a:gd name="T101" fmla="*/ 2147483646 h 4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8" h="402">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61" name="四川"/>
          <p:cNvSpPr>
            <a:spLocks/>
          </p:cNvSpPr>
          <p:nvPr/>
        </p:nvSpPr>
        <p:spPr bwMode="auto">
          <a:xfrm>
            <a:off x="6070600" y="2655888"/>
            <a:ext cx="982663" cy="862012"/>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sp>
        <p:nvSpPr>
          <p:cNvPr id="62" name="浙江"/>
          <p:cNvSpPr>
            <a:spLocks/>
          </p:cNvSpPr>
          <p:nvPr/>
        </p:nvSpPr>
        <p:spPr bwMode="auto">
          <a:xfrm>
            <a:off x="6091238" y="3851275"/>
            <a:ext cx="855662" cy="992188"/>
          </a:xfrm>
          <a:custGeom>
            <a:avLst/>
            <a:gdLst>
              <a:gd name="T0" fmla="*/ 2147483646 w 242"/>
              <a:gd name="T1" fmla="*/ 2147483646 h 280"/>
              <a:gd name="T2" fmla="*/ 2147483646 w 242"/>
              <a:gd name="T3" fmla="*/ 2147483646 h 280"/>
              <a:gd name="T4" fmla="*/ 2147483646 w 242"/>
              <a:gd name="T5" fmla="*/ 2147483646 h 280"/>
              <a:gd name="T6" fmla="*/ 2147483646 w 242"/>
              <a:gd name="T7" fmla="*/ 2147483646 h 280"/>
              <a:gd name="T8" fmla="*/ 2147483646 w 242"/>
              <a:gd name="T9" fmla="*/ 2147483646 h 280"/>
              <a:gd name="T10" fmla="*/ 2147483646 w 242"/>
              <a:gd name="T11" fmla="*/ 2147483646 h 280"/>
              <a:gd name="T12" fmla="*/ 2147483646 w 242"/>
              <a:gd name="T13" fmla="*/ 2147483646 h 280"/>
              <a:gd name="T14" fmla="*/ 2147483646 w 242"/>
              <a:gd name="T15" fmla="*/ 2147483646 h 280"/>
              <a:gd name="T16" fmla="*/ 2147483646 w 242"/>
              <a:gd name="T17" fmla="*/ 2147483646 h 280"/>
              <a:gd name="T18" fmla="*/ 0 w 242"/>
              <a:gd name="T19" fmla="*/ 2147483646 h 280"/>
              <a:gd name="T20" fmla="*/ 2147483646 w 242"/>
              <a:gd name="T21" fmla="*/ 2147483646 h 280"/>
              <a:gd name="T22" fmla="*/ 2147483646 w 242"/>
              <a:gd name="T23" fmla="*/ 2147483646 h 280"/>
              <a:gd name="T24" fmla="*/ 2147483646 w 242"/>
              <a:gd name="T25" fmla="*/ 2147483646 h 280"/>
              <a:gd name="T26" fmla="*/ 2147483646 w 242"/>
              <a:gd name="T27" fmla="*/ 2147483646 h 280"/>
              <a:gd name="T28" fmla="*/ 2147483646 w 242"/>
              <a:gd name="T29" fmla="*/ 2147483646 h 280"/>
              <a:gd name="T30" fmla="*/ 2147483646 w 242"/>
              <a:gd name="T31" fmla="*/ 2147483646 h 280"/>
              <a:gd name="T32" fmla="*/ 2147483646 w 242"/>
              <a:gd name="T33" fmla="*/ 2147483646 h 280"/>
              <a:gd name="T34" fmla="*/ 2147483646 w 242"/>
              <a:gd name="T35" fmla="*/ 2147483646 h 280"/>
              <a:gd name="T36" fmla="*/ 2147483646 w 242"/>
              <a:gd name="T37" fmla="*/ 2147483646 h 280"/>
              <a:gd name="T38" fmla="*/ 2147483646 w 242"/>
              <a:gd name="T39" fmla="*/ 2147483646 h 280"/>
              <a:gd name="T40" fmla="*/ 2147483646 w 242"/>
              <a:gd name="T41" fmla="*/ 2147483646 h 280"/>
              <a:gd name="T42" fmla="*/ 2147483646 w 242"/>
              <a:gd name="T43" fmla="*/ 2147483646 h 280"/>
              <a:gd name="T44" fmla="*/ 2147483646 w 242"/>
              <a:gd name="T45" fmla="*/ 2147483646 h 280"/>
              <a:gd name="T46" fmla="*/ 2147483646 w 242"/>
              <a:gd name="T47" fmla="*/ 2147483646 h 280"/>
              <a:gd name="T48" fmla="*/ 2147483646 w 242"/>
              <a:gd name="T49" fmla="*/ 2147483646 h 280"/>
              <a:gd name="T50" fmla="*/ 2147483646 w 242"/>
              <a:gd name="T51" fmla="*/ 2147483646 h 280"/>
              <a:gd name="T52" fmla="*/ 2147483646 w 242"/>
              <a:gd name="T53" fmla="*/ 2147483646 h 280"/>
              <a:gd name="T54" fmla="*/ 2147483646 w 242"/>
              <a:gd name="T55" fmla="*/ 2147483646 h 280"/>
              <a:gd name="T56" fmla="*/ 2147483646 w 242"/>
              <a:gd name="T57" fmla="*/ 2147483646 h 280"/>
              <a:gd name="T58" fmla="*/ 2147483646 w 242"/>
              <a:gd name="T59" fmla="*/ 2147483646 h 280"/>
              <a:gd name="T60" fmla="*/ 2147483646 w 242"/>
              <a:gd name="T61" fmla="*/ 2147483646 h 280"/>
              <a:gd name="T62" fmla="*/ 2147483646 w 242"/>
              <a:gd name="T63" fmla="*/ 2147483646 h 280"/>
              <a:gd name="T64" fmla="*/ 2147483646 w 242"/>
              <a:gd name="T65" fmla="*/ 2147483646 h 280"/>
              <a:gd name="T66" fmla="*/ 2147483646 w 242"/>
              <a:gd name="T67" fmla="*/ 2147483646 h 280"/>
              <a:gd name="T68" fmla="*/ 2147483646 w 242"/>
              <a:gd name="T69" fmla="*/ 2147483646 h 280"/>
              <a:gd name="T70" fmla="*/ 2147483646 w 242"/>
              <a:gd name="T71" fmla="*/ 2147483646 h 280"/>
              <a:gd name="T72" fmla="*/ 2147483646 w 242"/>
              <a:gd name="T73" fmla="*/ 2147483646 h 280"/>
              <a:gd name="T74" fmla="*/ 2147483646 w 242"/>
              <a:gd name="T75" fmla="*/ 2147483646 h 280"/>
              <a:gd name="T76" fmla="*/ 2147483646 w 242"/>
              <a:gd name="T77" fmla="*/ 2147483646 h 280"/>
              <a:gd name="T78" fmla="*/ 2147483646 w 242"/>
              <a:gd name="T79" fmla="*/ 2147483646 h 280"/>
              <a:gd name="T80" fmla="*/ 2147483646 w 242"/>
              <a:gd name="T81" fmla="*/ 2147483646 h 280"/>
              <a:gd name="T82" fmla="*/ 2147483646 w 242"/>
              <a:gd name="T83" fmla="*/ 2147483646 h 280"/>
              <a:gd name="T84" fmla="*/ 2147483646 w 242"/>
              <a:gd name="T85" fmla="*/ 2147483646 h 280"/>
              <a:gd name="T86" fmla="*/ 2147483646 w 242"/>
              <a:gd name="T87" fmla="*/ 2147483646 h 280"/>
              <a:gd name="T88" fmla="*/ 2147483646 w 242"/>
              <a:gd name="T89" fmla="*/ 2147483646 h 280"/>
              <a:gd name="T90" fmla="*/ 2147483646 w 242"/>
              <a:gd name="T91" fmla="*/ 2147483646 h 28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42" h="28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3" name="组合 2"/>
          <p:cNvGrpSpPr>
            <a:grpSpLocks/>
          </p:cNvGrpSpPr>
          <p:nvPr/>
        </p:nvGrpSpPr>
        <p:grpSpPr bwMode="auto">
          <a:xfrm>
            <a:off x="7185025" y="2697163"/>
            <a:ext cx="1685925" cy="823912"/>
            <a:chOff x="7185134" y="2697685"/>
            <a:chExt cx="1685490" cy="823501"/>
          </a:xfrm>
        </p:grpSpPr>
        <p:sp>
          <p:nvSpPr>
            <p:cNvPr id="63" name="Rectangle 364"/>
            <p:cNvSpPr/>
            <p:nvPr/>
          </p:nvSpPr>
          <p:spPr>
            <a:xfrm>
              <a:off x="7185134" y="2697685"/>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S</a:t>
              </a:r>
              <a:r>
                <a:rPr lang="en-US" altLang="zh-CN" sz="1400" dirty="0">
                  <a:solidFill>
                    <a:schemeClr val="tx1">
                      <a:lumMod val="95000"/>
                      <a:lumOff val="5000"/>
                    </a:schemeClr>
                  </a:solidFill>
                  <a:latin typeface="+mn-lt"/>
                  <a:ea typeface="Open Sans" pitchFamily="34" charset="0"/>
                  <a:cs typeface="Open Sans" pitchFamily="34" charset="0"/>
                </a:rPr>
                <a:t>i Chuan</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64" name="Rectangle 373"/>
            <p:cNvSpPr/>
            <p:nvPr/>
          </p:nvSpPr>
          <p:spPr>
            <a:xfrm>
              <a:off x="7212115" y="2997572"/>
              <a:ext cx="1656922" cy="52361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800" dirty="0">
                <a:solidFill>
                  <a:schemeClr val="tx1">
                    <a:lumMod val="95000"/>
                    <a:lumOff val="5000"/>
                  </a:schemeClr>
                </a:solidFill>
                <a:latin typeface="+mn-lt"/>
                <a:ea typeface="Open Sans Light" pitchFamily="34" charset="0"/>
                <a:cs typeface="Open Sans Light" pitchFamily="34" charset="0"/>
              </a:endParaRPr>
            </a:p>
          </p:txBody>
        </p:sp>
      </p:grpSp>
      <p:grpSp>
        <p:nvGrpSpPr>
          <p:cNvPr id="4" name="组合 3"/>
          <p:cNvGrpSpPr>
            <a:grpSpLocks/>
          </p:cNvGrpSpPr>
          <p:nvPr/>
        </p:nvGrpSpPr>
        <p:grpSpPr bwMode="auto">
          <a:xfrm>
            <a:off x="7185025" y="3881438"/>
            <a:ext cx="1685925" cy="823912"/>
            <a:chOff x="7185134" y="3881809"/>
            <a:chExt cx="1685490" cy="823501"/>
          </a:xfrm>
        </p:grpSpPr>
        <p:sp>
          <p:nvSpPr>
            <p:cNvPr id="65" name="Rectangle 364"/>
            <p:cNvSpPr/>
            <p:nvPr/>
          </p:nvSpPr>
          <p:spPr>
            <a:xfrm>
              <a:off x="7185134" y="3881809"/>
              <a:ext cx="1685490" cy="307821"/>
            </a:xfrm>
            <a:prstGeom prst="rect">
              <a:avLst/>
            </a:prstGeom>
          </p:spPr>
          <p:txBody>
            <a:bodyPr>
              <a:spAutoFit/>
            </a:bodyPr>
            <a:lstStyle/>
            <a:p>
              <a:pPr defTabSz="685754" eaLnBrk="1" fontAlgn="auto" hangingPunct="1">
                <a:spcBef>
                  <a:spcPts val="0"/>
                </a:spcBef>
                <a:spcAft>
                  <a:spcPts val="0"/>
                </a:spcAft>
                <a:defRPr/>
              </a:pPr>
              <a:r>
                <a:rPr lang="en-US" sz="1400" dirty="0">
                  <a:solidFill>
                    <a:schemeClr val="tx1">
                      <a:lumMod val="95000"/>
                      <a:lumOff val="5000"/>
                    </a:schemeClr>
                  </a:solidFill>
                  <a:latin typeface="+mn-lt"/>
                  <a:ea typeface="Open Sans" pitchFamily="34" charset="0"/>
                  <a:cs typeface="Open Sans" pitchFamily="34" charset="0"/>
                </a:rPr>
                <a:t>Z</a:t>
              </a:r>
              <a:r>
                <a:rPr lang="en-US" altLang="zh-CN" sz="1400" dirty="0">
                  <a:solidFill>
                    <a:schemeClr val="tx1">
                      <a:lumMod val="95000"/>
                      <a:lumOff val="5000"/>
                    </a:schemeClr>
                  </a:solidFill>
                  <a:latin typeface="+mn-lt"/>
                  <a:ea typeface="Open Sans" pitchFamily="34" charset="0"/>
                  <a:cs typeface="Open Sans" pitchFamily="34" charset="0"/>
                </a:rPr>
                <a:t>he Jiang</a:t>
              </a:r>
              <a:endParaRPr lang="en-US" sz="1400" dirty="0">
                <a:solidFill>
                  <a:schemeClr val="tx1">
                    <a:lumMod val="95000"/>
                    <a:lumOff val="5000"/>
                  </a:schemeClr>
                </a:solidFill>
                <a:latin typeface="+mn-lt"/>
                <a:ea typeface="Open Sans" pitchFamily="34" charset="0"/>
                <a:cs typeface="Open Sans" pitchFamily="34" charset="0"/>
              </a:endParaRPr>
            </a:p>
          </p:txBody>
        </p:sp>
        <p:sp>
          <p:nvSpPr>
            <p:cNvPr id="66" name="Rectangle 373"/>
            <p:cNvSpPr/>
            <p:nvPr/>
          </p:nvSpPr>
          <p:spPr>
            <a:xfrm>
              <a:off x="7212115" y="4181696"/>
              <a:ext cx="1656922" cy="523614"/>
            </a:xfrm>
            <a:prstGeom prst="rect">
              <a:avLst/>
            </a:prstGeom>
          </p:spPr>
          <p:txBody>
            <a:bodyPr>
              <a:spAutoFit/>
            </a:bodyPr>
            <a:lstStyle/>
            <a:p>
              <a:pPr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a:t>
              </a:r>
              <a:endParaRPr lang="id-ID" altLang="zh-CN" sz="800" dirty="0">
                <a:solidFill>
                  <a:schemeClr val="tx1">
                    <a:lumMod val="95000"/>
                    <a:lumOff val="5000"/>
                  </a:schemeClr>
                </a:solidFill>
                <a:latin typeface="+mn-lt"/>
                <a:ea typeface="Open Sans Light" pitchFamily="34" charset="0"/>
                <a:cs typeface="Open Sans Light" pitchFamily="34" charset="0"/>
              </a:endParaRPr>
            </a:p>
          </p:txBody>
        </p:sp>
      </p:grpSp>
      <p:grpSp>
        <p:nvGrpSpPr>
          <p:cNvPr id="47" name="组合 46"/>
          <p:cNvGrpSpPr>
            <a:grpSpLocks/>
          </p:cNvGrpSpPr>
          <p:nvPr/>
        </p:nvGrpSpPr>
        <p:grpSpPr bwMode="auto">
          <a:xfrm>
            <a:off x="1022350" y="269875"/>
            <a:ext cx="3438525" cy="606425"/>
            <a:chOff x="1021967" y="269923"/>
            <a:chExt cx="3438932" cy="606777"/>
          </a:xfrm>
        </p:grpSpPr>
        <p:sp>
          <p:nvSpPr>
            <p:cNvPr id="29712" name="文本框 47"/>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29713" name="文本框 53"/>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55" name="组合 54"/>
          <p:cNvGrpSpPr>
            <a:grpSpLocks/>
          </p:cNvGrpSpPr>
          <p:nvPr/>
        </p:nvGrpSpPr>
        <p:grpSpPr bwMode="auto">
          <a:xfrm>
            <a:off x="206375" y="315913"/>
            <a:ext cx="815975" cy="522287"/>
            <a:chOff x="4353620" y="864629"/>
            <a:chExt cx="742365" cy="476312"/>
          </a:xfrm>
        </p:grpSpPr>
        <p:sp>
          <p:nvSpPr>
            <p:cNvPr id="56"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29711" name="文本框 56"/>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600"/>
                                        <p:tgtEl>
                                          <p:spTgt spid="55"/>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5"/>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47"/>
                                        </p:tgtEl>
                                        <p:attrNameLst>
                                          <p:attrName>style.visibility</p:attrName>
                                        </p:attrNameLst>
                                      </p:cBhvr>
                                      <p:to>
                                        <p:strVal val="visible"/>
                                      </p:to>
                                    </p:set>
                                    <p:animEffect transition="in" filter="wipe(left)">
                                      <p:cBhvr>
                                        <p:cTn id="12" dur="750"/>
                                        <p:tgtEl>
                                          <p:spTgt spid="47"/>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387"/>
                                        </p:tgtEl>
                                        <p:attrNameLst>
                                          <p:attrName>style.visibility</p:attrName>
                                        </p:attrNameLst>
                                      </p:cBhvr>
                                      <p:to>
                                        <p:strVal val="visible"/>
                                      </p:to>
                                    </p:set>
                                    <p:anim calcmode="lin" valueType="num">
                                      <p:cBhvr additive="base">
                                        <p:cTn id="16" dur="500" fill="hold"/>
                                        <p:tgtEl>
                                          <p:spTgt spid="387"/>
                                        </p:tgtEl>
                                        <p:attrNameLst>
                                          <p:attrName>ppt_x</p:attrName>
                                        </p:attrNameLst>
                                      </p:cBhvr>
                                      <p:tavLst>
                                        <p:tav tm="0">
                                          <p:val>
                                            <p:strVal val="#ppt_x"/>
                                          </p:val>
                                        </p:tav>
                                        <p:tav tm="100000">
                                          <p:val>
                                            <p:strVal val="#ppt_x"/>
                                          </p:val>
                                        </p:tav>
                                      </p:tavLst>
                                    </p:anim>
                                    <p:anim calcmode="lin" valueType="num">
                                      <p:cBhvr additive="base">
                                        <p:cTn id="17" dur="500" fill="hold"/>
                                        <p:tgtEl>
                                          <p:spTgt spid="387"/>
                                        </p:tgtEl>
                                        <p:attrNameLst>
                                          <p:attrName>ppt_y</p:attrName>
                                        </p:attrNameLst>
                                      </p:cBhvr>
                                      <p:tavLst>
                                        <p:tav tm="0">
                                          <p:val>
                                            <p:strVal val="1+#ppt_h/2"/>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up)">
                                      <p:cBhvr>
                                        <p:cTn id="22" dur="500"/>
                                        <p:tgtEl>
                                          <p:spTgt spid="49"/>
                                        </p:tgtEl>
                                      </p:cBhvr>
                                    </p:animEffect>
                                  </p:childTnLst>
                                </p:cTn>
                              </p:par>
                            </p:childTnLst>
                          </p:cTn>
                        </p:par>
                        <p:par>
                          <p:cTn id="23" fill="hold" nodeType="afterGroup">
                            <p:stCondLst>
                              <p:cond delay="500"/>
                            </p:stCondLst>
                            <p:childTnLst>
                              <p:par>
                                <p:cTn id="24" presetID="53" presetClass="entr" presetSubtype="16" fill="hold" nodeType="after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p:cTn id="26" dur="250" fill="hold"/>
                                        <p:tgtEl>
                                          <p:spTgt spid="60"/>
                                        </p:tgtEl>
                                        <p:attrNameLst>
                                          <p:attrName>ppt_w</p:attrName>
                                        </p:attrNameLst>
                                      </p:cBhvr>
                                      <p:tavLst>
                                        <p:tav tm="0">
                                          <p:val>
                                            <p:fltVal val="0"/>
                                          </p:val>
                                        </p:tav>
                                        <p:tav tm="100000">
                                          <p:val>
                                            <p:strVal val="#ppt_w"/>
                                          </p:val>
                                        </p:tav>
                                      </p:tavLst>
                                    </p:anim>
                                    <p:anim calcmode="lin" valueType="num">
                                      <p:cBhvr>
                                        <p:cTn id="27" dur="250" fill="hold"/>
                                        <p:tgtEl>
                                          <p:spTgt spid="60"/>
                                        </p:tgtEl>
                                        <p:attrNameLst>
                                          <p:attrName>ppt_h</p:attrName>
                                        </p:attrNameLst>
                                      </p:cBhvr>
                                      <p:tavLst>
                                        <p:tav tm="0">
                                          <p:val>
                                            <p:fltVal val="0"/>
                                          </p:val>
                                        </p:tav>
                                        <p:tav tm="100000">
                                          <p:val>
                                            <p:strVal val="#ppt_h"/>
                                          </p:val>
                                        </p:tav>
                                      </p:tavLst>
                                    </p:anim>
                                    <p:animEffect transition="in" filter="fade">
                                      <p:cBhvr>
                                        <p:cTn id="28" dur="250"/>
                                        <p:tgtEl>
                                          <p:spTgt spid="60"/>
                                        </p:tgtEl>
                                      </p:cBhvr>
                                    </p:animEffect>
                                  </p:childTnLst>
                                </p:cTn>
                              </p:par>
                              <p:par>
                                <p:cTn id="29" presetID="6" presetClass="emph" presetSubtype="0" decel="100000" fill="hold" nodeType="withEffect">
                                  <p:stCondLst>
                                    <p:cond delay="200"/>
                                  </p:stCondLst>
                                  <p:childTnLst>
                                    <p:animScale>
                                      <p:cBhvr>
                                        <p:cTn id="30" dur="250" fill="hold"/>
                                        <p:tgtEl>
                                          <p:spTgt spid="60"/>
                                        </p:tgtEl>
                                      </p:cBhvr>
                                      <p:by x="110000" y="110000"/>
                                    </p:animScale>
                                  </p:childTnLst>
                                </p:cTn>
                              </p:par>
                              <p:par>
                                <p:cTn id="31" presetID="6" presetClass="emph" presetSubtype="0" decel="100000" fill="hold" nodeType="withEffect">
                                  <p:stCondLst>
                                    <p:cond delay="300"/>
                                  </p:stCondLst>
                                  <p:childTnLst>
                                    <p:animScale>
                                      <p:cBhvr>
                                        <p:cTn id="32" dur="250" fill="hold"/>
                                        <p:tgtEl>
                                          <p:spTgt spid="60"/>
                                        </p:tgtEl>
                                      </p:cBhvr>
                                      <p:by x="91000" y="91000"/>
                                    </p:animScale>
                                  </p:childTnLst>
                                </p:cTn>
                              </p:par>
                            </p:childTnLst>
                          </p:cTn>
                        </p:par>
                        <p:par>
                          <p:cTn id="33" fill="hold" nodeType="afterGroup">
                            <p:stCondLst>
                              <p:cond delay="1050"/>
                            </p:stCondLst>
                            <p:childTnLst>
                              <p:par>
                                <p:cTn id="34" presetID="2" presetClass="entr" presetSubtype="2" decel="100000" fill="hold"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additive="base">
                                        <p:cTn id="36" dur="500" fill="hold"/>
                                        <p:tgtEl>
                                          <p:spTgt spid="2"/>
                                        </p:tgtEl>
                                        <p:attrNameLst>
                                          <p:attrName>ppt_x</p:attrName>
                                        </p:attrNameLst>
                                      </p:cBhvr>
                                      <p:tavLst>
                                        <p:tav tm="0">
                                          <p:val>
                                            <p:strVal val="1+#ppt_w/2"/>
                                          </p:val>
                                        </p:tav>
                                        <p:tav tm="100000">
                                          <p:val>
                                            <p:strVal val="#ppt_x"/>
                                          </p:val>
                                        </p:tav>
                                      </p:tavLst>
                                    </p:anim>
                                    <p:anim calcmode="lin" valueType="num">
                                      <p:cBhvr additive="base">
                                        <p:cTn id="37" dur="500" fill="hold"/>
                                        <p:tgtEl>
                                          <p:spTgt spid="2"/>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1550"/>
                            </p:stCondLst>
                            <p:childTnLst>
                              <p:par>
                                <p:cTn id="39" presetID="22" presetClass="entr" presetSubtype="8"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nodeType="afterGroup">
                            <p:stCondLst>
                              <p:cond delay="2050"/>
                            </p:stCondLst>
                            <p:childTnLst>
                              <p:par>
                                <p:cTn id="43" presetID="53" presetClass="entr" presetSubtype="16" fill="hold" nodeType="after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p:cTn id="45" dur="250" fill="hold"/>
                                        <p:tgtEl>
                                          <p:spTgt spid="61"/>
                                        </p:tgtEl>
                                        <p:attrNameLst>
                                          <p:attrName>ppt_w</p:attrName>
                                        </p:attrNameLst>
                                      </p:cBhvr>
                                      <p:tavLst>
                                        <p:tav tm="0">
                                          <p:val>
                                            <p:fltVal val="0"/>
                                          </p:val>
                                        </p:tav>
                                        <p:tav tm="100000">
                                          <p:val>
                                            <p:strVal val="#ppt_w"/>
                                          </p:val>
                                        </p:tav>
                                      </p:tavLst>
                                    </p:anim>
                                    <p:anim calcmode="lin" valueType="num">
                                      <p:cBhvr>
                                        <p:cTn id="46" dur="250" fill="hold"/>
                                        <p:tgtEl>
                                          <p:spTgt spid="61"/>
                                        </p:tgtEl>
                                        <p:attrNameLst>
                                          <p:attrName>ppt_h</p:attrName>
                                        </p:attrNameLst>
                                      </p:cBhvr>
                                      <p:tavLst>
                                        <p:tav tm="0">
                                          <p:val>
                                            <p:fltVal val="0"/>
                                          </p:val>
                                        </p:tav>
                                        <p:tav tm="100000">
                                          <p:val>
                                            <p:strVal val="#ppt_h"/>
                                          </p:val>
                                        </p:tav>
                                      </p:tavLst>
                                    </p:anim>
                                    <p:animEffect transition="in" filter="fade">
                                      <p:cBhvr>
                                        <p:cTn id="47" dur="250"/>
                                        <p:tgtEl>
                                          <p:spTgt spid="61"/>
                                        </p:tgtEl>
                                      </p:cBhvr>
                                    </p:animEffect>
                                  </p:childTnLst>
                                </p:cTn>
                              </p:par>
                              <p:par>
                                <p:cTn id="48" presetID="6" presetClass="emph" presetSubtype="0" decel="100000" fill="hold" nodeType="withEffect">
                                  <p:stCondLst>
                                    <p:cond delay="200"/>
                                  </p:stCondLst>
                                  <p:childTnLst>
                                    <p:animScale>
                                      <p:cBhvr>
                                        <p:cTn id="49" dur="250" fill="hold"/>
                                        <p:tgtEl>
                                          <p:spTgt spid="61"/>
                                        </p:tgtEl>
                                      </p:cBhvr>
                                      <p:by x="110000" y="110000"/>
                                    </p:animScale>
                                  </p:childTnLst>
                                </p:cTn>
                              </p:par>
                              <p:par>
                                <p:cTn id="50" presetID="6" presetClass="emph" presetSubtype="0" decel="100000" fill="hold" nodeType="withEffect">
                                  <p:stCondLst>
                                    <p:cond delay="300"/>
                                  </p:stCondLst>
                                  <p:childTnLst>
                                    <p:animScale>
                                      <p:cBhvr>
                                        <p:cTn id="51" dur="250" fill="hold"/>
                                        <p:tgtEl>
                                          <p:spTgt spid="61"/>
                                        </p:tgtEl>
                                      </p:cBhvr>
                                      <p:by x="91000" y="91000"/>
                                    </p:animScale>
                                  </p:childTnLst>
                                </p:cTn>
                              </p:par>
                            </p:childTnLst>
                          </p:cTn>
                        </p:par>
                        <p:par>
                          <p:cTn id="52" fill="hold" nodeType="afterGroup">
                            <p:stCondLst>
                              <p:cond delay="2600"/>
                            </p:stCondLst>
                            <p:childTnLst>
                              <p:par>
                                <p:cTn id="53" presetID="2" presetClass="entr" presetSubtype="2" decel="100000"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additive="base">
                                        <p:cTn id="55" dur="500" fill="hold"/>
                                        <p:tgtEl>
                                          <p:spTgt spid="3"/>
                                        </p:tgtEl>
                                        <p:attrNameLst>
                                          <p:attrName>ppt_x</p:attrName>
                                        </p:attrNameLst>
                                      </p:cBhvr>
                                      <p:tavLst>
                                        <p:tav tm="0">
                                          <p:val>
                                            <p:strVal val="1+#ppt_w/2"/>
                                          </p:val>
                                        </p:tav>
                                        <p:tav tm="100000">
                                          <p:val>
                                            <p:strVal val="#ppt_x"/>
                                          </p:val>
                                        </p:tav>
                                      </p:tavLst>
                                    </p:anim>
                                    <p:anim calcmode="lin" valueType="num">
                                      <p:cBhvr additive="base">
                                        <p:cTn id="56" dur="500" fill="hold"/>
                                        <p:tgtEl>
                                          <p:spTgt spid="3"/>
                                        </p:tgtEl>
                                        <p:attrNameLst>
                                          <p:attrName>ppt_y</p:attrName>
                                        </p:attrNameLst>
                                      </p:cBhvr>
                                      <p:tavLst>
                                        <p:tav tm="0">
                                          <p:val>
                                            <p:strVal val="#ppt_y"/>
                                          </p:val>
                                        </p:tav>
                                        <p:tav tm="100000">
                                          <p:val>
                                            <p:strVal val="#ppt_y"/>
                                          </p:val>
                                        </p:tav>
                                      </p:tavLst>
                                    </p:anim>
                                  </p:childTnLst>
                                </p:cTn>
                              </p:par>
                            </p:childTnLst>
                          </p:cTn>
                        </p:par>
                        <p:par>
                          <p:cTn id="57" fill="hold" nodeType="afterGroup">
                            <p:stCondLst>
                              <p:cond delay="3100"/>
                            </p:stCondLst>
                            <p:childTnLst>
                              <p:par>
                                <p:cTn id="58" presetID="22" presetClass="entr" presetSubtype="8"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left)">
                                      <p:cBhvr>
                                        <p:cTn id="60" dur="500"/>
                                        <p:tgtEl>
                                          <p:spTgt spid="51"/>
                                        </p:tgtEl>
                                      </p:cBhvr>
                                    </p:animEffect>
                                  </p:childTnLst>
                                </p:cTn>
                              </p:par>
                            </p:childTnLst>
                          </p:cTn>
                        </p:par>
                        <p:par>
                          <p:cTn id="61" fill="hold" nodeType="afterGroup">
                            <p:stCondLst>
                              <p:cond delay="3600"/>
                            </p:stCondLst>
                            <p:childTnLst>
                              <p:par>
                                <p:cTn id="62" presetID="53" presetClass="entr" presetSubtype="16" fill="hold" nodeType="afterEffect">
                                  <p:stCondLst>
                                    <p:cond delay="0"/>
                                  </p:stCondLst>
                                  <p:childTnLst>
                                    <p:set>
                                      <p:cBhvr>
                                        <p:cTn id="63" dur="1" fill="hold">
                                          <p:stCondLst>
                                            <p:cond delay="0"/>
                                          </p:stCondLst>
                                        </p:cTn>
                                        <p:tgtEl>
                                          <p:spTgt spid="62"/>
                                        </p:tgtEl>
                                        <p:attrNameLst>
                                          <p:attrName>style.visibility</p:attrName>
                                        </p:attrNameLst>
                                      </p:cBhvr>
                                      <p:to>
                                        <p:strVal val="visible"/>
                                      </p:to>
                                    </p:set>
                                    <p:anim calcmode="lin" valueType="num">
                                      <p:cBhvr>
                                        <p:cTn id="64" dur="250" fill="hold"/>
                                        <p:tgtEl>
                                          <p:spTgt spid="62"/>
                                        </p:tgtEl>
                                        <p:attrNameLst>
                                          <p:attrName>ppt_w</p:attrName>
                                        </p:attrNameLst>
                                      </p:cBhvr>
                                      <p:tavLst>
                                        <p:tav tm="0">
                                          <p:val>
                                            <p:fltVal val="0"/>
                                          </p:val>
                                        </p:tav>
                                        <p:tav tm="100000">
                                          <p:val>
                                            <p:strVal val="#ppt_w"/>
                                          </p:val>
                                        </p:tav>
                                      </p:tavLst>
                                    </p:anim>
                                    <p:anim calcmode="lin" valueType="num">
                                      <p:cBhvr>
                                        <p:cTn id="65" dur="250" fill="hold"/>
                                        <p:tgtEl>
                                          <p:spTgt spid="62"/>
                                        </p:tgtEl>
                                        <p:attrNameLst>
                                          <p:attrName>ppt_h</p:attrName>
                                        </p:attrNameLst>
                                      </p:cBhvr>
                                      <p:tavLst>
                                        <p:tav tm="0">
                                          <p:val>
                                            <p:fltVal val="0"/>
                                          </p:val>
                                        </p:tav>
                                        <p:tav tm="100000">
                                          <p:val>
                                            <p:strVal val="#ppt_h"/>
                                          </p:val>
                                        </p:tav>
                                      </p:tavLst>
                                    </p:anim>
                                    <p:animEffect transition="in" filter="fade">
                                      <p:cBhvr>
                                        <p:cTn id="66" dur="250"/>
                                        <p:tgtEl>
                                          <p:spTgt spid="62"/>
                                        </p:tgtEl>
                                      </p:cBhvr>
                                    </p:animEffect>
                                  </p:childTnLst>
                                </p:cTn>
                              </p:par>
                              <p:par>
                                <p:cTn id="67" presetID="6" presetClass="emph" presetSubtype="0" decel="100000" fill="hold" nodeType="withEffect">
                                  <p:stCondLst>
                                    <p:cond delay="200"/>
                                  </p:stCondLst>
                                  <p:childTnLst>
                                    <p:animScale>
                                      <p:cBhvr>
                                        <p:cTn id="68" dur="250" fill="hold"/>
                                        <p:tgtEl>
                                          <p:spTgt spid="62"/>
                                        </p:tgtEl>
                                      </p:cBhvr>
                                      <p:by x="110000" y="110000"/>
                                    </p:animScale>
                                  </p:childTnLst>
                                </p:cTn>
                              </p:par>
                              <p:par>
                                <p:cTn id="69" presetID="6" presetClass="emph" presetSubtype="0" decel="100000" fill="hold" nodeType="withEffect">
                                  <p:stCondLst>
                                    <p:cond delay="300"/>
                                  </p:stCondLst>
                                  <p:childTnLst>
                                    <p:animScale>
                                      <p:cBhvr>
                                        <p:cTn id="70" dur="250" fill="hold"/>
                                        <p:tgtEl>
                                          <p:spTgt spid="62"/>
                                        </p:tgtEl>
                                      </p:cBhvr>
                                      <p:by x="91000" y="91000"/>
                                    </p:animScale>
                                  </p:childTnLst>
                                </p:cTn>
                              </p:par>
                            </p:childTnLst>
                          </p:cTn>
                        </p:par>
                        <p:par>
                          <p:cTn id="71" fill="hold" nodeType="afterGroup">
                            <p:stCondLst>
                              <p:cond delay="4150"/>
                            </p:stCondLst>
                            <p:childTnLst>
                              <p:par>
                                <p:cTn id="72" presetID="2" presetClass="entr" presetSubtype="2" decel="100000" fill="hold" nodeType="after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1+#ppt_w/2"/>
                                          </p:val>
                                        </p:tav>
                                        <p:tav tm="100000">
                                          <p:val>
                                            <p:strVal val="#ppt_x"/>
                                          </p:val>
                                        </p:tav>
                                      </p:tavLst>
                                    </p:anim>
                                    <p:anim calcmode="lin" valueType="num">
                                      <p:cBhvr additive="base">
                                        <p:cTn id="75"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2" name="Group 2"/>
          <p:cNvGrpSpPr/>
          <p:nvPr/>
        </p:nvGrpSpPr>
        <p:grpSpPr>
          <a:xfrm>
            <a:off x="67486" y="2497689"/>
            <a:ext cx="4489847" cy="2432210"/>
            <a:chOff x="956142" y="2949495"/>
            <a:chExt cx="5986463" cy="3242947"/>
          </a:xfrm>
          <a:effectLst>
            <a:outerShdw blurRad="215900" dist="76200" dir="5400000" sx="99000" sy="99000" algn="t" rotWithShape="0">
              <a:prstClr val="black">
                <a:alpha val="22000"/>
              </a:prstClr>
            </a:outerShdw>
          </a:effectLst>
        </p:grpSpPr>
        <p:grpSp>
          <p:nvGrpSpPr>
            <p:cNvPr id="3" name="Group 4"/>
            <p:cNvGrpSpPr/>
            <p:nvPr/>
          </p:nvGrpSpPr>
          <p:grpSpPr>
            <a:xfrm>
              <a:off x="956142" y="2949495"/>
              <a:ext cx="5986463" cy="3242947"/>
              <a:chOff x="1993901" y="2549526"/>
              <a:chExt cx="7270750" cy="3795713"/>
            </a:xfrm>
          </p:grpSpPr>
          <p:sp>
            <p:nvSpPr>
              <p:cNvPr id="5" name="Freeform 20"/>
              <p:cNvSpPr>
                <a:spLocks/>
              </p:cNvSpPr>
              <p:nvPr/>
            </p:nvSpPr>
            <p:spPr bwMode="auto">
              <a:xfrm>
                <a:off x="2036764" y="2870201"/>
                <a:ext cx="7189788" cy="3475038"/>
              </a:xfrm>
              <a:custGeom>
                <a:avLst/>
                <a:gdLst>
                  <a:gd name="T0" fmla="*/ 3030 w 3032"/>
                  <a:gd name="T1" fmla="*/ 502 h 1465"/>
                  <a:gd name="T2" fmla="*/ 3031 w 3032"/>
                  <a:gd name="T3" fmla="*/ 502 h 1465"/>
                  <a:gd name="T4" fmla="*/ 3031 w 3032"/>
                  <a:gd name="T5" fmla="*/ 366 h 1465"/>
                  <a:gd name="T6" fmla="*/ 2860 w 3032"/>
                  <a:gd name="T7" fmla="*/ 366 h 1465"/>
                  <a:gd name="T8" fmla="*/ 2860 w 3032"/>
                  <a:gd name="T9" fmla="*/ 388 h 1465"/>
                  <a:gd name="T10" fmla="*/ 2119 w 3032"/>
                  <a:gd name="T11" fmla="*/ 33 h 1465"/>
                  <a:gd name="T12" fmla="*/ 1866 w 3032"/>
                  <a:gd name="T13" fmla="*/ 33 h 1465"/>
                  <a:gd name="T14" fmla="*/ 170 w 3032"/>
                  <a:gd name="T15" fmla="*/ 844 h 1465"/>
                  <a:gd name="T16" fmla="*/ 170 w 3032"/>
                  <a:gd name="T17" fmla="*/ 824 h 1465"/>
                  <a:gd name="T18" fmla="*/ 0 w 3032"/>
                  <a:gd name="T19" fmla="*/ 824 h 1465"/>
                  <a:gd name="T20" fmla="*/ 0 w 3032"/>
                  <a:gd name="T21" fmla="*/ 961 h 1465"/>
                  <a:gd name="T22" fmla="*/ 52 w 3032"/>
                  <a:gd name="T23" fmla="*/ 1021 h 1465"/>
                  <a:gd name="T24" fmla="*/ 911 w 3032"/>
                  <a:gd name="T25" fmla="*/ 1432 h 1465"/>
                  <a:gd name="T26" fmla="*/ 1164 w 3032"/>
                  <a:gd name="T27" fmla="*/ 1432 h 1465"/>
                  <a:gd name="T28" fmla="*/ 2978 w 3032"/>
                  <a:gd name="T29" fmla="*/ 565 h 1465"/>
                  <a:gd name="T30" fmla="*/ 3030 w 3032"/>
                  <a:gd name="T31" fmla="*/ 502 h 1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32" h="1465">
                    <a:moveTo>
                      <a:pt x="3030" y="502"/>
                    </a:moveTo>
                    <a:cubicBezTo>
                      <a:pt x="3031" y="502"/>
                      <a:pt x="3031" y="502"/>
                      <a:pt x="3031" y="502"/>
                    </a:cubicBezTo>
                    <a:cubicBezTo>
                      <a:pt x="3031" y="366"/>
                      <a:pt x="3031" y="366"/>
                      <a:pt x="3031" y="366"/>
                    </a:cubicBezTo>
                    <a:cubicBezTo>
                      <a:pt x="2860" y="366"/>
                      <a:pt x="2860" y="366"/>
                      <a:pt x="2860" y="366"/>
                    </a:cubicBezTo>
                    <a:cubicBezTo>
                      <a:pt x="2860" y="388"/>
                      <a:pt x="2860" y="388"/>
                      <a:pt x="2860" y="388"/>
                    </a:cubicBezTo>
                    <a:cubicBezTo>
                      <a:pt x="2119" y="33"/>
                      <a:pt x="2119" y="33"/>
                      <a:pt x="2119" y="33"/>
                    </a:cubicBezTo>
                    <a:cubicBezTo>
                      <a:pt x="2049" y="0"/>
                      <a:pt x="1936" y="0"/>
                      <a:pt x="1866" y="33"/>
                    </a:cubicBezTo>
                    <a:cubicBezTo>
                      <a:pt x="170" y="844"/>
                      <a:pt x="170" y="844"/>
                      <a:pt x="170" y="844"/>
                    </a:cubicBezTo>
                    <a:cubicBezTo>
                      <a:pt x="170" y="824"/>
                      <a:pt x="170" y="824"/>
                      <a:pt x="170" y="824"/>
                    </a:cubicBezTo>
                    <a:cubicBezTo>
                      <a:pt x="0" y="824"/>
                      <a:pt x="0" y="824"/>
                      <a:pt x="0" y="824"/>
                    </a:cubicBezTo>
                    <a:cubicBezTo>
                      <a:pt x="0" y="961"/>
                      <a:pt x="0" y="961"/>
                      <a:pt x="0" y="961"/>
                    </a:cubicBezTo>
                    <a:cubicBezTo>
                      <a:pt x="0" y="983"/>
                      <a:pt x="17" y="1005"/>
                      <a:pt x="52" y="1021"/>
                    </a:cubicBezTo>
                    <a:cubicBezTo>
                      <a:pt x="911" y="1432"/>
                      <a:pt x="911" y="1432"/>
                      <a:pt x="911" y="1432"/>
                    </a:cubicBezTo>
                    <a:cubicBezTo>
                      <a:pt x="981" y="1465"/>
                      <a:pt x="1095" y="1465"/>
                      <a:pt x="1164" y="1432"/>
                    </a:cubicBezTo>
                    <a:cubicBezTo>
                      <a:pt x="2978" y="565"/>
                      <a:pt x="2978" y="565"/>
                      <a:pt x="2978" y="565"/>
                    </a:cubicBezTo>
                    <a:cubicBezTo>
                      <a:pt x="3014" y="548"/>
                      <a:pt x="3032" y="525"/>
                      <a:pt x="3030" y="502"/>
                    </a:cubicBezTo>
                  </a:path>
                </a:pathLst>
              </a:custGeom>
              <a:solidFill>
                <a:srgbClr val="BCBABB"/>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6" name="Freeform 23"/>
              <p:cNvSpPr>
                <a:spLocks/>
              </p:cNvSpPr>
              <p:nvPr/>
            </p:nvSpPr>
            <p:spPr bwMode="auto">
              <a:xfrm>
                <a:off x="1993901" y="2549526"/>
                <a:ext cx="7270750" cy="3476625"/>
              </a:xfrm>
              <a:custGeom>
                <a:avLst/>
                <a:gdLst>
                  <a:gd name="T0" fmla="*/ 2137 w 3066"/>
                  <a:gd name="T1" fmla="*/ 34 h 1466"/>
                  <a:gd name="T2" fmla="*/ 1884 w 3066"/>
                  <a:gd name="T3" fmla="*/ 34 h 1466"/>
                  <a:gd name="T4" fmla="*/ 70 w 3066"/>
                  <a:gd name="T5" fmla="*/ 901 h 1466"/>
                  <a:gd name="T6" fmla="*/ 70 w 3066"/>
                  <a:gd name="T7" fmla="*/ 1022 h 1466"/>
                  <a:gd name="T8" fmla="*/ 929 w 3066"/>
                  <a:gd name="T9" fmla="*/ 1432 h 1466"/>
                  <a:gd name="T10" fmla="*/ 1182 w 3066"/>
                  <a:gd name="T11" fmla="*/ 1432 h 1466"/>
                  <a:gd name="T12" fmla="*/ 2996 w 3066"/>
                  <a:gd name="T13" fmla="*/ 565 h 1466"/>
                  <a:gd name="T14" fmla="*/ 2996 w 3066"/>
                  <a:gd name="T15" fmla="*/ 444 h 1466"/>
                  <a:gd name="T16" fmla="*/ 2137 w 3066"/>
                  <a:gd name="T17" fmla="*/ 34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6" h="1466">
                    <a:moveTo>
                      <a:pt x="2137" y="34"/>
                    </a:moveTo>
                    <a:cubicBezTo>
                      <a:pt x="2067" y="0"/>
                      <a:pt x="1954" y="0"/>
                      <a:pt x="1884" y="34"/>
                    </a:cubicBezTo>
                    <a:cubicBezTo>
                      <a:pt x="70" y="901"/>
                      <a:pt x="70" y="901"/>
                      <a:pt x="70" y="901"/>
                    </a:cubicBezTo>
                    <a:cubicBezTo>
                      <a:pt x="0" y="934"/>
                      <a:pt x="0" y="988"/>
                      <a:pt x="70" y="1022"/>
                    </a:cubicBezTo>
                    <a:cubicBezTo>
                      <a:pt x="929" y="1432"/>
                      <a:pt x="929" y="1432"/>
                      <a:pt x="929" y="1432"/>
                    </a:cubicBezTo>
                    <a:cubicBezTo>
                      <a:pt x="999" y="1466"/>
                      <a:pt x="1113" y="1466"/>
                      <a:pt x="1182" y="1432"/>
                    </a:cubicBezTo>
                    <a:cubicBezTo>
                      <a:pt x="2996" y="565"/>
                      <a:pt x="2996" y="565"/>
                      <a:pt x="2996" y="565"/>
                    </a:cubicBezTo>
                    <a:cubicBezTo>
                      <a:pt x="3066" y="532"/>
                      <a:pt x="3066" y="478"/>
                      <a:pt x="2996" y="444"/>
                    </a:cubicBezTo>
                    <a:cubicBezTo>
                      <a:pt x="2137" y="34"/>
                      <a:pt x="2137" y="34"/>
                      <a:pt x="2137" y="34"/>
                    </a:cubicBezTo>
                  </a:path>
                </a:pathLst>
              </a:custGeom>
              <a:solidFill>
                <a:srgbClr val="BFC6D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7" name="Freeform 24"/>
              <p:cNvSpPr>
                <a:spLocks/>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close/>
                  </a:path>
                </a:pathLst>
              </a:custGeom>
              <a:blipFill>
                <a:blip r:embed="rId3" cstate="screen">
                  <a:extLst>
                    <a:ext uri="{28A0092B-C50C-407E-A947-70E740481C1C}">
                      <a14:useLocalDpi xmlns:a14="http://schemas.microsoft.com/office/drawing/2010/main"/>
                    </a:ext>
                  </a:extLst>
                </a:blip>
                <a:stretch>
                  <a:fillRect/>
                </a:stretch>
              </a:bli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8" name="Freeform 25"/>
              <p:cNvSpPr>
                <a:spLocks/>
              </p:cNvSpPr>
              <p:nvPr/>
            </p:nvSpPr>
            <p:spPr bwMode="auto">
              <a:xfrm>
                <a:off x="2476501" y="2760663"/>
                <a:ext cx="6350000" cy="3033713"/>
              </a:xfrm>
              <a:custGeom>
                <a:avLst/>
                <a:gdLst>
                  <a:gd name="T0" fmla="*/ 0 w 4000"/>
                  <a:gd name="T1" fmla="*/ 1117 h 1911"/>
                  <a:gd name="T2" fmla="*/ 1662 w 4000"/>
                  <a:gd name="T3" fmla="*/ 1911 h 1911"/>
                  <a:gd name="T4" fmla="*/ 4000 w 4000"/>
                  <a:gd name="T5" fmla="*/ 795 h 1911"/>
                  <a:gd name="T6" fmla="*/ 2337 w 4000"/>
                  <a:gd name="T7" fmla="*/ 0 h 1911"/>
                  <a:gd name="T8" fmla="*/ 0 w 4000"/>
                  <a:gd name="T9" fmla="*/ 1117 h 1911"/>
                </a:gdLst>
                <a:ahLst/>
                <a:cxnLst>
                  <a:cxn ang="0">
                    <a:pos x="T0" y="T1"/>
                  </a:cxn>
                  <a:cxn ang="0">
                    <a:pos x="T2" y="T3"/>
                  </a:cxn>
                  <a:cxn ang="0">
                    <a:pos x="T4" y="T5"/>
                  </a:cxn>
                  <a:cxn ang="0">
                    <a:pos x="T6" y="T7"/>
                  </a:cxn>
                  <a:cxn ang="0">
                    <a:pos x="T8" y="T9"/>
                  </a:cxn>
                </a:cxnLst>
                <a:rect l="0" t="0" r="r" b="b"/>
                <a:pathLst>
                  <a:path w="4000" h="1911">
                    <a:moveTo>
                      <a:pt x="0" y="1117"/>
                    </a:moveTo>
                    <a:lnTo>
                      <a:pt x="1662" y="1911"/>
                    </a:lnTo>
                    <a:lnTo>
                      <a:pt x="4000" y="795"/>
                    </a:lnTo>
                    <a:lnTo>
                      <a:pt x="2337" y="0"/>
                    </a:lnTo>
                    <a:lnTo>
                      <a:pt x="0" y="11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sp>
            <p:nvSpPr>
              <p:cNvPr id="9" name="Freeform 27"/>
              <p:cNvSpPr>
                <a:spLocks/>
              </p:cNvSpPr>
              <p:nvPr/>
            </p:nvSpPr>
            <p:spPr bwMode="auto">
              <a:xfrm>
                <a:off x="2728914" y="5357813"/>
                <a:ext cx="923925" cy="541338"/>
              </a:xfrm>
              <a:custGeom>
                <a:avLst/>
                <a:gdLst>
                  <a:gd name="T0" fmla="*/ 0 w 390"/>
                  <a:gd name="T1" fmla="*/ 21 h 228"/>
                  <a:gd name="T2" fmla="*/ 40 w 390"/>
                  <a:gd name="T3" fmla="*/ 69 h 228"/>
                  <a:gd name="T4" fmla="*/ 350 w 390"/>
                  <a:gd name="T5" fmla="*/ 218 h 228"/>
                  <a:gd name="T6" fmla="*/ 390 w 390"/>
                  <a:gd name="T7" fmla="*/ 207 h 228"/>
                  <a:gd name="T8" fmla="*/ 350 w 390"/>
                  <a:gd name="T9" fmla="*/ 159 h 228"/>
                  <a:gd name="T10" fmla="*/ 40 w 390"/>
                  <a:gd name="T11" fmla="*/ 10 h 228"/>
                  <a:gd name="T12" fmla="*/ 0 w 390"/>
                  <a:gd name="T13" fmla="*/ 21 h 228"/>
                </a:gdLst>
                <a:ahLst/>
                <a:cxnLst>
                  <a:cxn ang="0">
                    <a:pos x="T0" y="T1"/>
                  </a:cxn>
                  <a:cxn ang="0">
                    <a:pos x="T2" y="T3"/>
                  </a:cxn>
                  <a:cxn ang="0">
                    <a:pos x="T4" y="T5"/>
                  </a:cxn>
                  <a:cxn ang="0">
                    <a:pos x="T6" y="T7"/>
                  </a:cxn>
                  <a:cxn ang="0">
                    <a:pos x="T8" y="T9"/>
                  </a:cxn>
                  <a:cxn ang="0">
                    <a:pos x="T10" y="T11"/>
                  </a:cxn>
                  <a:cxn ang="0">
                    <a:pos x="T12" y="T13"/>
                  </a:cxn>
                </a:cxnLst>
                <a:rect l="0" t="0" r="r" b="b"/>
                <a:pathLst>
                  <a:path w="390" h="228">
                    <a:moveTo>
                      <a:pt x="0" y="21"/>
                    </a:moveTo>
                    <a:cubicBezTo>
                      <a:pt x="0" y="37"/>
                      <a:pt x="18" y="59"/>
                      <a:pt x="40" y="69"/>
                    </a:cubicBezTo>
                    <a:cubicBezTo>
                      <a:pt x="350" y="218"/>
                      <a:pt x="350" y="218"/>
                      <a:pt x="350" y="218"/>
                    </a:cubicBezTo>
                    <a:cubicBezTo>
                      <a:pt x="372" y="228"/>
                      <a:pt x="390" y="223"/>
                      <a:pt x="390" y="207"/>
                    </a:cubicBezTo>
                    <a:cubicBezTo>
                      <a:pt x="390" y="191"/>
                      <a:pt x="372" y="169"/>
                      <a:pt x="350" y="159"/>
                    </a:cubicBezTo>
                    <a:cubicBezTo>
                      <a:pt x="40" y="10"/>
                      <a:pt x="40" y="10"/>
                      <a:pt x="40" y="10"/>
                    </a:cubicBezTo>
                    <a:cubicBezTo>
                      <a:pt x="18" y="0"/>
                      <a:pt x="0" y="5"/>
                      <a:pt x="0" y="21"/>
                    </a:cubicBezTo>
                    <a:close/>
                  </a:path>
                </a:pathLst>
              </a:custGeom>
              <a:solidFill>
                <a:srgbClr val="31313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sp>
          <p:nvSpPr>
            <p:cNvPr id="4" name="Freeform 82"/>
            <p:cNvSpPr>
              <a:spLocks/>
            </p:cNvSpPr>
            <p:nvPr/>
          </p:nvSpPr>
          <p:spPr bwMode="auto">
            <a:xfrm>
              <a:off x="4249271" y="3119719"/>
              <a:ext cx="2324193" cy="1177378"/>
            </a:xfrm>
            <a:custGeom>
              <a:avLst/>
              <a:gdLst>
                <a:gd name="T0" fmla="*/ 0 w 1811"/>
                <a:gd name="T1" fmla="*/ 70 h 865"/>
                <a:gd name="T2" fmla="*/ 1661 w 1811"/>
                <a:gd name="T3" fmla="*/ 865 h 865"/>
                <a:gd name="T4" fmla="*/ 1811 w 1811"/>
                <a:gd name="T5" fmla="*/ 794 h 865"/>
                <a:gd name="T6" fmla="*/ 148 w 1811"/>
                <a:gd name="T7" fmla="*/ 0 h 865"/>
                <a:gd name="T8" fmla="*/ 0 w 1811"/>
                <a:gd name="T9" fmla="*/ 70 h 865"/>
              </a:gdLst>
              <a:ahLst/>
              <a:cxnLst>
                <a:cxn ang="0">
                  <a:pos x="T0" y="T1"/>
                </a:cxn>
                <a:cxn ang="0">
                  <a:pos x="T2" y="T3"/>
                </a:cxn>
                <a:cxn ang="0">
                  <a:pos x="T4" y="T5"/>
                </a:cxn>
                <a:cxn ang="0">
                  <a:pos x="T6" y="T7"/>
                </a:cxn>
                <a:cxn ang="0">
                  <a:pos x="T8" y="T9"/>
                </a:cxn>
              </a:cxnLst>
              <a:rect l="0" t="0" r="r" b="b"/>
              <a:pathLst>
                <a:path w="1811" h="865">
                  <a:moveTo>
                    <a:pt x="0" y="70"/>
                  </a:moveTo>
                  <a:lnTo>
                    <a:pt x="1661" y="865"/>
                  </a:lnTo>
                  <a:lnTo>
                    <a:pt x="1811" y="794"/>
                  </a:lnTo>
                  <a:lnTo>
                    <a:pt x="148" y="0"/>
                  </a:lnTo>
                  <a:lnTo>
                    <a:pt x="0" y="70"/>
                  </a:lnTo>
                  <a:close/>
                </a:path>
              </a:pathLst>
            </a:custGeom>
            <a:solidFill>
              <a:srgbClr val="818386"/>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en-US" sz="1013">
                <a:latin typeface="+mn-lt"/>
                <a:ea typeface="+mn-ea"/>
              </a:endParaRPr>
            </a:p>
          </p:txBody>
        </p:sp>
      </p:grpSp>
      <p:grpSp>
        <p:nvGrpSpPr>
          <p:cNvPr id="10" name="Group 12"/>
          <p:cNvGrpSpPr>
            <a:grpSpLocks noChangeAspect="1"/>
          </p:cNvGrpSpPr>
          <p:nvPr/>
        </p:nvGrpSpPr>
        <p:grpSpPr bwMode="auto">
          <a:xfrm>
            <a:off x="998538" y="1547813"/>
            <a:ext cx="2417762" cy="1941512"/>
            <a:chOff x="5599580" y="500139"/>
            <a:chExt cx="5497171" cy="4413216"/>
          </a:xfrm>
        </p:grpSpPr>
        <p:sp>
          <p:nvSpPr>
            <p:cNvPr id="11" name="Oval Callout 13"/>
            <p:cNvSpPr/>
            <p:nvPr/>
          </p:nvSpPr>
          <p:spPr>
            <a:xfrm>
              <a:off x="8126186" y="3610681"/>
              <a:ext cx="1765013" cy="1183594"/>
            </a:xfrm>
            <a:prstGeom prst="wedgeEllipseCallout">
              <a:avLst/>
            </a:prstGeom>
            <a:solidFill>
              <a:schemeClr val="accent5"/>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2" name="Oval Callout 14"/>
            <p:cNvSpPr/>
            <p:nvPr/>
          </p:nvSpPr>
          <p:spPr>
            <a:xfrm>
              <a:off x="6682411" y="3199310"/>
              <a:ext cx="1339100" cy="898520"/>
            </a:xfrm>
            <a:prstGeom prst="wedgeEllipseCallout">
              <a:avLst>
                <a:gd name="adj1" fmla="val 26187"/>
                <a:gd name="adj2" fmla="val 62500"/>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3" name="Oval Callout 15"/>
            <p:cNvSpPr/>
            <p:nvPr/>
          </p:nvSpPr>
          <p:spPr>
            <a:xfrm>
              <a:off x="9548304" y="2524516"/>
              <a:ext cx="1537620" cy="1035646"/>
            </a:xfrm>
            <a:prstGeom prst="wedgeEllipseCallout">
              <a:avLst>
                <a:gd name="adj1" fmla="val 23309"/>
                <a:gd name="adj2" fmla="val 5762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4" name="Oval Callout 16"/>
            <p:cNvSpPr/>
            <p:nvPr/>
          </p:nvSpPr>
          <p:spPr>
            <a:xfrm>
              <a:off x="8126186" y="2621947"/>
              <a:ext cx="1176676" cy="790264"/>
            </a:xfrm>
            <a:prstGeom prst="wedgeEllipseCallout">
              <a:avLst>
                <a:gd name="adj1" fmla="val 11299"/>
                <a:gd name="adj2" fmla="val 667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5" name="Oval Callout 17"/>
            <p:cNvSpPr/>
            <p:nvPr/>
          </p:nvSpPr>
          <p:spPr>
            <a:xfrm>
              <a:off x="10100546" y="1705384"/>
              <a:ext cx="996205" cy="663967"/>
            </a:xfrm>
            <a:prstGeom prst="wedgeEllipseCallout">
              <a:avLst>
                <a:gd name="adj1" fmla="val 39098"/>
                <a:gd name="adj2" fmla="val 6502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6" name="Oval Callout 18"/>
            <p:cNvSpPr/>
            <p:nvPr/>
          </p:nvSpPr>
          <p:spPr>
            <a:xfrm>
              <a:off x="5599580" y="2369351"/>
              <a:ext cx="1288568" cy="866044"/>
            </a:xfrm>
            <a:prstGeom prst="wedgeEllipseCallout">
              <a:avLst>
                <a:gd name="adj1" fmla="val 8488"/>
                <a:gd name="adj2" fmla="val 70280"/>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7" name="Oval Callout 19"/>
            <p:cNvSpPr/>
            <p:nvPr/>
          </p:nvSpPr>
          <p:spPr>
            <a:xfrm>
              <a:off x="6725724" y="1546609"/>
              <a:ext cx="1562885" cy="1046470"/>
            </a:xfrm>
            <a:prstGeom prst="wedgeEllipseCallout">
              <a:avLst>
                <a:gd name="adj1" fmla="val 6540"/>
                <a:gd name="adj2" fmla="val 751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8" name="Oval Callout 20"/>
            <p:cNvSpPr/>
            <p:nvPr/>
          </p:nvSpPr>
          <p:spPr>
            <a:xfrm>
              <a:off x="8667601" y="1528565"/>
              <a:ext cx="1173066" cy="786657"/>
            </a:xfrm>
            <a:prstGeom prst="wedgeEllipseCallou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19" name="Oval Callout 21"/>
            <p:cNvSpPr/>
            <p:nvPr/>
          </p:nvSpPr>
          <p:spPr>
            <a:xfrm>
              <a:off x="9952561" y="3866885"/>
              <a:ext cx="996205" cy="667577"/>
            </a:xfrm>
            <a:prstGeom prst="wedgeEllipseCallout">
              <a:avLst>
                <a:gd name="adj1" fmla="val -5639"/>
                <a:gd name="adj2" fmla="val 66280"/>
              </a:avLst>
            </a:prstGeom>
            <a:solidFill>
              <a:schemeClr val="accent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0" name="Oval Callout 22"/>
            <p:cNvSpPr/>
            <p:nvPr/>
          </p:nvSpPr>
          <p:spPr>
            <a:xfrm>
              <a:off x="7108325" y="4245780"/>
              <a:ext cx="996205" cy="667575"/>
            </a:xfrm>
            <a:prstGeom prst="wedgeEllipseCallout">
              <a:avLst>
                <a:gd name="adj1" fmla="val 39098"/>
                <a:gd name="adj2" fmla="val 65020"/>
              </a:avLst>
            </a:prstGeom>
            <a:solidFill>
              <a:schemeClr val="accent6"/>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1" name="Oval Callout 23"/>
            <p:cNvSpPr/>
            <p:nvPr/>
          </p:nvSpPr>
          <p:spPr>
            <a:xfrm>
              <a:off x="9537474" y="500139"/>
              <a:ext cx="1339102" cy="898520"/>
            </a:xfrm>
            <a:prstGeom prst="wedgeEllipseCallout">
              <a:avLst>
                <a:gd name="adj1" fmla="val -12056"/>
                <a:gd name="adj2" fmla="val 690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2" name="Oval Callout 24"/>
            <p:cNvSpPr/>
            <p:nvPr/>
          </p:nvSpPr>
          <p:spPr>
            <a:xfrm>
              <a:off x="8086481" y="687782"/>
              <a:ext cx="996205" cy="667575"/>
            </a:xfrm>
            <a:prstGeom prst="wedgeEllipseCallout">
              <a:avLst>
                <a:gd name="adj1" fmla="val -5639"/>
                <a:gd name="adj2" fmla="val 662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id-ID" sz="1013"/>
            </a:p>
          </p:txBody>
        </p:sp>
        <p:sp>
          <p:nvSpPr>
            <p:cNvPr id="23" name="Freeform 45"/>
            <p:cNvSpPr>
              <a:spLocks noEditPoints="1"/>
            </p:cNvSpPr>
            <p:nvPr/>
          </p:nvSpPr>
          <p:spPr bwMode="auto">
            <a:xfrm>
              <a:off x="8479911" y="2795156"/>
              <a:ext cx="465616" cy="469107"/>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4" name="Group 26"/>
            <p:cNvGrpSpPr/>
            <p:nvPr/>
          </p:nvGrpSpPr>
          <p:grpSpPr>
            <a:xfrm>
              <a:off x="7366971" y="4407847"/>
              <a:ext cx="482600" cy="392113"/>
              <a:chOff x="2974975" y="5006976"/>
              <a:chExt cx="482600" cy="392113"/>
            </a:xfrm>
            <a:solidFill>
              <a:schemeClr val="bg1"/>
            </a:solidFill>
          </p:grpSpPr>
          <p:sp>
            <p:nvSpPr>
              <p:cNvPr id="77"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8"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5" name="Group 27"/>
            <p:cNvGrpSpPr/>
            <p:nvPr/>
          </p:nvGrpSpPr>
          <p:grpSpPr>
            <a:xfrm>
              <a:off x="7210457" y="1807833"/>
              <a:ext cx="549275" cy="549275"/>
              <a:chOff x="1978025" y="4927601"/>
              <a:chExt cx="549275" cy="549275"/>
            </a:xfrm>
            <a:solidFill>
              <a:schemeClr val="bg1"/>
            </a:solidFill>
          </p:grpSpPr>
          <p:sp>
            <p:nvSpPr>
              <p:cNvPr id="6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26" name="Group 28"/>
            <p:cNvGrpSpPr/>
            <p:nvPr/>
          </p:nvGrpSpPr>
          <p:grpSpPr>
            <a:xfrm>
              <a:off x="8806221" y="3987764"/>
              <a:ext cx="495300" cy="466725"/>
              <a:chOff x="1049338" y="4976813"/>
              <a:chExt cx="495300" cy="466725"/>
            </a:xfrm>
            <a:solidFill>
              <a:schemeClr val="bg1"/>
            </a:solidFill>
          </p:grpSpPr>
          <p:sp>
            <p:nvSpPr>
              <p:cNvPr id="66"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27" name="Freeform 59"/>
            <p:cNvSpPr>
              <a:spLocks noEditPoints="1"/>
            </p:cNvSpPr>
            <p:nvPr/>
          </p:nvSpPr>
          <p:spPr bwMode="auto">
            <a:xfrm>
              <a:off x="10360426" y="1777554"/>
              <a:ext cx="480056" cy="483541"/>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28" name="Freeform 60"/>
            <p:cNvSpPr>
              <a:spLocks noEditPoints="1"/>
            </p:cNvSpPr>
            <p:nvPr/>
          </p:nvSpPr>
          <p:spPr bwMode="auto">
            <a:xfrm>
              <a:off x="5920819" y="2564211"/>
              <a:ext cx="483665" cy="483541"/>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29" name="Group 31"/>
            <p:cNvGrpSpPr/>
            <p:nvPr/>
          </p:nvGrpSpPr>
          <p:grpSpPr>
            <a:xfrm>
              <a:off x="8355201" y="767514"/>
              <a:ext cx="422275" cy="482600"/>
              <a:chOff x="2041525" y="3035301"/>
              <a:chExt cx="422275" cy="482600"/>
            </a:xfrm>
            <a:solidFill>
              <a:schemeClr val="bg1"/>
            </a:solidFill>
          </p:grpSpPr>
          <p:sp>
            <p:nvSpPr>
              <p:cNvPr id="62"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0" name="Group 32"/>
            <p:cNvGrpSpPr/>
            <p:nvPr/>
          </p:nvGrpSpPr>
          <p:grpSpPr>
            <a:xfrm>
              <a:off x="10224381" y="3967559"/>
              <a:ext cx="488950" cy="482600"/>
              <a:chOff x="1044576" y="3035301"/>
              <a:chExt cx="488950" cy="482600"/>
            </a:xfrm>
            <a:solidFill>
              <a:schemeClr val="bg1"/>
            </a:solidFill>
          </p:grpSpPr>
          <p:sp>
            <p:nvSpPr>
              <p:cNvPr id="58"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1" name="Group 33"/>
            <p:cNvGrpSpPr/>
            <p:nvPr/>
          </p:nvGrpSpPr>
          <p:grpSpPr>
            <a:xfrm>
              <a:off x="7197315" y="3405112"/>
              <a:ext cx="331787" cy="482600"/>
              <a:chOff x="4029075" y="2071688"/>
              <a:chExt cx="331787" cy="482600"/>
            </a:xfrm>
            <a:solidFill>
              <a:schemeClr val="bg1"/>
            </a:solidFill>
          </p:grpSpPr>
          <p:sp>
            <p:nvSpPr>
              <p:cNvPr id="49"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0"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1"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2"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3"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4"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5"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6"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7"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2" name="Group 34"/>
            <p:cNvGrpSpPr/>
            <p:nvPr/>
          </p:nvGrpSpPr>
          <p:grpSpPr>
            <a:xfrm>
              <a:off x="9012997" y="1679576"/>
              <a:ext cx="482600" cy="452438"/>
              <a:chOff x="2974975" y="2071688"/>
              <a:chExt cx="482600" cy="452438"/>
            </a:xfrm>
            <a:solidFill>
              <a:schemeClr val="bg1"/>
            </a:solidFill>
          </p:grpSpPr>
          <p:sp>
            <p:nvSpPr>
              <p:cNvPr id="40"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1"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2"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3"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4"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5"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6"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7"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48"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3" name="Group 35"/>
            <p:cNvGrpSpPr/>
            <p:nvPr/>
          </p:nvGrpSpPr>
          <p:grpSpPr>
            <a:xfrm>
              <a:off x="9983081" y="717253"/>
              <a:ext cx="450850" cy="482600"/>
              <a:chOff x="2027238" y="2071688"/>
              <a:chExt cx="450850" cy="482600"/>
            </a:xfrm>
            <a:solidFill>
              <a:schemeClr val="bg1"/>
            </a:solidFill>
          </p:grpSpPr>
          <p:sp>
            <p:nvSpPr>
              <p:cNvPr id="37"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8"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9"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nvGrpSpPr>
            <p:cNvPr id="34" name="Group 36"/>
            <p:cNvGrpSpPr/>
            <p:nvPr/>
          </p:nvGrpSpPr>
          <p:grpSpPr>
            <a:xfrm>
              <a:off x="10091435" y="2775575"/>
              <a:ext cx="481012" cy="482600"/>
              <a:chOff x="1049338" y="2071688"/>
              <a:chExt cx="481012" cy="482600"/>
            </a:xfrm>
            <a:solidFill>
              <a:schemeClr val="bg1"/>
            </a:solidFill>
          </p:grpSpPr>
          <p:sp>
            <p:nvSpPr>
              <p:cNvPr id="35"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36"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grpSp>
      <p:grpSp>
        <p:nvGrpSpPr>
          <p:cNvPr id="79" name="Group 92"/>
          <p:cNvGrpSpPr>
            <a:grpSpLocks noChangeAspect="1"/>
          </p:cNvGrpSpPr>
          <p:nvPr/>
        </p:nvGrpSpPr>
        <p:grpSpPr>
          <a:xfrm>
            <a:off x="4529033" y="3606418"/>
            <a:ext cx="432000" cy="432833"/>
            <a:chOff x="4427538" y="3192463"/>
            <a:chExt cx="823913" cy="825500"/>
          </a:xfrm>
          <a:solidFill>
            <a:srgbClr val="358FCB"/>
          </a:solidFill>
        </p:grpSpPr>
        <p:sp>
          <p:nvSpPr>
            <p:cNvPr id="80"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1"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4"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85" name="Freeform 45"/>
          <p:cNvSpPr>
            <a:spLocks noChangeAspect="1" noEditPoints="1"/>
          </p:cNvSpPr>
          <p:nvPr/>
        </p:nvSpPr>
        <p:spPr bwMode="auto">
          <a:xfrm>
            <a:off x="6938963" y="3606800"/>
            <a:ext cx="431800" cy="431800"/>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1"/>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 name="Text Box 10"/>
          <p:cNvSpPr txBox="1">
            <a:spLocks noChangeArrowheads="1"/>
          </p:cNvSpPr>
          <p:nvPr/>
        </p:nvSpPr>
        <p:spPr bwMode="auto">
          <a:xfrm>
            <a:off x="5076825" y="3595688"/>
            <a:ext cx="1606550" cy="987425"/>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p:txBody>
      </p:sp>
      <p:sp>
        <p:nvSpPr>
          <p:cNvPr id="87" name="Text Box 10"/>
          <p:cNvSpPr txBox="1">
            <a:spLocks noChangeArrowheads="1"/>
          </p:cNvSpPr>
          <p:nvPr/>
        </p:nvSpPr>
        <p:spPr bwMode="auto">
          <a:xfrm>
            <a:off x="7462838" y="3575050"/>
            <a:ext cx="1606550" cy="1079500"/>
          </a:xfrm>
          <a:prstGeom prst="rect">
            <a:avLst/>
          </a:prstGeom>
          <a:noFill/>
          <a:ln w="9525">
            <a:noFill/>
            <a:miter lim="800000"/>
            <a:headEnd/>
            <a:tailEnd/>
          </a:ln>
        </p:spPr>
        <p:txBody>
          <a:bodyPr lIns="45720" tIns="22860" rIns="45720" bIns="22860">
            <a:spAutoFit/>
          </a:bodyPr>
          <a:lstStyle/>
          <a:p>
            <a:pPr defTabSz="1088232" eaLnBrk="1" fontAlgn="auto" hangingPunct="1">
              <a:lnSpc>
                <a:spcPct val="120000"/>
              </a:lnSpc>
              <a:spcBef>
                <a:spcPts val="0"/>
              </a:spcBef>
              <a:spcAft>
                <a:spcPts val="0"/>
              </a:spcAft>
              <a:defRPr/>
            </a:pPr>
            <a:r>
              <a:rPr lang="zh-CN" altLang="en-US" sz="1100" dirty="0">
                <a:solidFill>
                  <a:schemeClr val="tx1">
                    <a:lumMod val="95000"/>
                    <a:lumOff val="5000"/>
                  </a:schemeClr>
                </a:solidFill>
                <a:latin typeface="+mn-lt"/>
                <a:ea typeface="Open Sans" pitchFamily="34" charset="0"/>
                <a:cs typeface="Open Sans" pitchFamily="34" charset="0"/>
              </a:rPr>
              <a:t>添加您的标题</a:t>
            </a:r>
            <a:endParaRPr lang="en-US" altLang="zh-CN" sz="1100" dirty="0">
              <a:solidFill>
                <a:schemeClr val="tx1">
                  <a:lumMod val="95000"/>
                  <a:lumOff val="5000"/>
                </a:schemeClr>
              </a:solidFill>
              <a:latin typeface="+mn-lt"/>
              <a:ea typeface="Open Sans" pitchFamily="34" charset="0"/>
              <a:cs typeface="Open Sans" pitchFamily="34" charset="0"/>
            </a:endParaRPr>
          </a:p>
          <a:p>
            <a:pPr algn="just" defTabSz="685754" eaLnBrk="1" fontAlgn="auto" hangingPunct="1">
              <a:lnSpc>
                <a:spcPct val="120000"/>
              </a:lnSpc>
              <a:spcBef>
                <a:spcPts val="0"/>
              </a:spcBef>
              <a:spcAft>
                <a:spcPts val="0"/>
              </a:spcAft>
              <a:defRPr/>
            </a:pPr>
            <a:r>
              <a:rPr lang="zh-CN" altLang="en-US" sz="800" dirty="0">
                <a:solidFill>
                  <a:schemeClr val="tx1">
                    <a:lumMod val="95000"/>
                    <a:lumOff val="5000"/>
                  </a:schemeClr>
                </a:solidFill>
                <a:latin typeface="微软雅黑" pitchFamily="34" charset="-122"/>
                <a:ea typeface="+mn-ea"/>
              </a:rPr>
              <a:t>您的内容打在这里，或者通过复制您的文本后，在此框中选择粘贴，并选择只保留文字。您的内容打在这里，或者通过复制您的文本后，在此框中</a:t>
            </a:r>
            <a:endParaRPr lang="zh-CN" altLang="en-US" sz="300" dirty="0">
              <a:solidFill>
                <a:schemeClr val="tx1">
                  <a:lumMod val="95000"/>
                  <a:lumOff val="5000"/>
                </a:schemeClr>
              </a:solidFill>
              <a:latin typeface="微软雅黑" pitchFamily="34" charset="-122"/>
              <a:ea typeface="+mn-ea"/>
            </a:endParaRPr>
          </a:p>
          <a:p>
            <a:pPr defTabSz="1088232" eaLnBrk="1" fontAlgn="auto" hangingPunct="1">
              <a:spcBef>
                <a:spcPts val="0"/>
              </a:spcBef>
              <a:spcAft>
                <a:spcPts val="0"/>
              </a:spcAft>
              <a:defRPr/>
            </a:pPr>
            <a:r>
              <a:rPr lang="en-US" sz="500" dirty="0">
                <a:solidFill>
                  <a:schemeClr val="tx1">
                    <a:lumMod val="95000"/>
                    <a:lumOff val="5000"/>
                  </a:schemeClr>
                </a:solidFill>
                <a:latin typeface="+mn-lt"/>
                <a:ea typeface="Open Sans" pitchFamily="34" charset="0"/>
                <a:cs typeface="Open Sans" pitchFamily="34" charset="0"/>
              </a:rPr>
              <a:t>.</a:t>
            </a:r>
          </a:p>
        </p:txBody>
      </p:sp>
      <p:sp>
        <p:nvSpPr>
          <p:cNvPr id="88" name="Content Placeholder 2"/>
          <p:cNvSpPr txBox="1">
            <a:spLocks/>
          </p:cNvSpPr>
          <p:nvPr/>
        </p:nvSpPr>
        <p:spPr>
          <a:xfrm>
            <a:off x="4492625" y="2232025"/>
            <a:ext cx="4500563" cy="100647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a:t>
            </a: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a:t>
            </a:r>
            <a:r>
              <a:rPr lang="zh-CN" altLang="en-US" sz="1000" dirty="0" smtClean="0">
                <a:solidFill>
                  <a:schemeClr val="tx1">
                    <a:lumMod val="95000"/>
                    <a:lumOff val="5000"/>
                  </a:schemeClr>
                </a:solidFill>
                <a:latin typeface="微软雅黑" pitchFamily="34" charset="-122"/>
              </a:rPr>
              <a:t>后您</a:t>
            </a:r>
            <a:r>
              <a:rPr lang="zh-CN" altLang="en-US" sz="1000" dirty="0">
                <a:solidFill>
                  <a:schemeClr val="tx1">
                    <a:lumMod val="95000"/>
                    <a:lumOff val="5000"/>
                  </a:schemeClr>
                </a:solidFill>
                <a:latin typeface="微软雅黑" pitchFamily="34" charset="-122"/>
              </a:rPr>
              <a:t>的内容打在这里，或者通过复制您的文本后，在此框中选择粘贴，并选择只保留文字。您的内容打在</a:t>
            </a:r>
            <a:r>
              <a:rPr lang="zh-CN" altLang="en-US" sz="1000" dirty="0" smtClean="0">
                <a:solidFill>
                  <a:schemeClr val="tx1">
                    <a:lumMod val="95000"/>
                    <a:lumOff val="5000"/>
                  </a:schemeClr>
                </a:solidFill>
                <a:latin typeface="微软雅黑" pitchFamily="34" charset="-122"/>
              </a:rPr>
              <a:t>这里</a:t>
            </a:r>
            <a:endParaRPr lang="zh-CN" altLang="en-US" sz="700" dirty="0">
              <a:solidFill>
                <a:schemeClr val="tx1">
                  <a:lumMod val="95000"/>
                  <a:lumOff val="5000"/>
                </a:schemeClr>
              </a:solidFill>
              <a:latin typeface="微软雅黑" pitchFamily="34" charset="-122"/>
            </a:endParaRPr>
          </a:p>
        </p:txBody>
      </p:sp>
      <p:sp>
        <p:nvSpPr>
          <p:cNvPr id="89" name="文本框 88"/>
          <p:cNvSpPr txBox="1">
            <a:spLocks noChangeArrowheads="1"/>
          </p:cNvSpPr>
          <p:nvPr/>
        </p:nvSpPr>
        <p:spPr bwMode="auto">
          <a:xfrm>
            <a:off x="4502150" y="1906588"/>
            <a:ext cx="28686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t>添加您的标题</a:t>
            </a:r>
          </a:p>
        </p:txBody>
      </p:sp>
      <p:grpSp>
        <p:nvGrpSpPr>
          <p:cNvPr id="90" name="组合 89"/>
          <p:cNvGrpSpPr>
            <a:grpSpLocks/>
          </p:cNvGrpSpPr>
          <p:nvPr/>
        </p:nvGrpSpPr>
        <p:grpSpPr bwMode="auto">
          <a:xfrm>
            <a:off x="1022350" y="269875"/>
            <a:ext cx="3438525" cy="606425"/>
            <a:chOff x="1021967" y="269923"/>
            <a:chExt cx="3438932" cy="606777"/>
          </a:xfrm>
        </p:grpSpPr>
        <p:sp>
          <p:nvSpPr>
            <p:cNvPr id="30734" name="文本框 9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30735" name="文本框 9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93" name="组合 92"/>
          <p:cNvGrpSpPr>
            <a:grpSpLocks/>
          </p:cNvGrpSpPr>
          <p:nvPr/>
        </p:nvGrpSpPr>
        <p:grpSpPr bwMode="auto">
          <a:xfrm>
            <a:off x="206375" y="315913"/>
            <a:ext cx="815975" cy="522287"/>
            <a:chOff x="4353620" y="864629"/>
            <a:chExt cx="742365" cy="476312"/>
          </a:xfrm>
        </p:grpSpPr>
        <p:sp>
          <p:nvSpPr>
            <p:cNvPr id="9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30733" name="文本框 9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600"/>
                                        <p:tgtEl>
                                          <p:spTgt spid="93"/>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93"/>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90"/>
                                        </p:tgtEl>
                                        <p:attrNameLst>
                                          <p:attrName>style.visibility</p:attrName>
                                        </p:attrNameLst>
                                      </p:cBhvr>
                                      <p:to>
                                        <p:strVal val="visible"/>
                                      </p:to>
                                    </p:set>
                                    <p:animEffect transition="in" filter="wipe(left)">
                                      <p:cBhvr>
                                        <p:cTn id="12" dur="750"/>
                                        <p:tgtEl>
                                          <p:spTgt spid="90"/>
                                        </p:tgtEl>
                                      </p:cBhvr>
                                    </p:animEffect>
                                  </p:childTnLst>
                                </p:cTn>
                              </p:par>
                            </p:childTnLst>
                          </p:cTn>
                        </p:par>
                        <p:par>
                          <p:cTn id="13" fill="hold" nodeType="afterGroup">
                            <p:stCondLst>
                              <p:cond delay="1500"/>
                            </p:stCondLst>
                            <p:childTnLst>
                              <p:par>
                                <p:cTn id="14" presetID="2" presetClass="entr" presetSubtype="4" decel="10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left)">
                                      <p:cBhvr>
                                        <p:cTn id="27" dur="500"/>
                                        <p:tgtEl>
                                          <p:spTgt spid="89"/>
                                        </p:tgtEl>
                                      </p:cBhvr>
                                    </p:animEffect>
                                  </p:childTnLst>
                                </p:cTn>
                              </p:par>
                            </p:childTnLst>
                          </p:cTn>
                        </p:par>
                        <p:par>
                          <p:cTn id="28" fill="hold" nodeType="afterGroup">
                            <p:stCondLst>
                              <p:cond delay="500"/>
                            </p:stCondLst>
                            <p:childTnLst>
                              <p:par>
                                <p:cTn id="29" presetID="22" presetClass="entr" presetSubtype="1" fill="hold" grpId="0" nodeType="after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up)">
                                      <p:cBhvr>
                                        <p:cTn id="31" dur="500"/>
                                        <p:tgtEl>
                                          <p:spTgt spid="88"/>
                                        </p:tgtEl>
                                      </p:cBhvr>
                                    </p:animEffect>
                                  </p:childTnLst>
                                </p:cTn>
                              </p:par>
                            </p:childTnLst>
                          </p:cTn>
                        </p:par>
                        <p:par>
                          <p:cTn id="32" fill="hold" nodeType="afterGroup">
                            <p:stCondLst>
                              <p:cond delay="1000"/>
                            </p:stCondLst>
                            <p:childTnLst>
                              <p:par>
                                <p:cTn id="33" presetID="10" presetClass="entr" presetSubtype="0" fill="hold"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fade">
                                      <p:cBhvr>
                                        <p:cTn id="35" dur="600"/>
                                        <p:tgtEl>
                                          <p:spTgt spid="79"/>
                                        </p:tgtEl>
                                      </p:cBhvr>
                                    </p:animEffect>
                                  </p:childTnLst>
                                </p:cTn>
                              </p:par>
                              <p:par>
                                <p:cTn id="36" presetID="35" presetClass="path" presetSubtype="0" decel="100000" fill="hold" nodeType="withEffect">
                                  <p:stCondLst>
                                    <p:cond delay="0"/>
                                  </p:stCondLst>
                                  <p:childTnLst>
                                    <p:animMotion origin="layout" path="M -0.05552 0.00023 L -3.51034E-6 0.00023 " pathEditMode="relative" rAng="0" ptsTypes="AA">
                                      <p:cBhvr>
                                        <p:cTn id="37" dur="800" fill="hold"/>
                                        <p:tgtEl>
                                          <p:spTgt spid="79"/>
                                        </p:tgtEl>
                                        <p:attrNameLst>
                                          <p:attrName>ppt_x</p:attrName>
                                          <p:attrName>ppt_y</p:attrName>
                                        </p:attrNameLst>
                                      </p:cBhvr>
                                      <p:rCtr x="2770" y="0"/>
                                    </p:animMotion>
                                  </p:childTnLst>
                                </p:cTn>
                              </p:par>
                            </p:childTnLst>
                          </p:cTn>
                        </p:par>
                        <p:par>
                          <p:cTn id="38" fill="hold" nodeType="afterGroup">
                            <p:stCondLst>
                              <p:cond delay="1800"/>
                            </p:stCondLst>
                            <p:childTnLst>
                              <p:par>
                                <p:cTn id="39" presetID="2" presetClass="entr" presetSubtype="4" decel="100000" fill="hold" grpId="0" nodeType="afterEffect">
                                  <p:stCondLst>
                                    <p:cond delay="0"/>
                                  </p:stCondLst>
                                  <p:childTnLst>
                                    <p:set>
                                      <p:cBhvr>
                                        <p:cTn id="40" dur="1" fill="hold">
                                          <p:stCondLst>
                                            <p:cond delay="0"/>
                                          </p:stCondLst>
                                        </p:cTn>
                                        <p:tgtEl>
                                          <p:spTgt spid="86"/>
                                        </p:tgtEl>
                                        <p:attrNameLst>
                                          <p:attrName>style.visibility</p:attrName>
                                        </p:attrNameLst>
                                      </p:cBhvr>
                                      <p:to>
                                        <p:strVal val="visible"/>
                                      </p:to>
                                    </p:set>
                                    <p:anim calcmode="lin" valueType="num">
                                      <p:cBhvr additive="base">
                                        <p:cTn id="41" dur="500" fill="hold"/>
                                        <p:tgtEl>
                                          <p:spTgt spid="86"/>
                                        </p:tgtEl>
                                        <p:attrNameLst>
                                          <p:attrName>ppt_x</p:attrName>
                                        </p:attrNameLst>
                                      </p:cBhvr>
                                      <p:tavLst>
                                        <p:tav tm="0">
                                          <p:val>
                                            <p:strVal val="#ppt_x"/>
                                          </p:val>
                                        </p:tav>
                                        <p:tav tm="100000">
                                          <p:val>
                                            <p:strVal val="#ppt_x"/>
                                          </p:val>
                                        </p:tav>
                                      </p:tavLst>
                                    </p:anim>
                                    <p:anim calcmode="lin" valueType="num">
                                      <p:cBhvr additive="base">
                                        <p:cTn id="42" dur="500" fill="hold"/>
                                        <p:tgtEl>
                                          <p:spTgt spid="86"/>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2300"/>
                            </p:stCondLst>
                            <p:childTnLst>
                              <p:par>
                                <p:cTn id="44" presetID="10" presetClass="entr" presetSubtype="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Effect transition="in" filter="fade">
                                      <p:cBhvr>
                                        <p:cTn id="46" dur="600"/>
                                        <p:tgtEl>
                                          <p:spTgt spid="85"/>
                                        </p:tgtEl>
                                      </p:cBhvr>
                                    </p:animEffect>
                                  </p:childTnLst>
                                </p:cTn>
                              </p:par>
                              <p:par>
                                <p:cTn id="47" presetID="35" presetClass="path" presetSubtype="0" decel="100000" fill="hold" nodeType="withEffect">
                                  <p:stCondLst>
                                    <p:cond delay="0"/>
                                  </p:stCondLst>
                                  <p:childTnLst>
                                    <p:animMotion origin="layout" path="M -0.05552 0.00023 L -3.51034E-6 0.00023 " pathEditMode="relative" rAng="0" ptsTypes="AA">
                                      <p:cBhvr>
                                        <p:cTn id="48" dur="800" fill="hold"/>
                                        <p:tgtEl>
                                          <p:spTgt spid="85"/>
                                        </p:tgtEl>
                                        <p:attrNameLst>
                                          <p:attrName>ppt_x</p:attrName>
                                          <p:attrName>ppt_y</p:attrName>
                                        </p:attrNameLst>
                                      </p:cBhvr>
                                      <p:rCtr x="2770" y="0"/>
                                    </p:animMotion>
                                  </p:childTnLst>
                                </p:cTn>
                              </p:par>
                            </p:childTnLst>
                          </p:cTn>
                        </p:par>
                        <p:par>
                          <p:cTn id="49" fill="hold" nodeType="afterGroup">
                            <p:stCondLst>
                              <p:cond delay="3100"/>
                            </p:stCondLst>
                            <p:childTnLst>
                              <p:par>
                                <p:cTn id="50" presetID="2" presetClass="entr" presetSubtype="4" decel="100000" fill="hold" grpId="0"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fill="hold"/>
                                        <p:tgtEl>
                                          <p:spTgt spid="87"/>
                                        </p:tgtEl>
                                        <p:attrNameLst>
                                          <p:attrName>ppt_x</p:attrName>
                                        </p:attrNameLst>
                                      </p:cBhvr>
                                      <p:tavLst>
                                        <p:tav tm="0">
                                          <p:val>
                                            <p:strVal val="#ppt_x"/>
                                          </p:val>
                                        </p:tav>
                                        <p:tav tm="100000">
                                          <p:val>
                                            <p:strVal val="#ppt_x"/>
                                          </p:val>
                                        </p:tav>
                                      </p:tavLst>
                                    </p:anim>
                                    <p:anim calcmode="lin" valueType="num">
                                      <p:cBhvr additive="base">
                                        <p:cTn id="53"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P spid="88" grpId="0"/>
      <p:bldP spid="89"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Freeform 5"/>
          <p:cNvSpPr>
            <a:spLocks/>
          </p:cNvSpPr>
          <p:nvPr/>
        </p:nvSpPr>
        <p:spPr bwMode="auto">
          <a:xfrm rot="6321300">
            <a:off x="1131888" y="31702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3" name="Freeform 5"/>
          <p:cNvSpPr>
            <a:spLocks/>
          </p:cNvSpPr>
          <p:nvPr/>
        </p:nvSpPr>
        <p:spPr bwMode="auto">
          <a:xfrm rot="5400000">
            <a:off x="1363663" y="3784600"/>
            <a:ext cx="522288" cy="623887"/>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4" name="Freeform 5"/>
          <p:cNvSpPr>
            <a:spLocks/>
          </p:cNvSpPr>
          <p:nvPr/>
        </p:nvSpPr>
        <p:spPr bwMode="auto">
          <a:xfrm rot="14305163">
            <a:off x="3576638" y="359568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 name="Freeform 6"/>
          <p:cNvSpPr>
            <a:spLocks/>
          </p:cNvSpPr>
          <p:nvPr/>
        </p:nvSpPr>
        <p:spPr bwMode="auto">
          <a:xfrm rot="12075584">
            <a:off x="2451100" y="2986088"/>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3"/>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6" name="Freeform 7"/>
          <p:cNvSpPr>
            <a:spLocks/>
          </p:cNvSpPr>
          <p:nvPr/>
        </p:nvSpPr>
        <p:spPr bwMode="auto">
          <a:xfrm rot="9401162">
            <a:off x="1868488" y="3028950"/>
            <a:ext cx="482600" cy="574675"/>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7" name="Freeform 8"/>
          <p:cNvSpPr>
            <a:spLocks/>
          </p:cNvSpPr>
          <p:nvPr/>
        </p:nvSpPr>
        <p:spPr bwMode="auto">
          <a:xfrm rot="12075584">
            <a:off x="2960688" y="2881313"/>
            <a:ext cx="576262" cy="6842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8" name="Freeform 9"/>
          <p:cNvSpPr>
            <a:spLocks/>
          </p:cNvSpPr>
          <p:nvPr/>
        </p:nvSpPr>
        <p:spPr bwMode="auto">
          <a:xfrm rot="10525093">
            <a:off x="2074863" y="2470150"/>
            <a:ext cx="576262"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pic>
        <p:nvPicPr>
          <p:cNvPr id="9" name="Picture 10"/>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712913" y="3627438"/>
            <a:ext cx="2073275"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11"/>
          <p:cNvSpPr/>
          <p:nvPr/>
        </p:nvSpPr>
        <p:spPr>
          <a:xfrm>
            <a:off x="2014538" y="3781425"/>
            <a:ext cx="1436687" cy="892175"/>
          </a:xfrm>
          <a:prstGeom prst="rect">
            <a:avLst/>
          </a:prstGeom>
          <a:blipFill>
            <a:blip r:embed="rId4"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p>
        </p:txBody>
      </p:sp>
      <p:sp>
        <p:nvSpPr>
          <p:cNvPr id="11" name="Freeform 13"/>
          <p:cNvSpPr>
            <a:spLocks/>
          </p:cNvSpPr>
          <p:nvPr/>
        </p:nvSpPr>
        <p:spPr bwMode="auto">
          <a:xfrm rot="12887238">
            <a:off x="3549650" y="3000375"/>
            <a:ext cx="576263" cy="684213"/>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2" name="Freeform 14"/>
          <p:cNvSpPr>
            <a:spLocks/>
          </p:cNvSpPr>
          <p:nvPr/>
        </p:nvSpPr>
        <p:spPr bwMode="auto">
          <a:xfrm rot="13100585">
            <a:off x="3471863" y="2306638"/>
            <a:ext cx="635000" cy="7556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2"/>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3" name="Freeform 15"/>
          <p:cNvSpPr>
            <a:spLocks/>
          </p:cNvSpPr>
          <p:nvPr/>
        </p:nvSpPr>
        <p:spPr bwMode="auto">
          <a:xfrm rot="9634643">
            <a:off x="1336675" y="2635250"/>
            <a:ext cx="576263" cy="68580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chemeClr val="accent4"/>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4" name="Oval 16"/>
          <p:cNvSpPr/>
          <p:nvPr/>
        </p:nvSpPr>
        <p:spPr>
          <a:xfrm>
            <a:off x="4133850" y="2624138"/>
            <a:ext cx="646113" cy="649287"/>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5" name="Oval 17"/>
          <p:cNvSpPr/>
          <p:nvPr/>
        </p:nvSpPr>
        <p:spPr>
          <a:xfrm>
            <a:off x="4270375" y="3286125"/>
            <a:ext cx="804863" cy="809625"/>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6" name="Oval 18"/>
          <p:cNvSpPr/>
          <p:nvPr/>
        </p:nvSpPr>
        <p:spPr>
          <a:xfrm>
            <a:off x="2668588" y="2043113"/>
            <a:ext cx="806450" cy="81121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7" name="Oval 19"/>
          <p:cNvSpPr/>
          <p:nvPr/>
        </p:nvSpPr>
        <p:spPr>
          <a:xfrm>
            <a:off x="1433513" y="1822450"/>
            <a:ext cx="806450" cy="81121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8" name="Oval 20"/>
          <p:cNvSpPr/>
          <p:nvPr/>
        </p:nvSpPr>
        <p:spPr>
          <a:xfrm>
            <a:off x="428625" y="2543175"/>
            <a:ext cx="804863" cy="809625"/>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19" name="Oval 21"/>
          <p:cNvSpPr/>
          <p:nvPr/>
        </p:nvSpPr>
        <p:spPr>
          <a:xfrm>
            <a:off x="588963" y="3717925"/>
            <a:ext cx="644525" cy="64928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0" name="Oval 22"/>
          <p:cNvSpPr/>
          <p:nvPr/>
        </p:nvSpPr>
        <p:spPr>
          <a:xfrm>
            <a:off x="4046538" y="1909763"/>
            <a:ext cx="644525" cy="64928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1" name="Oval 23"/>
          <p:cNvSpPr/>
          <p:nvPr/>
        </p:nvSpPr>
        <p:spPr>
          <a:xfrm>
            <a:off x="4848225" y="2747963"/>
            <a:ext cx="646113" cy="649287"/>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2" name="Oval 24"/>
          <p:cNvSpPr/>
          <p:nvPr/>
        </p:nvSpPr>
        <p:spPr>
          <a:xfrm>
            <a:off x="3336925" y="1619250"/>
            <a:ext cx="646113" cy="649288"/>
          </a:xfrm>
          <a:prstGeom prst="ellipse">
            <a:avLst/>
          </a:prstGeom>
          <a:solidFill>
            <a:schemeClr val="accent4"/>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3" name="Oval 25"/>
          <p:cNvSpPr/>
          <p:nvPr/>
        </p:nvSpPr>
        <p:spPr>
          <a:xfrm>
            <a:off x="2290763" y="1847850"/>
            <a:ext cx="458787" cy="461963"/>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4" name="Oval 27"/>
          <p:cNvSpPr/>
          <p:nvPr/>
        </p:nvSpPr>
        <p:spPr>
          <a:xfrm>
            <a:off x="933450" y="2097088"/>
            <a:ext cx="458788"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5" name="Oval 28"/>
          <p:cNvSpPr/>
          <p:nvPr/>
        </p:nvSpPr>
        <p:spPr>
          <a:xfrm>
            <a:off x="371475" y="3325813"/>
            <a:ext cx="460375" cy="461962"/>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6" name="Oval 29"/>
          <p:cNvSpPr/>
          <p:nvPr/>
        </p:nvSpPr>
        <p:spPr>
          <a:xfrm>
            <a:off x="2749550" y="1558925"/>
            <a:ext cx="458788" cy="461963"/>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sp>
        <p:nvSpPr>
          <p:cNvPr id="27" name="Oval 30"/>
          <p:cNvSpPr/>
          <p:nvPr/>
        </p:nvSpPr>
        <p:spPr>
          <a:xfrm>
            <a:off x="4672013" y="2303463"/>
            <a:ext cx="460375" cy="461962"/>
          </a:xfrm>
          <a:prstGeom prst="ellipse">
            <a:avLst/>
          </a:prstGeom>
          <a:solidFill>
            <a:schemeClr val="accent3"/>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defTabSz="685754" eaLnBrk="1" fontAlgn="auto" hangingPunct="1">
              <a:spcBef>
                <a:spcPts val="0"/>
              </a:spcBef>
              <a:spcAft>
                <a:spcPts val="0"/>
              </a:spcAft>
              <a:defRPr/>
            </a:pPr>
            <a:endParaRPr lang="en-US" sz="8800">
              <a:solidFill>
                <a:schemeClr val="bg1"/>
              </a:solidFill>
            </a:endParaRPr>
          </a:p>
        </p:txBody>
      </p:sp>
      <p:grpSp>
        <p:nvGrpSpPr>
          <p:cNvPr id="28" name="Group 31"/>
          <p:cNvGrpSpPr/>
          <p:nvPr/>
        </p:nvGrpSpPr>
        <p:grpSpPr>
          <a:xfrm>
            <a:off x="2215357" y="2602250"/>
            <a:ext cx="289712" cy="279837"/>
            <a:chOff x="5099140" y="1309474"/>
            <a:chExt cx="439257" cy="424283"/>
          </a:xfrm>
          <a:solidFill>
            <a:schemeClr val="bg1"/>
          </a:solidFill>
        </p:grpSpPr>
        <p:sp>
          <p:nvSpPr>
            <p:cNvPr id="29"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0"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1"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2"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3"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4"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5"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6"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7"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8"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39"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0"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1"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2"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43" name="Freeform 35"/>
          <p:cNvSpPr>
            <a:spLocks noEditPoints="1"/>
          </p:cNvSpPr>
          <p:nvPr/>
        </p:nvSpPr>
        <p:spPr bwMode="auto">
          <a:xfrm>
            <a:off x="3406775" y="1787525"/>
            <a:ext cx="469900" cy="31750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44" name="Group 47"/>
          <p:cNvGrpSpPr/>
          <p:nvPr/>
        </p:nvGrpSpPr>
        <p:grpSpPr>
          <a:xfrm>
            <a:off x="4298701" y="2772534"/>
            <a:ext cx="341966" cy="348715"/>
            <a:chOff x="7160655" y="2178006"/>
            <a:chExt cx="379359" cy="386846"/>
          </a:xfrm>
          <a:solidFill>
            <a:schemeClr val="bg1"/>
          </a:solidFill>
        </p:grpSpPr>
        <p:sp>
          <p:nvSpPr>
            <p:cNvPr id="45"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6"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47"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48" name="Group 51"/>
          <p:cNvGrpSpPr/>
          <p:nvPr/>
        </p:nvGrpSpPr>
        <p:grpSpPr>
          <a:xfrm>
            <a:off x="3081752" y="3005544"/>
            <a:ext cx="366713" cy="366713"/>
            <a:chOff x="6352022" y="2360197"/>
            <a:chExt cx="406813" cy="406813"/>
          </a:xfrm>
          <a:solidFill>
            <a:schemeClr val="bg1"/>
          </a:solidFill>
        </p:grpSpPr>
        <p:sp>
          <p:nvSpPr>
            <p:cNvPr id="49"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0"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1"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52" name="Group 55"/>
          <p:cNvGrpSpPr/>
          <p:nvPr/>
        </p:nvGrpSpPr>
        <p:grpSpPr>
          <a:xfrm>
            <a:off x="3660407" y="2453765"/>
            <a:ext cx="371214" cy="339717"/>
            <a:chOff x="6726389" y="1486674"/>
            <a:chExt cx="411805" cy="376863"/>
          </a:xfrm>
          <a:solidFill>
            <a:schemeClr val="bg1"/>
          </a:solidFill>
        </p:grpSpPr>
        <p:sp>
          <p:nvSpPr>
            <p:cNvPr id="5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55" name="Freeform 54"/>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56" name="Freeform 55"/>
          <p:cNvSpPr>
            <a:spLocks noEditPoints="1"/>
          </p:cNvSpPr>
          <p:nvPr/>
        </p:nvSpPr>
        <p:spPr bwMode="auto">
          <a:xfrm>
            <a:off x="4981575" y="2881313"/>
            <a:ext cx="387350" cy="406400"/>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7" name="Freeform 61"/>
          <p:cNvSpPr>
            <a:spLocks/>
          </p:cNvSpPr>
          <p:nvPr/>
        </p:nvSpPr>
        <p:spPr bwMode="auto">
          <a:xfrm>
            <a:off x="627063" y="2747963"/>
            <a:ext cx="409575" cy="425450"/>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58" name="Freeform 62"/>
          <p:cNvSpPr>
            <a:spLocks noEditPoints="1"/>
          </p:cNvSpPr>
          <p:nvPr/>
        </p:nvSpPr>
        <p:spPr bwMode="auto">
          <a:xfrm>
            <a:off x="4491038" y="3413125"/>
            <a:ext cx="323850" cy="43656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59" name="Group 62"/>
          <p:cNvGrpSpPr/>
          <p:nvPr/>
        </p:nvGrpSpPr>
        <p:grpSpPr>
          <a:xfrm>
            <a:off x="2852241" y="2278659"/>
            <a:ext cx="427457" cy="317218"/>
            <a:chOff x="5129089" y="3156352"/>
            <a:chExt cx="474198" cy="351905"/>
          </a:xfrm>
          <a:solidFill>
            <a:schemeClr val="bg1"/>
          </a:solidFill>
        </p:grpSpPr>
        <p:sp>
          <p:nvSpPr>
            <p:cNvPr id="60"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61" name="Freeform 67"/>
            <p:cNvSpPr>
              <a:spLocks/>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2" name="Group 65"/>
          <p:cNvGrpSpPr/>
          <p:nvPr/>
        </p:nvGrpSpPr>
        <p:grpSpPr>
          <a:xfrm>
            <a:off x="1402126" y="2763595"/>
            <a:ext cx="362419" cy="328900"/>
            <a:chOff x="5159039" y="3837700"/>
            <a:chExt cx="431771" cy="391838"/>
          </a:xfrm>
          <a:solidFill>
            <a:schemeClr val="bg1"/>
          </a:solidFill>
        </p:grpSpPr>
        <p:sp>
          <p:nvSpPr>
            <p:cNvPr id="63"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4"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5" name="Freeform 74"/>
            <p:cNvSpPr>
              <a:spLocks/>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6"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67"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68" name="Group 71"/>
          <p:cNvGrpSpPr/>
          <p:nvPr/>
        </p:nvGrpSpPr>
        <p:grpSpPr>
          <a:xfrm>
            <a:off x="1234055" y="3355384"/>
            <a:ext cx="292471" cy="366713"/>
            <a:chOff x="5106627" y="2260366"/>
            <a:chExt cx="324452" cy="406813"/>
          </a:xfrm>
          <a:solidFill>
            <a:schemeClr val="bg1"/>
          </a:solidFill>
        </p:grpSpPr>
        <p:sp>
          <p:nvSpPr>
            <p:cNvPr id="69" name="Freeform 80"/>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0" name="Freeform 81"/>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1" name="Freeform 82"/>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73" name="Group 76"/>
          <p:cNvGrpSpPr/>
          <p:nvPr/>
        </p:nvGrpSpPr>
        <p:grpSpPr>
          <a:xfrm>
            <a:off x="1624946" y="2020386"/>
            <a:ext cx="470203" cy="413959"/>
            <a:chOff x="6040049" y="4182118"/>
            <a:chExt cx="521619" cy="459224"/>
          </a:xfrm>
          <a:solidFill>
            <a:schemeClr val="bg1"/>
          </a:solidFill>
        </p:grpSpPr>
        <p:sp>
          <p:nvSpPr>
            <p:cNvPr id="74"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5"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6"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7"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78"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79" name="Group 82"/>
          <p:cNvGrpSpPr/>
          <p:nvPr/>
        </p:nvGrpSpPr>
        <p:grpSpPr>
          <a:xfrm>
            <a:off x="3812445" y="3797420"/>
            <a:ext cx="275994" cy="298994"/>
            <a:chOff x="6941027" y="4788593"/>
            <a:chExt cx="359392" cy="389342"/>
          </a:xfrm>
          <a:solidFill>
            <a:schemeClr val="bg1"/>
          </a:solidFill>
        </p:grpSpPr>
        <p:sp>
          <p:nvSpPr>
            <p:cNvPr id="80" name="Freeform 132"/>
            <p:cNvSpPr>
              <a:spLocks/>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1" name="Freeform 133"/>
            <p:cNvSpPr>
              <a:spLocks/>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2"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83" name="Group 86"/>
          <p:cNvGrpSpPr/>
          <p:nvPr/>
        </p:nvGrpSpPr>
        <p:grpSpPr>
          <a:xfrm>
            <a:off x="4218376" y="2062160"/>
            <a:ext cx="319837" cy="360747"/>
            <a:chOff x="5513440" y="1766202"/>
            <a:chExt cx="429274" cy="484183"/>
          </a:xfrm>
          <a:solidFill>
            <a:schemeClr val="bg1"/>
          </a:solidFill>
        </p:grpSpPr>
        <p:sp>
          <p:nvSpPr>
            <p:cNvPr id="84"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6"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87" name="Group 90"/>
          <p:cNvGrpSpPr/>
          <p:nvPr/>
        </p:nvGrpSpPr>
        <p:grpSpPr>
          <a:xfrm>
            <a:off x="3686842" y="3121511"/>
            <a:ext cx="341966" cy="339717"/>
            <a:chOff x="6853673" y="3715407"/>
            <a:chExt cx="379359" cy="376864"/>
          </a:xfrm>
          <a:solidFill>
            <a:schemeClr val="bg1"/>
          </a:solidFill>
        </p:grpSpPr>
        <p:sp>
          <p:nvSpPr>
            <p:cNvPr id="88"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89"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0"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1"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2" name="Freeform 154"/>
            <p:cNvSpPr>
              <a:spLocks/>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3" name="Freeform 155"/>
            <p:cNvSpPr>
              <a:spLocks/>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4" name="Freeform 156"/>
            <p:cNvSpPr>
              <a:spLocks/>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5" name="Freeform 157"/>
            <p:cNvSpPr>
              <a:spLocks/>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6" name="Freeform 158"/>
            <p:cNvSpPr>
              <a:spLocks/>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7"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8" name="Freeform 160"/>
            <p:cNvSpPr>
              <a:spLocks/>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99" name="Freeform 161"/>
            <p:cNvSpPr>
              <a:spLocks/>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0" name="Freeform 162"/>
            <p:cNvSpPr>
              <a:spLocks/>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1" name="Freeform 163"/>
            <p:cNvSpPr>
              <a:spLocks/>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2" name="Freeform 164"/>
            <p:cNvSpPr>
              <a:spLocks/>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3" name="Freeform 165"/>
            <p:cNvSpPr>
              <a:spLocks/>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4"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5"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06" name="Group 109"/>
          <p:cNvGrpSpPr/>
          <p:nvPr/>
        </p:nvGrpSpPr>
        <p:grpSpPr>
          <a:xfrm>
            <a:off x="761154" y="3902356"/>
            <a:ext cx="269974" cy="350965"/>
            <a:chOff x="6421904" y="4798576"/>
            <a:chExt cx="299494" cy="389342"/>
          </a:xfrm>
          <a:solidFill>
            <a:schemeClr val="bg1"/>
          </a:solidFill>
        </p:grpSpPr>
        <p:sp>
          <p:nvSpPr>
            <p:cNvPr id="107" name="Freeform 170"/>
            <p:cNvSpPr>
              <a:spLocks/>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08" name="Freeform 171"/>
            <p:cNvSpPr>
              <a:spLocks/>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09" name="Group 112"/>
          <p:cNvGrpSpPr/>
          <p:nvPr/>
        </p:nvGrpSpPr>
        <p:grpSpPr>
          <a:xfrm>
            <a:off x="4731396" y="2394850"/>
            <a:ext cx="344214" cy="280097"/>
            <a:chOff x="1550139" y="1314466"/>
            <a:chExt cx="509139" cy="414300"/>
          </a:xfrm>
          <a:solidFill>
            <a:schemeClr val="bg1"/>
          </a:solidFill>
        </p:grpSpPr>
        <p:sp>
          <p:nvSpPr>
            <p:cNvPr id="11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1" name="Freeform 6"/>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13" name="Group 116"/>
          <p:cNvGrpSpPr/>
          <p:nvPr/>
        </p:nvGrpSpPr>
        <p:grpSpPr>
          <a:xfrm>
            <a:off x="2861241" y="1679604"/>
            <a:ext cx="254225" cy="252763"/>
            <a:chOff x="2306360" y="1306978"/>
            <a:chExt cx="434268" cy="431771"/>
          </a:xfrm>
          <a:solidFill>
            <a:schemeClr val="bg1"/>
          </a:solidFill>
        </p:grpSpPr>
        <p:sp>
          <p:nvSpPr>
            <p:cNvPr id="114" name="Freeform 8"/>
            <p:cNvSpPr>
              <a:spLocks/>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5" name="Freeform 9"/>
            <p:cNvSpPr>
              <a:spLocks/>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6" name="Freeform 10"/>
            <p:cNvSpPr>
              <a:spLocks/>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17" name="Freeform 11"/>
            <p:cNvSpPr>
              <a:spLocks/>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18" name="Group 121"/>
          <p:cNvGrpSpPr/>
          <p:nvPr/>
        </p:nvGrpSpPr>
        <p:grpSpPr>
          <a:xfrm>
            <a:off x="2405803" y="1968699"/>
            <a:ext cx="227827" cy="193481"/>
            <a:chOff x="2950272" y="1314466"/>
            <a:chExt cx="496661" cy="421788"/>
          </a:xfrm>
          <a:solidFill>
            <a:schemeClr val="bg1"/>
          </a:solidFill>
        </p:grpSpPr>
        <p:sp>
          <p:nvSpPr>
            <p:cNvPr id="119" name="Freeform 12"/>
            <p:cNvSpPr>
              <a:spLocks/>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0"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1" name="Freeform 14"/>
            <p:cNvSpPr>
              <a:spLocks/>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2" name="Freeform 15"/>
            <p:cNvSpPr>
              <a:spLocks/>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3" name="Freeform 16"/>
            <p:cNvSpPr>
              <a:spLocks/>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4" name="Freeform 17"/>
            <p:cNvSpPr>
              <a:spLocks/>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125" name="Freeform 45"/>
          <p:cNvSpPr>
            <a:spLocks noEditPoints="1"/>
          </p:cNvSpPr>
          <p:nvPr/>
        </p:nvSpPr>
        <p:spPr bwMode="auto">
          <a:xfrm>
            <a:off x="2584450" y="3087688"/>
            <a:ext cx="215900" cy="27940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grpSp>
        <p:nvGrpSpPr>
          <p:cNvPr id="126" name="Group 130"/>
          <p:cNvGrpSpPr/>
          <p:nvPr/>
        </p:nvGrpSpPr>
        <p:grpSpPr>
          <a:xfrm>
            <a:off x="440779" y="3404984"/>
            <a:ext cx="290920" cy="286303"/>
            <a:chOff x="1587575" y="2265358"/>
            <a:chExt cx="314468" cy="309477"/>
          </a:xfrm>
          <a:solidFill>
            <a:schemeClr val="bg1"/>
          </a:solidFill>
        </p:grpSpPr>
        <p:sp>
          <p:nvSpPr>
            <p:cNvPr id="1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29" name="Group 133"/>
          <p:cNvGrpSpPr/>
          <p:nvPr/>
        </p:nvGrpSpPr>
        <p:grpSpPr>
          <a:xfrm>
            <a:off x="1062458" y="2219252"/>
            <a:ext cx="201661" cy="229477"/>
            <a:chOff x="2927811" y="2108124"/>
            <a:chExt cx="361887" cy="411804"/>
          </a:xfrm>
          <a:solidFill>
            <a:schemeClr val="bg1"/>
          </a:solidFill>
        </p:grpSpPr>
        <p:sp>
          <p:nvSpPr>
            <p:cNvPr id="130"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1"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2" name="Freeform 70"/>
            <p:cNvSpPr>
              <a:spLocks/>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3" name="Freeform 71"/>
            <p:cNvSpPr>
              <a:spLocks/>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grpSp>
        <p:nvGrpSpPr>
          <p:cNvPr id="134" name="Group 138"/>
          <p:cNvGrpSpPr/>
          <p:nvPr/>
        </p:nvGrpSpPr>
        <p:grpSpPr>
          <a:xfrm>
            <a:off x="1404203" y="3987846"/>
            <a:ext cx="350927" cy="259207"/>
            <a:chOff x="2563427" y="3717902"/>
            <a:chExt cx="439257" cy="324452"/>
          </a:xfrm>
          <a:solidFill>
            <a:schemeClr val="bg1"/>
          </a:solidFill>
        </p:grpSpPr>
        <p:sp>
          <p:nvSpPr>
            <p:cNvPr id="135" name="Freeform 92"/>
            <p:cNvSpPr>
              <a:spLocks/>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6" name="Freeform 93"/>
            <p:cNvSpPr>
              <a:spLocks/>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sp>
          <p:nvSpPr>
            <p:cNvPr id="137" name="Freeform 94"/>
            <p:cNvSpPr>
              <a:spLocks/>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en-US" sz="1350">
                <a:latin typeface="+mn-lt"/>
                <a:ea typeface="+mn-ea"/>
              </a:endParaRPr>
            </a:p>
          </p:txBody>
        </p:sp>
      </p:grpSp>
      <p:sp>
        <p:nvSpPr>
          <p:cNvPr id="138" name="Freeform 145"/>
          <p:cNvSpPr>
            <a:spLocks/>
          </p:cNvSpPr>
          <p:nvPr/>
        </p:nvSpPr>
        <p:spPr bwMode="auto">
          <a:xfrm>
            <a:off x="1960563" y="3151188"/>
            <a:ext cx="279400" cy="219075"/>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a:latin typeface="+mn-lt"/>
              <a:ea typeface="+mn-ea"/>
            </a:endParaRPr>
          </a:p>
        </p:txBody>
      </p:sp>
      <p:sp>
        <p:nvSpPr>
          <p:cNvPr id="140" name="Content Placeholder 2"/>
          <p:cNvSpPr txBox="1">
            <a:spLocks/>
          </p:cNvSpPr>
          <p:nvPr/>
        </p:nvSpPr>
        <p:spPr>
          <a:xfrm>
            <a:off x="5764213" y="2217738"/>
            <a:ext cx="3059112" cy="5318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1" name="Content Placeholder 2"/>
          <p:cNvSpPr txBox="1">
            <a:spLocks/>
          </p:cNvSpPr>
          <p:nvPr/>
        </p:nvSpPr>
        <p:spPr>
          <a:xfrm>
            <a:off x="5764213" y="2963863"/>
            <a:ext cx="3059112" cy="5318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2" name="Content Placeholder 2"/>
          <p:cNvSpPr txBox="1">
            <a:spLocks/>
          </p:cNvSpPr>
          <p:nvPr/>
        </p:nvSpPr>
        <p:spPr>
          <a:xfrm>
            <a:off x="5764213" y="3762375"/>
            <a:ext cx="3059112" cy="53022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lnSpc>
                <a:spcPct val="120000"/>
              </a:lnSpc>
              <a:spcAft>
                <a:spcPts val="0"/>
              </a:spcAft>
              <a:buFont typeface="Arial" pitchFamily="34" charset="0"/>
              <a:buNone/>
              <a:defRPr/>
            </a:pPr>
            <a:r>
              <a:rPr lang="zh-CN" altLang="en-US" sz="1000" dirty="0">
                <a:solidFill>
                  <a:schemeClr val="tx1">
                    <a:lumMod val="95000"/>
                    <a:lumOff val="5000"/>
                  </a:schemeClr>
                </a:solidFill>
                <a:latin typeface="微软雅黑" pitchFamily="34" charset="-122"/>
              </a:rPr>
              <a:t>您的内容打在这里，或者通过复制您的文本后，在此框中选择粘贴，并选择只保留文字。您的内容打在这里，或者通过复制您的文本后，在此框中</a:t>
            </a:r>
            <a:endParaRPr lang="zh-CN" altLang="en-US" sz="500" dirty="0">
              <a:solidFill>
                <a:schemeClr val="tx1">
                  <a:lumMod val="95000"/>
                  <a:lumOff val="5000"/>
                </a:schemeClr>
              </a:solidFill>
              <a:latin typeface="微软雅黑" pitchFamily="34" charset="-122"/>
            </a:endParaRPr>
          </a:p>
        </p:txBody>
      </p:sp>
      <p:sp>
        <p:nvSpPr>
          <p:cNvPr id="143" name="文本框 142"/>
          <p:cNvSpPr txBox="1">
            <a:spLocks noChangeArrowheads="1"/>
          </p:cNvSpPr>
          <p:nvPr/>
        </p:nvSpPr>
        <p:spPr bwMode="auto">
          <a:xfrm>
            <a:off x="5764213" y="1800225"/>
            <a:ext cx="317817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t>此处添加您的标题</a:t>
            </a:r>
          </a:p>
        </p:txBody>
      </p:sp>
      <p:grpSp>
        <p:nvGrpSpPr>
          <p:cNvPr id="144" name="组合 143"/>
          <p:cNvGrpSpPr>
            <a:grpSpLocks/>
          </p:cNvGrpSpPr>
          <p:nvPr/>
        </p:nvGrpSpPr>
        <p:grpSpPr bwMode="auto">
          <a:xfrm>
            <a:off x="1022350" y="269875"/>
            <a:ext cx="3438525" cy="606425"/>
            <a:chOff x="1021967" y="269923"/>
            <a:chExt cx="3438932" cy="606777"/>
          </a:xfrm>
        </p:grpSpPr>
        <p:sp>
          <p:nvSpPr>
            <p:cNvPr id="31804" name="文本框 14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31805" name="文本框 145"/>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47" name="组合 146"/>
          <p:cNvGrpSpPr>
            <a:grpSpLocks/>
          </p:cNvGrpSpPr>
          <p:nvPr/>
        </p:nvGrpSpPr>
        <p:grpSpPr bwMode="auto">
          <a:xfrm>
            <a:off x="206375" y="315913"/>
            <a:ext cx="815975" cy="522287"/>
            <a:chOff x="4353620" y="864629"/>
            <a:chExt cx="742365" cy="476312"/>
          </a:xfrm>
        </p:grpSpPr>
        <p:sp>
          <p:nvSpPr>
            <p:cNvPr id="148"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31803" name="文本框 148"/>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4</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147"/>
                                        </p:tgtEl>
                                        <p:attrNameLst>
                                          <p:attrName>style.visibility</p:attrName>
                                        </p:attrNameLst>
                                      </p:cBhvr>
                                      <p:to>
                                        <p:strVal val="visible"/>
                                      </p:to>
                                    </p:set>
                                    <p:animEffect transition="in" filter="fade">
                                      <p:cBhvr>
                                        <p:cTn id="12" dur="600"/>
                                        <p:tgtEl>
                                          <p:spTgt spid="147"/>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147"/>
                                        </p:tgtEl>
                                        <p:attrNameLst>
                                          <p:attrName>ppt_x</p:attrName>
                                          <p:attrName>ppt_y</p:attrName>
                                        </p:attrNameLst>
                                      </p:cBhvr>
                                      <p:rCtr x="2770" y="0"/>
                                    </p:animMotion>
                                  </p:childTnLst>
                                </p:cTn>
                              </p:par>
                              <p:par>
                                <p:cTn id="15" presetID="22" presetClass="entr" presetSubtype="8" fill="hold" nodeType="withEffect">
                                  <p:stCondLst>
                                    <p:cond delay="750"/>
                                  </p:stCondLst>
                                  <p:childTnLst>
                                    <p:set>
                                      <p:cBhvr>
                                        <p:cTn id="16" dur="1" fill="hold">
                                          <p:stCondLst>
                                            <p:cond delay="0"/>
                                          </p:stCondLst>
                                        </p:cTn>
                                        <p:tgtEl>
                                          <p:spTgt spid="144"/>
                                        </p:tgtEl>
                                        <p:attrNameLst>
                                          <p:attrName>style.visibility</p:attrName>
                                        </p:attrNameLst>
                                      </p:cBhvr>
                                      <p:to>
                                        <p:strVal val="visible"/>
                                      </p:to>
                                    </p:set>
                                    <p:animEffect transition="in" filter="wipe(left)">
                                      <p:cBhvr>
                                        <p:cTn id="17" dur="750"/>
                                        <p:tgtEl>
                                          <p:spTgt spid="144"/>
                                        </p:tgtEl>
                                      </p:cBhvr>
                                    </p:animEffect>
                                  </p:childTnLst>
                                </p:cTn>
                              </p:par>
                            </p:childTnLst>
                          </p:cTn>
                        </p:par>
                        <p:par>
                          <p:cTn id="18" fill="hold" nodeType="afterGroup">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3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8" decel="10000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0-#ppt_w/2"/>
                                          </p:val>
                                        </p:tav>
                                        <p:tav tm="100000">
                                          <p:val>
                                            <p:strVal val="#ppt_x"/>
                                          </p:val>
                                        </p:tav>
                                      </p:tavLst>
                                    </p:anim>
                                    <p:anim calcmode="lin" valueType="num">
                                      <p:cBhvr additive="base">
                                        <p:cTn id="27" dur="5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8" decel="10000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0-#ppt_w/2"/>
                                          </p:val>
                                        </p:tav>
                                        <p:tav tm="100000">
                                          <p:val>
                                            <p:strVal val="#ppt_x"/>
                                          </p:val>
                                        </p:tav>
                                      </p:tavLst>
                                    </p:anim>
                                    <p:anim calcmode="lin" valueType="num">
                                      <p:cBhvr additive="base">
                                        <p:cTn id="31" dur="500" fill="hold"/>
                                        <p:tgtEl>
                                          <p:spTgt spid="3"/>
                                        </p:tgtEl>
                                        <p:attrNameLst>
                                          <p:attrName>ppt_y</p:attrName>
                                        </p:attrNameLst>
                                      </p:cBhvr>
                                      <p:tavLst>
                                        <p:tav tm="0">
                                          <p:val>
                                            <p:strVal val="#ppt_y"/>
                                          </p:val>
                                        </p:tav>
                                        <p:tav tm="100000">
                                          <p:val>
                                            <p:strVal val="#ppt_y"/>
                                          </p:val>
                                        </p:tav>
                                      </p:tavLst>
                                    </p:anim>
                                  </p:childTnLst>
                                </p:cTn>
                              </p:par>
                              <p:par>
                                <p:cTn id="32" presetID="2" presetClass="entr" presetSubtype="1" decel="100000"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ppt_x"/>
                                          </p:val>
                                        </p:tav>
                                        <p:tav tm="100000">
                                          <p:val>
                                            <p:strVal val="#ppt_x"/>
                                          </p:val>
                                        </p:tav>
                                      </p:tavLst>
                                    </p:anim>
                                    <p:anim calcmode="lin" valueType="num">
                                      <p:cBhvr additive="base">
                                        <p:cTn id="35" dur="500" fill="hold"/>
                                        <p:tgtEl>
                                          <p:spTgt spid="6"/>
                                        </p:tgtEl>
                                        <p:attrNameLst>
                                          <p:attrName>ppt_y</p:attrName>
                                        </p:attrNameLst>
                                      </p:cBhvr>
                                      <p:tavLst>
                                        <p:tav tm="0">
                                          <p:val>
                                            <p:strVal val="0-#ppt_h/2"/>
                                          </p:val>
                                        </p:tav>
                                        <p:tav tm="100000">
                                          <p:val>
                                            <p:strVal val="#ppt_y"/>
                                          </p:val>
                                        </p:tav>
                                      </p:tavLst>
                                    </p:anim>
                                  </p:childTnLst>
                                </p:cTn>
                              </p:par>
                              <p:par>
                                <p:cTn id="36" presetID="2" presetClass="entr" presetSubtype="8" decel="10000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0-#ppt_w/2"/>
                                          </p:val>
                                        </p:tav>
                                        <p:tav tm="100000">
                                          <p:val>
                                            <p:strVal val="#ppt_x"/>
                                          </p:val>
                                        </p:tav>
                                      </p:tavLst>
                                    </p:anim>
                                    <p:anim calcmode="lin" valueType="num">
                                      <p:cBhvr additive="base">
                                        <p:cTn id="39" dur="500" fill="hold"/>
                                        <p:tgtEl>
                                          <p:spTgt spid="13"/>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0-#ppt_w/2"/>
                                          </p:val>
                                        </p:tav>
                                        <p:tav tm="100000">
                                          <p:val>
                                            <p:strVal val="#ppt_x"/>
                                          </p:val>
                                        </p:tav>
                                      </p:tavLst>
                                    </p:anim>
                                    <p:anim calcmode="lin" valueType="num">
                                      <p:cBhvr additive="base">
                                        <p:cTn id="43" dur="500" fill="hold"/>
                                        <p:tgtEl>
                                          <p:spTgt spid="18"/>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0-#ppt_w/2"/>
                                          </p:val>
                                        </p:tav>
                                        <p:tav tm="100000">
                                          <p:val>
                                            <p:strVal val="#ppt_x"/>
                                          </p:val>
                                        </p:tav>
                                      </p:tavLst>
                                    </p:anim>
                                    <p:anim calcmode="lin" valueType="num">
                                      <p:cBhvr additive="base">
                                        <p:cTn id="47" dur="500" fill="hold"/>
                                        <p:tgtEl>
                                          <p:spTgt spid="19"/>
                                        </p:tgtEl>
                                        <p:attrNameLst>
                                          <p:attrName>ppt_y</p:attrName>
                                        </p:attrNameLst>
                                      </p:cBhvr>
                                      <p:tavLst>
                                        <p:tav tm="0">
                                          <p:val>
                                            <p:strVal val="#ppt_y"/>
                                          </p:val>
                                        </p:tav>
                                        <p:tav tm="100000">
                                          <p:val>
                                            <p:strVal val="#ppt_y"/>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500" fill="hold"/>
                                        <p:tgtEl>
                                          <p:spTgt spid="24"/>
                                        </p:tgtEl>
                                        <p:attrNameLst>
                                          <p:attrName>ppt_x</p:attrName>
                                        </p:attrNameLst>
                                      </p:cBhvr>
                                      <p:tavLst>
                                        <p:tav tm="0">
                                          <p:val>
                                            <p:strVal val="0-#ppt_w/2"/>
                                          </p:val>
                                        </p:tav>
                                        <p:tav tm="100000">
                                          <p:val>
                                            <p:strVal val="#ppt_x"/>
                                          </p:val>
                                        </p:tav>
                                      </p:tavLst>
                                    </p:anim>
                                    <p:anim calcmode="lin" valueType="num">
                                      <p:cBhvr additive="base">
                                        <p:cTn id="51" dur="500" fill="hold"/>
                                        <p:tgtEl>
                                          <p:spTgt spid="24"/>
                                        </p:tgtEl>
                                        <p:attrNameLst>
                                          <p:attrName>ppt_y</p:attrName>
                                        </p:attrNameLst>
                                      </p:cBhvr>
                                      <p:tavLst>
                                        <p:tav tm="0">
                                          <p:val>
                                            <p:strVal val="#ppt_y"/>
                                          </p:val>
                                        </p:tav>
                                        <p:tav tm="100000">
                                          <p:val>
                                            <p:strVal val="#ppt_y"/>
                                          </p:val>
                                        </p:tav>
                                      </p:tavLst>
                                    </p:anim>
                                  </p:childTnLst>
                                </p:cTn>
                              </p:par>
                              <p:par>
                                <p:cTn id="52" presetID="2" presetClass="entr" presetSubtype="8" decel="100000" fill="hold" grpId="0"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0-#ppt_w/2"/>
                                          </p:val>
                                        </p:tav>
                                        <p:tav tm="100000">
                                          <p:val>
                                            <p:strVal val="#ppt_x"/>
                                          </p:val>
                                        </p:tav>
                                      </p:tavLst>
                                    </p:anim>
                                    <p:anim calcmode="lin" valueType="num">
                                      <p:cBhvr additive="base">
                                        <p:cTn id="55" dur="500" fill="hold"/>
                                        <p:tgtEl>
                                          <p:spTgt spid="25"/>
                                        </p:tgtEl>
                                        <p:attrNameLst>
                                          <p:attrName>ppt_y</p:attrName>
                                        </p:attrNameLst>
                                      </p:cBhvr>
                                      <p:tavLst>
                                        <p:tav tm="0">
                                          <p:val>
                                            <p:strVal val="#ppt_y"/>
                                          </p:val>
                                        </p:tav>
                                        <p:tav tm="100000">
                                          <p:val>
                                            <p:strVal val="#ppt_y"/>
                                          </p:val>
                                        </p:tav>
                                      </p:tavLst>
                                    </p:anim>
                                  </p:childTnLst>
                                </p:cTn>
                              </p:par>
                              <p:par>
                                <p:cTn id="56" presetID="2" presetClass="entr" presetSubtype="1" decel="100000"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 calcmode="lin" valueType="num">
                                      <p:cBhvr additive="base">
                                        <p:cTn id="58" dur="500" fill="hold"/>
                                        <p:tgtEl>
                                          <p:spTgt spid="28"/>
                                        </p:tgtEl>
                                        <p:attrNameLst>
                                          <p:attrName>ppt_x</p:attrName>
                                        </p:attrNameLst>
                                      </p:cBhvr>
                                      <p:tavLst>
                                        <p:tav tm="0">
                                          <p:val>
                                            <p:strVal val="#ppt_x"/>
                                          </p:val>
                                        </p:tav>
                                        <p:tav tm="100000">
                                          <p:val>
                                            <p:strVal val="#ppt_x"/>
                                          </p:val>
                                        </p:tav>
                                      </p:tavLst>
                                    </p:anim>
                                    <p:anim calcmode="lin" valueType="num">
                                      <p:cBhvr additive="base">
                                        <p:cTn id="59" dur="500" fill="hold"/>
                                        <p:tgtEl>
                                          <p:spTgt spid="28"/>
                                        </p:tgtEl>
                                        <p:attrNameLst>
                                          <p:attrName>ppt_y</p:attrName>
                                        </p:attrNameLst>
                                      </p:cBhvr>
                                      <p:tavLst>
                                        <p:tav tm="0">
                                          <p:val>
                                            <p:strVal val="0-#ppt_h/2"/>
                                          </p:val>
                                        </p:tav>
                                        <p:tav tm="100000">
                                          <p:val>
                                            <p:strVal val="#ppt_y"/>
                                          </p:val>
                                        </p:tav>
                                      </p:tavLst>
                                    </p:anim>
                                  </p:childTnLst>
                                </p:cTn>
                              </p:par>
                              <p:par>
                                <p:cTn id="60" presetID="2" presetClass="entr" presetSubtype="8" decel="100000" fill="hold" nodeType="withEffect">
                                  <p:stCondLst>
                                    <p:cond delay="0"/>
                                  </p:stCondLst>
                                  <p:childTnLst>
                                    <p:set>
                                      <p:cBhvr>
                                        <p:cTn id="61" dur="1" fill="hold">
                                          <p:stCondLst>
                                            <p:cond delay="0"/>
                                          </p:stCondLst>
                                        </p:cTn>
                                        <p:tgtEl>
                                          <p:spTgt spid="57"/>
                                        </p:tgtEl>
                                        <p:attrNameLst>
                                          <p:attrName>style.visibility</p:attrName>
                                        </p:attrNameLst>
                                      </p:cBhvr>
                                      <p:to>
                                        <p:strVal val="visible"/>
                                      </p:to>
                                    </p:set>
                                    <p:anim calcmode="lin" valueType="num">
                                      <p:cBhvr additive="base">
                                        <p:cTn id="62" dur="500" fill="hold"/>
                                        <p:tgtEl>
                                          <p:spTgt spid="57"/>
                                        </p:tgtEl>
                                        <p:attrNameLst>
                                          <p:attrName>ppt_x</p:attrName>
                                        </p:attrNameLst>
                                      </p:cBhvr>
                                      <p:tavLst>
                                        <p:tav tm="0">
                                          <p:val>
                                            <p:strVal val="0-#ppt_w/2"/>
                                          </p:val>
                                        </p:tav>
                                        <p:tav tm="100000">
                                          <p:val>
                                            <p:strVal val="#ppt_x"/>
                                          </p:val>
                                        </p:tav>
                                      </p:tavLst>
                                    </p:anim>
                                    <p:anim calcmode="lin" valueType="num">
                                      <p:cBhvr additive="base">
                                        <p:cTn id="63" dur="500" fill="hold"/>
                                        <p:tgtEl>
                                          <p:spTgt spid="57"/>
                                        </p:tgtEl>
                                        <p:attrNameLst>
                                          <p:attrName>ppt_y</p:attrName>
                                        </p:attrNameLst>
                                      </p:cBhvr>
                                      <p:tavLst>
                                        <p:tav tm="0">
                                          <p:val>
                                            <p:strVal val="#ppt_y"/>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62"/>
                                        </p:tgtEl>
                                        <p:attrNameLst>
                                          <p:attrName>style.visibility</p:attrName>
                                        </p:attrNameLst>
                                      </p:cBhvr>
                                      <p:to>
                                        <p:strVal val="visible"/>
                                      </p:to>
                                    </p:set>
                                    <p:anim calcmode="lin" valueType="num">
                                      <p:cBhvr additive="base">
                                        <p:cTn id="66" dur="500" fill="hold"/>
                                        <p:tgtEl>
                                          <p:spTgt spid="62"/>
                                        </p:tgtEl>
                                        <p:attrNameLst>
                                          <p:attrName>ppt_x</p:attrName>
                                        </p:attrNameLst>
                                      </p:cBhvr>
                                      <p:tavLst>
                                        <p:tav tm="0">
                                          <p:val>
                                            <p:strVal val="#ppt_x"/>
                                          </p:val>
                                        </p:tav>
                                        <p:tav tm="100000">
                                          <p:val>
                                            <p:strVal val="#ppt_x"/>
                                          </p:val>
                                        </p:tav>
                                      </p:tavLst>
                                    </p:anim>
                                    <p:anim calcmode="lin" valueType="num">
                                      <p:cBhvr additive="base">
                                        <p:cTn id="67" dur="500" fill="hold"/>
                                        <p:tgtEl>
                                          <p:spTgt spid="62"/>
                                        </p:tgtEl>
                                        <p:attrNameLst>
                                          <p:attrName>ppt_y</p:attrName>
                                        </p:attrNameLst>
                                      </p:cBhvr>
                                      <p:tavLst>
                                        <p:tav tm="0">
                                          <p:val>
                                            <p:strVal val="0-#ppt_h/2"/>
                                          </p:val>
                                        </p:tav>
                                        <p:tav tm="100000">
                                          <p:val>
                                            <p:strVal val="#ppt_y"/>
                                          </p:val>
                                        </p:tav>
                                      </p:tavLst>
                                    </p:anim>
                                  </p:childTnLst>
                                </p:cTn>
                              </p:par>
                              <p:par>
                                <p:cTn id="68" presetID="2" presetClass="entr" presetSubtype="8" decel="100000" fill="hold"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500" fill="hold"/>
                                        <p:tgtEl>
                                          <p:spTgt spid="68"/>
                                        </p:tgtEl>
                                        <p:attrNameLst>
                                          <p:attrName>ppt_x</p:attrName>
                                        </p:attrNameLst>
                                      </p:cBhvr>
                                      <p:tavLst>
                                        <p:tav tm="0">
                                          <p:val>
                                            <p:strVal val="0-#ppt_w/2"/>
                                          </p:val>
                                        </p:tav>
                                        <p:tav tm="100000">
                                          <p:val>
                                            <p:strVal val="#ppt_x"/>
                                          </p:val>
                                        </p:tav>
                                      </p:tavLst>
                                    </p:anim>
                                    <p:anim calcmode="lin" valueType="num">
                                      <p:cBhvr additive="base">
                                        <p:cTn id="71" dur="500" fill="hold"/>
                                        <p:tgtEl>
                                          <p:spTgt spid="68"/>
                                        </p:tgtEl>
                                        <p:attrNameLst>
                                          <p:attrName>ppt_y</p:attrName>
                                        </p:attrNameLst>
                                      </p:cBhvr>
                                      <p:tavLst>
                                        <p:tav tm="0">
                                          <p:val>
                                            <p:strVal val="#ppt_y"/>
                                          </p:val>
                                        </p:tav>
                                        <p:tav tm="100000">
                                          <p:val>
                                            <p:strVal val="#ppt_y"/>
                                          </p:val>
                                        </p:tav>
                                      </p:tavLst>
                                    </p:anim>
                                  </p:childTnLst>
                                </p:cTn>
                              </p:par>
                              <p:par>
                                <p:cTn id="72" presetID="2" presetClass="entr" presetSubtype="1" decel="100000" fill="hold" nodeType="withEffect">
                                  <p:stCondLst>
                                    <p:cond delay="0"/>
                                  </p:stCondLst>
                                  <p:childTnLst>
                                    <p:set>
                                      <p:cBhvr>
                                        <p:cTn id="73" dur="1" fill="hold">
                                          <p:stCondLst>
                                            <p:cond delay="0"/>
                                          </p:stCondLst>
                                        </p:cTn>
                                        <p:tgtEl>
                                          <p:spTgt spid="73"/>
                                        </p:tgtEl>
                                        <p:attrNameLst>
                                          <p:attrName>style.visibility</p:attrName>
                                        </p:attrNameLst>
                                      </p:cBhvr>
                                      <p:to>
                                        <p:strVal val="visible"/>
                                      </p:to>
                                    </p:set>
                                    <p:anim calcmode="lin" valueType="num">
                                      <p:cBhvr additive="base">
                                        <p:cTn id="74" dur="500" fill="hold"/>
                                        <p:tgtEl>
                                          <p:spTgt spid="73"/>
                                        </p:tgtEl>
                                        <p:attrNameLst>
                                          <p:attrName>ppt_x</p:attrName>
                                        </p:attrNameLst>
                                      </p:cBhvr>
                                      <p:tavLst>
                                        <p:tav tm="0">
                                          <p:val>
                                            <p:strVal val="#ppt_x"/>
                                          </p:val>
                                        </p:tav>
                                        <p:tav tm="100000">
                                          <p:val>
                                            <p:strVal val="#ppt_x"/>
                                          </p:val>
                                        </p:tav>
                                      </p:tavLst>
                                    </p:anim>
                                    <p:anim calcmode="lin" valueType="num">
                                      <p:cBhvr additive="base">
                                        <p:cTn id="75" dur="500" fill="hold"/>
                                        <p:tgtEl>
                                          <p:spTgt spid="73"/>
                                        </p:tgtEl>
                                        <p:attrNameLst>
                                          <p:attrName>ppt_y</p:attrName>
                                        </p:attrNameLst>
                                      </p:cBhvr>
                                      <p:tavLst>
                                        <p:tav tm="0">
                                          <p:val>
                                            <p:strVal val="0-#ppt_h/2"/>
                                          </p:val>
                                        </p:tav>
                                        <p:tav tm="100000">
                                          <p:val>
                                            <p:strVal val="#ppt_y"/>
                                          </p:val>
                                        </p:tav>
                                      </p:tavLst>
                                    </p:anim>
                                  </p:childTnLst>
                                </p:cTn>
                              </p:par>
                              <p:par>
                                <p:cTn id="76" presetID="2" presetClass="entr" presetSubtype="8" decel="100000" fill="hold" nodeType="withEffect">
                                  <p:stCondLst>
                                    <p:cond delay="0"/>
                                  </p:stCondLst>
                                  <p:childTnLst>
                                    <p:set>
                                      <p:cBhvr>
                                        <p:cTn id="77" dur="1" fill="hold">
                                          <p:stCondLst>
                                            <p:cond delay="0"/>
                                          </p:stCondLst>
                                        </p:cTn>
                                        <p:tgtEl>
                                          <p:spTgt spid="106"/>
                                        </p:tgtEl>
                                        <p:attrNameLst>
                                          <p:attrName>style.visibility</p:attrName>
                                        </p:attrNameLst>
                                      </p:cBhvr>
                                      <p:to>
                                        <p:strVal val="visible"/>
                                      </p:to>
                                    </p:set>
                                    <p:anim calcmode="lin" valueType="num">
                                      <p:cBhvr additive="base">
                                        <p:cTn id="78" dur="500" fill="hold"/>
                                        <p:tgtEl>
                                          <p:spTgt spid="106"/>
                                        </p:tgtEl>
                                        <p:attrNameLst>
                                          <p:attrName>ppt_x</p:attrName>
                                        </p:attrNameLst>
                                      </p:cBhvr>
                                      <p:tavLst>
                                        <p:tav tm="0">
                                          <p:val>
                                            <p:strVal val="0-#ppt_w/2"/>
                                          </p:val>
                                        </p:tav>
                                        <p:tav tm="100000">
                                          <p:val>
                                            <p:strVal val="#ppt_x"/>
                                          </p:val>
                                        </p:tav>
                                      </p:tavLst>
                                    </p:anim>
                                    <p:anim calcmode="lin" valueType="num">
                                      <p:cBhvr additive="base">
                                        <p:cTn id="79" dur="500" fill="hold"/>
                                        <p:tgtEl>
                                          <p:spTgt spid="106"/>
                                        </p:tgtEl>
                                        <p:attrNameLst>
                                          <p:attrName>ppt_y</p:attrName>
                                        </p:attrNameLst>
                                      </p:cBhvr>
                                      <p:tavLst>
                                        <p:tav tm="0">
                                          <p:val>
                                            <p:strVal val="#ppt_y"/>
                                          </p:val>
                                        </p:tav>
                                        <p:tav tm="100000">
                                          <p:val>
                                            <p:strVal val="#ppt_y"/>
                                          </p:val>
                                        </p:tav>
                                      </p:tavLst>
                                    </p:anim>
                                  </p:childTnLst>
                                </p:cTn>
                              </p:par>
                              <p:par>
                                <p:cTn id="80" presetID="2" presetClass="entr" presetSubtype="8" decel="100000" fill="hold" nodeType="withEffect">
                                  <p:stCondLst>
                                    <p:cond delay="0"/>
                                  </p:stCondLst>
                                  <p:childTnLst>
                                    <p:set>
                                      <p:cBhvr>
                                        <p:cTn id="81" dur="1" fill="hold">
                                          <p:stCondLst>
                                            <p:cond delay="0"/>
                                          </p:stCondLst>
                                        </p:cTn>
                                        <p:tgtEl>
                                          <p:spTgt spid="126"/>
                                        </p:tgtEl>
                                        <p:attrNameLst>
                                          <p:attrName>style.visibility</p:attrName>
                                        </p:attrNameLst>
                                      </p:cBhvr>
                                      <p:to>
                                        <p:strVal val="visible"/>
                                      </p:to>
                                    </p:set>
                                    <p:anim calcmode="lin" valueType="num">
                                      <p:cBhvr additive="base">
                                        <p:cTn id="82" dur="500" fill="hold"/>
                                        <p:tgtEl>
                                          <p:spTgt spid="126"/>
                                        </p:tgtEl>
                                        <p:attrNameLst>
                                          <p:attrName>ppt_x</p:attrName>
                                        </p:attrNameLst>
                                      </p:cBhvr>
                                      <p:tavLst>
                                        <p:tav tm="0">
                                          <p:val>
                                            <p:strVal val="0-#ppt_w/2"/>
                                          </p:val>
                                        </p:tav>
                                        <p:tav tm="100000">
                                          <p:val>
                                            <p:strVal val="#ppt_x"/>
                                          </p:val>
                                        </p:tav>
                                      </p:tavLst>
                                    </p:anim>
                                    <p:anim calcmode="lin" valueType="num">
                                      <p:cBhvr additive="base">
                                        <p:cTn id="83" dur="500" fill="hold"/>
                                        <p:tgtEl>
                                          <p:spTgt spid="126"/>
                                        </p:tgtEl>
                                        <p:attrNameLst>
                                          <p:attrName>ppt_y</p:attrName>
                                        </p:attrNameLst>
                                      </p:cBhvr>
                                      <p:tavLst>
                                        <p:tav tm="0">
                                          <p:val>
                                            <p:strVal val="#ppt_y"/>
                                          </p:val>
                                        </p:tav>
                                        <p:tav tm="100000">
                                          <p:val>
                                            <p:strVal val="#ppt_y"/>
                                          </p:val>
                                        </p:tav>
                                      </p:tavLst>
                                    </p:anim>
                                  </p:childTnLst>
                                </p:cTn>
                              </p:par>
                              <p:par>
                                <p:cTn id="84" presetID="2" presetClass="entr" presetSubtype="8" decel="100000" fill="hold" nodeType="withEffect">
                                  <p:stCondLst>
                                    <p:cond delay="0"/>
                                  </p:stCondLst>
                                  <p:childTnLst>
                                    <p:set>
                                      <p:cBhvr>
                                        <p:cTn id="85" dur="1" fill="hold">
                                          <p:stCondLst>
                                            <p:cond delay="0"/>
                                          </p:stCondLst>
                                        </p:cTn>
                                        <p:tgtEl>
                                          <p:spTgt spid="129"/>
                                        </p:tgtEl>
                                        <p:attrNameLst>
                                          <p:attrName>style.visibility</p:attrName>
                                        </p:attrNameLst>
                                      </p:cBhvr>
                                      <p:to>
                                        <p:strVal val="visible"/>
                                      </p:to>
                                    </p:set>
                                    <p:anim calcmode="lin" valueType="num">
                                      <p:cBhvr additive="base">
                                        <p:cTn id="86" dur="500" fill="hold"/>
                                        <p:tgtEl>
                                          <p:spTgt spid="129"/>
                                        </p:tgtEl>
                                        <p:attrNameLst>
                                          <p:attrName>ppt_x</p:attrName>
                                        </p:attrNameLst>
                                      </p:cBhvr>
                                      <p:tavLst>
                                        <p:tav tm="0">
                                          <p:val>
                                            <p:strVal val="0-#ppt_w/2"/>
                                          </p:val>
                                        </p:tav>
                                        <p:tav tm="100000">
                                          <p:val>
                                            <p:strVal val="#ppt_x"/>
                                          </p:val>
                                        </p:tav>
                                      </p:tavLst>
                                    </p:anim>
                                    <p:anim calcmode="lin" valueType="num">
                                      <p:cBhvr additive="base">
                                        <p:cTn id="87" dur="500" fill="hold"/>
                                        <p:tgtEl>
                                          <p:spTgt spid="129"/>
                                        </p:tgtEl>
                                        <p:attrNameLst>
                                          <p:attrName>ppt_y</p:attrName>
                                        </p:attrNameLst>
                                      </p:cBhvr>
                                      <p:tavLst>
                                        <p:tav tm="0">
                                          <p:val>
                                            <p:strVal val="#ppt_y"/>
                                          </p:val>
                                        </p:tav>
                                        <p:tav tm="100000">
                                          <p:val>
                                            <p:strVal val="#ppt_y"/>
                                          </p:val>
                                        </p:tav>
                                      </p:tavLst>
                                    </p:anim>
                                  </p:childTnLst>
                                </p:cTn>
                              </p:par>
                              <p:par>
                                <p:cTn id="88" presetID="2" presetClass="entr" presetSubtype="8" decel="100000" fill="hold" nodeType="withEffect">
                                  <p:stCondLst>
                                    <p:cond delay="0"/>
                                  </p:stCondLst>
                                  <p:childTnLst>
                                    <p:set>
                                      <p:cBhvr>
                                        <p:cTn id="89" dur="1" fill="hold">
                                          <p:stCondLst>
                                            <p:cond delay="0"/>
                                          </p:stCondLst>
                                        </p:cTn>
                                        <p:tgtEl>
                                          <p:spTgt spid="134"/>
                                        </p:tgtEl>
                                        <p:attrNameLst>
                                          <p:attrName>style.visibility</p:attrName>
                                        </p:attrNameLst>
                                      </p:cBhvr>
                                      <p:to>
                                        <p:strVal val="visible"/>
                                      </p:to>
                                    </p:set>
                                    <p:anim calcmode="lin" valueType="num">
                                      <p:cBhvr additive="base">
                                        <p:cTn id="90" dur="500" fill="hold"/>
                                        <p:tgtEl>
                                          <p:spTgt spid="134"/>
                                        </p:tgtEl>
                                        <p:attrNameLst>
                                          <p:attrName>ppt_x</p:attrName>
                                        </p:attrNameLst>
                                      </p:cBhvr>
                                      <p:tavLst>
                                        <p:tav tm="0">
                                          <p:val>
                                            <p:strVal val="0-#ppt_w/2"/>
                                          </p:val>
                                        </p:tav>
                                        <p:tav tm="100000">
                                          <p:val>
                                            <p:strVal val="#ppt_x"/>
                                          </p:val>
                                        </p:tav>
                                      </p:tavLst>
                                    </p:anim>
                                    <p:anim calcmode="lin" valueType="num">
                                      <p:cBhvr additive="base">
                                        <p:cTn id="91" dur="500" fill="hold"/>
                                        <p:tgtEl>
                                          <p:spTgt spid="134"/>
                                        </p:tgtEl>
                                        <p:attrNameLst>
                                          <p:attrName>ppt_y</p:attrName>
                                        </p:attrNameLst>
                                      </p:cBhvr>
                                      <p:tavLst>
                                        <p:tav tm="0">
                                          <p:val>
                                            <p:strVal val="#ppt_y"/>
                                          </p:val>
                                        </p:tav>
                                        <p:tav tm="100000">
                                          <p:val>
                                            <p:strVal val="#ppt_y"/>
                                          </p:val>
                                        </p:tav>
                                      </p:tavLst>
                                    </p:anim>
                                  </p:childTnLst>
                                </p:cTn>
                              </p:par>
                              <p:par>
                                <p:cTn id="92" presetID="2" presetClass="entr" presetSubtype="1" decel="100000" fill="hold" nodeType="withEffect">
                                  <p:stCondLst>
                                    <p:cond delay="0"/>
                                  </p:stCondLst>
                                  <p:childTnLst>
                                    <p:set>
                                      <p:cBhvr>
                                        <p:cTn id="93" dur="1" fill="hold">
                                          <p:stCondLst>
                                            <p:cond delay="0"/>
                                          </p:stCondLst>
                                        </p:cTn>
                                        <p:tgtEl>
                                          <p:spTgt spid="138"/>
                                        </p:tgtEl>
                                        <p:attrNameLst>
                                          <p:attrName>style.visibility</p:attrName>
                                        </p:attrNameLst>
                                      </p:cBhvr>
                                      <p:to>
                                        <p:strVal val="visible"/>
                                      </p:to>
                                    </p:set>
                                    <p:anim calcmode="lin" valueType="num">
                                      <p:cBhvr additive="base">
                                        <p:cTn id="94" dur="500" fill="hold"/>
                                        <p:tgtEl>
                                          <p:spTgt spid="138"/>
                                        </p:tgtEl>
                                        <p:attrNameLst>
                                          <p:attrName>ppt_x</p:attrName>
                                        </p:attrNameLst>
                                      </p:cBhvr>
                                      <p:tavLst>
                                        <p:tav tm="0">
                                          <p:val>
                                            <p:strVal val="#ppt_x"/>
                                          </p:val>
                                        </p:tav>
                                        <p:tav tm="100000">
                                          <p:val>
                                            <p:strVal val="#ppt_x"/>
                                          </p:val>
                                        </p:tav>
                                      </p:tavLst>
                                    </p:anim>
                                    <p:anim calcmode="lin" valueType="num">
                                      <p:cBhvr additive="base">
                                        <p:cTn id="95" dur="500" fill="hold"/>
                                        <p:tgtEl>
                                          <p:spTgt spid="138"/>
                                        </p:tgtEl>
                                        <p:attrNameLst>
                                          <p:attrName>ppt_y</p:attrName>
                                        </p:attrNameLst>
                                      </p:cBhvr>
                                      <p:tavLst>
                                        <p:tav tm="0">
                                          <p:val>
                                            <p:strVal val="0-#ppt_h/2"/>
                                          </p:val>
                                        </p:tav>
                                        <p:tav tm="100000">
                                          <p:val>
                                            <p:strVal val="#ppt_y"/>
                                          </p:val>
                                        </p:tav>
                                      </p:tavLst>
                                    </p:anim>
                                  </p:childTnLst>
                                </p:cTn>
                              </p:par>
                              <p:par>
                                <p:cTn id="96" presetID="2" presetClass="entr" presetSubtype="1" decel="100000"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 calcmode="lin" valueType="num">
                                      <p:cBhvr additive="base">
                                        <p:cTn id="98" dur="500" fill="hold"/>
                                        <p:tgtEl>
                                          <p:spTgt spid="5"/>
                                        </p:tgtEl>
                                        <p:attrNameLst>
                                          <p:attrName>ppt_x</p:attrName>
                                        </p:attrNameLst>
                                      </p:cBhvr>
                                      <p:tavLst>
                                        <p:tav tm="0">
                                          <p:val>
                                            <p:strVal val="#ppt_x"/>
                                          </p:val>
                                        </p:tav>
                                        <p:tav tm="100000">
                                          <p:val>
                                            <p:strVal val="#ppt_x"/>
                                          </p:val>
                                        </p:tav>
                                      </p:tavLst>
                                    </p:anim>
                                    <p:anim calcmode="lin" valueType="num">
                                      <p:cBhvr additive="base">
                                        <p:cTn id="99" dur="500" fill="hold"/>
                                        <p:tgtEl>
                                          <p:spTgt spid="5"/>
                                        </p:tgtEl>
                                        <p:attrNameLst>
                                          <p:attrName>ppt_y</p:attrName>
                                        </p:attrNameLst>
                                      </p:cBhvr>
                                      <p:tavLst>
                                        <p:tav tm="0">
                                          <p:val>
                                            <p:strVal val="0-#ppt_h/2"/>
                                          </p:val>
                                        </p:tav>
                                        <p:tav tm="100000">
                                          <p:val>
                                            <p:strVal val="#ppt_y"/>
                                          </p:val>
                                        </p:tav>
                                      </p:tavLst>
                                    </p:anim>
                                  </p:childTnLst>
                                </p:cTn>
                              </p:par>
                              <p:par>
                                <p:cTn id="100" presetID="2" presetClass="entr" presetSubtype="1" decel="100000" fill="hold" nodeType="withEffect">
                                  <p:stCondLst>
                                    <p:cond delay="0"/>
                                  </p:stCondLst>
                                  <p:childTnLst>
                                    <p:set>
                                      <p:cBhvr>
                                        <p:cTn id="101" dur="1" fill="hold">
                                          <p:stCondLst>
                                            <p:cond delay="0"/>
                                          </p:stCondLst>
                                        </p:cTn>
                                        <p:tgtEl>
                                          <p:spTgt spid="7"/>
                                        </p:tgtEl>
                                        <p:attrNameLst>
                                          <p:attrName>style.visibility</p:attrName>
                                        </p:attrNameLst>
                                      </p:cBhvr>
                                      <p:to>
                                        <p:strVal val="visible"/>
                                      </p:to>
                                    </p:set>
                                    <p:anim calcmode="lin" valueType="num">
                                      <p:cBhvr additive="base">
                                        <p:cTn id="102" dur="500" fill="hold"/>
                                        <p:tgtEl>
                                          <p:spTgt spid="7"/>
                                        </p:tgtEl>
                                        <p:attrNameLst>
                                          <p:attrName>ppt_x</p:attrName>
                                        </p:attrNameLst>
                                      </p:cBhvr>
                                      <p:tavLst>
                                        <p:tav tm="0">
                                          <p:val>
                                            <p:strVal val="#ppt_x"/>
                                          </p:val>
                                        </p:tav>
                                        <p:tav tm="100000">
                                          <p:val>
                                            <p:strVal val="#ppt_x"/>
                                          </p:val>
                                        </p:tav>
                                      </p:tavLst>
                                    </p:anim>
                                    <p:anim calcmode="lin" valueType="num">
                                      <p:cBhvr additive="base">
                                        <p:cTn id="103" dur="500" fill="hold"/>
                                        <p:tgtEl>
                                          <p:spTgt spid="7"/>
                                        </p:tgtEl>
                                        <p:attrNameLst>
                                          <p:attrName>ppt_y</p:attrName>
                                        </p:attrNameLst>
                                      </p:cBhvr>
                                      <p:tavLst>
                                        <p:tav tm="0">
                                          <p:val>
                                            <p:strVal val="0-#ppt_h/2"/>
                                          </p:val>
                                        </p:tav>
                                        <p:tav tm="100000">
                                          <p:val>
                                            <p:strVal val="#ppt_y"/>
                                          </p:val>
                                        </p:tav>
                                      </p:tavLst>
                                    </p:anim>
                                  </p:childTnLst>
                                </p:cTn>
                              </p:par>
                              <p:par>
                                <p:cTn id="104" presetID="2" presetClass="entr" presetSubtype="1" decel="100000" fill="hold" nodeType="with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additive="base">
                                        <p:cTn id="106" dur="500" fill="hold"/>
                                        <p:tgtEl>
                                          <p:spTgt spid="8"/>
                                        </p:tgtEl>
                                        <p:attrNameLst>
                                          <p:attrName>ppt_x</p:attrName>
                                        </p:attrNameLst>
                                      </p:cBhvr>
                                      <p:tavLst>
                                        <p:tav tm="0">
                                          <p:val>
                                            <p:strVal val="#ppt_x"/>
                                          </p:val>
                                        </p:tav>
                                        <p:tav tm="100000">
                                          <p:val>
                                            <p:strVal val="#ppt_x"/>
                                          </p:val>
                                        </p:tav>
                                      </p:tavLst>
                                    </p:anim>
                                    <p:anim calcmode="lin" valueType="num">
                                      <p:cBhvr additive="base">
                                        <p:cTn id="107" dur="500" fill="hold"/>
                                        <p:tgtEl>
                                          <p:spTgt spid="8"/>
                                        </p:tgtEl>
                                        <p:attrNameLst>
                                          <p:attrName>ppt_y</p:attrName>
                                        </p:attrNameLst>
                                      </p:cBhvr>
                                      <p:tavLst>
                                        <p:tav tm="0">
                                          <p:val>
                                            <p:strVal val="0-#ppt_h/2"/>
                                          </p:val>
                                        </p:tav>
                                        <p:tav tm="100000">
                                          <p:val>
                                            <p:strVal val="#ppt_y"/>
                                          </p:val>
                                        </p:tav>
                                      </p:tavLst>
                                    </p:anim>
                                  </p:childTnLst>
                                </p:cTn>
                              </p:par>
                              <p:par>
                                <p:cTn id="108" presetID="2" presetClass="entr" presetSubtype="1" decel="100000" fill="hold" nodeType="withEffect">
                                  <p:stCondLst>
                                    <p:cond delay="0"/>
                                  </p:stCondLst>
                                  <p:childTnLst>
                                    <p:set>
                                      <p:cBhvr>
                                        <p:cTn id="109" dur="1" fill="hold">
                                          <p:stCondLst>
                                            <p:cond delay="0"/>
                                          </p:stCondLst>
                                        </p:cTn>
                                        <p:tgtEl>
                                          <p:spTgt spid="12"/>
                                        </p:tgtEl>
                                        <p:attrNameLst>
                                          <p:attrName>style.visibility</p:attrName>
                                        </p:attrNameLst>
                                      </p:cBhvr>
                                      <p:to>
                                        <p:strVal val="visible"/>
                                      </p:to>
                                    </p:set>
                                    <p:anim calcmode="lin" valueType="num">
                                      <p:cBhvr additive="base">
                                        <p:cTn id="110" dur="500" fill="hold"/>
                                        <p:tgtEl>
                                          <p:spTgt spid="12"/>
                                        </p:tgtEl>
                                        <p:attrNameLst>
                                          <p:attrName>ppt_x</p:attrName>
                                        </p:attrNameLst>
                                      </p:cBhvr>
                                      <p:tavLst>
                                        <p:tav tm="0">
                                          <p:val>
                                            <p:strVal val="#ppt_x"/>
                                          </p:val>
                                        </p:tav>
                                        <p:tav tm="100000">
                                          <p:val>
                                            <p:strVal val="#ppt_x"/>
                                          </p:val>
                                        </p:tav>
                                      </p:tavLst>
                                    </p:anim>
                                    <p:anim calcmode="lin" valueType="num">
                                      <p:cBhvr additive="base">
                                        <p:cTn id="111" dur="500" fill="hold"/>
                                        <p:tgtEl>
                                          <p:spTgt spid="12"/>
                                        </p:tgtEl>
                                        <p:attrNameLst>
                                          <p:attrName>ppt_y</p:attrName>
                                        </p:attrNameLst>
                                      </p:cBhvr>
                                      <p:tavLst>
                                        <p:tav tm="0">
                                          <p:val>
                                            <p:strVal val="0-#ppt_h/2"/>
                                          </p:val>
                                        </p:tav>
                                        <p:tav tm="100000">
                                          <p:val>
                                            <p:strVal val="#ppt_y"/>
                                          </p:val>
                                        </p:tav>
                                      </p:tavLst>
                                    </p:anim>
                                  </p:childTnLst>
                                </p:cTn>
                              </p:par>
                              <p:par>
                                <p:cTn id="112" presetID="2" presetClass="entr" presetSubtype="1" decel="100000" fill="hold" grpId="0" nodeType="withEffect">
                                  <p:stCondLst>
                                    <p:cond delay="0"/>
                                  </p:stCondLst>
                                  <p:childTnLst>
                                    <p:set>
                                      <p:cBhvr>
                                        <p:cTn id="113" dur="1" fill="hold">
                                          <p:stCondLst>
                                            <p:cond delay="0"/>
                                          </p:stCondLst>
                                        </p:cTn>
                                        <p:tgtEl>
                                          <p:spTgt spid="16"/>
                                        </p:tgtEl>
                                        <p:attrNameLst>
                                          <p:attrName>style.visibility</p:attrName>
                                        </p:attrNameLst>
                                      </p:cBhvr>
                                      <p:to>
                                        <p:strVal val="visible"/>
                                      </p:to>
                                    </p:set>
                                    <p:anim calcmode="lin" valueType="num">
                                      <p:cBhvr additive="base">
                                        <p:cTn id="114" dur="500" fill="hold"/>
                                        <p:tgtEl>
                                          <p:spTgt spid="16"/>
                                        </p:tgtEl>
                                        <p:attrNameLst>
                                          <p:attrName>ppt_x</p:attrName>
                                        </p:attrNameLst>
                                      </p:cBhvr>
                                      <p:tavLst>
                                        <p:tav tm="0">
                                          <p:val>
                                            <p:strVal val="#ppt_x"/>
                                          </p:val>
                                        </p:tav>
                                        <p:tav tm="100000">
                                          <p:val>
                                            <p:strVal val="#ppt_x"/>
                                          </p:val>
                                        </p:tav>
                                      </p:tavLst>
                                    </p:anim>
                                    <p:anim calcmode="lin" valueType="num">
                                      <p:cBhvr additive="base">
                                        <p:cTn id="115" dur="500" fill="hold"/>
                                        <p:tgtEl>
                                          <p:spTgt spid="16"/>
                                        </p:tgtEl>
                                        <p:attrNameLst>
                                          <p:attrName>ppt_y</p:attrName>
                                        </p:attrNameLst>
                                      </p:cBhvr>
                                      <p:tavLst>
                                        <p:tav tm="0">
                                          <p:val>
                                            <p:strVal val="0-#ppt_h/2"/>
                                          </p:val>
                                        </p:tav>
                                        <p:tav tm="100000">
                                          <p:val>
                                            <p:strVal val="#ppt_y"/>
                                          </p:val>
                                        </p:tav>
                                      </p:tavLst>
                                    </p:anim>
                                  </p:childTnLst>
                                </p:cTn>
                              </p:par>
                              <p:par>
                                <p:cTn id="116" presetID="2" presetClass="entr" presetSubtype="1" decel="100000" fill="hold" grpId="0" nodeType="withEffect">
                                  <p:stCondLst>
                                    <p:cond delay="0"/>
                                  </p:stCondLst>
                                  <p:childTnLst>
                                    <p:set>
                                      <p:cBhvr>
                                        <p:cTn id="117" dur="1" fill="hold">
                                          <p:stCondLst>
                                            <p:cond delay="0"/>
                                          </p:stCondLst>
                                        </p:cTn>
                                        <p:tgtEl>
                                          <p:spTgt spid="17"/>
                                        </p:tgtEl>
                                        <p:attrNameLst>
                                          <p:attrName>style.visibility</p:attrName>
                                        </p:attrNameLst>
                                      </p:cBhvr>
                                      <p:to>
                                        <p:strVal val="visible"/>
                                      </p:to>
                                    </p:set>
                                    <p:anim calcmode="lin" valueType="num">
                                      <p:cBhvr additive="base">
                                        <p:cTn id="118" dur="500" fill="hold"/>
                                        <p:tgtEl>
                                          <p:spTgt spid="17"/>
                                        </p:tgtEl>
                                        <p:attrNameLst>
                                          <p:attrName>ppt_x</p:attrName>
                                        </p:attrNameLst>
                                      </p:cBhvr>
                                      <p:tavLst>
                                        <p:tav tm="0">
                                          <p:val>
                                            <p:strVal val="#ppt_x"/>
                                          </p:val>
                                        </p:tav>
                                        <p:tav tm="100000">
                                          <p:val>
                                            <p:strVal val="#ppt_x"/>
                                          </p:val>
                                        </p:tav>
                                      </p:tavLst>
                                    </p:anim>
                                    <p:anim calcmode="lin" valueType="num">
                                      <p:cBhvr additive="base">
                                        <p:cTn id="119" dur="500" fill="hold"/>
                                        <p:tgtEl>
                                          <p:spTgt spid="17"/>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22"/>
                                        </p:tgtEl>
                                        <p:attrNameLst>
                                          <p:attrName>style.visibility</p:attrName>
                                        </p:attrNameLst>
                                      </p:cBhvr>
                                      <p:to>
                                        <p:strVal val="visible"/>
                                      </p:to>
                                    </p:set>
                                    <p:anim calcmode="lin" valueType="num">
                                      <p:cBhvr additive="base">
                                        <p:cTn id="122" dur="500" fill="hold"/>
                                        <p:tgtEl>
                                          <p:spTgt spid="22"/>
                                        </p:tgtEl>
                                        <p:attrNameLst>
                                          <p:attrName>ppt_x</p:attrName>
                                        </p:attrNameLst>
                                      </p:cBhvr>
                                      <p:tavLst>
                                        <p:tav tm="0">
                                          <p:val>
                                            <p:strVal val="#ppt_x"/>
                                          </p:val>
                                        </p:tav>
                                        <p:tav tm="100000">
                                          <p:val>
                                            <p:strVal val="#ppt_x"/>
                                          </p:val>
                                        </p:tav>
                                      </p:tavLst>
                                    </p:anim>
                                    <p:anim calcmode="lin" valueType="num">
                                      <p:cBhvr additive="base">
                                        <p:cTn id="123" dur="500" fill="hold"/>
                                        <p:tgtEl>
                                          <p:spTgt spid="22"/>
                                        </p:tgtEl>
                                        <p:attrNameLst>
                                          <p:attrName>ppt_y</p:attrName>
                                        </p:attrNameLst>
                                      </p:cBhvr>
                                      <p:tavLst>
                                        <p:tav tm="0">
                                          <p:val>
                                            <p:strVal val="0-#ppt_h/2"/>
                                          </p:val>
                                        </p:tav>
                                        <p:tav tm="100000">
                                          <p:val>
                                            <p:strVal val="#ppt_y"/>
                                          </p:val>
                                        </p:tav>
                                      </p:tavLst>
                                    </p:anim>
                                  </p:childTnLst>
                                </p:cTn>
                              </p:par>
                              <p:par>
                                <p:cTn id="124" presetID="2" presetClass="entr" presetSubtype="1" decel="100000" fill="hold" grpId="0" nodeType="withEffect">
                                  <p:stCondLst>
                                    <p:cond delay="0"/>
                                  </p:stCondLst>
                                  <p:childTnLst>
                                    <p:set>
                                      <p:cBhvr>
                                        <p:cTn id="125" dur="1" fill="hold">
                                          <p:stCondLst>
                                            <p:cond delay="0"/>
                                          </p:stCondLst>
                                        </p:cTn>
                                        <p:tgtEl>
                                          <p:spTgt spid="23"/>
                                        </p:tgtEl>
                                        <p:attrNameLst>
                                          <p:attrName>style.visibility</p:attrName>
                                        </p:attrNameLst>
                                      </p:cBhvr>
                                      <p:to>
                                        <p:strVal val="visible"/>
                                      </p:to>
                                    </p:set>
                                    <p:anim calcmode="lin" valueType="num">
                                      <p:cBhvr additive="base">
                                        <p:cTn id="126" dur="500" fill="hold"/>
                                        <p:tgtEl>
                                          <p:spTgt spid="23"/>
                                        </p:tgtEl>
                                        <p:attrNameLst>
                                          <p:attrName>ppt_x</p:attrName>
                                        </p:attrNameLst>
                                      </p:cBhvr>
                                      <p:tavLst>
                                        <p:tav tm="0">
                                          <p:val>
                                            <p:strVal val="#ppt_x"/>
                                          </p:val>
                                        </p:tav>
                                        <p:tav tm="100000">
                                          <p:val>
                                            <p:strVal val="#ppt_x"/>
                                          </p:val>
                                        </p:tav>
                                      </p:tavLst>
                                    </p:anim>
                                    <p:anim calcmode="lin" valueType="num">
                                      <p:cBhvr additive="base">
                                        <p:cTn id="127" dur="500" fill="hold"/>
                                        <p:tgtEl>
                                          <p:spTgt spid="23"/>
                                        </p:tgtEl>
                                        <p:attrNameLst>
                                          <p:attrName>ppt_y</p:attrName>
                                        </p:attrNameLst>
                                      </p:cBhvr>
                                      <p:tavLst>
                                        <p:tav tm="0">
                                          <p:val>
                                            <p:strVal val="0-#ppt_h/2"/>
                                          </p:val>
                                        </p:tav>
                                        <p:tav tm="100000">
                                          <p:val>
                                            <p:strVal val="#ppt_y"/>
                                          </p:val>
                                        </p:tav>
                                      </p:tavLst>
                                    </p:anim>
                                  </p:childTnLst>
                                </p:cTn>
                              </p:par>
                              <p:par>
                                <p:cTn id="128" presetID="2" presetClass="entr" presetSubtype="1" decel="100000" fill="hold" grpId="0" nodeType="withEffect">
                                  <p:stCondLst>
                                    <p:cond delay="0"/>
                                  </p:stCondLst>
                                  <p:childTnLst>
                                    <p:set>
                                      <p:cBhvr>
                                        <p:cTn id="129" dur="1" fill="hold">
                                          <p:stCondLst>
                                            <p:cond delay="0"/>
                                          </p:stCondLst>
                                        </p:cTn>
                                        <p:tgtEl>
                                          <p:spTgt spid="26"/>
                                        </p:tgtEl>
                                        <p:attrNameLst>
                                          <p:attrName>style.visibility</p:attrName>
                                        </p:attrNameLst>
                                      </p:cBhvr>
                                      <p:to>
                                        <p:strVal val="visible"/>
                                      </p:to>
                                    </p:set>
                                    <p:anim calcmode="lin" valueType="num">
                                      <p:cBhvr additive="base">
                                        <p:cTn id="130" dur="500" fill="hold"/>
                                        <p:tgtEl>
                                          <p:spTgt spid="26"/>
                                        </p:tgtEl>
                                        <p:attrNameLst>
                                          <p:attrName>ppt_x</p:attrName>
                                        </p:attrNameLst>
                                      </p:cBhvr>
                                      <p:tavLst>
                                        <p:tav tm="0">
                                          <p:val>
                                            <p:strVal val="#ppt_x"/>
                                          </p:val>
                                        </p:tav>
                                        <p:tav tm="100000">
                                          <p:val>
                                            <p:strVal val="#ppt_x"/>
                                          </p:val>
                                        </p:tav>
                                      </p:tavLst>
                                    </p:anim>
                                    <p:anim calcmode="lin" valueType="num">
                                      <p:cBhvr additive="base">
                                        <p:cTn id="131" dur="500" fill="hold"/>
                                        <p:tgtEl>
                                          <p:spTgt spid="26"/>
                                        </p:tgtEl>
                                        <p:attrNameLst>
                                          <p:attrName>ppt_y</p:attrName>
                                        </p:attrNameLst>
                                      </p:cBhvr>
                                      <p:tavLst>
                                        <p:tav tm="0">
                                          <p:val>
                                            <p:strVal val="0-#ppt_h/2"/>
                                          </p:val>
                                        </p:tav>
                                        <p:tav tm="100000">
                                          <p:val>
                                            <p:strVal val="#ppt_y"/>
                                          </p:val>
                                        </p:tav>
                                      </p:tavLst>
                                    </p:anim>
                                  </p:childTnLst>
                                </p:cTn>
                              </p:par>
                              <p:par>
                                <p:cTn id="132" presetID="2" presetClass="entr" presetSubtype="1" decel="100000" fill="hold" nodeType="with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500" fill="hold"/>
                                        <p:tgtEl>
                                          <p:spTgt spid="43"/>
                                        </p:tgtEl>
                                        <p:attrNameLst>
                                          <p:attrName>ppt_x</p:attrName>
                                        </p:attrNameLst>
                                      </p:cBhvr>
                                      <p:tavLst>
                                        <p:tav tm="0">
                                          <p:val>
                                            <p:strVal val="#ppt_x"/>
                                          </p:val>
                                        </p:tav>
                                        <p:tav tm="100000">
                                          <p:val>
                                            <p:strVal val="#ppt_x"/>
                                          </p:val>
                                        </p:tav>
                                      </p:tavLst>
                                    </p:anim>
                                    <p:anim calcmode="lin" valueType="num">
                                      <p:cBhvr additive="base">
                                        <p:cTn id="135" dur="500" fill="hold"/>
                                        <p:tgtEl>
                                          <p:spTgt spid="43"/>
                                        </p:tgtEl>
                                        <p:attrNameLst>
                                          <p:attrName>ppt_y</p:attrName>
                                        </p:attrNameLst>
                                      </p:cBhvr>
                                      <p:tavLst>
                                        <p:tav tm="0">
                                          <p:val>
                                            <p:strVal val="0-#ppt_h/2"/>
                                          </p:val>
                                        </p:tav>
                                        <p:tav tm="100000">
                                          <p:val>
                                            <p:strVal val="#ppt_y"/>
                                          </p:val>
                                        </p:tav>
                                      </p:tavLst>
                                    </p:anim>
                                  </p:childTnLst>
                                </p:cTn>
                              </p:par>
                              <p:par>
                                <p:cTn id="136" presetID="2" presetClass="entr" presetSubtype="1" decel="100000" fill="hold" nodeType="withEffect">
                                  <p:stCondLst>
                                    <p:cond delay="0"/>
                                  </p:stCondLst>
                                  <p:childTnLst>
                                    <p:set>
                                      <p:cBhvr>
                                        <p:cTn id="137" dur="1" fill="hold">
                                          <p:stCondLst>
                                            <p:cond delay="0"/>
                                          </p:stCondLst>
                                        </p:cTn>
                                        <p:tgtEl>
                                          <p:spTgt spid="48"/>
                                        </p:tgtEl>
                                        <p:attrNameLst>
                                          <p:attrName>style.visibility</p:attrName>
                                        </p:attrNameLst>
                                      </p:cBhvr>
                                      <p:to>
                                        <p:strVal val="visible"/>
                                      </p:to>
                                    </p:set>
                                    <p:anim calcmode="lin" valueType="num">
                                      <p:cBhvr additive="base">
                                        <p:cTn id="138" dur="500" fill="hold"/>
                                        <p:tgtEl>
                                          <p:spTgt spid="48"/>
                                        </p:tgtEl>
                                        <p:attrNameLst>
                                          <p:attrName>ppt_x</p:attrName>
                                        </p:attrNameLst>
                                      </p:cBhvr>
                                      <p:tavLst>
                                        <p:tav tm="0">
                                          <p:val>
                                            <p:strVal val="#ppt_x"/>
                                          </p:val>
                                        </p:tav>
                                        <p:tav tm="100000">
                                          <p:val>
                                            <p:strVal val="#ppt_x"/>
                                          </p:val>
                                        </p:tav>
                                      </p:tavLst>
                                    </p:anim>
                                    <p:anim calcmode="lin" valueType="num">
                                      <p:cBhvr additive="base">
                                        <p:cTn id="139" dur="500" fill="hold"/>
                                        <p:tgtEl>
                                          <p:spTgt spid="48"/>
                                        </p:tgtEl>
                                        <p:attrNameLst>
                                          <p:attrName>ppt_y</p:attrName>
                                        </p:attrNameLst>
                                      </p:cBhvr>
                                      <p:tavLst>
                                        <p:tav tm="0">
                                          <p:val>
                                            <p:strVal val="0-#ppt_h/2"/>
                                          </p:val>
                                        </p:tav>
                                        <p:tav tm="100000">
                                          <p:val>
                                            <p:strVal val="#ppt_y"/>
                                          </p:val>
                                        </p:tav>
                                      </p:tavLst>
                                    </p:anim>
                                  </p:childTnLst>
                                </p:cTn>
                              </p:par>
                              <p:par>
                                <p:cTn id="140" presetID="2" presetClass="entr" presetSubtype="2" decel="100000" fill="hold" nodeType="with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500" fill="hold"/>
                                        <p:tgtEl>
                                          <p:spTgt spid="52"/>
                                        </p:tgtEl>
                                        <p:attrNameLst>
                                          <p:attrName>ppt_x</p:attrName>
                                        </p:attrNameLst>
                                      </p:cBhvr>
                                      <p:tavLst>
                                        <p:tav tm="0">
                                          <p:val>
                                            <p:strVal val="1+#ppt_w/2"/>
                                          </p:val>
                                        </p:tav>
                                        <p:tav tm="100000">
                                          <p:val>
                                            <p:strVal val="#ppt_x"/>
                                          </p:val>
                                        </p:tav>
                                      </p:tavLst>
                                    </p:anim>
                                    <p:anim calcmode="lin" valueType="num">
                                      <p:cBhvr additive="base">
                                        <p:cTn id="143" dur="500" fill="hold"/>
                                        <p:tgtEl>
                                          <p:spTgt spid="52"/>
                                        </p:tgtEl>
                                        <p:attrNameLst>
                                          <p:attrName>ppt_y</p:attrName>
                                        </p:attrNameLst>
                                      </p:cBhvr>
                                      <p:tavLst>
                                        <p:tav tm="0">
                                          <p:val>
                                            <p:strVal val="#ppt_y"/>
                                          </p:val>
                                        </p:tav>
                                        <p:tav tm="100000">
                                          <p:val>
                                            <p:strVal val="#ppt_y"/>
                                          </p:val>
                                        </p:tav>
                                      </p:tavLst>
                                    </p:anim>
                                  </p:childTnLst>
                                </p:cTn>
                              </p:par>
                              <p:par>
                                <p:cTn id="144" presetID="2" presetClass="entr" presetSubtype="1" decel="100000" fill="hold" nodeType="withEffect">
                                  <p:stCondLst>
                                    <p:cond delay="0"/>
                                  </p:stCondLst>
                                  <p:childTnLst>
                                    <p:set>
                                      <p:cBhvr>
                                        <p:cTn id="145" dur="1" fill="hold">
                                          <p:stCondLst>
                                            <p:cond delay="0"/>
                                          </p:stCondLst>
                                        </p:cTn>
                                        <p:tgtEl>
                                          <p:spTgt spid="59"/>
                                        </p:tgtEl>
                                        <p:attrNameLst>
                                          <p:attrName>style.visibility</p:attrName>
                                        </p:attrNameLst>
                                      </p:cBhvr>
                                      <p:to>
                                        <p:strVal val="visible"/>
                                      </p:to>
                                    </p:set>
                                    <p:anim calcmode="lin" valueType="num">
                                      <p:cBhvr additive="base">
                                        <p:cTn id="146" dur="500" fill="hold"/>
                                        <p:tgtEl>
                                          <p:spTgt spid="59"/>
                                        </p:tgtEl>
                                        <p:attrNameLst>
                                          <p:attrName>ppt_x</p:attrName>
                                        </p:attrNameLst>
                                      </p:cBhvr>
                                      <p:tavLst>
                                        <p:tav tm="0">
                                          <p:val>
                                            <p:strVal val="#ppt_x"/>
                                          </p:val>
                                        </p:tav>
                                        <p:tav tm="100000">
                                          <p:val>
                                            <p:strVal val="#ppt_x"/>
                                          </p:val>
                                        </p:tav>
                                      </p:tavLst>
                                    </p:anim>
                                    <p:anim calcmode="lin" valueType="num">
                                      <p:cBhvr additive="base">
                                        <p:cTn id="147" dur="500" fill="hold"/>
                                        <p:tgtEl>
                                          <p:spTgt spid="59"/>
                                        </p:tgtEl>
                                        <p:attrNameLst>
                                          <p:attrName>ppt_y</p:attrName>
                                        </p:attrNameLst>
                                      </p:cBhvr>
                                      <p:tavLst>
                                        <p:tav tm="0">
                                          <p:val>
                                            <p:strVal val="0-#ppt_h/2"/>
                                          </p:val>
                                        </p:tav>
                                        <p:tav tm="100000">
                                          <p:val>
                                            <p:strVal val="#ppt_y"/>
                                          </p:val>
                                        </p:tav>
                                      </p:tavLst>
                                    </p:anim>
                                  </p:childTnLst>
                                </p:cTn>
                              </p:par>
                              <p:par>
                                <p:cTn id="148" presetID="2" presetClass="entr" presetSubtype="2" decel="100000" fill="hold" nodeType="withEffect">
                                  <p:stCondLst>
                                    <p:cond delay="0"/>
                                  </p:stCondLst>
                                  <p:childTnLst>
                                    <p:set>
                                      <p:cBhvr>
                                        <p:cTn id="149" dur="1" fill="hold">
                                          <p:stCondLst>
                                            <p:cond delay="0"/>
                                          </p:stCondLst>
                                        </p:cTn>
                                        <p:tgtEl>
                                          <p:spTgt spid="87"/>
                                        </p:tgtEl>
                                        <p:attrNameLst>
                                          <p:attrName>style.visibility</p:attrName>
                                        </p:attrNameLst>
                                      </p:cBhvr>
                                      <p:to>
                                        <p:strVal val="visible"/>
                                      </p:to>
                                    </p:set>
                                    <p:anim calcmode="lin" valueType="num">
                                      <p:cBhvr additive="base">
                                        <p:cTn id="150" dur="500" fill="hold"/>
                                        <p:tgtEl>
                                          <p:spTgt spid="87"/>
                                        </p:tgtEl>
                                        <p:attrNameLst>
                                          <p:attrName>ppt_x</p:attrName>
                                        </p:attrNameLst>
                                      </p:cBhvr>
                                      <p:tavLst>
                                        <p:tav tm="0">
                                          <p:val>
                                            <p:strVal val="1+#ppt_w/2"/>
                                          </p:val>
                                        </p:tav>
                                        <p:tav tm="100000">
                                          <p:val>
                                            <p:strVal val="#ppt_x"/>
                                          </p:val>
                                        </p:tav>
                                      </p:tavLst>
                                    </p:anim>
                                    <p:anim calcmode="lin" valueType="num">
                                      <p:cBhvr additive="base">
                                        <p:cTn id="151" dur="500" fill="hold"/>
                                        <p:tgtEl>
                                          <p:spTgt spid="87"/>
                                        </p:tgtEl>
                                        <p:attrNameLst>
                                          <p:attrName>ppt_y</p:attrName>
                                        </p:attrNameLst>
                                      </p:cBhvr>
                                      <p:tavLst>
                                        <p:tav tm="0">
                                          <p:val>
                                            <p:strVal val="#ppt_y"/>
                                          </p:val>
                                        </p:tav>
                                        <p:tav tm="100000">
                                          <p:val>
                                            <p:strVal val="#ppt_y"/>
                                          </p:val>
                                        </p:tav>
                                      </p:tavLst>
                                    </p:anim>
                                  </p:childTnLst>
                                </p:cTn>
                              </p:par>
                              <p:par>
                                <p:cTn id="152" presetID="2" presetClass="entr" presetSubtype="1" decel="100000" fill="hold" nodeType="withEffect">
                                  <p:stCondLst>
                                    <p:cond delay="0"/>
                                  </p:stCondLst>
                                  <p:childTnLst>
                                    <p:set>
                                      <p:cBhvr>
                                        <p:cTn id="153" dur="1" fill="hold">
                                          <p:stCondLst>
                                            <p:cond delay="0"/>
                                          </p:stCondLst>
                                        </p:cTn>
                                        <p:tgtEl>
                                          <p:spTgt spid="113"/>
                                        </p:tgtEl>
                                        <p:attrNameLst>
                                          <p:attrName>style.visibility</p:attrName>
                                        </p:attrNameLst>
                                      </p:cBhvr>
                                      <p:to>
                                        <p:strVal val="visible"/>
                                      </p:to>
                                    </p:set>
                                    <p:anim calcmode="lin" valueType="num">
                                      <p:cBhvr additive="base">
                                        <p:cTn id="154" dur="500" fill="hold"/>
                                        <p:tgtEl>
                                          <p:spTgt spid="113"/>
                                        </p:tgtEl>
                                        <p:attrNameLst>
                                          <p:attrName>ppt_x</p:attrName>
                                        </p:attrNameLst>
                                      </p:cBhvr>
                                      <p:tavLst>
                                        <p:tav tm="0">
                                          <p:val>
                                            <p:strVal val="#ppt_x"/>
                                          </p:val>
                                        </p:tav>
                                        <p:tav tm="100000">
                                          <p:val>
                                            <p:strVal val="#ppt_x"/>
                                          </p:val>
                                        </p:tav>
                                      </p:tavLst>
                                    </p:anim>
                                    <p:anim calcmode="lin" valueType="num">
                                      <p:cBhvr additive="base">
                                        <p:cTn id="155" dur="500" fill="hold"/>
                                        <p:tgtEl>
                                          <p:spTgt spid="113"/>
                                        </p:tgtEl>
                                        <p:attrNameLst>
                                          <p:attrName>ppt_y</p:attrName>
                                        </p:attrNameLst>
                                      </p:cBhvr>
                                      <p:tavLst>
                                        <p:tav tm="0">
                                          <p:val>
                                            <p:strVal val="0-#ppt_h/2"/>
                                          </p:val>
                                        </p:tav>
                                        <p:tav tm="100000">
                                          <p:val>
                                            <p:strVal val="#ppt_y"/>
                                          </p:val>
                                        </p:tav>
                                      </p:tavLst>
                                    </p:anim>
                                  </p:childTnLst>
                                </p:cTn>
                              </p:par>
                              <p:par>
                                <p:cTn id="156" presetID="2" presetClass="entr" presetSubtype="1" decel="100000" fill="hold" nodeType="withEffect">
                                  <p:stCondLst>
                                    <p:cond delay="0"/>
                                  </p:stCondLst>
                                  <p:childTnLst>
                                    <p:set>
                                      <p:cBhvr>
                                        <p:cTn id="157" dur="1" fill="hold">
                                          <p:stCondLst>
                                            <p:cond delay="0"/>
                                          </p:stCondLst>
                                        </p:cTn>
                                        <p:tgtEl>
                                          <p:spTgt spid="118"/>
                                        </p:tgtEl>
                                        <p:attrNameLst>
                                          <p:attrName>style.visibility</p:attrName>
                                        </p:attrNameLst>
                                      </p:cBhvr>
                                      <p:to>
                                        <p:strVal val="visible"/>
                                      </p:to>
                                    </p:set>
                                    <p:anim calcmode="lin" valueType="num">
                                      <p:cBhvr additive="base">
                                        <p:cTn id="158" dur="500" fill="hold"/>
                                        <p:tgtEl>
                                          <p:spTgt spid="118"/>
                                        </p:tgtEl>
                                        <p:attrNameLst>
                                          <p:attrName>ppt_x</p:attrName>
                                        </p:attrNameLst>
                                      </p:cBhvr>
                                      <p:tavLst>
                                        <p:tav tm="0">
                                          <p:val>
                                            <p:strVal val="#ppt_x"/>
                                          </p:val>
                                        </p:tav>
                                        <p:tav tm="100000">
                                          <p:val>
                                            <p:strVal val="#ppt_x"/>
                                          </p:val>
                                        </p:tav>
                                      </p:tavLst>
                                    </p:anim>
                                    <p:anim calcmode="lin" valueType="num">
                                      <p:cBhvr additive="base">
                                        <p:cTn id="159" dur="500" fill="hold"/>
                                        <p:tgtEl>
                                          <p:spTgt spid="118"/>
                                        </p:tgtEl>
                                        <p:attrNameLst>
                                          <p:attrName>ppt_y</p:attrName>
                                        </p:attrNameLst>
                                      </p:cBhvr>
                                      <p:tavLst>
                                        <p:tav tm="0">
                                          <p:val>
                                            <p:strVal val="0-#ppt_h/2"/>
                                          </p:val>
                                        </p:tav>
                                        <p:tav tm="100000">
                                          <p:val>
                                            <p:strVal val="#ppt_y"/>
                                          </p:val>
                                        </p:tav>
                                      </p:tavLst>
                                    </p:anim>
                                  </p:childTnLst>
                                </p:cTn>
                              </p:par>
                              <p:par>
                                <p:cTn id="160" presetID="2" presetClass="entr" presetSubtype="1" decel="100000" fill="hold" nodeType="withEffect">
                                  <p:stCondLst>
                                    <p:cond delay="0"/>
                                  </p:stCondLst>
                                  <p:childTnLst>
                                    <p:set>
                                      <p:cBhvr>
                                        <p:cTn id="161" dur="1" fill="hold">
                                          <p:stCondLst>
                                            <p:cond delay="0"/>
                                          </p:stCondLst>
                                        </p:cTn>
                                        <p:tgtEl>
                                          <p:spTgt spid="125"/>
                                        </p:tgtEl>
                                        <p:attrNameLst>
                                          <p:attrName>style.visibility</p:attrName>
                                        </p:attrNameLst>
                                      </p:cBhvr>
                                      <p:to>
                                        <p:strVal val="visible"/>
                                      </p:to>
                                    </p:set>
                                    <p:anim calcmode="lin" valueType="num">
                                      <p:cBhvr additive="base">
                                        <p:cTn id="162" dur="500" fill="hold"/>
                                        <p:tgtEl>
                                          <p:spTgt spid="125"/>
                                        </p:tgtEl>
                                        <p:attrNameLst>
                                          <p:attrName>ppt_x</p:attrName>
                                        </p:attrNameLst>
                                      </p:cBhvr>
                                      <p:tavLst>
                                        <p:tav tm="0">
                                          <p:val>
                                            <p:strVal val="#ppt_x"/>
                                          </p:val>
                                        </p:tav>
                                        <p:tav tm="100000">
                                          <p:val>
                                            <p:strVal val="#ppt_x"/>
                                          </p:val>
                                        </p:tav>
                                      </p:tavLst>
                                    </p:anim>
                                    <p:anim calcmode="lin" valueType="num">
                                      <p:cBhvr additive="base">
                                        <p:cTn id="163" dur="500" fill="hold"/>
                                        <p:tgtEl>
                                          <p:spTgt spid="125"/>
                                        </p:tgtEl>
                                        <p:attrNameLst>
                                          <p:attrName>ppt_y</p:attrName>
                                        </p:attrNameLst>
                                      </p:cBhvr>
                                      <p:tavLst>
                                        <p:tav tm="0">
                                          <p:val>
                                            <p:strVal val="0-#ppt_h/2"/>
                                          </p:val>
                                        </p:tav>
                                        <p:tav tm="100000">
                                          <p:val>
                                            <p:strVal val="#ppt_y"/>
                                          </p:val>
                                        </p:tav>
                                      </p:tavLst>
                                    </p:anim>
                                  </p:childTnLst>
                                </p:cTn>
                              </p:par>
                              <p:par>
                                <p:cTn id="164" presetID="2" presetClass="entr" presetSubtype="2" decel="100000" fill="hold" grpId="0" nodeType="withEffect">
                                  <p:stCondLst>
                                    <p:cond delay="0"/>
                                  </p:stCondLst>
                                  <p:childTnLst>
                                    <p:set>
                                      <p:cBhvr>
                                        <p:cTn id="165" dur="1" fill="hold">
                                          <p:stCondLst>
                                            <p:cond delay="0"/>
                                          </p:stCondLst>
                                        </p:cTn>
                                        <p:tgtEl>
                                          <p:spTgt spid="14"/>
                                        </p:tgtEl>
                                        <p:attrNameLst>
                                          <p:attrName>style.visibility</p:attrName>
                                        </p:attrNameLst>
                                      </p:cBhvr>
                                      <p:to>
                                        <p:strVal val="visible"/>
                                      </p:to>
                                    </p:set>
                                    <p:anim calcmode="lin" valueType="num">
                                      <p:cBhvr additive="base">
                                        <p:cTn id="166" dur="500" fill="hold"/>
                                        <p:tgtEl>
                                          <p:spTgt spid="14"/>
                                        </p:tgtEl>
                                        <p:attrNameLst>
                                          <p:attrName>ppt_x</p:attrName>
                                        </p:attrNameLst>
                                      </p:cBhvr>
                                      <p:tavLst>
                                        <p:tav tm="0">
                                          <p:val>
                                            <p:strVal val="1+#ppt_w/2"/>
                                          </p:val>
                                        </p:tav>
                                        <p:tav tm="100000">
                                          <p:val>
                                            <p:strVal val="#ppt_x"/>
                                          </p:val>
                                        </p:tav>
                                      </p:tavLst>
                                    </p:anim>
                                    <p:anim calcmode="lin" valueType="num">
                                      <p:cBhvr additive="base">
                                        <p:cTn id="167" dur="500" fill="hold"/>
                                        <p:tgtEl>
                                          <p:spTgt spid="14"/>
                                        </p:tgtEl>
                                        <p:attrNameLst>
                                          <p:attrName>ppt_y</p:attrName>
                                        </p:attrNameLst>
                                      </p:cBhvr>
                                      <p:tavLst>
                                        <p:tav tm="0">
                                          <p:val>
                                            <p:strVal val="#ppt_y"/>
                                          </p:val>
                                        </p:tav>
                                        <p:tav tm="100000">
                                          <p:val>
                                            <p:strVal val="#ppt_y"/>
                                          </p:val>
                                        </p:tav>
                                      </p:tavLst>
                                    </p:anim>
                                  </p:childTnLst>
                                </p:cTn>
                              </p:par>
                              <p:par>
                                <p:cTn id="168" presetID="2" presetClass="entr" presetSubtype="2" decel="100000" fill="hold" grpId="0" nodeType="withEffect">
                                  <p:stCondLst>
                                    <p:cond delay="0"/>
                                  </p:stCondLst>
                                  <p:childTnLst>
                                    <p:set>
                                      <p:cBhvr>
                                        <p:cTn id="169" dur="1" fill="hold">
                                          <p:stCondLst>
                                            <p:cond delay="0"/>
                                          </p:stCondLst>
                                        </p:cTn>
                                        <p:tgtEl>
                                          <p:spTgt spid="15"/>
                                        </p:tgtEl>
                                        <p:attrNameLst>
                                          <p:attrName>style.visibility</p:attrName>
                                        </p:attrNameLst>
                                      </p:cBhvr>
                                      <p:to>
                                        <p:strVal val="visible"/>
                                      </p:to>
                                    </p:set>
                                    <p:anim calcmode="lin" valueType="num">
                                      <p:cBhvr additive="base">
                                        <p:cTn id="170" dur="500" fill="hold"/>
                                        <p:tgtEl>
                                          <p:spTgt spid="15"/>
                                        </p:tgtEl>
                                        <p:attrNameLst>
                                          <p:attrName>ppt_x</p:attrName>
                                        </p:attrNameLst>
                                      </p:cBhvr>
                                      <p:tavLst>
                                        <p:tav tm="0">
                                          <p:val>
                                            <p:strVal val="1+#ppt_w/2"/>
                                          </p:val>
                                        </p:tav>
                                        <p:tav tm="100000">
                                          <p:val>
                                            <p:strVal val="#ppt_x"/>
                                          </p:val>
                                        </p:tav>
                                      </p:tavLst>
                                    </p:anim>
                                    <p:anim calcmode="lin" valueType="num">
                                      <p:cBhvr additive="base">
                                        <p:cTn id="171" dur="500" fill="hold"/>
                                        <p:tgtEl>
                                          <p:spTgt spid="15"/>
                                        </p:tgtEl>
                                        <p:attrNameLst>
                                          <p:attrName>ppt_y</p:attrName>
                                        </p:attrNameLst>
                                      </p:cBhvr>
                                      <p:tavLst>
                                        <p:tav tm="0">
                                          <p:val>
                                            <p:strVal val="#ppt_y"/>
                                          </p:val>
                                        </p:tav>
                                        <p:tav tm="100000">
                                          <p:val>
                                            <p:strVal val="#ppt_y"/>
                                          </p:val>
                                        </p:tav>
                                      </p:tavLst>
                                    </p:anim>
                                  </p:childTnLst>
                                </p:cTn>
                              </p:par>
                              <p:par>
                                <p:cTn id="172" presetID="2" presetClass="entr" presetSubtype="2" decel="100000" fill="hold" grpId="0" nodeType="withEffect">
                                  <p:stCondLst>
                                    <p:cond delay="0"/>
                                  </p:stCondLst>
                                  <p:childTnLst>
                                    <p:set>
                                      <p:cBhvr>
                                        <p:cTn id="173" dur="1" fill="hold">
                                          <p:stCondLst>
                                            <p:cond delay="0"/>
                                          </p:stCondLst>
                                        </p:cTn>
                                        <p:tgtEl>
                                          <p:spTgt spid="20"/>
                                        </p:tgtEl>
                                        <p:attrNameLst>
                                          <p:attrName>style.visibility</p:attrName>
                                        </p:attrNameLst>
                                      </p:cBhvr>
                                      <p:to>
                                        <p:strVal val="visible"/>
                                      </p:to>
                                    </p:set>
                                    <p:anim calcmode="lin" valueType="num">
                                      <p:cBhvr additive="base">
                                        <p:cTn id="174" dur="500" fill="hold"/>
                                        <p:tgtEl>
                                          <p:spTgt spid="20"/>
                                        </p:tgtEl>
                                        <p:attrNameLst>
                                          <p:attrName>ppt_x</p:attrName>
                                        </p:attrNameLst>
                                      </p:cBhvr>
                                      <p:tavLst>
                                        <p:tav tm="0">
                                          <p:val>
                                            <p:strVal val="1+#ppt_w/2"/>
                                          </p:val>
                                        </p:tav>
                                        <p:tav tm="100000">
                                          <p:val>
                                            <p:strVal val="#ppt_x"/>
                                          </p:val>
                                        </p:tav>
                                      </p:tavLst>
                                    </p:anim>
                                    <p:anim calcmode="lin" valueType="num">
                                      <p:cBhvr additive="base">
                                        <p:cTn id="175" dur="500" fill="hold"/>
                                        <p:tgtEl>
                                          <p:spTgt spid="20"/>
                                        </p:tgtEl>
                                        <p:attrNameLst>
                                          <p:attrName>ppt_y</p:attrName>
                                        </p:attrNameLst>
                                      </p:cBhvr>
                                      <p:tavLst>
                                        <p:tav tm="0">
                                          <p:val>
                                            <p:strVal val="#ppt_y"/>
                                          </p:val>
                                        </p:tav>
                                        <p:tav tm="100000">
                                          <p:val>
                                            <p:strVal val="#ppt_y"/>
                                          </p:val>
                                        </p:tav>
                                      </p:tavLst>
                                    </p:anim>
                                  </p:childTnLst>
                                </p:cTn>
                              </p:par>
                              <p:par>
                                <p:cTn id="176" presetID="2" presetClass="entr" presetSubtype="2" decel="100000" fill="hold" grpId="0" nodeType="withEffect">
                                  <p:stCondLst>
                                    <p:cond delay="0"/>
                                  </p:stCondLst>
                                  <p:childTnLst>
                                    <p:set>
                                      <p:cBhvr>
                                        <p:cTn id="177" dur="1" fill="hold">
                                          <p:stCondLst>
                                            <p:cond delay="0"/>
                                          </p:stCondLst>
                                        </p:cTn>
                                        <p:tgtEl>
                                          <p:spTgt spid="21"/>
                                        </p:tgtEl>
                                        <p:attrNameLst>
                                          <p:attrName>style.visibility</p:attrName>
                                        </p:attrNameLst>
                                      </p:cBhvr>
                                      <p:to>
                                        <p:strVal val="visible"/>
                                      </p:to>
                                    </p:set>
                                    <p:anim calcmode="lin" valueType="num">
                                      <p:cBhvr additive="base">
                                        <p:cTn id="178" dur="500" fill="hold"/>
                                        <p:tgtEl>
                                          <p:spTgt spid="21"/>
                                        </p:tgtEl>
                                        <p:attrNameLst>
                                          <p:attrName>ppt_x</p:attrName>
                                        </p:attrNameLst>
                                      </p:cBhvr>
                                      <p:tavLst>
                                        <p:tav tm="0">
                                          <p:val>
                                            <p:strVal val="1+#ppt_w/2"/>
                                          </p:val>
                                        </p:tav>
                                        <p:tav tm="100000">
                                          <p:val>
                                            <p:strVal val="#ppt_x"/>
                                          </p:val>
                                        </p:tav>
                                      </p:tavLst>
                                    </p:anim>
                                    <p:anim calcmode="lin" valueType="num">
                                      <p:cBhvr additive="base">
                                        <p:cTn id="179" dur="500" fill="hold"/>
                                        <p:tgtEl>
                                          <p:spTgt spid="21"/>
                                        </p:tgtEl>
                                        <p:attrNameLst>
                                          <p:attrName>ppt_y</p:attrName>
                                        </p:attrNameLst>
                                      </p:cBhvr>
                                      <p:tavLst>
                                        <p:tav tm="0">
                                          <p:val>
                                            <p:strVal val="#ppt_y"/>
                                          </p:val>
                                        </p:tav>
                                        <p:tav tm="100000">
                                          <p:val>
                                            <p:strVal val="#ppt_y"/>
                                          </p:val>
                                        </p:tav>
                                      </p:tavLst>
                                    </p:anim>
                                  </p:childTnLst>
                                </p:cTn>
                              </p:par>
                              <p:par>
                                <p:cTn id="180" presetID="2" presetClass="entr" presetSubtype="2" decel="100000" fill="hold" grpId="0" nodeType="withEffect">
                                  <p:stCondLst>
                                    <p:cond delay="0"/>
                                  </p:stCondLst>
                                  <p:childTnLst>
                                    <p:set>
                                      <p:cBhvr>
                                        <p:cTn id="181" dur="1" fill="hold">
                                          <p:stCondLst>
                                            <p:cond delay="0"/>
                                          </p:stCondLst>
                                        </p:cTn>
                                        <p:tgtEl>
                                          <p:spTgt spid="27"/>
                                        </p:tgtEl>
                                        <p:attrNameLst>
                                          <p:attrName>style.visibility</p:attrName>
                                        </p:attrNameLst>
                                      </p:cBhvr>
                                      <p:to>
                                        <p:strVal val="visible"/>
                                      </p:to>
                                    </p:set>
                                    <p:anim calcmode="lin" valueType="num">
                                      <p:cBhvr additive="base">
                                        <p:cTn id="182" dur="500" fill="hold"/>
                                        <p:tgtEl>
                                          <p:spTgt spid="27"/>
                                        </p:tgtEl>
                                        <p:attrNameLst>
                                          <p:attrName>ppt_x</p:attrName>
                                        </p:attrNameLst>
                                      </p:cBhvr>
                                      <p:tavLst>
                                        <p:tav tm="0">
                                          <p:val>
                                            <p:strVal val="1+#ppt_w/2"/>
                                          </p:val>
                                        </p:tav>
                                        <p:tav tm="100000">
                                          <p:val>
                                            <p:strVal val="#ppt_x"/>
                                          </p:val>
                                        </p:tav>
                                      </p:tavLst>
                                    </p:anim>
                                    <p:anim calcmode="lin" valueType="num">
                                      <p:cBhvr additive="base">
                                        <p:cTn id="183" dur="500" fill="hold"/>
                                        <p:tgtEl>
                                          <p:spTgt spid="27"/>
                                        </p:tgtEl>
                                        <p:attrNameLst>
                                          <p:attrName>ppt_y</p:attrName>
                                        </p:attrNameLst>
                                      </p:cBhvr>
                                      <p:tavLst>
                                        <p:tav tm="0">
                                          <p:val>
                                            <p:strVal val="#ppt_y"/>
                                          </p:val>
                                        </p:tav>
                                        <p:tav tm="100000">
                                          <p:val>
                                            <p:strVal val="#ppt_y"/>
                                          </p:val>
                                        </p:tav>
                                      </p:tavLst>
                                    </p:anim>
                                  </p:childTnLst>
                                </p:cTn>
                              </p:par>
                              <p:par>
                                <p:cTn id="184" presetID="2" presetClass="entr" presetSubtype="2" decel="100000" fill="hold" nodeType="withEffect">
                                  <p:stCondLst>
                                    <p:cond delay="0"/>
                                  </p:stCondLst>
                                  <p:childTnLst>
                                    <p:set>
                                      <p:cBhvr>
                                        <p:cTn id="185" dur="1" fill="hold">
                                          <p:stCondLst>
                                            <p:cond delay="0"/>
                                          </p:stCondLst>
                                        </p:cTn>
                                        <p:tgtEl>
                                          <p:spTgt spid="44"/>
                                        </p:tgtEl>
                                        <p:attrNameLst>
                                          <p:attrName>style.visibility</p:attrName>
                                        </p:attrNameLst>
                                      </p:cBhvr>
                                      <p:to>
                                        <p:strVal val="visible"/>
                                      </p:to>
                                    </p:set>
                                    <p:anim calcmode="lin" valueType="num">
                                      <p:cBhvr additive="base">
                                        <p:cTn id="186" dur="500" fill="hold"/>
                                        <p:tgtEl>
                                          <p:spTgt spid="44"/>
                                        </p:tgtEl>
                                        <p:attrNameLst>
                                          <p:attrName>ppt_x</p:attrName>
                                        </p:attrNameLst>
                                      </p:cBhvr>
                                      <p:tavLst>
                                        <p:tav tm="0">
                                          <p:val>
                                            <p:strVal val="1+#ppt_w/2"/>
                                          </p:val>
                                        </p:tav>
                                        <p:tav tm="100000">
                                          <p:val>
                                            <p:strVal val="#ppt_x"/>
                                          </p:val>
                                        </p:tav>
                                      </p:tavLst>
                                    </p:anim>
                                    <p:anim calcmode="lin" valueType="num">
                                      <p:cBhvr additive="base">
                                        <p:cTn id="187" dur="500" fill="hold"/>
                                        <p:tgtEl>
                                          <p:spTgt spid="44"/>
                                        </p:tgtEl>
                                        <p:attrNameLst>
                                          <p:attrName>ppt_y</p:attrName>
                                        </p:attrNameLst>
                                      </p:cBhvr>
                                      <p:tavLst>
                                        <p:tav tm="0">
                                          <p:val>
                                            <p:strVal val="#ppt_y"/>
                                          </p:val>
                                        </p:tav>
                                        <p:tav tm="100000">
                                          <p:val>
                                            <p:strVal val="#ppt_y"/>
                                          </p:val>
                                        </p:tav>
                                      </p:tavLst>
                                    </p:anim>
                                  </p:childTnLst>
                                </p:cTn>
                              </p:par>
                              <p:par>
                                <p:cTn id="188" presetID="2" presetClass="entr" presetSubtype="2" decel="100000" fill="hold" nodeType="withEffect">
                                  <p:stCondLst>
                                    <p:cond delay="0"/>
                                  </p:stCondLst>
                                  <p:childTnLst>
                                    <p:set>
                                      <p:cBhvr>
                                        <p:cTn id="189" dur="1" fill="hold">
                                          <p:stCondLst>
                                            <p:cond delay="0"/>
                                          </p:stCondLst>
                                        </p:cTn>
                                        <p:tgtEl>
                                          <p:spTgt spid="56"/>
                                        </p:tgtEl>
                                        <p:attrNameLst>
                                          <p:attrName>style.visibility</p:attrName>
                                        </p:attrNameLst>
                                      </p:cBhvr>
                                      <p:to>
                                        <p:strVal val="visible"/>
                                      </p:to>
                                    </p:set>
                                    <p:anim calcmode="lin" valueType="num">
                                      <p:cBhvr additive="base">
                                        <p:cTn id="190" dur="500" fill="hold"/>
                                        <p:tgtEl>
                                          <p:spTgt spid="56"/>
                                        </p:tgtEl>
                                        <p:attrNameLst>
                                          <p:attrName>ppt_x</p:attrName>
                                        </p:attrNameLst>
                                      </p:cBhvr>
                                      <p:tavLst>
                                        <p:tav tm="0">
                                          <p:val>
                                            <p:strVal val="1+#ppt_w/2"/>
                                          </p:val>
                                        </p:tav>
                                        <p:tav tm="100000">
                                          <p:val>
                                            <p:strVal val="#ppt_x"/>
                                          </p:val>
                                        </p:tav>
                                      </p:tavLst>
                                    </p:anim>
                                    <p:anim calcmode="lin" valueType="num">
                                      <p:cBhvr additive="base">
                                        <p:cTn id="191" dur="500" fill="hold"/>
                                        <p:tgtEl>
                                          <p:spTgt spid="56"/>
                                        </p:tgtEl>
                                        <p:attrNameLst>
                                          <p:attrName>ppt_y</p:attrName>
                                        </p:attrNameLst>
                                      </p:cBhvr>
                                      <p:tavLst>
                                        <p:tav tm="0">
                                          <p:val>
                                            <p:strVal val="#ppt_y"/>
                                          </p:val>
                                        </p:tav>
                                        <p:tav tm="100000">
                                          <p:val>
                                            <p:strVal val="#ppt_y"/>
                                          </p:val>
                                        </p:tav>
                                      </p:tavLst>
                                    </p:anim>
                                  </p:childTnLst>
                                </p:cTn>
                              </p:par>
                              <p:par>
                                <p:cTn id="192" presetID="2" presetClass="entr" presetSubtype="2" decel="100000" fill="hold" nodeType="withEffect">
                                  <p:stCondLst>
                                    <p:cond delay="0"/>
                                  </p:stCondLst>
                                  <p:childTnLst>
                                    <p:set>
                                      <p:cBhvr>
                                        <p:cTn id="193" dur="1" fill="hold">
                                          <p:stCondLst>
                                            <p:cond delay="0"/>
                                          </p:stCondLst>
                                        </p:cTn>
                                        <p:tgtEl>
                                          <p:spTgt spid="58"/>
                                        </p:tgtEl>
                                        <p:attrNameLst>
                                          <p:attrName>style.visibility</p:attrName>
                                        </p:attrNameLst>
                                      </p:cBhvr>
                                      <p:to>
                                        <p:strVal val="visible"/>
                                      </p:to>
                                    </p:set>
                                    <p:anim calcmode="lin" valueType="num">
                                      <p:cBhvr additive="base">
                                        <p:cTn id="194" dur="500" fill="hold"/>
                                        <p:tgtEl>
                                          <p:spTgt spid="58"/>
                                        </p:tgtEl>
                                        <p:attrNameLst>
                                          <p:attrName>ppt_x</p:attrName>
                                        </p:attrNameLst>
                                      </p:cBhvr>
                                      <p:tavLst>
                                        <p:tav tm="0">
                                          <p:val>
                                            <p:strVal val="1+#ppt_w/2"/>
                                          </p:val>
                                        </p:tav>
                                        <p:tav tm="100000">
                                          <p:val>
                                            <p:strVal val="#ppt_x"/>
                                          </p:val>
                                        </p:tav>
                                      </p:tavLst>
                                    </p:anim>
                                    <p:anim calcmode="lin" valueType="num">
                                      <p:cBhvr additive="base">
                                        <p:cTn id="195" dur="500" fill="hold"/>
                                        <p:tgtEl>
                                          <p:spTgt spid="58"/>
                                        </p:tgtEl>
                                        <p:attrNameLst>
                                          <p:attrName>ppt_y</p:attrName>
                                        </p:attrNameLst>
                                      </p:cBhvr>
                                      <p:tavLst>
                                        <p:tav tm="0">
                                          <p:val>
                                            <p:strVal val="#ppt_y"/>
                                          </p:val>
                                        </p:tav>
                                        <p:tav tm="100000">
                                          <p:val>
                                            <p:strVal val="#ppt_y"/>
                                          </p:val>
                                        </p:tav>
                                      </p:tavLst>
                                    </p:anim>
                                  </p:childTnLst>
                                </p:cTn>
                              </p:par>
                              <p:par>
                                <p:cTn id="196" presetID="2" presetClass="entr" presetSubtype="2" decel="100000" fill="hold"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additive="base">
                                        <p:cTn id="198" dur="500" fill="hold"/>
                                        <p:tgtEl>
                                          <p:spTgt spid="79"/>
                                        </p:tgtEl>
                                        <p:attrNameLst>
                                          <p:attrName>ppt_x</p:attrName>
                                        </p:attrNameLst>
                                      </p:cBhvr>
                                      <p:tavLst>
                                        <p:tav tm="0">
                                          <p:val>
                                            <p:strVal val="1+#ppt_w/2"/>
                                          </p:val>
                                        </p:tav>
                                        <p:tav tm="100000">
                                          <p:val>
                                            <p:strVal val="#ppt_x"/>
                                          </p:val>
                                        </p:tav>
                                      </p:tavLst>
                                    </p:anim>
                                    <p:anim calcmode="lin" valueType="num">
                                      <p:cBhvr additive="base">
                                        <p:cTn id="199" dur="500" fill="hold"/>
                                        <p:tgtEl>
                                          <p:spTgt spid="79"/>
                                        </p:tgtEl>
                                        <p:attrNameLst>
                                          <p:attrName>ppt_y</p:attrName>
                                        </p:attrNameLst>
                                      </p:cBhvr>
                                      <p:tavLst>
                                        <p:tav tm="0">
                                          <p:val>
                                            <p:strVal val="#ppt_y"/>
                                          </p:val>
                                        </p:tav>
                                        <p:tav tm="100000">
                                          <p:val>
                                            <p:strVal val="#ppt_y"/>
                                          </p:val>
                                        </p:tav>
                                      </p:tavLst>
                                    </p:anim>
                                  </p:childTnLst>
                                </p:cTn>
                              </p:par>
                              <p:par>
                                <p:cTn id="200" presetID="2" presetClass="entr" presetSubtype="2" decel="100000" fill="hold" nodeType="withEffect">
                                  <p:stCondLst>
                                    <p:cond delay="0"/>
                                  </p:stCondLst>
                                  <p:childTnLst>
                                    <p:set>
                                      <p:cBhvr>
                                        <p:cTn id="201" dur="1" fill="hold">
                                          <p:stCondLst>
                                            <p:cond delay="0"/>
                                          </p:stCondLst>
                                        </p:cTn>
                                        <p:tgtEl>
                                          <p:spTgt spid="83"/>
                                        </p:tgtEl>
                                        <p:attrNameLst>
                                          <p:attrName>style.visibility</p:attrName>
                                        </p:attrNameLst>
                                      </p:cBhvr>
                                      <p:to>
                                        <p:strVal val="visible"/>
                                      </p:to>
                                    </p:set>
                                    <p:anim calcmode="lin" valueType="num">
                                      <p:cBhvr additive="base">
                                        <p:cTn id="202" dur="500" fill="hold"/>
                                        <p:tgtEl>
                                          <p:spTgt spid="83"/>
                                        </p:tgtEl>
                                        <p:attrNameLst>
                                          <p:attrName>ppt_x</p:attrName>
                                        </p:attrNameLst>
                                      </p:cBhvr>
                                      <p:tavLst>
                                        <p:tav tm="0">
                                          <p:val>
                                            <p:strVal val="1+#ppt_w/2"/>
                                          </p:val>
                                        </p:tav>
                                        <p:tav tm="100000">
                                          <p:val>
                                            <p:strVal val="#ppt_x"/>
                                          </p:val>
                                        </p:tav>
                                      </p:tavLst>
                                    </p:anim>
                                    <p:anim calcmode="lin" valueType="num">
                                      <p:cBhvr additive="base">
                                        <p:cTn id="203" dur="500" fill="hold"/>
                                        <p:tgtEl>
                                          <p:spTgt spid="83"/>
                                        </p:tgtEl>
                                        <p:attrNameLst>
                                          <p:attrName>ppt_y</p:attrName>
                                        </p:attrNameLst>
                                      </p:cBhvr>
                                      <p:tavLst>
                                        <p:tav tm="0">
                                          <p:val>
                                            <p:strVal val="#ppt_y"/>
                                          </p:val>
                                        </p:tav>
                                        <p:tav tm="100000">
                                          <p:val>
                                            <p:strVal val="#ppt_y"/>
                                          </p:val>
                                        </p:tav>
                                      </p:tavLst>
                                    </p:anim>
                                  </p:childTnLst>
                                </p:cTn>
                              </p:par>
                              <p:par>
                                <p:cTn id="204" presetID="2" presetClass="entr" presetSubtype="2" decel="100000" fill="hold" nodeType="withEffect">
                                  <p:stCondLst>
                                    <p:cond delay="0"/>
                                  </p:stCondLst>
                                  <p:childTnLst>
                                    <p:set>
                                      <p:cBhvr>
                                        <p:cTn id="205" dur="1" fill="hold">
                                          <p:stCondLst>
                                            <p:cond delay="0"/>
                                          </p:stCondLst>
                                        </p:cTn>
                                        <p:tgtEl>
                                          <p:spTgt spid="109"/>
                                        </p:tgtEl>
                                        <p:attrNameLst>
                                          <p:attrName>style.visibility</p:attrName>
                                        </p:attrNameLst>
                                      </p:cBhvr>
                                      <p:to>
                                        <p:strVal val="visible"/>
                                      </p:to>
                                    </p:set>
                                    <p:anim calcmode="lin" valueType="num">
                                      <p:cBhvr additive="base">
                                        <p:cTn id="206" dur="500" fill="hold"/>
                                        <p:tgtEl>
                                          <p:spTgt spid="109"/>
                                        </p:tgtEl>
                                        <p:attrNameLst>
                                          <p:attrName>ppt_x</p:attrName>
                                        </p:attrNameLst>
                                      </p:cBhvr>
                                      <p:tavLst>
                                        <p:tav tm="0">
                                          <p:val>
                                            <p:strVal val="1+#ppt_w/2"/>
                                          </p:val>
                                        </p:tav>
                                        <p:tav tm="100000">
                                          <p:val>
                                            <p:strVal val="#ppt_x"/>
                                          </p:val>
                                        </p:tav>
                                      </p:tavLst>
                                    </p:anim>
                                    <p:anim calcmode="lin" valueType="num">
                                      <p:cBhvr additive="base">
                                        <p:cTn id="207" dur="500" fill="hold"/>
                                        <p:tgtEl>
                                          <p:spTgt spid="109"/>
                                        </p:tgtEl>
                                        <p:attrNameLst>
                                          <p:attrName>ppt_y</p:attrName>
                                        </p:attrNameLst>
                                      </p:cBhvr>
                                      <p:tavLst>
                                        <p:tav tm="0">
                                          <p:val>
                                            <p:strVal val="#ppt_y"/>
                                          </p:val>
                                        </p:tav>
                                        <p:tav tm="100000">
                                          <p:val>
                                            <p:strVal val="#ppt_y"/>
                                          </p:val>
                                        </p:tav>
                                      </p:tavLst>
                                    </p:anim>
                                  </p:childTnLst>
                                </p:cTn>
                              </p:par>
                              <p:par>
                                <p:cTn id="208" presetID="2" presetClass="entr" presetSubtype="2" decel="100000" fill="hold" nodeType="withEffect">
                                  <p:stCondLst>
                                    <p:cond delay="0"/>
                                  </p:stCondLst>
                                  <p:childTnLst>
                                    <p:set>
                                      <p:cBhvr>
                                        <p:cTn id="209" dur="1" fill="hold">
                                          <p:stCondLst>
                                            <p:cond delay="0"/>
                                          </p:stCondLst>
                                        </p:cTn>
                                        <p:tgtEl>
                                          <p:spTgt spid="4"/>
                                        </p:tgtEl>
                                        <p:attrNameLst>
                                          <p:attrName>style.visibility</p:attrName>
                                        </p:attrNameLst>
                                      </p:cBhvr>
                                      <p:to>
                                        <p:strVal val="visible"/>
                                      </p:to>
                                    </p:set>
                                    <p:anim calcmode="lin" valueType="num">
                                      <p:cBhvr additive="base">
                                        <p:cTn id="210" dur="500" fill="hold"/>
                                        <p:tgtEl>
                                          <p:spTgt spid="4"/>
                                        </p:tgtEl>
                                        <p:attrNameLst>
                                          <p:attrName>ppt_x</p:attrName>
                                        </p:attrNameLst>
                                      </p:cBhvr>
                                      <p:tavLst>
                                        <p:tav tm="0">
                                          <p:val>
                                            <p:strVal val="1+#ppt_w/2"/>
                                          </p:val>
                                        </p:tav>
                                        <p:tav tm="100000">
                                          <p:val>
                                            <p:strVal val="#ppt_x"/>
                                          </p:val>
                                        </p:tav>
                                      </p:tavLst>
                                    </p:anim>
                                    <p:anim calcmode="lin" valueType="num">
                                      <p:cBhvr additive="base">
                                        <p:cTn id="211" dur="500" fill="hold"/>
                                        <p:tgtEl>
                                          <p:spTgt spid="4"/>
                                        </p:tgtEl>
                                        <p:attrNameLst>
                                          <p:attrName>ppt_y</p:attrName>
                                        </p:attrNameLst>
                                      </p:cBhvr>
                                      <p:tavLst>
                                        <p:tav tm="0">
                                          <p:val>
                                            <p:strVal val="#ppt_y"/>
                                          </p:val>
                                        </p:tav>
                                        <p:tav tm="100000">
                                          <p:val>
                                            <p:strVal val="#ppt_y"/>
                                          </p:val>
                                        </p:tav>
                                      </p:tavLst>
                                    </p:anim>
                                  </p:childTnLst>
                                </p:cTn>
                              </p:par>
                              <p:par>
                                <p:cTn id="212" presetID="2" presetClass="entr" presetSubtype="2" decel="100000" fill="hold" nodeType="withEffect">
                                  <p:stCondLst>
                                    <p:cond delay="0"/>
                                  </p:stCondLst>
                                  <p:childTnLst>
                                    <p:set>
                                      <p:cBhvr>
                                        <p:cTn id="213" dur="1" fill="hold">
                                          <p:stCondLst>
                                            <p:cond delay="0"/>
                                          </p:stCondLst>
                                        </p:cTn>
                                        <p:tgtEl>
                                          <p:spTgt spid="11"/>
                                        </p:tgtEl>
                                        <p:attrNameLst>
                                          <p:attrName>style.visibility</p:attrName>
                                        </p:attrNameLst>
                                      </p:cBhvr>
                                      <p:to>
                                        <p:strVal val="visible"/>
                                      </p:to>
                                    </p:set>
                                    <p:anim calcmode="lin" valueType="num">
                                      <p:cBhvr additive="base">
                                        <p:cTn id="214" dur="500" fill="hold"/>
                                        <p:tgtEl>
                                          <p:spTgt spid="11"/>
                                        </p:tgtEl>
                                        <p:attrNameLst>
                                          <p:attrName>ppt_x</p:attrName>
                                        </p:attrNameLst>
                                      </p:cBhvr>
                                      <p:tavLst>
                                        <p:tav tm="0">
                                          <p:val>
                                            <p:strVal val="1+#ppt_w/2"/>
                                          </p:val>
                                        </p:tav>
                                        <p:tav tm="100000">
                                          <p:val>
                                            <p:strVal val="#ppt_x"/>
                                          </p:val>
                                        </p:tav>
                                      </p:tavLst>
                                    </p:anim>
                                    <p:anim calcmode="lin" valueType="num">
                                      <p:cBhvr additive="base">
                                        <p:cTn id="215"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16" fill="hold" nodeType="clickPar">
                      <p:stCondLst>
                        <p:cond delay="indefinite"/>
                      </p:stCondLst>
                      <p:childTnLst>
                        <p:par>
                          <p:cTn id="217" fill="hold" nodeType="withGroup">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43"/>
                                        </p:tgtEl>
                                        <p:attrNameLst>
                                          <p:attrName>style.visibility</p:attrName>
                                        </p:attrNameLst>
                                      </p:cBhvr>
                                      <p:to>
                                        <p:strVal val="visible"/>
                                      </p:to>
                                    </p:set>
                                    <p:animEffect transition="in" filter="wipe(left)">
                                      <p:cBhvr>
                                        <p:cTn id="220" dur="500"/>
                                        <p:tgtEl>
                                          <p:spTgt spid="143"/>
                                        </p:tgtEl>
                                      </p:cBhvr>
                                    </p:animEffect>
                                  </p:childTnLst>
                                </p:cTn>
                              </p:par>
                            </p:childTnLst>
                          </p:cTn>
                        </p:par>
                        <p:par>
                          <p:cTn id="221" fill="hold" nodeType="afterGroup">
                            <p:stCondLst>
                              <p:cond delay="500"/>
                            </p:stCondLst>
                            <p:childTnLst>
                              <p:par>
                                <p:cTn id="222" presetID="2" presetClass="entr" presetSubtype="4" decel="100000" fill="hold" grpId="0" nodeType="afterEffect">
                                  <p:stCondLst>
                                    <p:cond delay="0"/>
                                  </p:stCondLst>
                                  <p:childTnLst>
                                    <p:set>
                                      <p:cBhvr>
                                        <p:cTn id="223" dur="1" fill="hold">
                                          <p:stCondLst>
                                            <p:cond delay="0"/>
                                          </p:stCondLst>
                                        </p:cTn>
                                        <p:tgtEl>
                                          <p:spTgt spid="140"/>
                                        </p:tgtEl>
                                        <p:attrNameLst>
                                          <p:attrName>style.visibility</p:attrName>
                                        </p:attrNameLst>
                                      </p:cBhvr>
                                      <p:to>
                                        <p:strVal val="visible"/>
                                      </p:to>
                                    </p:set>
                                    <p:anim calcmode="lin" valueType="num">
                                      <p:cBhvr additive="base">
                                        <p:cTn id="224" dur="500" fill="hold"/>
                                        <p:tgtEl>
                                          <p:spTgt spid="140"/>
                                        </p:tgtEl>
                                        <p:attrNameLst>
                                          <p:attrName>ppt_x</p:attrName>
                                        </p:attrNameLst>
                                      </p:cBhvr>
                                      <p:tavLst>
                                        <p:tav tm="0">
                                          <p:val>
                                            <p:strVal val="#ppt_x"/>
                                          </p:val>
                                        </p:tav>
                                        <p:tav tm="100000">
                                          <p:val>
                                            <p:strVal val="#ppt_x"/>
                                          </p:val>
                                        </p:tav>
                                      </p:tavLst>
                                    </p:anim>
                                    <p:anim calcmode="lin" valueType="num">
                                      <p:cBhvr additive="base">
                                        <p:cTn id="225" dur="500" fill="hold"/>
                                        <p:tgtEl>
                                          <p:spTgt spid="140"/>
                                        </p:tgtEl>
                                        <p:attrNameLst>
                                          <p:attrName>ppt_y</p:attrName>
                                        </p:attrNameLst>
                                      </p:cBhvr>
                                      <p:tavLst>
                                        <p:tav tm="0">
                                          <p:val>
                                            <p:strVal val="1+#ppt_h/2"/>
                                          </p:val>
                                        </p:tav>
                                        <p:tav tm="100000">
                                          <p:val>
                                            <p:strVal val="#ppt_y"/>
                                          </p:val>
                                        </p:tav>
                                      </p:tavLst>
                                    </p:anim>
                                  </p:childTnLst>
                                </p:cTn>
                              </p:par>
                              <p:par>
                                <p:cTn id="226" presetID="2" presetClass="entr" presetSubtype="4" decel="100000" fill="hold" grpId="0" nodeType="withEffect">
                                  <p:stCondLst>
                                    <p:cond delay="250"/>
                                  </p:stCondLst>
                                  <p:childTnLst>
                                    <p:set>
                                      <p:cBhvr>
                                        <p:cTn id="227" dur="1" fill="hold">
                                          <p:stCondLst>
                                            <p:cond delay="0"/>
                                          </p:stCondLst>
                                        </p:cTn>
                                        <p:tgtEl>
                                          <p:spTgt spid="141"/>
                                        </p:tgtEl>
                                        <p:attrNameLst>
                                          <p:attrName>style.visibility</p:attrName>
                                        </p:attrNameLst>
                                      </p:cBhvr>
                                      <p:to>
                                        <p:strVal val="visible"/>
                                      </p:to>
                                    </p:set>
                                    <p:anim calcmode="lin" valueType="num">
                                      <p:cBhvr additive="base">
                                        <p:cTn id="228" dur="500" fill="hold"/>
                                        <p:tgtEl>
                                          <p:spTgt spid="141"/>
                                        </p:tgtEl>
                                        <p:attrNameLst>
                                          <p:attrName>ppt_x</p:attrName>
                                        </p:attrNameLst>
                                      </p:cBhvr>
                                      <p:tavLst>
                                        <p:tav tm="0">
                                          <p:val>
                                            <p:strVal val="#ppt_x"/>
                                          </p:val>
                                        </p:tav>
                                        <p:tav tm="100000">
                                          <p:val>
                                            <p:strVal val="#ppt_x"/>
                                          </p:val>
                                        </p:tav>
                                      </p:tavLst>
                                    </p:anim>
                                    <p:anim calcmode="lin" valueType="num">
                                      <p:cBhvr additive="base">
                                        <p:cTn id="229" dur="500" fill="hold"/>
                                        <p:tgtEl>
                                          <p:spTgt spid="141"/>
                                        </p:tgtEl>
                                        <p:attrNameLst>
                                          <p:attrName>ppt_y</p:attrName>
                                        </p:attrNameLst>
                                      </p:cBhvr>
                                      <p:tavLst>
                                        <p:tav tm="0">
                                          <p:val>
                                            <p:strVal val="1+#ppt_h/2"/>
                                          </p:val>
                                        </p:tav>
                                        <p:tav tm="100000">
                                          <p:val>
                                            <p:strVal val="#ppt_y"/>
                                          </p:val>
                                        </p:tav>
                                      </p:tavLst>
                                    </p:anim>
                                  </p:childTnLst>
                                </p:cTn>
                              </p:par>
                              <p:par>
                                <p:cTn id="230" presetID="2" presetClass="entr" presetSubtype="4" decel="100000" fill="hold" grpId="0" nodeType="withEffect">
                                  <p:stCondLst>
                                    <p:cond delay="500"/>
                                  </p:stCondLst>
                                  <p:childTnLst>
                                    <p:set>
                                      <p:cBhvr>
                                        <p:cTn id="231" dur="1" fill="hold">
                                          <p:stCondLst>
                                            <p:cond delay="0"/>
                                          </p:stCondLst>
                                        </p:cTn>
                                        <p:tgtEl>
                                          <p:spTgt spid="142"/>
                                        </p:tgtEl>
                                        <p:attrNameLst>
                                          <p:attrName>style.visibility</p:attrName>
                                        </p:attrNameLst>
                                      </p:cBhvr>
                                      <p:to>
                                        <p:strVal val="visible"/>
                                      </p:to>
                                    </p:set>
                                    <p:anim calcmode="lin" valueType="num">
                                      <p:cBhvr additive="base">
                                        <p:cTn id="232" dur="500" fill="hold"/>
                                        <p:tgtEl>
                                          <p:spTgt spid="142"/>
                                        </p:tgtEl>
                                        <p:attrNameLst>
                                          <p:attrName>ppt_x</p:attrName>
                                        </p:attrNameLst>
                                      </p:cBhvr>
                                      <p:tavLst>
                                        <p:tav tm="0">
                                          <p:val>
                                            <p:strVal val="#ppt_x"/>
                                          </p:val>
                                        </p:tav>
                                        <p:tav tm="100000">
                                          <p:val>
                                            <p:strVal val="#ppt_x"/>
                                          </p:val>
                                        </p:tav>
                                      </p:tavLst>
                                    </p:anim>
                                    <p:anim calcmode="lin" valueType="num">
                                      <p:cBhvr additive="base">
                                        <p:cTn id="233"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140" grpId="0"/>
      <p:bldP spid="141" grpId="0"/>
      <p:bldP spid="142" grpId="0"/>
      <p:bldP spid="143"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65" name="任意多边形 64"/>
          <p:cNvSpPr/>
          <p:nvPr/>
        </p:nvSpPr>
        <p:spPr>
          <a:xfrm>
            <a:off x="7616825" y="2251075"/>
            <a:ext cx="3175" cy="4763"/>
          </a:xfrm>
          <a:custGeom>
            <a:avLst/>
            <a:gdLst>
              <a:gd name="connsiteX0" fmla="*/ 602 w 3109"/>
              <a:gd name="connsiteY0" fmla="*/ 0 h 6008"/>
              <a:gd name="connsiteX1" fmla="*/ 3109 w 3109"/>
              <a:gd name="connsiteY1" fmla="*/ 253 h 6008"/>
              <a:gd name="connsiteX2" fmla="*/ 0 w 3109"/>
              <a:gd name="connsiteY2" fmla="*/ 6008 h 6008"/>
              <a:gd name="connsiteX3" fmla="*/ 602 w 3109"/>
              <a:gd name="connsiteY3" fmla="*/ 0 h 6008"/>
            </a:gdLst>
            <a:ahLst/>
            <a:cxnLst>
              <a:cxn ang="0">
                <a:pos x="connsiteX0" y="connsiteY0"/>
              </a:cxn>
              <a:cxn ang="0">
                <a:pos x="connsiteX1" y="connsiteY1"/>
              </a:cxn>
              <a:cxn ang="0">
                <a:pos x="connsiteX2" y="connsiteY2"/>
              </a:cxn>
              <a:cxn ang="0">
                <a:pos x="connsiteX3" y="connsiteY3"/>
              </a:cxn>
            </a:cxnLst>
            <a:rect l="l" t="t" r="r" b="b"/>
            <a:pathLst>
              <a:path w="3109" h="6008">
                <a:moveTo>
                  <a:pt x="602" y="0"/>
                </a:moveTo>
                <a:lnTo>
                  <a:pt x="3109" y="253"/>
                </a:lnTo>
                <a:lnTo>
                  <a:pt x="0" y="6008"/>
                </a:lnTo>
                <a:lnTo>
                  <a:pt x="60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76" name="文本框 75"/>
          <p:cNvSpPr txBox="1">
            <a:spLocks noChangeArrowheads="1"/>
          </p:cNvSpPr>
          <p:nvPr/>
        </p:nvSpPr>
        <p:spPr bwMode="auto">
          <a:xfrm>
            <a:off x="4135438" y="1698625"/>
            <a:ext cx="4856162"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502040204020203" pitchFamily="34" charset="0"/>
                <a:ea typeface="微软雅黑" panose="020B0503020204020204" pitchFamily="34" charset="-122"/>
              </a:defRPr>
            </a:lvl1pPr>
            <a:lvl2pPr marL="742950" indent="-285750">
              <a:defRPr>
                <a:solidFill>
                  <a:schemeClr val="tx1"/>
                </a:solidFill>
                <a:latin typeface="Lao UI" panose="020B0502040204020203" pitchFamily="34" charset="0"/>
                <a:ea typeface="微软雅黑" panose="020B0503020204020204" pitchFamily="34" charset="-122"/>
              </a:defRPr>
            </a:lvl2pPr>
            <a:lvl3pPr marL="1143000" indent="-228600">
              <a:defRPr>
                <a:solidFill>
                  <a:schemeClr val="tx1"/>
                </a:solidFill>
                <a:latin typeface="Lao UI" panose="020B0502040204020203" pitchFamily="34" charset="0"/>
                <a:ea typeface="微软雅黑" panose="020B0503020204020204" pitchFamily="34" charset="-122"/>
              </a:defRPr>
            </a:lvl3pPr>
            <a:lvl4pPr marL="1600200" indent="-228600">
              <a:defRPr>
                <a:solidFill>
                  <a:schemeClr val="tx1"/>
                </a:solidFill>
                <a:latin typeface="Lao UI" panose="020B0502040204020203" pitchFamily="34" charset="0"/>
                <a:ea typeface="微软雅黑" panose="020B0503020204020204" pitchFamily="34" charset="-122"/>
              </a:defRPr>
            </a:lvl4pPr>
            <a:lvl5pPr marL="2057400" indent="-228600">
              <a:defRPr>
                <a:solidFill>
                  <a:schemeClr val="tx1"/>
                </a:solidFill>
                <a:latin typeface="Lao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502040204020203" pitchFamily="34" charset="0"/>
                <a:ea typeface="微软雅黑" panose="020B0503020204020204" pitchFamily="34" charset="-122"/>
              </a:defRPr>
            </a:lvl9pPr>
          </a:lstStyle>
          <a:p>
            <a:pPr defTabSz="685754" eaLnBrk="1" fontAlgn="auto" hangingPunct="1">
              <a:spcBef>
                <a:spcPts val="0"/>
              </a:spcBef>
              <a:spcAft>
                <a:spcPts val="0"/>
              </a:spcAft>
              <a:defRPr/>
            </a:pPr>
            <a:r>
              <a:rPr lang="zh-CN" altLang="en-US" sz="4600" b="1" dirty="0" smtClean="0">
                <a:solidFill>
                  <a:schemeClr val="bg1"/>
                </a:solidFill>
                <a:effectLst>
                  <a:outerShdw blurRad="38100" dist="38100" dir="2700000" algn="tl">
                    <a:srgbClr val="000000">
                      <a:alpha val="43137"/>
                    </a:srgbClr>
                  </a:outerShdw>
                </a:effectLst>
                <a:latin typeface="+mn-ea"/>
                <a:ea typeface="+mn-ea"/>
              </a:rPr>
              <a:t>互联网</a:t>
            </a:r>
            <a:r>
              <a:rPr lang="en-US" altLang="zh-CN" sz="4600" b="1" dirty="0" smtClean="0">
                <a:solidFill>
                  <a:schemeClr val="bg1"/>
                </a:solidFill>
                <a:effectLst>
                  <a:outerShdw blurRad="38100" dist="38100" dir="2700000" algn="tl">
                    <a:srgbClr val="000000">
                      <a:alpha val="43137"/>
                    </a:srgbClr>
                  </a:outerShdw>
                </a:effectLst>
                <a:latin typeface="+mn-ea"/>
                <a:ea typeface="+mn-ea"/>
              </a:rPr>
              <a:t>+</a:t>
            </a:r>
            <a:r>
              <a:rPr lang="zh-CN" altLang="en-US" sz="4600" b="1" dirty="0" smtClean="0">
                <a:solidFill>
                  <a:schemeClr val="bg1"/>
                </a:solidFill>
                <a:effectLst>
                  <a:outerShdw blurRad="38100" dist="38100" dir="2700000" algn="tl">
                    <a:srgbClr val="000000">
                      <a:alpha val="43137"/>
                    </a:srgbClr>
                  </a:outerShdw>
                </a:effectLst>
                <a:latin typeface="+mn-ea"/>
                <a:ea typeface="+mn-ea"/>
              </a:rPr>
              <a:t>电子商务</a:t>
            </a:r>
            <a:endParaRPr lang="zh-CN" altLang="en-US" sz="4600" b="1" dirty="0">
              <a:solidFill>
                <a:schemeClr val="bg1"/>
              </a:solidFill>
              <a:effectLst>
                <a:outerShdw blurRad="38100" dist="38100" dir="2700000" algn="tl">
                  <a:srgbClr val="000000">
                    <a:alpha val="43137"/>
                  </a:srgbClr>
                </a:outerShdw>
              </a:effectLst>
              <a:latin typeface="+mn-ea"/>
              <a:ea typeface="+mn-ea"/>
            </a:endParaRPr>
          </a:p>
        </p:txBody>
      </p:sp>
      <p:sp>
        <p:nvSpPr>
          <p:cNvPr id="3" name="文本框 2"/>
          <p:cNvSpPr txBox="1"/>
          <p:nvPr/>
        </p:nvSpPr>
        <p:spPr>
          <a:xfrm>
            <a:off x="4862513" y="935038"/>
            <a:ext cx="3027362" cy="646112"/>
          </a:xfrm>
          <a:prstGeom prst="rect">
            <a:avLst/>
          </a:prstGeom>
          <a:noFill/>
        </p:spPr>
        <p:txBody>
          <a:bodyPr>
            <a:spAutoFit/>
          </a:bodyPr>
          <a:lstStyle/>
          <a:p>
            <a:pPr algn="ctr" defTabSz="685754" eaLnBrk="1" fontAlgn="auto" hangingPunct="1">
              <a:spcBef>
                <a:spcPts val="0"/>
              </a:spcBef>
              <a:spcAft>
                <a:spcPts val="0"/>
              </a:spcAft>
              <a:defRPr/>
            </a:pPr>
            <a:r>
              <a:rPr lang="en-US" altLang="zh-CN" sz="3600" dirty="0">
                <a:solidFill>
                  <a:schemeClr val="bg1"/>
                </a:solidFill>
                <a:effectLst>
                  <a:outerShdw blurRad="38100" dist="38100" dir="2700000" algn="tl">
                    <a:srgbClr val="000000">
                      <a:alpha val="43137"/>
                    </a:srgbClr>
                  </a:outerShdw>
                </a:effectLst>
                <a:latin typeface="Impact" panose="020B0806030902050204" pitchFamily="34" charset="0"/>
              </a:rPr>
              <a:t>NETWORK</a:t>
            </a:r>
            <a:endParaRPr lang="zh-CN" altLang="en-US" sz="3600" dirty="0">
              <a:solidFill>
                <a:schemeClr val="bg1"/>
              </a:solidFill>
              <a:effectLst>
                <a:outerShdw blurRad="38100" dist="38100" dir="2700000" algn="tl">
                  <a:srgbClr val="000000">
                    <a:alpha val="43137"/>
                  </a:srgbClr>
                </a:outerShdw>
              </a:effectLst>
              <a:latin typeface="Impact" panose="020B0806030902050204" pitchFamily="34" charset="0"/>
            </a:endParaRPr>
          </a:p>
        </p:txBody>
      </p:sp>
      <p:sp>
        <p:nvSpPr>
          <p:cNvPr id="46" name="文本框 45"/>
          <p:cNvSpPr txBox="1">
            <a:spLocks noChangeArrowheads="1"/>
          </p:cNvSpPr>
          <p:nvPr/>
        </p:nvSpPr>
        <p:spPr bwMode="auto">
          <a:xfrm>
            <a:off x="5357813" y="1433513"/>
            <a:ext cx="2051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ea typeface="华文细黑" panose="02010600040101010101" pitchFamily="2" charset="-122"/>
              </a:rPr>
              <a:t>Internet </a:t>
            </a:r>
            <a:r>
              <a:rPr lang="en-US" altLang="zh-CN" sz="1200">
                <a:solidFill>
                  <a:schemeClr val="bg1"/>
                </a:solidFill>
                <a:latin typeface="华文细黑" panose="02010600040101010101" pitchFamily="2" charset="-122"/>
                <a:ea typeface="华文细黑" panose="02010600040101010101" pitchFamily="2" charset="-122"/>
              </a:rPr>
              <a:t>e-commerce</a:t>
            </a:r>
            <a:endParaRPr lang="zh-CN" altLang="en-US" sz="1100">
              <a:solidFill>
                <a:schemeClr val="bg1"/>
              </a:solidFill>
              <a:latin typeface="华文细黑" panose="02010600040101010101" pitchFamily="2" charset="-122"/>
              <a:ea typeface="华文细黑" panose="02010600040101010101" pitchFamily="2" charset="-122"/>
            </a:endParaRPr>
          </a:p>
        </p:txBody>
      </p:sp>
      <p:sp>
        <p:nvSpPr>
          <p:cNvPr id="1293" name="KSO_Shape"/>
          <p:cNvSpPr>
            <a:spLocks/>
          </p:cNvSpPr>
          <p:nvPr/>
        </p:nvSpPr>
        <p:spPr bwMode="auto">
          <a:xfrm>
            <a:off x="7553325" y="1227138"/>
            <a:ext cx="701675" cy="385762"/>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350">
              <a:solidFill>
                <a:srgbClr val="FFFFFF"/>
              </a:solidFill>
              <a:latin typeface="+mn-lt"/>
              <a:ea typeface="+mn-ea"/>
            </a:endParaRPr>
          </a:p>
        </p:txBody>
      </p:sp>
      <p:grpSp>
        <p:nvGrpSpPr>
          <p:cNvPr id="52" name="组合 51"/>
          <p:cNvGrpSpPr>
            <a:grpSpLocks/>
          </p:cNvGrpSpPr>
          <p:nvPr/>
        </p:nvGrpSpPr>
        <p:grpSpPr bwMode="auto">
          <a:xfrm>
            <a:off x="4784725" y="2649538"/>
            <a:ext cx="647700" cy="261937"/>
            <a:chOff x="4784896" y="2650322"/>
            <a:chExt cx="648000" cy="261610"/>
          </a:xfrm>
        </p:grpSpPr>
        <p:sp>
          <p:nvSpPr>
            <p:cNvPr id="47" name="圆角矩形 46"/>
            <p:cNvSpPr/>
            <p:nvPr/>
          </p:nvSpPr>
          <p:spPr>
            <a:xfrm>
              <a:off x="4784896" y="2655078"/>
              <a:ext cx="64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9" name="文本框 47"/>
            <p:cNvSpPr txBox="1">
              <a:spLocks noChangeArrowheads="1"/>
            </p:cNvSpPr>
            <p:nvPr/>
          </p:nvSpPr>
          <p:spPr bwMode="auto">
            <a:xfrm>
              <a:off x="4803679" y="2650322"/>
              <a:ext cx="62730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微网站</a:t>
              </a:r>
            </a:p>
          </p:txBody>
        </p:sp>
      </p:grpSp>
      <p:grpSp>
        <p:nvGrpSpPr>
          <p:cNvPr id="53" name="组合 52"/>
          <p:cNvGrpSpPr>
            <a:grpSpLocks/>
          </p:cNvGrpSpPr>
          <p:nvPr/>
        </p:nvGrpSpPr>
        <p:grpSpPr bwMode="auto">
          <a:xfrm>
            <a:off x="5826125" y="2643188"/>
            <a:ext cx="1058863" cy="261937"/>
            <a:chOff x="5826219" y="2643393"/>
            <a:chExt cx="1059492" cy="261610"/>
          </a:xfrm>
        </p:grpSpPr>
        <p:sp>
          <p:nvSpPr>
            <p:cNvPr id="1294" name="圆角矩形 1293"/>
            <p:cNvSpPr/>
            <p:nvPr/>
          </p:nvSpPr>
          <p:spPr>
            <a:xfrm>
              <a:off x="5826219" y="2648149"/>
              <a:ext cx="1043608"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7" name="文本框 1294"/>
            <p:cNvSpPr txBox="1">
              <a:spLocks noChangeArrowheads="1"/>
            </p:cNvSpPr>
            <p:nvPr/>
          </p:nvSpPr>
          <p:spPr bwMode="auto">
            <a:xfrm>
              <a:off x="5845003" y="2643393"/>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微信电商平台</a:t>
              </a:r>
            </a:p>
          </p:txBody>
        </p:sp>
      </p:grpSp>
      <p:grpSp>
        <p:nvGrpSpPr>
          <p:cNvPr id="1304" name="组合 1303"/>
          <p:cNvGrpSpPr>
            <a:grpSpLocks/>
          </p:cNvGrpSpPr>
          <p:nvPr/>
        </p:nvGrpSpPr>
        <p:grpSpPr bwMode="auto">
          <a:xfrm>
            <a:off x="7245350" y="2636838"/>
            <a:ext cx="827088" cy="261937"/>
            <a:chOff x="7244758" y="2637321"/>
            <a:chExt cx="828000" cy="261610"/>
          </a:xfrm>
        </p:grpSpPr>
        <p:sp>
          <p:nvSpPr>
            <p:cNvPr id="1296" name="圆角矩形 1295"/>
            <p:cNvSpPr/>
            <p:nvPr/>
          </p:nvSpPr>
          <p:spPr>
            <a:xfrm>
              <a:off x="7244758" y="264207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5" name="文本框 1296"/>
            <p:cNvSpPr txBox="1">
              <a:spLocks noChangeArrowheads="1"/>
            </p:cNvSpPr>
            <p:nvPr/>
          </p:nvSpPr>
          <p:spPr bwMode="auto">
            <a:xfrm>
              <a:off x="7280758" y="263732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运营策划</a:t>
              </a:r>
            </a:p>
          </p:txBody>
        </p:sp>
      </p:grpSp>
      <p:grpSp>
        <p:nvGrpSpPr>
          <p:cNvPr id="49" name="组合 48"/>
          <p:cNvGrpSpPr>
            <a:grpSpLocks/>
          </p:cNvGrpSpPr>
          <p:nvPr/>
        </p:nvGrpSpPr>
        <p:grpSpPr bwMode="auto">
          <a:xfrm>
            <a:off x="5830888" y="3763963"/>
            <a:ext cx="1060450" cy="261937"/>
            <a:chOff x="5831509" y="3854414"/>
            <a:chExt cx="1059492" cy="261610"/>
          </a:xfrm>
        </p:grpSpPr>
        <p:sp>
          <p:nvSpPr>
            <p:cNvPr id="1298" name="圆角矩形 1297"/>
            <p:cNvSpPr/>
            <p:nvPr/>
          </p:nvSpPr>
          <p:spPr>
            <a:xfrm>
              <a:off x="5831509" y="3859170"/>
              <a:ext cx="1043631"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3" name="文本框 1298"/>
            <p:cNvSpPr txBox="1">
              <a:spLocks noChangeArrowheads="1"/>
            </p:cNvSpPr>
            <p:nvPr/>
          </p:nvSpPr>
          <p:spPr bwMode="auto">
            <a:xfrm>
              <a:off x="5850293" y="3854414"/>
              <a:ext cx="104070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移动客户端</a:t>
              </a:r>
            </a:p>
          </p:txBody>
        </p:sp>
      </p:grpSp>
      <p:grpSp>
        <p:nvGrpSpPr>
          <p:cNvPr id="51" name="组合 50"/>
          <p:cNvGrpSpPr>
            <a:grpSpLocks/>
          </p:cNvGrpSpPr>
          <p:nvPr/>
        </p:nvGrpSpPr>
        <p:grpSpPr bwMode="auto">
          <a:xfrm>
            <a:off x="5294313" y="3211513"/>
            <a:ext cx="828675" cy="261937"/>
            <a:chOff x="5294697" y="3267110"/>
            <a:chExt cx="828000" cy="261610"/>
          </a:xfrm>
        </p:grpSpPr>
        <p:sp>
          <p:nvSpPr>
            <p:cNvPr id="1300" name="圆角矩形 1299"/>
            <p:cNvSpPr/>
            <p:nvPr/>
          </p:nvSpPr>
          <p:spPr>
            <a:xfrm>
              <a:off x="5294697" y="3271866"/>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31" name="文本框 1300"/>
            <p:cNvSpPr txBox="1">
              <a:spLocks noChangeArrowheads="1"/>
            </p:cNvSpPr>
            <p:nvPr/>
          </p:nvSpPr>
          <p:spPr bwMode="auto">
            <a:xfrm>
              <a:off x="5330697" y="3267110"/>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营销推广</a:t>
              </a:r>
            </a:p>
          </p:txBody>
        </p:sp>
      </p:grpSp>
      <p:grpSp>
        <p:nvGrpSpPr>
          <p:cNvPr id="50" name="组合 49"/>
          <p:cNvGrpSpPr>
            <a:grpSpLocks/>
          </p:cNvGrpSpPr>
          <p:nvPr/>
        </p:nvGrpSpPr>
        <p:grpSpPr bwMode="auto">
          <a:xfrm>
            <a:off x="6645275" y="3205163"/>
            <a:ext cx="828675" cy="261937"/>
            <a:chOff x="6645516" y="3260181"/>
            <a:chExt cx="828000" cy="261610"/>
          </a:xfrm>
        </p:grpSpPr>
        <p:sp>
          <p:nvSpPr>
            <p:cNvPr id="1302" name="圆角矩形 1301"/>
            <p:cNvSpPr/>
            <p:nvPr/>
          </p:nvSpPr>
          <p:spPr>
            <a:xfrm>
              <a:off x="6645516" y="3264937"/>
              <a:ext cx="828000" cy="252098"/>
            </a:xfrm>
            <a:prstGeom prst="round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32829" name="文本框 1302"/>
            <p:cNvSpPr txBox="1">
              <a:spLocks noChangeArrowheads="1"/>
            </p:cNvSpPr>
            <p:nvPr/>
          </p:nvSpPr>
          <p:spPr bwMode="auto">
            <a:xfrm>
              <a:off x="6681516" y="3260181"/>
              <a:ext cx="7560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algn="ctr" eaLnBrk="1" hangingPunct="1"/>
              <a:r>
                <a:rPr lang="zh-CN" altLang="en-US" sz="1100">
                  <a:solidFill>
                    <a:schemeClr val="bg1"/>
                  </a:solidFill>
                </a:rPr>
                <a:t>品牌价值</a:t>
              </a:r>
            </a:p>
          </p:txBody>
        </p:sp>
      </p:grpSp>
      <p:grpSp>
        <p:nvGrpSpPr>
          <p:cNvPr id="595" name="Group 13"/>
          <p:cNvGrpSpPr/>
          <p:nvPr/>
        </p:nvGrpSpPr>
        <p:grpSpPr>
          <a:xfrm>
            <a:off x="310620" y="3586503"/>
            <a:ext cx="4082736" cy="1556997"/>
            <a:chOff x="3597275" y="4287838"/>
            <a:chExt cx="4991101" cy="1903412"/>
          </a:xfrm>
          <a:effectLst>
            <a:outerShdw blurRad="50800" dist="38100" dir="5400000" algn="t" rotWithShape="0">
              <a:prstClr val="black">
                <a:alpha val="40000"/>
              </a:prstClr>
            </a:outerShdw>
          </a:effectLst>
        </p:grpSpPr>
        <p:sp>
          <p:nvSpPr>
            <p:cNvPr id="596"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7"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50000"/>
                <a:lumOff val="50000"/>
              </a:schemeClr>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8"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00B0F0"/>
            </a:solidFill>
            <a:ln>
              <a:noFill/>
            </a:ln>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599"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0"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
        <p:nvSpPr>
          <p:cNvPr id="602" name="Freeform 18"/>
          <p:cNvSpPr>
            <a:spLocks noEditPoints="1"/>
          </p:cNvSpPr>
          <p:nvPr/>
        </p:nvSpPr>
        <p:spPr bwMode="auto">
          <a:xfrm>
            <a:off x="3048000" y="2214563"/>
            <a:ext cx="303213" cy="287337"/>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3" name="Freeform 20"/>
          <p:cNvSpPr>
            <a:spLocks noEditPoints="1"/>
          </p:cNvSpPr>
          <p:nvPr/>
        </p:nvSpPr>
        <p:spPr bwMode="auto">
          <a:xfrm>
            <a:off x="2205038" y="2409825"/>
            <a:ext cx="200025" cy="211138"/>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4" name="Freeform 21"/>
          <p:cNvSpPr>
            <a:spLocks noEditPoints="1"/>
          </p:cNvSpPr>
          <p:nvPr/>
        </p:nvSpPr>
        <p:spPr bwMode="auto">
          <a:xfrm>
            <a:off x="3190875" y="2579688"/>
            <a:ext cx="298450" cy="300037"/>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5" name="Freeform 28"/>
          <p:cNvSpPr>
            <a:spLocks noEditPoints="1"/>
          </p:cNvSpPr>
          <p:nvPr/>
        </p:nvSpPr>
        <p:spPr bwMode="auto">
          <a:xfrm>
            <a:off x="1903413" y="2528888"/>
            <a:ext cx="336550" cy="414337"/>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6" name="Freeform 37"/>
          <p:cNvSpPr>
            <a:spLocks noEditPoints="1"/>
          </p:cNvSpPr>
          <p:nvPr/>
        </p:nvSpPr>
        <p:spPr bwMode="auto">
          <a:xfrm>
            <a:off x="2179638" y="2162175"/>
            <a:ext cx="382587" cy="182563"/>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7" name="Freeform 45"/>
          <p:cNvSpPr>
            <a:spLocks noEditPoints="1"/>
          </p:cNvSpPr>
          <p:nvPr/>
        </p:nvSpPr>
        <p:spPr bwMode="auto">
          <a:xfrm>
            <a:off x="2430463" y="374650"/>
            <a:ext cx="260350" cy="225425"/>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8" name="Freeform 64"/>
          <p:cNvSpPr>
            <a:spLocks noEditPoints="1"/>
          </p:cNvSpPr>
          <p:nvPr/>
        </p:nvSpPr>
        <p:spPr bwMode="auto">
          <a:xfrm>
            <a:off x="3252788" y="944563"/>
            <a:ext cx="512762" cy="511175"/>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09" name="Freeform 66"/>
          <p:cNvSpPr>
            <a:spLocks noEditPoints="1"/>
          </p:cNvSpPr>
          <p:nvPr/>
        </p:nvSpPr>
        <p:spPr bwMode="auto">
          <a:xfrm>
            <a:off x="180975" y="622300"/>
            <a:ext cx="138113" cy="280988"/>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0" name="Freeform 73"/>
          <p:cNvSpPr>
            <a:spLocks noEditPoints="1"/>
          </p:cNvSpPr>
          <p:nvPr/>
        </p:nvSpPr>
        <p:spPr bwMode="auto">
          <a:xfrm>
            <a:off x="1123950" y="1481138"/>
            <a:ext cx="168275" cy="169862"/>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1" name="Freeform 86"/>
          <p:cNvSpPr>
            <a:spLocks noEditPoints="1"/>
          </p:cNvSpPr>
          <p:nvPr/>
        </p:nvSpPr>
        <p:spPr bwMode="auto">
          <a:xfrm>
            <a:off x="635000" y="935038"/>
            <a:ext cx="87313" cy="360362"/>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2" name="Freeform 94"/>
          <p:cNvSpPr>
            <a:spLocks noEditPoints="1"/>
          </p:cNvSpPr>
          <p:nvPr/>
        </p:nvSpPr>
        <p:spPr bwMode="auto">
          <a:xfrm>
            <a:off x="1384300" y="1835150"/>
            <a:ext cx="271463" cy="19685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3" name="Freeform 96"/>
          <p:cNvSpPr>
            <a:spLocks noEditPoints="1"/>
          </p:cNvSpPr>
          <p:nvPr/>
        </p:nvSpPr>
        <p:spPr bwMode="auto">
          <a:xfrm>
            <a:off x="2647950" y="73025"/>
            <a:ext cx="290513" cy="180975"/>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4" name="Freeform 105"/>
          <p:cNvSpPr>
            <a:spLocks noEditPoints="1"/>
          </p:cNvSpPr>
          <p:nvPr/>
        </p:nvSpPr>
        <p:spPr bwMode="auto">
          <a:xfrm>
            <a:off x="1943100" y="3024188"/>
            <a:ext cx="153988" cy="338137"/>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5" name="Freeform 112"/>
          <p:cNvSpPr>
            <a:spLocks noEditPoints="1"/>
          </p:cNvSpPr>
          <p:nvPr/>
        </p:nvSpPr>
        <p:spPr bwMode="auto">
          <a:xfrm>
            <a:off x="4306888" y="957263"/>
            <a:ext cx="169862" cy="106362"/>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6" name="Freeform 116"/>
          <p:cNvSpPr>
            <a:spLocks noEditPoints="1"/>
          </p:cNvSpPr>
          <p:nvPr/>
        </p:nvSpPr>
        <p:spPr bwMode="auto">
          <a:xfrm>
            <a:off x="1847850" y="692150"/>
            <a:ext cx="109538" cy="42863"/>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7" name="Freeform 130"/>
          <p:cNvSpPr>
            <a:spLocks noEditPoints="1"/>
          </p:cNvSpPr>
          <p:nvPr/>
        </p:nvSpPr>
        <p:spPr bwMode="auto">
          <a:xfrm>
            <a:off x="1989138" y="133350"/>
            <a:ext cx="50800" cy="290513"/>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8" name="Freeform 131"/>
          <p:cNvSpPr>
            <a:spLocks noEditPoints="1"/>
          </p:cNvSpPr>
          <p:nvPr/>
        </p:nvSpPr>
        <p:spPr bwMode="auto">
          <a:xfrm>
            <a:off x="1927225" y="287338"/>
            <a:ext cx="50800" cy="13652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19" name="Freeform 150"/>
          <p:cNvSpPr>
            <a:spLocks noEditPoints="1"/>
          </p:cNvSpPr>
          <p:nvPr/>
        </p:nvSpPr>
        <p:spPr bwMode="auto">
          <a:xfrm>
            <a:off x="955675" y="2351088"/>
            <a:ext cx="268288" cy="69850"/>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0" name="Freeform 151"/>
          <p:cNvSpPr>
            <a:spLocks noEditPoints="1"/>
          </p:cNvSpPr>
          <p:nvPr/>
        </p:nvSpPr>
        <p:spPr bwMode="auto">
          <a:xfrm>
            <a:off x="990600" y="2165350"/>
            <a:ext cx="201613" cy="214313"/>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1" name="Freeform 162"/>
          <p:cNvSpPr>
            <a:spLocks noEditPoints="1"/>
          </p:cNvSpPr>
          <p:nvPr/>
        </p:nvSpPr>
        <p:spPr bwMode="auto">
          <a:xfrm>
            <a:off x="1638300" y="2065338"/>
            <a:ext cx="174625" cy="487362"/>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2" name="Freeform 171"/>
          <p:cNvSpPr>
            <a:spLocks noEditPoints="1"/>
          </p:cNvSpPr>
          <p:nvPr/>
        </p:nvSpPr>
        <p:spPr bwMode="auto">
          <a:xfrm>
            <a:off x="3646488" y="1525588"/>
            <a:ext cx="314325" cy="322262"/>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3" name="Freeform 181"/>
          <p:cNvSpPr>
            <a:spLocks noEditPoints="1"/>
          </p:cNvSpPr>
          <p:nvPr/>
        </p:nvSpPr>
        <p:spPr bwMode="auto">
          <a:xfrm>
            <a:off x="2857500" y="874713"/>
            <a:ext cx="295275" cy="127000"/>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4" name="Freeform 186"/>
          <p:cNvSpPr>
            <a:spLocks noEditPoints="1"/>
          </p:cNvSpPr>
          <p:nvPr/>
        </p:nvSpPr>
        <p:spPr bwMode="auto">
          <a:xfrm>
            <a:off x="1795463" y="1101725"/>
            <a:ext cx="277812" cy="1762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5" name="Freeform 190"/>
          <p:cNvSpPr>
            <a:spLocks noEditPoints="1"/>
          </p:cNvSpPr>
          <p:nvPr/>
        </p:nvSpPr>
        <p:spPr bwMode="auto">
          <a:xfrm>
            <a:off x="3822700" y="1295400"/>
            <a:ext cx="300038" cy="85725"/>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6" name="Freeform 193"/>
          <p:cNvSpPr>
            <a:spLocks noEditPoints="1"/>
          </p:cNvSpPr>
          <p:nvPr/>
        </p:nvSpPr>
        <p:spPr bwMode="auto">
          <a:xfrm>
            <a:off x="1641475" y="3271838"/>
            <a:ext cx="276225" cy="2857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7" name="Freeform 204"/>
          <p:cNvSpPr>
            <a:spLocks noEditPoints="1"/>
          </p:cNvSpPr>
          <p:nvPr/>
        </p:nvSpPr>
        <p:spPr bwMode="auto">
          <a:xfrm>
            <a:off x="1427163" y="2319338"/>
            <a:ext cx="195262" cy="117475"/>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8" name="Freeform 207"/>
          <p:cNvSpPr>
            <a:spLocks noEditPoints="1"/>
          </p:cNvSpPr>
          <p:nvPr/>
        </p:nvSpPr>
        <p:spPr bwMode="auto">
          <a:xfrm>
            <a:off x="3968750" y="1009650"/>
            <a:ext cx="84138" cy="69850"/>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29" name="Freeform 209"/>
          <p:cNvSpPr>
            <a:spLocks noEditPoints="1"/>
          </p:cNvSpPr>
          <p:nvPr/>
        </p:nvSpPr>
        <p:spPr bwMode="auto">
          <a:xfrm>
            <a:off x="3895725" y="922338"/>
            <a:ext cx="90488" cy="1714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0" name="Freeform 210"/>
          <p:cNvSpPr>
            <a:spLocks noEditPoints="1"/>
          </p:cNvSpPr>
          <p:nvPr/>
        </p:nvSpPr>
        <p:spPr bwMode="auto">
          <a:xfrm>
            <a:off x="2730500" y="460375"/>
            <a:ext cx="295275" cy="280988"/>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1" name="Freeform 221"/>
          <p:cNvSpPr>
            <a:spLocks noEditPoints="1"/>
          </p:cNvSpPr>
          <p:nvPr/>
        </p:nvSpPr>
        <p:spPr bwMode="auto">
          <a:xfrm>
            <a:off x="996950" y="501650"/>
            <a:ext cx="301625" cy="2238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2" name="Freeform 224"/>
          <p:cNvSpPr>
            <a:spLocks noEditPoints="1"/>
          </p:cNvSpPr>
          <p:nvPr/>
        </p:nvSpPr>
        <p:spPr bwMode="auto">
          <a:xfrm>
            <a:off x="3614738" y="560388"/>
            <a:ext cx="293687" cy="296862"/>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3" name="Freeform 226"/>
          <p:cNvSpPr>
            <a:spLocks noEditPoints="1"/>
          </p:cNvSpPr>
          <p:nvPr/>
        </p:nvSpPr>
        <p:spPr bwMode="auto">
          <a:xfrm>
            <a:off x="254000" y="238125"/>
            <a:ext cx="293688" cy="222250"/>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4" name="Freeform 267"/>
          <p:cNvSpPr>
            <a:spLocks noEditPoints="1"/>
          </p:cNvSpPr>
          <p:nvPr/>
        </p:nvSpPr>
        <p:spPr bwMode="auto">
          <a:xfrm>
            <a:off x="2951163" y="3078163"/>
            <a:ext cx="44450" cy="100012"/>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5" name="Freeform 285"/>
          <p:cNvSpPr>
            <a:spLocks noEditPoints="1"/>
          </p:cNvSpPr>
          <p:nvPr/>
        </p:nvSpPr>
        <p:spPr bwMode="auto">
          <a:xfrm>
            <a:off x="2079625" y="3432175"/>
            <a:ext cx="69850" cy="179388"/>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6" name="Freeform 288"/>
          <p:cNvSpPr>
            <a:spLocks noEditPoints="1"/>
          </p:cNvSpPr>
          <p:nvPr/>
        </p:nvSpPr>
        <p:spPr bwMode="auto">
          <a:xfrm>
            <a:off x="4864100" y="63500"/>
            <a:ext cx="296863" cy="293688"/>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7" name="Freeform 289"/>
          <p:cNvSpPr>
            <a:spLocks noEditPoints="1"/>
          </p:cNvSpPr>
          <p:nvPr/>
        </p:nvSpPr>
        <p:spPr bwMode="auto">
          <a:xfrm>
            <a:off x="3713163" y="1970088"/>
            <a:ext cx="212725" cy="212725"/>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8" name="Freeform 291"/>
          <p:cNvSpPr>
            <a:spLocks noEditPoints="1"/>
          </p:cNvSpPr>
          <p:nvPr/>
        </p:nvSpPr>
        <p:spPr bwMode="auto">
          <a:xfrm>
            <a:off x="173038" y="1044575"/>
            <a:ext cx="255587" cy="254000"/>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39" name="Freeform 298"/>
          <p:cNvSpPr>
            <a:spLocks noEditPoints="1"/>
          </p:cNvSpPr>
          <p:nvPr/>
        </p:nvSpPr>
        <p:spPr bwMode="auto">
          <a:xfrm>
            <a:off x="1393825" y="115888"/>
            <a:ext cx="77788" cy="134937"/>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0" name="Freeform 316"/>
          <p:cNvSpPr>
            <a:spLocks noEditPoints="1"/>
          </p:cNvSpPr>
          <p:nvPr/>
        </p:nvSpPr>
        <p:spPr bwMode="auto">
          <a:xfrm>
            <a:off x="430213" y="0"/>
            <a:ext cx="195262" cy="117475"/>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1" name="Freeform 317"/>
          <p:cNvSpPr>
            <a:spLocks/>
          </p:cNvSpPr>
          <p:nvPr/>
        </p:nvSpPr>
        <p:spPr bwMode="auto">
          <a:xfrm>
            <a:off x="1012825" y="0"/>
            <a:ext cx="260350" cy="107950"/>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2" name="Freeform 327"/>
          <p:cNvSpPr>
            <a:spLocks noEditPoints="1"/>
          </p:cNvSpPr>
          <p:nvPr/>
        </p:nvSpPr>
        <p:spPr bwMode="auto">
          <a:xfrm>
            <a:off x="2393950" y="3043238"/>
            <a:ext cx="182563" cy="139700"/>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3" name="Freeform 336"/>
          <p:cNvSpPr>
            <a:spLocks noEditPoints="1"/>
          </p:cNvSpPr>
          <p:nvPr/>
        </p:nvSpPr>
        <p:spPr bwMode="auto">
          <a:xfrm>
            <a:off x="-33338" y="0"/>
            <a:ext cx="363538" cy="163513"/>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4" name="Freeform 337"/>
          <p:cNvSpPr>
            <a:spLocks noEditPoints="1"/>
          </p:cNvSpPr>
          <p:nvPr/>
        </p:nvSpPr>
        <p:spPr bwMode="auto">
          <a:xfrm>
            <a:off x="2473325" y="1287463"/>
            <a:ext cx="534988" cy="534987"/>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5" name="Freeform 338"/>
          <p:cNvSpPr>
            <a:spLocks noEditPoints="1"/>
          </p:cNvSpPr>
          <p:nvPr/>
        </p:nvSpPr>
        <p:spPr bwMode="auto">
          <a:xfrm>
            <a:off x="1390650" y="679450"/>
            <a:ext cx="276225" cy="209550"/>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6" name="Freeform 341"/>
          <p:cNvSpPr>
            <a:spLocks noEditPoints="1"/>
          </p:cNvSpPr>
          <p:nvPr/>
        </p:nvSpPr>
        <p:spPr bwMode="auto">
          <a:xfrm>
            <a:off x="4229100" y="1174750"/>
            <a:ext cx="242888" cy="249238"/>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nvGrpSpPr>
          <p:cNvPr id="647" name="Group 353"/>
          <p:cNvGrpSpPr/>
          <p:nvPr/>
        </p:nvGrpSpPr>
        <p:grpSpPr>
          <a:xfrm>
            <a:off x="-456870" y="0"/>
            <a:ext cx="5389107" cy="4364527"/>
            <a:chOff x="4689482" y="1589"/>
            <a:chExt cx="6588135" cy="5335617"/>
          </a:xfrm>
          <a:solidFill>
            <a:schemeClr val="bg1"/>
          </a:solidFill>
        </p:grpSpPr>
        <p:sp>
          <p:nvSpPr>
            <p:cNvPr id="648" name="Freeform 13"/>
            <p:cNvSpPr>
              <a:spLocks noEditPoints="1"/>
            </p:cNvSpPr>
            <p:nvPr/>
          </p:nvSpPr>
          <p:spPr bwMode="auto">
            <a:xfrm>
              <a:off x="9283715" y="2282839"/>
              <a:ext cx="400050" cy="303214"/>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49" name="Freeform 14"/>
            <p:cNvSpPr>
              <a:spLocks noEditPoints="1"/>
            </p:cNvSpPr>
            <p:nvPr/>
          </p:nvSpPr>
          <p:spPr bwMode="auto">
            <a:xfrm>
              <a:off x="9539302" y="2479690"/>
              <a:ext cx="96838" cy="166689"/>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0" name="Freeform 15"/>
            <p:cNvSpPr>
              <a:spLocks noEditPoints="1"/>
            </p:cNvSpPr>
            <p:nvPr/>
          </p:nvSpPr>
          <p:spPr bwMode="auto">
            <a:xfrm>
              <a:off x="9331340" y="2479690"/>
              <a:ext cx="96838" cy="166689"/>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1" name="Freeform 16"/>
            <p:cNvSpPr>
              <a:spLocks noEditPoints="1"/>
            </p:cNvSpPr>
            <p:nvPr/>
          </p:nvSpPr>
          <p:spPr bwMode="auto">
            <a:xfrm>
              <a:off x="8424875" y="2344752"/>
              <a:ext cx="250826" cy="223839"/>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2" name="Freeform 17"/>
            <p:cNvSpPr>
              <a:spLocks noEditPoints="1"/>
            </p:cNvSpPr>
            <p:nvPr/>
          </p:nvSpPr>
          <p:spPr bwMode="auto">
            <a:xfrm>
              <a:off x="8488375" y="2276489"/>
              <a:ext cx="68263" cy="76201"/>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3" name="Freeform 19"/>
            <p:cNvSpPr>
              <a:spLocks noEditPoints="1"/>
            </p:cNvSpPr>
            <p:nvPr/>
          </p:nvSpPr>
          <p:spPr bwMode="auto">
            <a:xfrm>
              <a:off x="7901000" y="3168669"/>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4" name="Freeform 22"/>
            <p:cNvSpPr>
              <a:spLocks noEditPoints="1"/>
            </p:cNvSpPr>
            <p:nvPr/>
          </p:nvSpPr>
          <p:spPr bwMode="auto">
            <a:xfrm>
              <a:off x="8359789" y="2949593"/>
              <a:ext cx="287338" cy="174626"/>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5" name="Freeform 23"/>
            <p:cNvSpPr>
              <a:spLocks noEditPoints="1"/>
            </p:cNvSpPr>
            <p:nvPr/>
          </p:nvSpPr>
          <p:spPr bwMode="auto">
            <a:xfrm>
              <a:off x="8329625" y="3094057"/>
              <a:ext cx="287338" cy="174626"/>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6" name="Freeform 24"/>
            <p:cNvSpPr>
              <a:spLocks noEditPoints="1"/>
            </p:cNvSpPr>
            <p:nvPr/>
          </p:nvSpPr>
          <p:spPr bwMode="auto">
            <a:xfrm>
              <a:off x="7458087" y="2038363"/>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7" name="Freeform 25"/>
            <p:cNvSpPr>
              <a:spLocks noEditPoints="1"/>
            </p:cNvSpPr>
            <p:nvPr/>
          </p:nvSpPr>
          <p:spPr bwMode="auto">
            <a:xfrm>
              <a:off x="7399349" y="2133614"/>
              <a:ext cx="204788" cy="309565"/>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8" name="Freeform 26"/>
            <p:cNvSpPr>
              <a:spLocks noEditPoints="1"/>
            </p:cNvSpPr>
            <p:nvPr/>
          </p:nvSpPr>
          <p:spPr bwMode="auto">
            <a:xfrm>
              <a:off x="7677162" y="2038363"/>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59" name="Freeform 27"/>
            <p:cNvSpPr>
              <a:spLocks noEditPoints="1"/>
            </p:cNvSpPr>
            <p:nvPr/>
          </p:nvSpPr>
          <p:spPr bwMode="auto">
            <a:xfrm>
              <a:off x="7604138" y="2133614"/>
              <a:ext cx="234951" cy="309565"/>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0" name="Freeform 29"/>
            <p:cNvSpPr>
              <a:spLocks noEditPoints="1"/>
            </p:cNvSpPr>
            <p:nvPr/>
          </p:nvSpPr>
          <p:spPr bwMode="auto">
            <a:xfrm>
              <a:off x="8504251" y="2633679"/>
              <a:ext cx="365125" cy="341315"/>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1" name="Freeform 30"/>
            <p:cNvSpPr>
              <a:spLocks noEditPoints="1"/>
            </p:cNvSpPr>
            <p:nvPr/>
          </p:nvSpPr>
          <p:spPr bwMode="auto">
            <a:xfrm>
              <a:off x="8707451" y="2755917"/>
              <a:ext cx="219075" cy="192090"/>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2" name="Freeform 31"/>
            <p:cNvSpPr>
              <a:spLocks noEditPoints="1"/>
            </p:cNvSpPr>
            <p:nvPr/>
          </p:nvSpPr>
          <p:spPr bwMode="auto">
            <a:xfrm>
              <a:off x="8855090" y="2243152"/>
              <a:ext cx="285750" cy="230190"/>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3" name="Freeform 32"/>
            <p:cNvSpPr>
              <a:spLocks noEditPoints="1"/>
            </p:cNvSpPr>
            <p:nvPr/>
          </p:nvSpPr>
          <p:spPr bwMode="auto">
            <a:xfrm>
              <a:off x="8804289" y="2363802"/>
              <a:ext cx="387351" cy="211140"/>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4" name="Freeform 33"/>
            <p:cNvSpPr>
              <a:spLocks noEditPoints="1"/>
            </p:cNvSpPr>
            <p:nvPr/>
          </p:nvSpPr>
          <p:spPr bwMode="auto">
            <a:xfrm>
              <a:off x="8937640" y="2287602"/>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5" name="Freeform 34"/>
            <p:cNvSpPr>
              <a:spLocks noEditPoints="1"/>
            </p:cNvSpPr>
            <p:nvPr/>
          </p:nvSpPr>
          <p:spPr bwMode="auto">
            <a:xfrm>
              <a:off x="9017015" y="2287602"/>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6" name="Freeform 35"/>
            <p:cNvSpPr>
              <a:spLocks noEditPoints="1"/>
            </p:cNvSpPr>
            <p:nvPr/>
          </p:nvSpPr>
          <p:spPr bwMode="auto">
            <a:xfrm>
              <a:off x="8937640" y="2352690"/>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7" name="Freeform 36"/>
            <p:cNvSpPr>
              <a:spLocks noEditPoints="1"/>
            </p:cNvSpPr>
            <p:nvPr/>
          </p:nvSpPr>
          <p:spPr bwMode="auto">
            <a:xfrm>
              <a:off x="9017015" y="2352690"/>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8" name="Freeform 38"/>
            <p:cNvSpPr>
              <a:spLocks noEditPoints="1"/>
            </p:cNvSpPr>
            <p:nvPr/>
          </p:nvSpPr>
          <p:spPr bwMode="auto">
            <a:xfrm>
              <a:off x="7997839" y="2547953"/>
              <a:ext cx="273051" cy="76201"/>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69" name="Freeform 39"/>
            <p:cNvSpPr>
              <a:spLocks noEditPoints="1"/>
            </p:cNvSpPr>
            <p:nvPr/>
          </p:nvSpPr>
          <p:spPr bwMode="auto">
            <a:xfrm>
              <a:off x="7953388" y="2478103"/>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0" name="Freeform 40"/>
            <p:cNvSpPr>
              <a:spLocks noEditPoints="1"/>
            </p:cNvSpPr>
            <p:nvPr/>
          </p:nvSpPr>
          <p:spPr bwMode="auto">
            <a:xfrm>
              <a:off x="7916875" y="2032012"/>
              <a:ext cx="384175" cy="384177"/>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1" name="Freeform 41"/>
            <p:cNvSpPr>
              <a:spLocks noEditPoints="1"/>
            </p:cNvSpPr>
            <p:nvPr/>
          </p:nvSpPr>
          <p:spPr bwMode="auto">
            <a:xfrm>
              <a:off x="8061338" y="2174889"/>
              <a:ext cx="96838" cy="100014"/>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2" name="Freeform 42"/>
            <p:cNvSpPr>
              <a:spLocks noEditPoints="1"/>
            </p:cNvSpPr>
            <p:nvPr/>
          </p:nvSpPr>
          <p:spPr bwMode="auto">
            <a:xfrm>
              <a:off x="8034350" y="4941917"/>
              <a:ext cx="161925" cy="266701"/>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3" name="Freeform 43"/>
            <p:cNvSpPr>
              <a:spLocks noEditPoints="1"/>
            </p:cNvSpPr>
            <p:nvPr/>
          </p:nvSpPr>
          <p:spPr bwMode="auto">
            <a:xfrm>
              <a:off x="7988313" y="5167343"/>
              <a:ext cx="254001"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4" name="Freeform 44"/>
            <p:cNvSpPr>
              <a:spLocks noEditPoints="1"/>
            </p:cNvSpPr>
            <p:nvPr/>
          </p:nvSpPr>
          <p:spPr bwMode="auto">
            <a:xfrm>
              <a:off x="8116901" y="538167"/>
              <a:ext cx="306388" cy="265114"/>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5" name="Freeform 46"/>
            <p:cNvSpPr>
              <a:spLocks noEditPoints="1"/>
            </p:cNvSpPr>
            <p:nvPr/>
          </p:nvSpPr>
          <p:spPr bwMode="auto">
            <a:xfrm>
              <a:off x="8456626" y="1238257"/>
              <a:ext cx="277814" cy="279401"/>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6" name="Freeform 47"/>
            <p:cNvSpPr>
              <a:spLocks noEditPoints="1"/>
            </p:cNvSpPr>
            <p:nvPr/>
          </p:nvSpPr>
          <p:spPr bwMode="auto">
            <a:xfrm>
              <a:off x="6224597" y="1738324"/>
              <a:ext cx="192089" cy="190502"/>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7" name="Freeform 48"/>
            <p:cNvSpPr>
              <a:spLocks noEditPoints="1"/>
            </p:cNvSpPr>
            <p:nvPr/>
          </p:nvSpPr>
          <p:spPr bwMode="auto">
            <a:xfrm>
              <a:off x="6302385" y="169387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8" name="Freeform 49"/>
            <p:cNvSpPr>
              <a:spLocks noEditPoints="1"/>
            </p:cNvSpPr>
            <p:nvPr/>
          </p:nvSpPr>
          <p:spPr bwMode="auto">
            <a:xfrm>
              <a:off x="6418273" y="1814524"/>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79" name="Freeform 50"/>
            <p:cNvSpPr>
              <a:spLocks noEditPoints="1"/>
            </p:cNvSpPr>
            <p:nvPr/>
          </p:nvSpPr>
          <p:spPr bwMode="auto">
            <a:xfrm>
              <a:off x="6302385" y="1930411"/>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0" name="Freeform 51"/>
            <p:cNvSpPr>
              <a:spLocks noEditPoints="1"/>
            </p:cNvSpPr>
            <p:nvPr/>
          </p:nvSpPr>
          <p:spPr bwMode="auto">
            <a:xfrm>
              <a:off x="6178560" y="1814524"/>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1" name="Freeform 52"/>
            <p:cNvSpPr>
              <a:spLocks noEditPoints="1"/>
            </p:cNvSpPr>
            <p:nvPr/>
          </p:nvSpPr>
          <p:spPr bwMode="auto">
            <a:xfrm>
              <a:off x="6376998" y="1722449"/>
              <a:ext cx="52389" cy="52389"/>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2" name="Freeform 53"/>
            <p:cNvSpPr>
              <a:spLocks noEditPoints="1"/>
            </p:cNvSpPr>
            <p:nvPr/>
          </p:nvSpPr>
          <p:spPr bwMode="auto">
            <a:xfrm>
              <a:off x="6376998" y="1892311"/>
              <a:ext cx="52389"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3" name="Freeform 54"/>
            <p:cNvSpPr>
              <a:spLocks noEditPoints="1"/>
            </p:cNvSpPr>
            <p:nvPr/>
          </p:nvSpPr>
          <p:spPr bwMode="auto">
            <a:xfrm>
              <a:off x="6210310" y="1892311"/>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4" name="Freeform 55"/>
            <p:cNvSpPr>
              <a:spLocks noEditPoints="1"/>
            </p:cNvSpPr>
            <p:nvPr/>
          </p:nvSpPr>
          <p:spPr bwMode="auto">
            <a:xfrm>
              <a:off x="6210310" y="1722449"/>
              <a:ext cx="49213" cy="52389"/>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5" name="Freeform 56"/>
            <p:cNvSpPr>
              <a:spLocks noEditPoints="1"/>
            </p:cNvSpPr>
            <p:nvPr/>
          </p:nvSpPr>
          <p:spPr bwMode="auto">
            <a:xfrm>
              <a:off x="6342072" y="1697049"/>
              <a:ext cx="46038" cy="50801"/>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6" name="Freeform 57"/>
            <p:cNvSpPr>
              <a:spLocks noEditPoints="1"/>
            </p:cNvSpPr>
            <p:nvPr/>
          </p:nvSpPr>
          <p:spPr bwMode="auto">
            <a:xfrm>
              <a:off x="6403985" y="1855800"/>
              <a:ext cx="50801"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7" name="Freeform 58"/>
            <p:cNvSpPr>
              <a:spLocks noEditPoints="1"/>
            </p:cNvSpPr>
            <p:nvPr/>
          </p:nvSpPr>
          <p:spPr bwMode="auto">
            <a:xfrm>
              <a:off x="6251586" y="1917712"/>
              <a:ext cx="47625" cy="50801"/>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8" name="Freeform 59"/>
            <p:cNvSpPr>
              <a:spLocks noEditPoints="1"/>
            </p:cNvSpPr>
            <p:nvPr/>
          </p:nvSpPr>
          <p:spPr bwMode="auto">
            <a:xfrm>
              <a:off x="6184910" y="1765311"/>
              <a:ext cx="50801"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89" name="Freeform 60"/>
            <p:cNvSpPr>
              <a:spLocks noEditPoints="1"/>
            </p:cNvSpPr>
            <p:nvPr/>
          </p:nvSpPr>
          <p:spPr bwMode="auto">
            <a:xfrm>
              <a:off x="6403985" y="1763724"/>
              <a:ext cx="50801"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0" name="Freeform 61"/>
            <p:cNvSpPr>
              <a:spLocks noEditPoints="1"/>
            </p:cNvSpPr>
            <p:nvPr/>
          </p:nvSpPr>
          <p:spPr bwMode="auto">
            <a:xfrm>
              <a:off x="6343660" y="1917712"/>
              <a:ext cx="44450" cy="50801"/>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1" name="Freeform 62"/>
            <p:cNvSpPr>
              <a:spLocks noEditPoints="1"/>
            </p:cNvSpPr>
            <p:nvPr/>
          </p:nvSpPr>
          <p:spPr bwMode="auto">
            <a:xfrm>
              <a:off x="6184910" y="1855800"/>
              <a:ext cx="50801"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2" name="Freeform 63"/>
            <p:cNvSpPr>
              <a:spLocks noEditPoints="1"/>
            </p:cNvSpPr>
            <p:nvPr/>
          </p:nvSpPr>
          <p:spPr bwMode="auto">
            <a:xfrm>
              <a:off x="6251586" y="1697049"/>
              <a:ext cx="44450" cy="52389"/>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3" name="Freeform 65"/>
            <p:cNvSpPr>
              <a:spLocks noEditPoints="1"/>
            </p:cNvSpPr>
            <p:nvPr/>
          </p:nvSpPr>
          <p:spPr bwMode="auto">
            <a:xfrm>
              <a:off x="5297496" y="762005"/>
              <a:ext cx="169863" cy="342902"/>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4" name="Freeform 67"/>
            <p:cNvSpPr>
              <a:spLocks noEditPoints="1"/>
            </p:cNvSpPr>
            <p:nvPr/>
          </p:nvSpPr>
          <p:spPr bwMode="auto">
            <a:xfrm>
              <a:off x="5781685" y="1787536"/>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5" name="Freeform 68"/>
            <p:cNvSpPr>
              <a:spLocks noEditPoints="1"/>
            </p:cNvSpPr>
            <p:nvPr/>
          </p:nvSpPr>
          <p:spPr bwMode="auto">
            <a:xfrm>
              <a:off x="5781685" y="1844686"/>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6" name="Freeform 69"/>
            <p:cNvSpPr>
              <a:spLocks noEditPoints="1"/>
            </p:cNvSpPr>
            <p:nvPr/>
          </p:nvSpPr>
          <p:spPr bwMode="auto">
            <a:xfrm>
              <a:off x="5772159" y="1681174"/>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7" name="Freeform 70"/>
            <p:cNvSpPr>
              <a:spLocks noEditPoints="1"/>
            </p:cNvSpPr>
            <p:nvPr/>
          </p:nvSpPr>
          <p:spPr bwMode="auto">
            <a:xfrm>
              <a:off x="5756285" y="1889136"/>
              <a:ext cx="295276"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8" name="Freeform 71"/>
            <p:cNvSpPr>
              <a:spLocks noEditPoints="1"/>
            </p:cNvSpPr>
            <p:nvPr/>
          </p:nvSpPr>
          <p:spPr bwMode="auto">
            <a:xfrm>
              <a:off x="5880110" y="1620848"/>
              <a:ext cx="47625" cy="69851"/>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699" name="Freeform 72"/>
            <p:cNvSpPr>
              <a:spLocks noEditPoints="1"/>
            </p:cNvSpPr>
            <p:nvPr/>
          </p:nvSpPr>
          <p:spPr bwMode="auto">
            <a:xfrm>
              <a:off x="6019810" y="1946287"/>
              <a:ext cx="192089" cy="358777"/>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0" name="Freeform 74"/>
            <p:cNvSpPr>
              <a:spLocks noEditPoints="1"/>
            </p:cNvSpPr>
            <p:nvPr/>
          </p:nvSpPr>
          <p:spPr bwMode="auto">
            <a:xfrm>
              <a:off x="6689737" y="1758961"/>
              <a:ext cx="66675" cy="52389"/>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1" name="Freeform 75"/>
            <p:cNvSpPr>
              <a:spLocks noEditPoints="1"/>
            </p:cNvSpPr>
            <p:nvPr/>
          </p:nvSpPr>
          <p:spPr bwMode="auto">
            <a:xfrm>
              <a:off x="6827849" y="1882787"/>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2" name="Freeform 76"/>
            <p:cNvSpPr>
              <a:spLocks noEditPoints="1"/>
            </p:cNvSpPr>
            <p:nvPr/>
          </p:nvSpPr>
          <p:spPr bwMode="auto">
            <a:xfrm>
              <a:off x="6580198" y="1882787"/>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3" name="Freeform 77"/>
            <p:cNvSpPr>
              <a:spLocks noEditPoints="1"/>
            </p:cNvSpPr>
            <p:nvPr/>
          </p:nvSpPr>
          <p:spPr bwMode="auto">
            <a:xfrm>
              <a:off x="6775461" y="1801824"/>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4" name="Freeform 78"/>
            <p:cNvSpPr>
              <a:spLocks noEditPoints="1"/>
            </p:cNvSpPr>
            <p:nvPr/>
          </p:nvSpPr>
          <p:spPr bwMode="auto">
            <a:xfrm>
              <a:off x="6775461" y="1968512"/>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5" name="Freeform 79"/>
            <p:cNvSpPr>
              <a:spLocks noEditPoints="1"/>
            </p:cNvSpPr>
            <p:nvPr/>
          </p:nvSpPr>
          <p:spPr bwMode="auto">
            <a:xfrm>
              <a:off x="6610361" y="1801824"/>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6" name="Freeform 80"/>
            <p:cNvSpPr>
              <a:spLocks noEditPoints="1"/>
            </p:cNvSpPr>
            <p:nvPr/>
          </p:nvSpPr>
          <p:spPr bwMode="auto">
            <a:xfrm>
              <a:off x="6402397" y="1912949"/>
              <a:ext cx="438151" cy="273052"/>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7" name="Freeform 81"/>
            <p:cNvSpPr>
              <a:spLocks noEditPoints="1"/>
            </p:cNvSpPr>
            <p:nvPr/>
          </p:nvSpPr>
          <p:spPr bwMode="auto">
            <a:xfrm>
              <a:off x="6200785" y="2298714"/>
              <a:ext cx="290514" cy="323851"/>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08" name="Freeform 82"/>
            <p:cNvSpPr>
              <a:spLocks noEditPoints="1"/>
            </p:cNvSpPr>
            <p:nvPr/>
          </p:nvSpPr>
          <p:spPr bwMode="auto">
            <a:xfrm>
              <a:off x="5703897" y="884245"/>
              <a:ext cx="42863" cy="325439"/>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12" name="Freeform 83"/>
            <p:cNvSpPr>
              <a:spLocks noEditPoints="1"/>
            </p:cNvSpPr>
            <p:nvPr/>
          </p:nvSpPr>
          <p:spPr bwMode="auto">
            <a:xfrm>
              <a:off x="5694372" y="827094"/>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36" name="Freeform 84"/>
            <p:cNvSpPr>
              <a:spLocks noEditPoints="1"/>
            </p:cNvSpPr>
            <p:nvPr/>
          </p:nvSpPr>
          <p:spPr bwMode="auto">
            <a:xfrm>
              <a:off x="5753109" y="885831"/>
              <a:ext cx="282575" cy="203201"/>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40" name="Freeform 85"/>
            <p:cNvSpPr>
              <a:spLocks noEditPoints="1"/>
            </p:cNvSpPr>
            <p:nvPr/>
          </p:nvSpPr>
          <p:spPr bwMode="auto">
            <a:xfrm>
              <a:off x="5810259" y="1144596"/>
              <a:ext cx="158750" cy="439740"/>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73" name="Freeform 87"/>
            <p:cNvSpPr>
              <a:spLocks noEditPoints="1"/>
            </p:cNvSpPr>
            <p:nvPr/>
          </p:nvSpPr>
          <p:spPr bwMode="auto">
            <a:xfrm>
              <a:off x="7907350" y="1200158"/>
              <a:ext cx="111126" cy="207964"/>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797" name="Freeform 88"/>
            <p:cNvSpPr>
              <a:spLocks noEditPoints="1"/>
            </p:cNvSpPr>
            <p:nvPr/>
          </p:nvSpPr>
          <p:spPr bwMode="auto">
            <a:xfrm>
              <a:off x="8142300" y="1203333"/>
              <a:ext cx="111126" cy="204789"/>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1" name="Freeform 89"/>
            <p:cNvSpPr>
              <a:spLocks/>
            </p:cNvSpPr>
            <p:nvPr/>
          </p:nvSpPr>
          <p:spPr bwMode="auto">
            <a:xfrm>
              <a:off x="8239139" y="1406534"/>
              <a:ext cx="14288" cy="11112"/>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3" name="Freeform 90"/>
            <p:cNvSpPr>
              <a:spLocks/>
            </p:cNvSpPr>
            <p:nvPr/>
          </p:nvSpPr>
          <p:spPr bwMode="auto">
            <a:xfrm>
              <a:off x="7907350" y="1403359"/>
              <a:ext cx="11112" cy="14289"/>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09" name="Freeform 91"/>
            <p:cNvSpPr>
              <a:spLocks noEditPoints="1"/>
            </p:cNvSpPr>
            <p:nvPr/>
          </p:nvSpPr>
          <p:spPr bwMode="auto">
            <a:xfrm>
              <a:off x="7912113" y="1285883"/>
              <a:ext cx="334964" cy="131764"/>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24" name="Freeform 92"/>
            <p:cNvSpPr>
              <a:spLocks noEditPoints="1"/>
            </p:cNvSpPr>
            <p:nvPr/>
          </p:nvSpPr>
          <p:spPr bwMode="auto">
            <a:xfrm>
              <a:off x="7916875" y="1195395"/>
              <a:ext cx="330201" cy="138114"/>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36" name="Freeform 93"/>
            <p:cNvSpPr>
              <a:spLocks noEditPoints="1"/>
            </p:cNvSpPr>
            <p:nvPr/>
          </p:nvSpPr>
          <p:spPr bwMode="auto">
            <a:xfrm>
              <a:off x="7161223" y="2211401"/>
              <a:ext cx="69851"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60" name="Freeform 95"/>
            <p:cNvSpPr>
              <a:spLocks noEditPoints="1"/>
            </p:cNvSpPr>
            <p:nvPr/>
          </p:nvSpPr>
          <p:spPr bwMode="auto">
            <a:xfrm>
              <a:off x="7038986" y="2298714"/>
              <a:ext cx="131764" cy="133351"/>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887" name="Freeform 97"/>
            <p:cNvSpPr>
              <a:spLocks noEditPoints="1"/>
            </p:cNvSpPr>
            <p:nvPr/>
          </p:nvSpPr>
          <p:spPr bwMode="auto">
            <a:xfrm>
              <a:off x="8536001" y="320678"/>
              <a:ext cx="39688" cy="74614"/>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1" name="Freeform 98"/>
            <p:cNvSpPr>
              <a:spLocks noEditPoints="1"/>
            </p:cNvSpPr>
            <p:nvPr/>
          </p:nvSpPr>
          <p:spPr bwMode="auto">
            <a:xfrm>
              <a:off x="8607439" y="357191"/>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2" name="Freeform 99"/>
            <p:cNvSpPr>
              <a:spLocks noEditPoints="1"/>
            </p:cNvSpPr>
            <p:nvPr/>
          </p:nvSpPr>
          <p:spPr bwMode="auto">
            <a:xfrm>
              <a:off x="8680464" y="320678"/>
              <a:ext cx="41275" cy="74614"/>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35" name="Freeform 100"/>
            <p:cNvSpPr>
              <a:spLocks noEditPoints="1"/>
            </p:cNvSpPr>
            <p:nvPr/>
          </p:nvSpPr>
          <p:spPr bwMode="auto">
            <a:xfrm>
              <a:off x="8751902" y="357191"/>
              <a:ext cx="39688" cy="74614"/>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5" name="Freeform 101"/>
            <p:cNvSpPr>
              <a:spLocks noEditPoints="1"/>
            </p:cNvSpPr>
            <p:nvPr/>
          </p:nvSpPr>
          <p:spPr bwMode="auto">
            <a:xfrm>
              <a:off x="7672399" y="4024337"/>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059" name="Freeform 102"/>
            <p:cNvSpPr>
              <a:spLocks noEditPoints="1"/>
            </p:cNvSpPr>
            <p:nvPr/>
          </p:nvSpPr>
          <p:spPr bwMode="auto">
            <a:xfrm>
              <a:off x="7708913" y="3984648"/>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5" name="Freeform 103"/>
            <p:cNvSpPr>
              <a:spLocks noEditPoints="1"/>
            </p:cNvSpPr>
            <p:nvPr/>
          </p:nvSpPr>
          <p:spPr bwMode="auto">
            <a:xfrm>
              <a:off x="7681925" y="3938612"/>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6" name="Freeform 104"/>
            <p:cNvSpPr>
              <a:spLocks noEditPoints="1"/>
            </p:cNvSpPr>
            <p:nvPr/>
          </p:nvSpPr>
          <p:spPr bwMode="auto">
            <a:xfrm>
              <a:off x="7672399" y="3859236"/>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7" name="Freeform 106"/>
            <p:cNvSpPr>
              <a:spLocks noEditPoints="1"/>
            </p:cNvSpPr>
            <p:nvPr/>
          </p:nvSpPr>
          <p:spPr bwMode="auto">
            <a:xfrm>
              <a:off x="6211898" y="987432"/>
              <a:ext cx="696914" cy="447678"/>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8" name="Freeform 107"/>
            <p:cNvSpPr>
              <a:spLocks noEditPoints="1"/>
            </p:cNvSpPr>
            <p:nvPr/>
          </p:nvSpPr>
          <p:spPr bwMode="auto">
            <a:xfrm>
              <a:off x="6269048" y="148273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09" name="Freeform 108"/>
            <p:cNvSpPr>
              <a:spLocks noEditPoints="1"/>
            </p:cNvSpPr>
            <p:nvPr/>
          </p:nvSpPr>
          <p:spPr bwMode="auto">
            <a:xfrm>
              <a:off x="6502411" y="148273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0" name="Freeform 109"/>
            <p:cNvSpPr>
              <a:spLocks noEditPoints="1"/>
            </p:cNvSpPr>
            <p:nvPr/>
          </p:nvSpPr>
          <p:spPr bwMode="auto">
            <a:xfrm>
              <a:off x="6737361" y="148273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1" name="Freeform 110"/>
            <p:cNvSpPr>
              <a:spLocks noEditPoints="1"/>
            </p:cNvSpPr>
            <p:nvPr/>
          </p:nvSpPr>
          <p:spPr bwMode="auto">
            <a:xfrm>
              <a:off x="6215073" y="1552584"/>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2" name="Freeform 111"/>
            <p:cNvSpPr>
              <a:spLocks noEditPoints="1"/>
            </p:cNvSpPr>
            <p:nvPr/>
          </p:nvSpPr>
          <p:spPr bwMode="auto">
            <a:xfrm>
              <a:off x="6680211" y="1552584"/>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3" name="Freeform 113"/>
            <p:cNvSpPr>
              <a:spLocks noEditPoints="1"/>
            </p:cNvSpPr>
            <p:nvPr/>
          </p:nvSpPr>
          <p:spPr bwMode="auto">
            <a:xfrm>
              <a:off x="10356866" y="1119195"/>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4" name="Freeform 114"/>
            <p:cNvSpPr>
              <a:spLocks noEditPoints="1"/>
            </p:cNvSpPr>
            <p:nvPr/>
          </p:nvSpPr>
          <p:spPr bwMode="auto">
            <a:xfrm>
              <a:off x="10390203" y="1193807"/>
              <a:ext cx="73026" cy="74614"/>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5" name="Freeform 115"/>
            <p:cNvSpPr>
              <a:spLocks noEditPoints="1"/>
            </p:cNvSpPr>
            <p:nvPr/>
          </p:nvSpPr>
          <p:spPr bwMode="auto">
            <a:xfrm>
              <a:off x="10339404" y="1146183"/>
              <a:ext cx="176214" cy="327026"/>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6" name="Freeform 117"/>
            <p:cNvSpPr>
              <a:spLocks noEditPoints="1"/>
            </p:cNvSpPr>
            <p:nvPr/>
          </p:nvSpPr>
          <p:spPr bwMode="auto">
            <a:xfrm>
              <a:off x="7396174" y="623892"/>
              <a:ext cx="352426" cy="223839"/>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7" name="Freeform 118"/>
            <p:cNvSpPr>
              <a:spLocks noEditPoints="1"/>
            </p:cNvSpPr>
            <p:nvPr/>
          </p:nvSpPr>
          <p:spPr bwMode="auto">
            <a:xfrm>
              <a:off x="7485075" y="896944"/>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8" name="Freeform 119"/>
            <p:cNvSpPr>
              <a:spLocks noEditPoints="1"/>
            </p:cNvSpPr>
            <p:nvPr/>
          </p:nvSpPr>
          <p:spPr bwMode="auto">
            <a:xfrm>
              <a:off x="6580198" y="214316"/>
              <a:ext cx="157163" cy="336552"/>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19" name="Freeform 120"/>
            <p:cNvSpPr>
              <a:spLocks noEditPoints="1"/>
            </p:cNvSpPr>
            <p:nvPr/>
          </p:nvSpPr>
          <p:spPr bwMode="auto">
            <a:xfrm>
              <a:off x="6734186" y="234952"/>
              <a:ext cx="158750" cy="315915"/>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0" name="Freeform 121"/>
            <p:cNvSpPr>
              <a:spLocks noEditPoints="1"/>
            </p:cNvSpPr>
            <p:nvPr/>
          </p:nvSpPr>
          <p:spPr bwMode="auto">
            <a:xfrm>
              <a:off x="10136203" y="1957400"/>
              <a:ext cx="301625" cy="254002"/>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1" name="Freeform 122"/>
            <p:cNvSpPr>
              <a:spLocks noEditPoints="1"/>
            </p:cNvSpPr>
            <p:nvPr/>
          </p:nvSpPr>
          <p:spPr bwMode="auto">
            <a:xfrm>
              <a:off x="9091627" y="692155"/>
              <a:ext cx="320675" cy="320677"/>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2" name="Freeform 123"/>
            <p:cNvSpPr>
              <a:spLocks noEditPoints="1"/>
            </p:cNvSpPr>
            <p:nvPr/>
          </p:nvSpPr>
          <p:spPr bwMode="auto">
            <a:xfrm>
              <a:off x="9342452" y="873131"/>
              <a:ext cx="220663" cy="223839"/>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3" name="Freeform 124"/>
            <p:cNvSpPr>
              <a:spLocks noEditPoints="1"/>
            </p:cNvSpPr>
            <p:nvPr/>
          </p:nvSpPr>
          <p:spPr bwMode="auto">
            <a:xfrm>
              <a:off x="6662748" y="3049606"/>
              <a:ext cx="330201" cy="331790"/>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4" name="Freeform 125"/>
            <p:cNvSpPr>
              <a:spLocks noEditPoints="1"/>
            </p:cNvSpPr>
            <p:nvPr/>
          </p:nvSpPr>
          <p:spPr bwMode="auto">
            <a:xfrm>
              <a:off x="6804036" y="3189307"/>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5" name="Freeform 126"/>
            <p:cNvSpPr>
              <a:spLocks noEditPoints="1"/>
            </p:cNvSpPr>
            <p:nvPr/>
          </p:nvSpPr>
          <p:spPr bwMode="auto">
            <a:xfrm>
              <a:off x="10477516" y="384178"/>
              <a:ext cx="195264" cy="368303"/>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6" name="Freeform 127"/>
            <p:cNvSpPr>
              <a:spLocks noEditPoints="1"/>
            </p:cNvSpPr>
            <p:nvPr/>
          </p:nvSpPr>
          <p:spPr bwMode="auto">
            <a:xfrm>
              <a:off x="10675955" y="384178"/>
              <a:ext cx="87313" cy="368303"/>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7" name="Freeform 128"/>
            <p:cNvSpPr>
              <a:spLocks noEditPoints="1"/>
            </p:cNvSpPr>
            <p:nvPr/>
          </p:nvSpPr>
          <p:spPr bwMode="auto">
            <a:xfrm>
              <a:off x="10506092" y="414342"/>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8" name="Freeform 129"/>
            <p:cNvSpPr>
              <a:spLocks noEditPoints="1"/>
            </p:cNvSpPr>
            <p:nvPr/>
          </p:nvSpPr>
          <p:spPr bwMode="auto">
            <a:xfrm>
              <a:off x="10506092" y="500067"/>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29" name="Freeform 132"/>
            <p:cNvSpPr>
              <a:spLocks noEditPoints="1"/>
            </p:cNvSpPr>
            <p:nvPr/>
          </p:nvSpPr>
          <p:spPr bwMode="auto">
            <a:xfrm>
              <a:off x="7527937" y="217490"/>
              <a:ext cx="63500" cy="303214"/>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0" name="Freeform 133"/>
            <p:cNvSpPr>
              <a:spLocks noEditPoints="1"/>
            </p:cNvSpPr>
            <p:nvPr/>
          </p:nvSpPr>
          <p:spPr bwMode="auto">
            <a:xfrm>
              <a:off x="7453324" y="307978"/>
              <a:ext cx="63500" cy="212727"/>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1" name="Freeform 134"/>
            <p:cNvSpPr>
              <a:spLocks noEditPoints="1"/>
            </p:cNvSpPr>
            <p:nvPr/>
          </p:nvSpPr>
          <p:spPr bwMode="auto">
            <a:xfrm>
              <a:off x="7378712" y="276228"/>
              <a:ext cx="60325" cy="244476"/>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2" name="Freeform 135"/>
            <p:cNvSpPr>
              <a:spLocks noEditPoints="1"/>
            </p:cNvSpPr>
            <p:nvPr/>
          </p:nvSpPr>
          <p:spPr bwMode="auto">
            <a:xfrm>
              <a:off x="7678750" y="12382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3" name="Freeform 136"/>
            <p:cNvSpPr>
              <a:spLocks noEditPoints="1"/>
            </p:cNvSpPr>
            <p:nvPr/>
          </p:nvSpPr>
          <p:spPr bwMode="auto">
            <a:xfrm>
              <a:off x="7527937" y="179390"/>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4" name="Freeform 137"/>
            <p:cNvSpPr>
              <a:spLocks noEditPoints="1"/>
            </p:cNvSpPr>
            <p:nvPr/>
          </p:nvSpPr>
          <p:spPr bwMode="auto">
            <a:xfrm>
              <a:off x="7453324" y="271466"/>
              <a:ext cx="63500" cy="36514"/>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5" name="Freeform 138"/>
            <p:cNvSpPr>
              <a:spLocks noEditPoints="1"/>
            </p:cNvSpPr>
            <p:nvPr/>
          </p:nvSpPr>
          <p:spPr bwMode="auto">
            <a:xfrm>
              <a:off x="7378712" y="238127"/>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6" name="Freeform 139"/>
            <p:cNvSpPr>
              <a:spLocks noEditPoints="1"/>
            </p:cNvSpPr>
            <p:nvPr/>
          </p:nvSpPr>
          <p:spPr bwMode="auto">
            <a:xfrm>
              <a:off x="7604138" y="315916"/>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7" name="Freeform 140"/>
            <p:cNvSpPr>
              <a:spLocks noEditPoints="1"/>
            </p:cNvSpPr>
            <p:nvPr/>
          </p:nvSpPr>
          <p:spPr bwMode="auto">
            <a:xfrm>
              <a:off x="8863026" y="1331921"/>
              <a:ext cx="249238" cy="247651"/>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8" name="Freeform 141"/>
            <p:cNvSpPr>
              <a:spLocks noEditPoints="1"/>
            </p:cNvSpPr>
            <p:nvPr/>
          </p:nvSpPr>
          <p:spPr bwMode="auto">
            <a:xfrm>
              <a:off x="9371027" y="1901837"/>
              <a:ext cx="115888" cy="112714"/>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39" name="Freeform 142"/>
            <p:cNvSpPr>
              <a:spLocks noEditPoints="1"/>
            </p:cNvSpPr>
            <p:nvPr/>
          </p:nvSpPr>
          <p:spPr bwMode="auto">
            <a:xfrm>
              <a:off x="9326578" y="1854212"/>
              <a:ext cx="206375" cy="295277"/>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0" name="Freeform 143"/>
            <p:cNvSpPr>
              <a:spLocks noEditPoints="1"/>
            </p:cNvSpPr>
            <p:nvPr/>
          </p:nvSpPr>
          <p:spPr bwMode="auto">
            <a:xfrm>
              <a:off x="9124964" y="1819286"/>
              <a:ext cx="50801" cy="31751"/>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1" name="Freeform 144"/>
            <p:cNvSpPr>
              <a:spLocks noEditPoints="1"/>
            </p:cNvSpPr>
            <p:nvPr/>
          </p:nvSpPr>
          <p:spPr bwMode="auto">
            <a:xfrm>
              <a:off x="9102739" y="1854212"/>
              <a:ext cx="206375" cy="295277"/>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2" name="Freeform 145"/>
            <p:cNvSpPr>
              <a:spLocks noEditPoints="1"/>
            </p:cNvSpPr>
            <p:nvPr/>
          </p:nvSpPr>
          <p:spPr bwMode="auto">
            <a:xfrm>
              <a:off x="9148777" y="1901837"/>
              <a:ext cx="114300" cy="112714"/>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3" name="Freeform 146"/>
            <p:cNvSpPr>
              <a:spLocks noEditPoints="1"/>
            </p:cNvSpPr>
            <p:nvPr/>
          </p:nvSpPr>
          <p:spPr bwMode="auto">
            <a:xfrm>
              <a:off x="5981710" y="484191"/>
              <a:ext cx="363538" cy="341315"/>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4" name="Freeform 147"/>
            <p:cNvSpPr>
              <a:spLocks noEditPoints="1"/>
            </p:cNvSpPr>
            <p:nvPr/>
          </p:nvSpPr>
          <p:spPr bwMode="auto">
            <a:xfrm>
              <a:off x="8007363" y="793755"/>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5" name="Freeform 148"/>
            <p:cNvSpPr>
              <a:spLocks noEditPoints="1"/>
            </p:cNvSpPr>
            <p:nvPr/>
          </p:nvSpPr>
          <p:spPr bwMode="auto">
            <a:xfrm>
              <a:off x="7745425" y="1003307"/>
              <a:ext cx="195264" cy="153989"/>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6" name="Freeform 149"/>
            <p:cNvSpPr>
              <a:spLocks noEditPoints="1"/>
            </p:cNvSpPr>
            <p:nvPr/>
          </p:nvSpPr>
          <p:spPr bwMode="auto">
            <a:xfrm>
              <a:off x="7777175" y="809631"/>
              <a:ext cx="331789" cy="295277"/>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7" name="Freeform 152"/>
            <p:cNvSpPr>
              <a:spLocks noEditPoints="1"/>
            </p:cNvSpPr>
            <p:nvPr/>
          </p:nvSpPr>
          <p:spPr bwMode="auto">
            <a:xfrm>
              <a:off x="8215326" y="857255"/>
              <a:ext cx="360363" cy="361952"/>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8" name="Freeform 153"/>
            <p:cNvSpPr>
              <a:spLocks noEditPoints="1"/>
            </p:cNvSpPr>
            <p:nvPr/>
          </p:nvSpPr>
          <p:spPr bwMode="auto">
            <a:xfrm>
              <a:off x="7891475" y="4664102"/>
              <a:ext cx="107950" cy="130176"/>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49" name="Freeform 154"/>
            <p:cNvSpPr>
              <a:spLocks noEditPoints="1"/>
            </p:cNvSpPr>
            <p:nvPr/>
          </p:nvSpPr>
          <p:spPr bwMode="auto">
            <a:xfrm>
              <a:off x="7891475" y="4510114"/>
              <a:ext cx="107950" cy="133351"/>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0" name="Freeform 155"/>
            <p:cNvSpPr>
              <a:spLocks noEditPoints="1"/>
            </p:cNvSpPr>
            <p:nvPr/>
          </p:nvSpPr>
          <p:spPr bwMode="auto">
            <a:xfrm>
              <a:off x="7820038" y="4462489"/>
              <a:ext cx="96838" cy="180976"/>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1" name="Freeform 156"/>
            <p:cNvSpPr>
              <a:spLocks noEditPoints="1"/>
            </p:cNvSpPr>
            <p:nvPr/>
          </p:nvSpPr>
          <p:spPr bwMode="auto">
            <a:xfrm>
              <a:off x="7702563" y="4664102"/>
              <a:ext cx="96838" cy="177801"/>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2" name="Freeform 157"/>
            <p:cNvSpPr>
              <a:spLocks noEditPoints="1"/>
            </p:cNvSpPr>
            <p:nvPr/>
          </p:nvSpPr>
          <p:spPr bwMode="auto">
            <a:xfrm>
              <a:off x="7702563" y="4462489"/>
              <a:ext cx="96838" cy="180976"/>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3" name="Freeform 158"/>
            <p:cNvSpPr>
              <a:spLocks noEditPoints="1"/>
            </p:cNvSpPr>
            <p:nvPr/>
          </p:nvSpPr>
          <p:spPr bwMode="auto">
            <a:xfrm>
              <a:off x="7618425" y="4664102"/>
              <a:ext cx="106363" cy="130176"/>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4" name="Freeform 159"/>
            <p:cNvSpPr>
              <a:spLocks noEditPoints="1"/>
            </p:cNvSpPr>
            <p:nvPr/>
          </p:nvSpPr>
          <p:spPr bwMode="auto">
            <a:xfrm>
              <a:off x="7618425" y="4510114"/>
              <a:ext cx="106363" cy="133351"/>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5" name="Freeform 160"/>
            <p:cNvSpPr>
              <a:spLocks noEditPoints="1"/>
            </p:cNvSpPr>
            <p:nvPr/>
          </p:nvSpPr>
          <p:spPr bwMode="auto">
            <a:xfrm>
              <a:off x="7820038" y="4664102"/>
              <a:ext cx="96838" cy="177801"/>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6" name="Freeform 161"/>
            <p:cNvSpPr>
              <a:spLocks noEditPoints="1"/>
            </p:cNvSpPr>
            <p:nvPr/>
          </p:nvSpPr>
          <p:spPr bwMode="auto">
            <a:xfrm>
              <a:off x="7731137" y="1833574"/>
              <a:ext cx="219075" cy="174626"/>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7" name="Freeform 163"/>
            <p:cNvSpPr>
              <a:spLocks noEditPoints="1"/>
            </p:cNvSpPr>
            <p:nvPr/>
          </p:nvSpPr>
          <p:spPr bwMode="auto">
            <a:xfrm>
              <a:off x="7516824" y="2511440"/>
              <a:ext cx="225425" cy="611192"/>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8" name="Freeform 164"/>
            <p:cNvSpPr>
              <a:spLocks noEditPoints="1"/>
            </p:cNvSpPr>
            <p:nvPr/>
          </p:nvSpPr>
          <p:spPr bwMode="auto">
            <a:xfrm>
              <a:off x="8728089" y="4232299"/>
              <a:ext cx="155575" cy="155576"/>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59" name="Freeform 165"/>
            <p:cNvSpPr>
              <a:spLocks noEditPoints="1"/>
            </p:cNvSpPr>
            <p:nvPr/>
          </p:nvSpPr>
          <p:spPr bwMode="auto">
            <a:xfrm>
              <a:off x="8501076" y="4303738"/>
              <a:ext cx="309564" cy="292102"/>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0" name="Freeform 166"/>
            <p:cNvSpPr>
              <a:spLocks noEditPoints="1"/>
            </p:cNvSpPr>
            <p:nvPr/>
          </p:nvSpPr>
          <p:spPr bwMode="auto">
            <a:xfrm>
              <a:off x="6137285" y="198440"/>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1" name="Freeform 167"/>
            <p:cNvSpPr>
              <a:spLocks noEditPoints="1"/>
            </p:cNvSpPr>
            <p:nvPr/>
          </p:nvSpPr>
          <p:spPr bwMode="auto">
            <a:xfrm>
              <a:off x="6257936" y="198440"/>
              <a:ext cx="133351"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2" name="Freeform 168"/>
            <p:cNvSpPr>
              <a:spLocks noEditPoints="1"/>
            </p:cNvSpPr>
            <p:nvPr/>
          </p:nvSpPr>
          <p:spPr bwMode="auto">
            <a:xfrm>
              <a:off x="6178560" y="198440"/>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3" name="Freeform 169"/>
            <p:cNvSpPr>
              <a:spLocks noEditPoints="1"/>
            </p:cNvSpPr>
            <p:nvPr/>
          </p:nvSpPr>
          <p:spPr bwMode="auto">
            <a:xfrm>
              <a:off x="6065847" y="41276"/>
              <a:ext cx="395289" cy="396877"/>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4" name="Freeform 170"/>
            <p:cNvSpPr>
              <a:spLocks noEditPoints="1"/>
            </p:cNvSpPr>
            <p:nvPr/>
          </p:nvSpPr>
          <p:spPr bwMode="auto">
            <a:xfrm>
              <a:off x="9683765" y="2262202"/>
              <a:ext cx="420689" cy="114301"/>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5" name="Freeform 172"/>
            <p:cNvSpPr>
              <a:spLocks noEditPoints="1"/>
            </p:cNvSpPr>
            <p:nvPr/>
          </p:nvSpPr>
          <p:spPr bwMode="auto">
            <a:xfrm>
              <a:off x="6910399" y="341632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6" name="Freeform 173"/>
            <p:cNvSpPr>
              <a:spLocks noEditPoints="1"/>
            </p:cNvSpPr>
            <p:nvPr/>
          </p:nvSpPr>
          <p:spPr bwMode="auto">
            <a:xfrm>
              <a:off x="6973898" y="3384570"/>
              <a:ext cx="52389" cy="50801"/>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7" name="Freeform 174"/>
            <p:cNvSpPr>
              <a:spLocks noEditPoints="1"/>
            </p:cNvSpPr>
            <p:nvPr/>
          </p:nvSpPr>
          <p:spPr bwMode="auto">
            <a:xfrm>
              <a:off x="7051687" y="341632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8" name="Freeform 175"/>
            <p:cNvSpPr>
              <a:spLocks noEditPoints="1"/>
            </p:cNvSpPr>
            <p:nvPr/>
          </p:nvSpPr>
          <p:spPr bwMode="auto">
            <a:xfrm>
              <a:off x="7026287" y="3384570"/>
              <a:ext cx="52389" cy="50801"/>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69" name="Freeform 176"/>
            <p:cNvSpPr>
              <a:spLocks noEditPoints="1"/>
            </p:cNvSpPr>
            <p:nvPr/>
          </p:nvSpPr>
          <p:spPr bwMode="auto">
            <a:xfrm>
              <a:off x="6875473" y="3498870"/>
              <a:ext cx="301625" cy="158751"/>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0" name="Freeform 177"/>
            <p:cNvSpPr>
              <a:spLocks noEditPoints="1"/>
            </p:cNvSpPr>
            <p:nvPr/>
          </p:nvSpPr>
          <p:spPr bwMode="auto">
            <a:xfrm>
              <a:off x="8324863" y="4130699"/>
              <a:ext cx="309564"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1" name="Freeform 178"/>
            <p:cNvSpPr>
              <a:spLocks noEditPoints="1"/>
            </p:cNvSpPr>
            <p:nvPr/>
          </p:nvSpPr>
          <p:spPr bwMode="auto">
            <a:xfrm>
              <a:off x="8447100" y="4130699"/>
              <a:ext cx="68263" cy="33339"/>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2" name="Freeform 179"/>
            <p:cNvSpPr>
              <a:spLocks noEditPoints="1"/>
            </p:cNvSpPr>
            <p:nvPr/>
          </p:nvSpPr>
          <p:spPr bwMode="auto">
            <a:xfrm>
              <a:off x="8324863" y="3957662"/>
              <a:ext cx="309564"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3" name="Freeform 180"/>
            <p:cNvSpPr>
              <a:spLocks noEditPoints="1"/>
            </p:cNvSpPr>
            <p:nvPr/>
          </p:nvSpPr>
          <p:spPr bwMode="auto">
            <a:xfrm>
              <a:off x="8740789" y="987432"/>
              <a:ext cx="361950" cy="52389"/>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4" name="Freeform 182"/>
            <p:cNvSpPr>
              <a:spLocks noEditPoints="1"/>
            </p:cNvSpPr>
            <p:nvPr/>
          </p:nvSpPr>
          <p:spPr bwMode="auto">
            <a:xfrm>
              <a:off x="7004061" y="373066"/>
              <a:ext cx="257175" cy="230190"/>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5" name="Freeform 183"/>
            <p:cNvSpPr>
              <a:spLocks noEditPoints="1"/>
            </p:cNvSpPr>
            <p:nvPr/>
          </p:nvSpPr>
          <p:spPr bwMode="auto">
            <a:xfrm>
              <a:off x="6953262" y="571504"/>
              <a:ext cx="357189" cy="190502"/>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6" name="Freeform 184"/>
            <p:cNvSpPr>
              <a:spLocks noEditPoints="1"/>
            </p:cNvSpPr>
            <p:nvPr/>
          </p:nvSpPr>
          <p:spPr bwMode="auto">
            <a:xfrm>
              <a:off x="7159636" y="382591"/>
              <a:ext cx="111126" cy="74614"/>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7" name="Freeform 185"/>
            <p:cNvSpPr>
              <a:spLocks noEditPoints="1"/>
            </p:cNvSpPr>
            <p:nvPr/>
          </p:nvSpPr>
          <p:spPr bwMode="auto">
            <a:xfrm>
              <a:off x="10677543" y="747719"/>
              <a:ext cx="388939" cy="434978"/>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8" name="Freeform 187"/>
            <p:cNvSpPr>
              <a:spLocks noEditPoints="1"/>
            </p:cNvSpPr>
            <p:nvPr/>
          </p:nvSpPr>
          <p:spPr bwMode="auto">
            <a:xfrm>
              <a:off x="7364424" y="1566873"/>
              <a:ext cx="457201" cy="153989"/>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79" name="Freeform 188"/>
            <p:cNvSpPr>
              <a:spLocks noEditPoints="1"/>
            </p:cNvSpPr>
            <p:nvPr/>
          </p:nvSpPr>
          <p:spPr bwMode="auto">
            <a:xfrm>
              <a:off x="7145349" y="3090882"/>
              <a:ext cx="173039"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0" name="Freeform 189"/>
            <p:cNvSpPr>
              <a:spLocks noEditPoints="1"/>
            </p:cNvSpPr>
            <p:nvPr/>
          </p:nvSpPr>
          <p:spPr bwMode="auto">
            <a:xfrm>
              <a:off x="7145349" y="3171844"/>
              <a:ext cx="398464" cy="204789"/>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1" name="Freeform 191"/>
            <p:cNvSpPr>
              <a:spLocks noEditPoints="1"/>
            </p:cNvSpPr>
            <p:nvPr/>
          </p:nvSpPr>
          <p:spPr bwMode="auto">
            <a:xfrm>
              <a:off x="9920304" y="1606560"/>
              <a:ext cx="366713" cy="179389"/>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2" name="Freeform 192"/>
            <p:cNvSpPr>
              <a:spLocks noEditPoints="1"/>
            </p:cNvSpPr>
            <p:nvPr/>
          </p:nvSpPr>
          <p:spPr bwMode="auto">
            <a:xfrm>
              <a:off x="9975866" y="145733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3" name="Freeform 194"/>
            <p:cNvSpPr>
              <a:spLocks noEditPoints="1"/>
            </p:cNvSpPr>
            <p:nvPr/>
          </p:nvSpPr>
          <p:spPr bwMode="auto">
            <a:xfrm>
              <a:off x="7505713" y="4264050"/>
              <a:ext cx="122238" cy="119064"/>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4" name="Freeform 195"/>
            <p:cNvSpPr>
              <a:spLocks noEditPoints="1"/>
            </p:cNvSpPr>
            <p:nvPr/>
          </p:nvSpPr>
          <p:spPr bwMode="auto">
            <a:xfrm>
              <a:off x="7318387" y="1050932"/>
              <a:ext cx="311151" cy="292102"/>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5" name="Freeform 196"/>
            <p:cNvSpPr>
              <a:spLocks noEditPoints="1"/>
            </p:cNvSpPr>
            <p:nvPr/>
          </p:nvSpPr>
          <p:spPr bwMode="auto">
            <a:xfrm>
              <a:off x="8126425" y="1501785"/>
              <a:ext cx="58738" cy="55564"/>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6" name="Freeform 197"/>
            <p:cNvSpPr>
              <a:spLocks noEditPoints="1"/>
            </p:cNvSpPr>
            <p:nvPr/>
          </p:nvSpPr>
          <p:spPr bwMode="auto">
            <a:xfrm>
              <a:off x="7940688" y="1641485"/>
              <a:ext cx="115888" cy="114301"/>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7" name="Freeform 198"/>
            <p:cNvSpPr>
              <a:spLocks noEditPoints="1"/>
            </p:cNvSpPr>
            <p:nvPr/>
          </p:nvSpPr>
          <p:spPr bwMode="auto">
            <a:xfrm>
              <a:off x="8129600" y="1641485"/>
              <a:ext cx="114300" cy="114301"/>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8" name="Freeform 199"/>
            <p:cNvSpPr>
              <a:spLocks noEditPoints="1"/>
            </p:cNvSpPr>
            <p:nvPr/>
          </p:nvSpPr>
          <p:spPr bwMode="auto">
            <a:xfrm>
              <a:off x="8120075" y="1616086"/>
              <a:ext cx="133351" cy="53976"/>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89" name="Freeform 200"/>
            <p:cNvSpPr>
              <a:spLocks noEditPoints="1"/>
            </p:cNvSpPr>
            <p:nvPr/>
          </p:nvSpPr>
          <p:spPr bwMode="auto">
            <a:xfrm>
              <a:off x="8028000" y="1528773"/>
              <a:ext cx="193676" cy="223839"/>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0" name="Freeform 201"/>
            <p:cNvSpPr>
              <a:spLocks noEditPoints="1"/>
            </p:cNvSpPr>
            <p:nvPr/>
          </p:nvSpPr>
          <p:spPr bwMode="auto">
            <a:xfrm>
              <a:off x="9331340" y="352428"/>
              <a:ext cx="422275" cy="357190"/>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1" name="Freeform 202"/>
            <p:cNvSpPr>
              <a:spLocks noEditPoints="1"/>
            </p:cNvSpPr>
            <p:nvPr/>
          </p:nvSpPr>
          <p:spPr bwMode="auto">
            <a:xfrm>
              <a:off x="9485328" y="336553"/>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2" name="Freeform 203"/>
            <p:cNvSpPr>
              <a:spLocks noEditPoints="1"/>
            </p:cNvSpPr>
            <p:nvPr/>
          </p:nvSpPr>
          <p:spPr bwMode="auto">
            <a:xfrm>
              <a:off x="7016761" y="2719404"/>
              <a:ext cx="192089" cy="122239"/>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3" name="Freeform 205"/>
            <p:cNvSpPr>
              <a:spLocks noEditPoints="1"/>
            </p:cNvSpPr>
            <p:nvPr/>
          </p:nvSpPr>
          <p:spPr bwMode="auto">
            <a:xfrm>
              <a:off x="9993328" y="1265246"/>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4" name="Freeform 206"/>
            <p:cNvSpPr>
              <a:spLocks noEditPoints="1"/>
            </p:cNvSpPr>
            <p:nvPr/>
          </p:nvSpPr>
          <p:spPr bwMode="auto">
            <a:xfrm>
              <a:off x="9886966" y="1155707"/>
              <a:ext cx="171451" cy="144464"/>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5" name="Freeform 208"/>
            <p:cNvSpPr>
              <a:spLocks noEditPoints="1"/>
            </p:cNvSpPr>
            <p:nvPr/>
          </p:nvSpPr>
          <p:spPr bwMode="auto">
            <a:xfrm>
              <a:off x="10072703" y="1082683"/>
              <a:ext cx="146050" cy="165101"/>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6" name="Freeform 211"/>
            <p:cNvSpPr>
              <a:spLocks noEditPoints="1"/>
            </p:cNvSpPr>
            <p:nvPr/>
          </p:nvSpPr>
          <p:spPr bwMode="auto">
            <a:xfrm>
              <a:off x="8083563" y="4295800"/>
              <a:ext cx="85725" cy="130176"/>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7" name="Freeform 212"/>
            <p:cNvSpPr>
              <a:spLocks noEditPoints="1"/>
            </p:cNvSpPr>
            <p:nvPr/>
          </p:nvSpPr>
          <p:spPr bwMode="auto">
            <a:xfrm>
              <a:off x="8137539" y="4073548"/>
              <a:ext cx="136525" cy="134939"/>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8" name="Freeform 214"/>
            <p:cNvSpPr>
              <a:spLocks noEditPoints="1"/>
            </p:cNvSpPr>
            <p:nvPr/>
          </p:nvSpPr>
          <p:spPr bwMode="auto">
            <a:xfrm>
              <a:off x="8023237" y="3998937"/>
              <a:ext cx="133351" cy="122239"/>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399" name="Freeform 215"/>
            <p:cNvSpPr>
              <a:spLocks noEditPoints="1"/>
            </p:cNvSpPr>
            <p:nvPr/>
          </p:nvSpPr>
          <p:spPr bwMode="auto">
            <a:xfrm>
              <a:off x="8034350" y="4121174"/>
              <a:ext cx="122238" cy="122239"/>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0" name="Freeform 216"/>
            <p:cNvSpPr>
              <a:spLocks noEditPoints="1"/>
            </p:cNvSpPr>
            <p:nvPr/>
          </p:nvSpPr>
          <p:spPr bwMode="auto">
            <a:xfrm>
              <a:off x="7959737" y="4208487"/>
              <a:ext cx="141288" cy="138114"/>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1" name="Freeform 217"/>
            <p:cNvSpPr>
              <a:spLocks noEditPoints="1"/>
            </p:cNvSpPr>
            <p:nvPr/>
          </p:nvSpPr>
          <p:spPr bwMode="auto">
            <a:xfrm>
              <a:off x="8094676" y="4202138"/>
              <a:ext cx="139700" cy="139701"/>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2" name="Freeform 218"/>
            <p:cNvSpPr>
              <a:spLocks noEditPoints="1"/>
            </p:cNvSpPr>
            <p:nvPr/>
          </p:nvSpPr>
          <p:spPr bwMode="auto">
            <a:xfrm>
              <a:off x="7912111" y="4084662"/>
              <a:ext cx="133351" cy="133351"/>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3" name="Freeform 219"/>
            <p:cNvSpPr>
              <a:spLocks noEditPoints="1"/>
            </p:cNvSpPr>
            <p:nvPr/>
          </p:nvSpPr>
          <p:spPr bwMode="auto">
            <a:xfrm>
              <a:off x="6577023" y="2262202"/>
              <a:ext cx="277814" cy="296865"/>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4" name="Freeform 220"/>
            <p:cNvSpPr>
              <a:spLocks noEditPoints="1"/>
            </p:cNvSpPr>
            <p:nvPr/>
          </p:nvSpPr>
          <p:spPr bwMode="auto">
            <a:xfrm>
              <a:off x="6700848" y="2527315"/>
              <a:ext cx="28575" cy="100014"/>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5" name="Freeform 222"/>
            <p:cNvSpPr>
              <a:spLocks noEditPoints="1"/>
            </p:cNvSpPr>
            <p:nvPr/>
          </p:nvSpPr>
          <p:spPr bwMode="auto">
            <a:xfrm>
              <a:off x="9556764" y="2965468"/>
              <a:ext cx="139700" cy="203201"/>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6" name="Freeform 223"/>
            <p:cNvSpPr>
              <a:spLocks noEditPoints="1"/>
            </p:cNvSpPr>
            <p:nvPr/>
          </p:nvSpPr>
          <p:spPr bwMode="auto">
            <a:xfrm>
              <a:off x="9482152" y="2736866"/>
              <a:ext cx="366713" cy="228602"/>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7" name="Freeform 225"/>
            <p:cNvSpPr>
              <a:spLocks noEditPoints="1"/>
            </p:cNvSpPr>
            <p:nvPr/>
          </p:nvSpPr>
          <p:spPr bwMode="auto">
            <a:xfrm>
              <a:off x="5713422" y="563567"/>
              <a:ext cx="47625" cy="130176"/>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8" name="Freeform 227"/>
            <p:cNvSpPr>
              <a:spLocks noEditPoints="1"/>
            </p:cNvSpPr>
            <p:nvPr/>
          </p:nvSpPr>
          <p:spPr bwMode="auto">
            <a:xfrm>
              <a:off x="5632459" y="569918"/>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09" name="Freeform 228"/>
            <p:cNvSpPr>
              <a:spLocks noEditPoints="1"/>
            </p:cNvSpPr>
            <p:nvPr/>
          </p:nvSpPr>
          <p:spPr bwMode="auto">
            <a:xfrm>
              <a:off x="5761047" y="569918"/>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0" name="Freeform 229"/>
            <p:cNvSpPr>
              <a:spLocks noEditPoints="1"/>
            </p:cNvSpPr>
            <p:nvPr/>
          </p:nvSpPr>
          <p:spPr bwMode="auto">
            <a:xfrm>
              <a:off x="5629283" y="696918"/>
              <a:ext cx="214314"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1" name="Freeform 230"/>
            <p:cNvSpPr>
              <a:spLocks noEditPoints="1"/>
            </p:cNvSpPr>
            <p:nvPr/>
          </p:nvSpPr>
          <p:spPr bwMode="auto">
            <a:xfrm>
              <a:off x="8616963" y="3508396"/>
              <a:ext cx="101600" cy="166689"/>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2" name="Freeform 231"/>
            <p:cNvSpPr>
              <a:spLocks noEditPoints="1"/>
            </p:cNvSpPr>
            <p:nvPr/>
          </p:nvSpPr>
          <p:spPr bwMode="auto">
            <a:xfrm>
              <a:off x="8682051" y="3614759"/>
              <a:ext cx="152401" cy="111126"/>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3" name="Freeform 232"/>
            <p:cNvSpPr>
              <a:spLocks noEditPoints="1"/>
            </p:cNvSpPr>
            <p:nvPr/>
          </p:nvSpPr>
          <p:spPr bwMode="auto">
            <a:xfrm>
              <a:off x="8682051" y="3727472"/>
              <a:ext cx="152401" cy="112714"/>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4" name="Freeform 233"/>
            <p:cNvSpPr>
              <a:spLocks noEditPoints="1"/>
            </p:cNvSpPr>
            <p:nvPr/>
          </p:nvSpPr>
          <p:spPr bwMode="auto">
            <a:xfrm>
              <a:off x="8501076" y="3614759"/>
              <a:ext cx="152401" cy="111126"/>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5" name="Freeform 234"/>
            <p:cNvSpPr>
              <a:spLocks noEditPoints="1"/>
            </p:cNvSpPr>
            <p:nvPr/>
          </p:nvSpPr>
          <p:spPr bwMode="auto">
            <a:xfrm>
              <a:off x="8501076" y="3727472"/>
              <a:ext cx="152401" cy="112714"/>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6" name="Freeform 235"/>
            <p:cNvSpPr>
              <a:spLocks noEditPoints="1"/>
            </p:cNvSpPr>
            <p:nvPr/>
          </p:nvSpPr>
          <p:spPr bwMode="auto">
            <a:xfrm>
              <a:off x="8653476" y="3679847"/>
              <a:ext cx="28575" cy="195264"/>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7" name="Freeform 236"/>
            <p:cNvSpPr>
              <a:spLocks noEditPoints="1"/>
            </p:cNvSpPr>
            <p:nvPr/>
          </p:nvSpPr>
          <p:spPr bwMode="auto">
            <a:xfrm>
              <a:off x="7378712" y="3643335"/>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8" name="Freeform 237"/>
            <p:cNvSpPr>
              <a:spLocks noEditPoints="1"/>
            </p:cNvSpPr>
            <p:nvPr/>
          </p:nvSpPr>
          <p:spPr bwMode="auto">
            <a:xfrm>
              <a:off x="7388236" y="3643335"/>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19" name="Freeform 238"/>
            <p:cNvSpPr>
              <a:spLocks noEditPoints="1"/>
            </p:cNvSpPr>
            <p:nvPr/>
          </p:nvSpPr>
          <p:spPr bwMode="auto">
            <a:xfrm>
              <a:off x="7378712" y="3560785"/>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0" name="Freeform 239"/>
            <p:cNvSpPr>
              <a:spLocks noEditPoints="1"/>
            </p:cNvSpPr>
            <p:nvPr/>
          </p:nvSpPr>
          <p:spPr bwMode="auto">
            <a:xfrm>
              <a:off x="7385061" y="3560785"/>
              <a:ext cx="138113" cy="92076"/>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1" name="Freeform 240"/>
            <p:cNvSpPr>
              <a:spLocks noEditPoints="1"/>
            </p:cNvSpPr>
            <p:nvPr/>
          </p:nvSpPr>
          <p:spPr bwMode="auto">
            <a:xfrm>
              <a:off x="7254886" y="3643335"/>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2" name="Freeform 241"/>
            <p:cNvSpPr>
              <a:spLocks noEditPoints="1"/>
            </p:cNvSpPr>
            <p:nvPr/>
          </p:nvSpPr>
          <p:spPr bwMode="auto">
            <a:xfrm>
              <a:off x="7212024" y="3643335"/>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3" name="Freeform 242"/>
            <p:cNvSpPr>
              <a:spLocks noEditPoints="1"/>
            </p:cNvSpPr>
            <p:nvPr/>
          </p:nvSpPr>
          <p:spPr bwMode="auto">
            <a:xfrm>
              <a:off x="7270761" y="3560785"/>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4" name="Freeform 243"/>
            <p:cNvSpPr>
              <a:spLocks noEditPoints="1"/>
            </p:cNvSpPr>
            <p:nvPr/>
          </p:nvSpPr>
          <p:spPr bwMode="auto">
            <a:xfrm>
              <a:off x="7231074" y="3560785"/>
              <a:ext cx="141288" cy="92076"/>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5" name="Freeform 244"/>
            <p:cNvSpPr>
              <a:spLocks noEditPoints="1"/>
            </p:cNvSpPr>
            <p:nvPr/>
          </p:nvSpPr>
          <p:spPr bwMode="auto">
            <a:xfrm>
              <a:off x="7372361" y="3498870"/>
              <a:ext cx="63500" cy="120651"/>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6" name="Freeform 245"/>
            <p:cNvSpPr>
              <a:spLocks noEditPoints="1"/>
            </p:cNvSpPr>
            <p:nvPr/>
          </p:nvSpPr>
          <p:spPr bwMode="auto">
            <a:xfrm>
              <a:off x="7345374" y="3463946"/>
              <a:ext cx="76200" cy="150814"/>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7" name="Freeform 246"/>
            <p:cNvSpPr>
              <a:spLocks noEditPoints="1"/>
            </p:cNvSpPr>
            <p:nvPr/>
          </p:nvSpPr>
          <p:spPr bwMode="auto">
            <a:xfrm>
              <a:off x="6961198" y="1882787"/>
              <a:ext cx="417514" cy="212727"/>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8" name="Freeform 247"/>
            <p:cNvSpPr>
              <a:spLocks noEditPoints="1"/>
            </p:cNvSpPr>
            <p:nvPr/>
          </p:nvSpPr>
          <p:spPr bwMode="auto">
            <a:xfrm>
              <a:off x="6961198" y="2101863"/>
              <a:ext cx="376239"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29" name="Freeform 248"/>
            <p:cNvSpPr>
              <a:spLocks noEditPoints="1"/>
            </p:cNvSpPr>
            <p:nvPr/>
          </p:nvSpPr>
          <p:spPr bwMode="auto">
            <a:xfrm>
              <a:off x="7046924" y="1711335"/>
              <a:ext cx="71439" cy="166689"/>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0" name="Freeform 249"/>
            <p:cNvSpPr>
              <a:spLocks noEditPoints="1"/>
            </p:cNvSpPr>
            <p:nvPr/>
          </p:nvSpPr>
          <p:spPr bwMode="auto">
            <a:xfrm>
              <a:off x="7143761" y="1711335"/>
              <a:ext cx="69851" cy="166689"/>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1" name="Freeform 250"/>
            <p:cNvSpPr>
              <a:spLocks noEditPoints="1"/>
            </p:cNvSpPr>
            <p:nvPr/>
          </p:nvSpPr>
          <p:spPr bwMode="auto">
            <a:xfrm>
              <a:off x="9844103" y="319091"/>
              <a:ext cx="177800" cy="279401"/>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2" name="Freeform 251"/>
            <p:cNvSpPr>
              <a:spLocks noEditPoints="1"/>
            </p:cNvSpPr>
            <p:nvPr/>
          </p:nvSpPr>
          <p:spPr bwMode="auto">
            <a:xfrm>
              <a:off x="10020316" y="319091"/>
              <a:ext cx="42863" cy="95251"/>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3" name="Freeform 252"/>
            <p:cNvSpPr>
              <a:spLocks noEditPoints="1"/>
            </p:cNvSpPr>
            <p:nvPr/>
          </p:nvSpPr>
          <p:spPr bwMode="auto">
            <a:xfrm>
              <a:off x="10020316" y="319091"/>
              <a:ext cx="177800" cy="279401"/>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4" name="Freeform 253"/>
            <p:cNvSpPr>
              <a:spLocks noEditPoints="1"/>
            </p:cNvSpPr>
            <p:nvPr/>
          </p:nvSpPr>
          <p:spPr bwMode="auto">
            <a:xfrm>
              <a:off x="9928240" y="287340"/>
              <a:ext cx="184150" cy="33339"/>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5" name="Freeform 254"/>
            <p:cNvSpPr>
              <a:spLocks noEditPoints="1"/>
            </p:cNvSpPr>
            <p:nvPr/>
          </p:nvSpPr>
          <p:spPr bwMode="auto">
            <a:xfrm>
              <a:off x="9031302" y="3576659"/>
              <a:ext cx="242888" cy="196851"/>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6" name="Freeform 255"/>
            <p:cNvSpPr>
              <a:spLocks noEditPoints="1"/>
            </p:cNvSpPr>
            <p:nvPr/>
          </p:nvSpPr>
          <p:spPr bwMode="auto">
            <a:xfrm>
              <a:off x="7896237" y="3714771"/>
              <a:ext cx="201613" cy="187326"/>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7" name="Freeform 256"/>
            <p:cNvSpPr>
              <a:spLocks noEditPoints="1"/>
            </p:cNvSpPr>
            <p:nvPr/>
          </p:nvSpPr>
          <p:spPr bwMode="auto">
            <a:xfrm>
              <a:off x="7948625" y="3667147"/>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8" name="Freeform 257"/>
            <p:cNvSpPr>
              <a:spLocks noEditPoints="1"/>
            </p:cNvSpPr>
            <p:nvPr/>
          </p:nvSpPr>
          <p:spPr bwMode="auto">
            <a:xfrm>
              <a:off x="7000885" y="1336683"/>
              <a:ext cx="261938" cy="261939"/>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39" name="Freeform 258"/>
            <p:cNvSpPr>
              <a:spLocks noEditPoints="1"/>
            </p:cNvSpPr>
            <p:nvPr/>
          </p:nvSpPr>
          <p:spPr bwMode="auto">
            <a:xfrm>
              <a:off x="7112011" y="1444634"/>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0" name="Freeform 259"/>
            <p:cNvSpPr>
              <a:spLocks noEditPoints="1"/>
            </p:cNvSpPr>
            <p:nvPr/>
          </p:nvSpPr>
          <p:spPr bwMode="auto">
            <a:xfrm>
              <a:off x="8054988" y="3370283"/>
              <a:ext cx="177800" cy="282576"/>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1" name="Freeform 260"/>
            <p:cNvSpPr>
              <a:spLocks noEditPoints="1"/>
            </p:cNvSpPr>
            <p:nvPr/>
          </p:nvSpPr>
          <p:spPr bwMode="auto">
            <a:xfrm>
              <a:off x="8232788" y="3370283"/>
              <a:ext cx="42863" cy="95251"/>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2" name="Freeform 261"/>
            <p:cNvSpPr>
              <a:spLocks noEditPoints="1"/>
            </p:cNvSpPr>
            <p:nvPr/>
          </p:nvSpPr>
          <p:spPr bwMode="auto">
            <a:xfrm>
              <a:off x="8232788" y="3370283"/>
              <a:ext cx="179388" cy="282576"/>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3" name="Freeform 262"/>
            <p:cNvSpPr>
              <a:spLocks noEditPoints="1"/>
            </p:cNvSpPr>
            <p:nvPr/>
          </p:nvSpPr>
          <p:spPr bwMode="auto">
            <a:xfrm>
              <a:off x="8140712" y="3338532"/>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4" name="Freeform 263"/>
            <p:cNvSpPr>
              <a:spLocks noEditPoints="1"/>
            </p:cNvSpPr>
            <p:nvPr/>
          </p:nvSpPr>
          <p:spPr bwMode="auto">
            <a:xfrm>
              <a:off x="8180401" y="4527576"/>
              <a:ext cx="382588" cy="323851"/>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5" name="Freeform 264"/>
            <p:cNvSpPr>
              <a:spLocks noEditPoints="1"/>
            </p:cNvSpPr>
            <p:nvPr/>
          </p:nvSpPr>
          <p:spPr bwMode="auto">
            <a:xfrm>
              <a:off x="8318513" y="4514877"/>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6" name="Freeform 265"/>
            <p:cNvSpPr>
              <a:spLocks noEditPoints="1"/>
            </p:cNvSpPr>
            <p:nvPr/>
          </p:nvSpPr>
          <p:spPr bwMode="auto">
            <a:xfrm>
              <a:off x="8796351" y="3886223"/>
              <a:ext cx="295276" cy="150814"/>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7" name="Freeform 266"/>
            <p:cNvSpPr>
              <a:spLocks noEditPoints="1"/>
            </p:cNvSpPr>
            <p:nvPr/>
          </p:nvSpPr>
          <p:spPr bwMode="auto">
            <a:xfrm>
              <a:off x="8796351" y="4040212"/>
              <a:ext cx="268288" cy="33339"/>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8" name="Freeform 268"/>
            <p:cNvSpPr>
              <a:spLocks noEditPoints="1"/>
            </p:cNvSpPr>
            <p:nvPr/>
          </p:nvSpPr>
          <p:spPr bwMode="auto">
            <a:xfrm>
              <a:off x="8924938" y="3765572"/>
              <a:ext cx="50801" cy="120651"/>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49" name="Freeform 269"/>
            <p:cNvSpPr>
              <a:spLocks noEditPoints="1"/>
            </p:cNvSpPr>
            <p:nvPr/>
          </p:nvSpPr>
          <p:spPr bwMode="auto">
            <a:xfrm>
              <a:off x="8890014" y="3101993"/>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0" name="Freeform 270"/>
            <p:cNvSpPr>
              <a:spLocks noEditPoints="1"/>
            </p:cNvSpPr>
            <p:nvPr/>
          </p:nvSpPr>
          <p:spPr bwMode="auto">
            <a:xfrm>
              <a:off x="8639188" y="3192482"/>
              <a:ext cx="468314" cy="363540"/>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1" name="Freeform 271"/>
            <p:cNvSpPr>
              <a:spLocks noEditPoints="1"/>
            </p:cNvSpPr>
            <p:nvPr/>
          </p:nvSpPr>
          <p:spPr bwMode="auto">
            <a:xfrm>
              <a:off x="8615376" y="330519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2" name="Freeform 272"/>
            <p:cNvSpPr>
              <a:spLocks noEditPoints="1"/>
            </p:cNvSpPr>
            <p:nvPr/>
          </p:nvSpPr>
          <p:spPr bwMode="auto">
            <a:xfrm>
              <a:off x="8743963" y="3357582"/>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3" name="Freeform 273"/>
            <p:cNvSpPr>
              <a:spLocks noEditPoints="1"/>
            </p:cNvSpPr>
            <p:nvPr/>
          </p:nvSpPr>
          <p:spPr bwMode="auto">
            <a:xfrm>
              <a:off x="8972564" y="225427"/>
              <a:ext cx="290514" cy="393702"/>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4" name="Freeform 274"/>
            <p:cNvSpPr>
              <a:spLocks noEditPoints="1"/>
            </p:cNvSpPr>
            <p:nvPr/>
          </p:nvSpPr>
          <p:spPr bwMode="auto">
            <a:xfrm>
              <a:off x="8936052" y="314328"/>
              <a:ext cx="128588" cy="214315"/>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5" name="Freeform 275"/>
            <p:cNvSpPr>
              <a:spLocks noEditPoints="1"/>
            </p:cNvSpPr>
            <p:nvPr/>
          </p:nvSpPr>
          <p:spPr bwMode="auto">
            <a:xfrm>
              <a:off x="8920176" y="190503"/>
              <a:ext cx="160338" cy="141289"/>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6" name="Freeform 276"/>
            <p:cNvSpPr>
              <a:spLocks noEditPoints="1"/>
            </p:cNvSpPr>
            <p:nvPr/>
          </p:nvSpPr>
          <p:spPr bwMode="auto">
            <a:xfrm>
              <a:off x="10090165" y="676280"/>
              <a:ext cx="307976" cy="192090"/>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7" name="Freeform 277"/>
            <p:cNvSpPr>
              <a:spLocks noEditPoints="1"/>
            </p:cNvSpPr>
            <p:nvPr/>
          </p:nvSpPr>
          <p:spPr bwMode="auto">
            <a:xfrm>
              <a:off x="10163191" y="806456"/>
              <a:ext cx="347663" cy="217489"/>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8" name="Freeform 278"/>
            <p:cNvSpPr>
              <a:spLocks noEditPoints="1"/>
            </p:cNvSpPr>
            <p:nvPr/>
          </p:nvSpPr>
          <p:spPr bwMode="auto">
            <a:xfrm>
              <a:off x="6756410" y="2667016"/>
              <a:ext cx="179388" cy="144464"/>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59" name="Freeform 279"/>
            <p:cNvSpPr>
              <a:spLocks noEditPoints="1"/>
            </p:cNvSpPr>
            <p:nvPr/>
          </p:nvSpPr>
          <p:spPr bwMode="auto">
            <a:xfrm>
              <a:off x="7064386" y="3757634"/>
              <a:ext cx="254001" cy="284164"/>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0" name="Freeform 280"/>
            <p:cNvSpPr>
              <a:spLocks noEditPoints="1"/>
            </p:cNvSpPr>
            <p:nvPr/>
          </p:nvSpPr>
          <p:spPr bwMode="auto">
            <a:xfrm>
              <a:off x="11010917" y="595317"/>
              <a:ext cx="266700" cy="130176"/>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1" name="Freeform 281"/>
            <p:cNvSpPr>
              <a:spLocks noEditPoints="1"/>
            </p:cNvSpPr>
            <p:nvPr/>
          </p:nvSpPr>
          <p:spPr bwMode="auto">
            <a:xfrm>
              <a:off x="11056955" y="539754"/>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2" name="Freeform 282"/>
            <p:cNvSpPr>
              <a:spLocks noEditPoints="1"/>
            </p:cNvSpPr>
            <p:nvPr/>
          </p:nvSpPr>
          <p:spPr bwMode="auto">
            <a:xfrm>
              <a:off x="11033142" y="500067"/>
              <a:ext cx="209551" cy="53976"/>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3" name="Freeform 283"/>
            <p:cNvSpPr>
              <a:spLocks noEditPoints="1"/>
            </p:cNvSpPr>
            <p:nvPr/>
          </p:nvSpPr>
          <p:spPr bwMode="auto">
            <a:xfrm>
              <a:off x="8285175" y="4302150"/>
              <a:ext cx="166688" cy="187326"/>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4" name="Freeform 284"/>
            <p:cNvSpPr>
              <a:spLocks noEditPoints="1"/>
            </p:cNvSpPr>
            <p:nvPr/>
          </p:nvSpPr>
          <p:spPr bwMode="auto">
            <a:xfrm>
              <a:off x="7699387" y="4202138"/>
              <a:ext cx="79375" cy="214315"/>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5" name="Freeform 286"/>
            <p:cNvSpPr>
              <a:spLocks noEditPoints="1"/>
            </p:cNvSpPr>
            <p:nvPr/>
          </p:nvSpPr>
          <p:spPr bwMode="auto">
            <a:xfrm>
              <a:off x="5037145" y="249240"/>
              <a:ext cx="452439" cy="454028"/>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6" name="Freeform 287"/>
            <p:cNvSpPr>
              <a:spLocks noEditPoints="1"/>
            </p:cNvSpPr>
            <p:nvPr/>
          </p:nvSpPr>
          <p:spPr bwMode="auto">
            <a:xfrm>
              <a:off x="5207008" y="417516"/>
              <a:ext cx="112714" cy="115889"/>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7" name="Freeform 290"/>
            <p:cNvSpPr>
              <a:spLocks noEditPoints="1"/>
            </p:cNvSpPr>
            <p:nvPr/>
          </p:nvSpPr>
          <p:spPr bwMode="auto">
            <a:xfrm>
              <a:off x="9898077" y="2517790"/>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8" name="Freeform 292"/>
            <p:cNvSpPr>
              <a:spLocks noEditPoints="1"/>
            </p:cNvSpPr>
            <p:nvPr/>
          </p:nvSpPr>
          <p:spPr bwMode="auto">
            <a:xfrm>
              <a:off x="4752982" y="101601"/>
              <a:ext cx="101600" cy="95251"/>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69" name="Freeform 293"/>
            <p:cNvSpPr>
              <a:spLocks noEditPoints="1"/>
            </p:cNvSpPr>
            <p:nvPr/>
          </p:nvSpPr>
          <p:spPr bwMode="auto">
            <a:xfrm>
              <a:off x="4822833" y="63501"/>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0" name="Freeform 294"/>
            <p:cNvSpPr>
              <a:spLocks noEditPoints="1"/>
            </p:cNvSpPr>
            <p:nvPr/>
          </p:nvSpPr>
          <p:spPr bwMode="auto">
            <a:xfrm>
              <a:off x="4910145" y="101601"/>
              <a:ext cx="103188" cy="95251"/>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1" name="Freeform 295"/>
            <p:cNvSpPr>
              <a:spLocks noEditPoints="1"/>
            </p:cNvSpPr>
            <p:nvPr/>
          </p:nvSpPr>
          <p:spPr bwMode="auto">
            <a:xfrm>
              <a:off x="4883158" y="63501"/>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2" name="Freeform 296"/>
            <p:cNvSpPr>
              <a:spLocks noEditPoints="1"/>
            </p:cNvSpPr>
            <p:nvPr/>
          </p:nvSpPr>
          <p:spPr bwMode="auto">
            <a:xfrm>
              <a:off x="4710120" y="196852"/>
              <a:ext cx="346075" cy="176214"/>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3" name="Freeform 297"/>
            <p:cNvSpPr>
              <a:spLocks noEditPoints="1"/>
            </p:cNvSpPr>
            <p:nvPr/>
          </p:nvSpPr>
          <p:spPr bwMode="auto">
            <a:xfrm>
              <a:off x="6918335" y="1589"/>
              <a:ext cx="400050" cy="247651"/>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4" name="Freeform 299"/>
            <p:cNvSpPr>
              <a:spLocks noEditPoints="1"/>
            </p:cNvSpPr>
            <p:nvPr/>
          </p:nvSpPr>
          <p:spPr bwMode="auto">
            <a:xfrm>
              <a:off x="7185036" y="142877"/>
              <a:ext cx="96838" cy="165101"/>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5" name="Freeform 300"/>
            <p:cNvSpPr>
              <a:spLocks/>
            </p:cNvSpPr>
            <p:nvPr/>
          </p:nvSpPr>
          <p:spPr bwMode="auto">
            <a:xfrm>
              <a:off x="10671190" y="1589"/>
              <a:ext cx="212726" cy="303214"/>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6" name="Freeform 301"/>
            <p:cNvSpPr>
              <a:spLocks noEditPoints="1"/>
            </p:cNvSpPr>
            <p:nvPr/>
          </p:nvSpPr>
          <p:spPr bwMode="auto">
            <a:xfrm>
              <a:off x="10885504" y="1589"/>
              <a:ext cx="242888" cy="303214"/>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7" name="Freeform 302"/>
            <p:cNvSpPr>
              <a:spLocks noEditPoints="1"/>
            </p:cNvSpPr>
            <p:nvPr/>
          </p:nvSpPr>
          <p:spPr bwMode="auto">
            <a:xfrm>
              <a:off x="9336102" y="1589"/>
              <a:ext cx="347663" cy="238126"/>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8" name="Freeform 303"/>
            <p:cNvSpPr>
              <a:spLocks noEditPoints="1"/>
            </p:cNvSpPr>
            <p:nvPr/>
          </p:nvSpPr>
          <p:spPr bwMode="auto">
            <a:xfrm>
              <a:off x="7913699" y="595317"/>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79" name="Freeform 304"/>
            <p:cNvSpPr>
              <a:spLocks noEditPoints="1"/>
            </p:cNvSpPr>
            <p:nvPr/>
          </p:nvSpPr>
          <p:spPr bwMode="auto">
            <a:xfrm>
              <a:off x="7950211" y="558804"/>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0" name="Freeform 305"/>
            <p:cNvSpPr>
              <a:spLocks noEditPoints="1"/>
            </p:cNvSpPr>
            <p:nvPr/>
          </p:nvSpPr>
          <p:spPr bwMode="auto">
            <a:xfrm>
              <a:off x="7923225" y="508004"/>
              <a:ext cx="30163" cy="31751"/>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1" name="Freeform 306"/>
            <p:cNvSpPr>
              <a:spLocks noEditPoints="1"/>
            </p:cNvSpPr>
            <p:nvPr/>
          </p:nvSpPr>
          <p:spPr bwMode="auto">
            <a:xfrm>
              <a:off x="7913699" y="430217"/>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2" name="Freeform 307"/>
            <p:cNvSpPr>
              <a:spLocks noEditPoints="1"/>
            </p:cNvSpPr>
            <p:nvPr/>
          </p:nvSpPr>
          <p:spPr bwMode="auto">
            <a:xfrm>
              <a:off x="7864487" y="271466"/>
              <a:ext cx="190501" cy="411166"/>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3" name="Freeform 308"/>
            <p:cNvSpPr>
              <a:spLocks noEditPoints="1"/>
            </p:cNvSpPr>
            <p:nvPr/>
          </p:nvSpPr>
          <p:spPr bwMode="auto">
            <a:xfrm>
              <a:off x="8104200" y="25401"/>
              <a:ext cx="315914" cy="352427"/>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4" name="Freeform 309"/>
            <p:cNvSpPr>
              <a:spLocks noEditPoints="1"/>
            </p:cNvSpPr>
            <p:nvPr/>
          </p:nvSpPr>
          <p:spPr bwMode="auto">
            <a:xfrm>
              <a:off x="7807336" y="1589"/>
              <a:ext cx="296864"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5" name="Freeform 310"/>
            <p:cNvSpPr>
              <a:spLocks noEditPoints="1"/>
            </p:cNvSpPr>
            <p:nvPr/>
          </p:nvSpPr>
          <p:spPr bwMode="auto">
            <a:xfrm>
              <a:off x="7807336" y="149227"/>
              <a:ext cx="269876" cy="31751"/>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6" name="Freeform 311"/>
            <p:cNvSpPr>
              <a:spLocks noEditPoints="1"/>
            </p:cNvSpPr>
            <p:nvPr/>
          </p:nvSpPr>
          <p:spPr bwMode="auto">
            <a:xfrm>
              <a:off x="10207640" y="185740"/>
              <a:ext cx="244475" cy="219076"/>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7" name="Freeform 312"/>
            <p:cNvSpPr>
              <a:spLocks noEditPoints="1"/>
            </p:cNvSpPr>
            <p:nvPr/>
          </p:nvSpPr>
          <p:spPr bwMode="auto">
            <a:xfrm>
              <a:off x="10269553" y="120652"/>
              <a:ext cx="66675" cy="73026"/>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8" name="Freeform 313"/>
            <p:cNvSpPr>
              <a:spLocks noEditPoints="1"/>
            </p:cNvSpPr>
            <p:nvPr/>
          </p:nvSpPr>
          <p:spPr bwMode="auto">
            <a:xfrm>
              <a:off x="9807589" y="1589"/>
              <a:ext cx="331789" cy="157164"/>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89" name="Freeform 314"/>
            <p:cNvSpPr>
              <a:spLocks/>
            </p:cNvSpPr>
            <p:nvPr/>
          </p:nvSpPr>
          <p:spPr bwMode="auto">
            <a:xfrm>
              <a:off x="9907603" y="1589"/>
              <a:ext cx="133351"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0" name="Freeform 315"/>
            <p:cNvSpPr>
              <a:spLocks/>
            </p:cNvSpPr>
            <p:nvPr/>
          </p:nvSpPr>
          <p:spPr bwMode="auto">
            <a:xfrm>
              <a:off x="4689482" y="1589"/>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1" name="Freeform 318"/>
            <p:cNvSpPr>
              <a:spLocks noEditPoints="1"/>
            </p:cNvSpPr>
            <p:nvPr/>
          </p:nvSpPr>
          <p:spPr bwMode="auto">
            <a:xfrm>
              <a:off x="6716724" y="46039"/>
              <a:ext cx="122238" cy="120651"/>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2" name="Freeform 319"/>
            <p:cNvSpPr>
              <a:spLocks/>
            </p:cNvSpPr>
            <p:nvPr/>
          </p:nvSpPr>
          <p:spPr bwMode="auto">
            <a:xfrm>
              <a:off x="9175764" y="1589"/>
              <a:ext cx="106363" cy="114301"/>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3" name="Freeform 320"/>
            <p:cNvSpPr>
              <a:spLocks/>
            </p:cNvSpPr>
            <p:nvPr/>
          </p:nvSpPr>
          <p:spPr bwMode="auto">
            <a:xfrm>
              <a:off x="8983677" y="1589"/>
              <a:ext cx="98425" cy="161926"/>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4" name="Freeform 321"/>
            <p:cNvSpPr>
              <a:spLocks noEditPoints="1"/>
            </p:cNvSpPr>
            <p:nvPr/>
          </p:nvSpPr>
          <p:spPr bwMode="auto">
            <a:xfrm>
              <a:off x="8904302" y="1589"/>
              <a:ext cx="101600" cy="114301"/>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5" name="Freeform 322"/>
            <p:cNvSpPr>
              <a:spLocks/>
            </p:cNvSpPr>
            <p:nvPr/>
          </p:nvSpPr>
          <p:spPr bwMode="auto">
            <a:xfrm>
              <a:off x="9102739" y="1589"/>
              <a:ext cx="96838" cy="161926"/>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6" name="Freeform 323"/>
            <p:cNvSpPr>
              <a:spLocks/>
            </p:cNvSpPr>
            <p:nvPr/>
          </p:nvSpPr>
          <p:spPr bwMode="auto">
            <a:xfrm>
              <a:off x="10261616" y="1589"/>
              <a:ext cx="174626"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7" name="Freeform 324"/>
            <p:cNvSpPr>
              <a:spLocks/>
            </p:cNvSpPr>
            <p:nvPr/>
          </p:nvSpPr>
          <p:spPr bwMode="auto">
            <a:xfrm>
              <a:off x="10445766" y="1589"/>
              <a:ext cx="173039"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8" name="Freeform 325"/>
            <p:cNvSpPr>
              <a:spLocks noEditPoints="1"/>
            </p:cNvSpPr>
            <p:nvPr/>
          </p:nvSpPr>
          <p:spPr bwMode="auto">
            <a:xfrm>
              <a:off x="8020063" y="4727602"/>
              <a:ext cx="142875" cy="134939"/>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499" name="Freeform 326"/>
            <p:cNvSpPr>
              <a:spLocks noEditPoints="1"/>
            </p:cNvSpPr>
            <p:nvPr/>
          </p:nvSpPr>
          <p:spPr bwMode="auto">
            <a:xfrm>
              <a:off x="8056576" y="4697441"/>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0" name="Freeform 328"/>
            <p:cNvSpPr>
              <a:spLocks noEditPoints="1"/>
            </p:cNvSpPr>
            <p:nvPr/>
          </p:nvSpPr>
          <p:spPr bwMode="auto">
            <a:xfrm>
              <a:off x="8191512" y="3829073"/>
              <a:ext cx="58738" cy="95251"/>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1" name="Freeform 329"/>
            <p:cNvSpPr>
              <a:spLocks noEditPoints="1"/>
            </p:cNvSpPr>
            <p:nvPr/>
          </p:nvSpPr>
          <p:spPr bwMode="auto">
            <a:xfrm>
              <a:off x="8321688" y="3829073"/>
              <a:ext cx="55563" cy="95251"/>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2" name="Freeform 330"/>
            <p:cNvSpPr>
              <a:spLocks noEditPoints="1"/>
            </p:cNvSpPr>
            <p:nvPr/>
          </p:nvSpPr>
          <p:spPr bwMode="auto">
            <a:xfrm>
              <a:off x="7439037" y="1768486"/>
              <a:ext cx="196850" cy="219076"/>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3" name="Freeform 331"/>
            <p:cNvSpPr>
              <a:spLocks noEditPoints="1"/>
            </p:cNvSpPr>
            <p:nvPr/>
          </p:nvSpPr>
          <p:spPr bwMode="auto">
            <a:xfrm>
              <a:off x="8035938" y="4468839"/>
              <a:ext cx="58738" cy="53976"/>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4" name="Freeform 332"/>
            <p:cNvSpPr>
              <a:spLocks noEditPoints="1"/>
            </p:cNvSpPr>
            <p:nvPr/>
          </p:nvSpPr>
          <p:spPr bwMode="auto">
            <a:xfrm>
              <a:off x="8072450" y="4448201"/>
              <a:ext cx="36513" cy="36514"/>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5" name="Freeform 333"/>
            <p:cNvSpPr>
              <a:spLocks noEditPoints="1"/>
            </p:cNvSpPr>
            <p:nvPr/>
          </p:nvSpPr>
          <p:spPr bwMode="auto">
            <a:xfrm>
              <a:off x="8116901" y="4468839"/>
              <a:ext cx="58738" cy="53976"/>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6" name="Freeform 334"/>
            <p:cNvSpPr>
              <a:spLocks noEditPoints="1"/>
            </p:cNvSpPr>
            <p:nvPr/>
          </p:nvSpPr>
          <p:spPr bwMode="auto">
            <a:xfrm>
              <a:off x="8104201" y="4448201"/>
              <a:ext cx="36513" cy="36514"/>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7" name="Freeform 335"/>
            <p:cNvSpPr>
              <a:spLocks noEditPoints="1"/>
            </p:cNvSpPr>
            <p:nvPr/>
          </p:nvSpPr>
          <p:spPr bwMode="auto">
            <a:xfrm>
              <a:off x="8013713" y="4519640"/>
              <a:ext cx="185738" cy="96839"/>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8" name="Freeform 339"/>
            <p:cNvSpPr>
              <a:spLocks noEditPoints="1"/>
            </p:cNvSpPr>
            <p:nvPr/>
          </p:nvSpPr>
          <p:spPr bwMode="auto">
            <a:xfrm>
              <a:off x="7164400" y="996956"/>
              <a:ext cx="82550" cy="139701"/>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09" name="Freeform 340"/>
            <p:cNvSpPr>
              <a:spLocks noEditPoints="1"/>
            </p:cNvSpPr>
            <p:nvPr/>
          </p:nvSpPr>
          <p:spPr bwMode="auto">
            <a:xfrm>
              <a:off x="6989773" y="996957"/>
              <a:ext cx="80963" cy="139701"/>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0" name="Freeform 342"/>
            <p:cNvSpPr>
              <a:spLocks noEditPoints="1"/>
            </p:cNvSpPr>
            <p:nvPr/>
          </p:nvSpPr>
          <p:spPr bwMode="auto">
            <a:xfrm>
              <a:off x="10388612" y="1665297"/>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1" name="Freeform 343"/>
            <p:cNvSpPr>
              <a:spLocks noEditPoints="1"/>
            </p:cNvSpPr>
            <p:nvPr/>
          </p:nvSpPr>
          <p:spPr bwMode="auto">
            <a:xfrm>
              <a:off x="10164776" y="184944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2" name="Freeform 344"/>
            <p:cNvSpPr>
              <a:spLocks noEditPoints="1"/>
            </p:cNvSpPr>
            <p:nvPr/>
          </p:nvSpPr>
          <p:spPr bwMode="auto">
            <a:xfrm>
              <a:off x="10198113" y="1830393"/>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3" name="Freeform 345"/>
            <p:cNvSpPr>
              <a:spLocks noEditPoints="1"/>
            </p:cNvSpPr>
            <p:nvPr/>
          </p:nvSpPr>
          <p:spPr bwMode="auto">
            <a:xfrm>
              <a:off x="10239388" y="1849443"/>
              <a:ext cx="52389"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4" name="Freeform 346"/>
            <p:cNvSpPr>
              <a:spLocks noEditPoints="1"/>
            </p:cNvSpPr>
            <p:nvPr/>
          </p:nvSpPr>
          <p:spPr bwMode="auto">
            <a:xfrm>
              <a:off x="10226687" y="1830397"/>
              <a:ext cx="31751"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sp>
          <p:nvSpPr>
            <p:cNvPr id="1515" name="Freeform 347"/>
            <p:cNvSpPr>
              <a:spLocks noEditPoints="1"/>
            </p:cNvSpPr>
            <p:nvPr/>
          </p:nvSpPr>
          <p:spPr bwMode="auto">
            <a:xfrm>
              <a:off x="10147300" y="1892299"/>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defTabSz="685754" eaLnBrk="1" fontAlgn="auto" hangingPunct="1">
                <a:spcBef>
                  <a:spcPts val="0"/>
                </a:spcBef>
                <a:spcAft>
                  <a:spcPts val="0"/>
                </a:spcAft>
                <a:defRPr/>
              </a:pPr>
              <a:endParaRPr lang="id-ID" sz="1013">
                <a:latin typeface="+mn-lt"/>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600"/>
                                        <p:tgtEl>
                                          <p:spTgt spid="3"/>
                                        </p:tgtEl>
                                      </p:cBhvr>
                                    </p:animEffect>
                                  </p:childTnLst>
                                </p:cTn>
                              </p:par>
                              <p:par>
                                <p:cTn id="8" presetID="35" presetClass="path" presetSubtype="0" decel="100000" fill="hold" grpId="1" nodeType="withEffect">
                                  <p:stCondLst>
                                    <p:cond delay="0"/>
                                  </p:stCondLst>
                                  <p:childTnLst>
                                    <p:animMotion origin="layout" path="M -0.05552 0.00023 L -3.51034E-6 0.00023 " pathEditMode="relative" rAng="0" ptsTypes="AA">
                                      <p:cBhvr>
                                        <p:cTn id="9" dur="800" fill="hold"/>
                                        <p:tgtEl>
                                          <p:spTgt spid="3"/>
                                        </p:tgtEl>
                                        <p:attrNameLst>
                                          <p:attrName>ppt_x</p:attrName>
                                          <p:attrName>ppt_y</p:attrName>
                                        </p:attrNameLst>
                                      </p:cBhvr>
                                      <p:rCtr x="2770" y="0"/>
                                    </p:animMotion>
                                  </p:childTnLst>
                                </p:cTn>
                              </p:par>
                            </p:childTnLst>
                          </p:cTn>
                        </p:par>
                        <p:par>
                          <p:cTn id="10" fill="hold" nodeType="afterGroup">
                            <p:stCondLst>
                              <p:cond delay="800"/>
                            </p:stCondLst>
                            <p:childTnLst>
                              <p:par>
                                <p:cTn id="11" presetID="22" presetClass="entr" presetSubtype="8" fill="hold" grpId="0" nodeType="after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wipe(left)">
                                      <p:cBhvr>
                                        <p:cTn id="13" dur="500"/>
                                        <p:tgtEl>
                                          <p:spTgt spid="4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6" presetClass="entr" presetSubtype="0" fill="hold" grpId="0" nodeType="clickEffect">
                                  <p:stCondLst>
                                    <p:cond delay="0"/>
                                  </p:stCondLst>
                                  <p:iterate type="lt">
                                    <p:tmPct val="15000"/>
                                  </p:iterate>
                                  <p:childTnLst>
                                    <p:set>
                                      <p:cBhvr>
                                        <p:cTn id="17" dur="1" fill="hold">
                                          <p:stCondLst>
                                            <p:cond delay="0"/>
                                          </p:stCondLst>
                                        </p:cTn>
                                        <p:tgtEl>
                                          <p:spTgt spid="76"/>
                                        </p:tgtEl>
                                        <p:attrNameLst>
                                          <p:attrName>style.visibility</p:attrName>
                                        </p:attrNameLst>
                                      </p:cBhvr>
                                      <p:to>
                                        <p:strVal val="visible"/>
                                      </p:to>
                                    </p:set>
                                    <p:anim by="(-#ppt_w*2)" calcmode="lin" valueType="num">
                                      <p:cBhvr rctx="PPT">
                                        <p:cTn id="18" dur="500" autoRev="1" fill="hold">
                                          <p:stCondLst>
                                            <p:cond delay="0"/>
                                          </p:stCondLst>
                                        </p:cTn>
                                        <p:tgtEl>
                                          <p:spTgt spid="76"/>
                                        </p:tgtEl>
                                        <p:attrNameLst>
                                          <p:attrName>ppt_w</p:attrName>
                                        </p:attrNameLst>
                                      </p:cBhvr>
                                    </p:anim>
                                    <p:anim by="(#ppt_w*0.50)" calcmode="lin" valueType="num">
                                      <p:cBhvr>
                                        <p:cTn id="19" dur="500" decel="50000" autoRev="1" fill="hold">
                                          <p:stCondLst>
                                            <p:cond delay="0"/>
                                          </p:stCondLst>
                                        </p:cTn>
                                        <p:tgtEl>
                                          <p:spTgt spid="76"/>
                                        </p:tgtEl>
                                        <p:attrNameLst>
                                          <p:attrName>ppt_x</p:attrName>
                                        </p:attrNameLst>
                                      </p:cBhvr>
                                    </p:anim>
                                    <p:anim from="(-#ppt_h/2)" to="(#ppt_y)" calcmode="lin" valueType="num">
                                      <p:cBhvr>
                                        <p:cTn id="20" dur="1000" fill="hold">
                                          <p:stCondLst>
                                            <p:cond delay="0"/>
                                          </p:stCondLst>
                                        </p:cTn>
                                        <p:tgtEl>
                                          <p:spTgt spid="76"/>
                                        </p:tgtEl>
                                        <p:attrNameLst>
                                          <p:attrName>ppt_y</p:attrName>
                                        </p:attrNameLst>
                                      </p:cBhvr>
                                    </p:anim>
                                    <p:animRot by="21600000">
                                      <p:cBhvr>
                                        <p:cTn id="21" dur="1000" fill="hold">
                                          <p:stCondLst>
                                            <p:cond delay="0"/>
                                          </p:stCondLst>
                                        </p:cTn>
                                        <p:tgtEl>
                                          <p:spTgt spid="76"/>
                                        </p:tgtEl>
                                        <p:attrNameLst>
                                          <p:attrName>r</p:attrName>
                                        </p:attrNameLst>
                                      </p:cBhvr>
                                    </p:animRot>
                                  </p:childTnLst>
                                </p:cTn>
                              </p:par>
                            </p:childTnLst>
                          </p:cTn>
                        </p:par>
                        <p:par>
                          <p:cTn id="22" fill="hold" nodeType="afterGroup">
                            <p:stCondLst>
                              <p:cond delay="2050"/>
                            </p:stCondLst>
                            <p:childTnLst>
                              <p:par>
                                <p:cTn id="23" presetID="2" presetClass="entr" presetSubtype="4" decel="100000" fill="hold"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ppt_x"/>
                                          </p:val>
                                        </p:tav>
                                        <p:tav tm="100000">
                                          <p:val>
                                            <p:strVal val="#ppt_x"/>
                                          </p:val>
                                        </p:tav>
                                      </p:tavLst>
                                    </p:anim>
                                    <p:anim calcmode="lin" valueType="num">
                                      <p:cBhvr additive="base">
                                        <p:cTn id="26" dur="500" fill="hold"/>
                                        <p:tgtEl>
                                          <p:spTgt spid="52"/>
                                        </p:tgtEl>
                                        <p:attrNameLst>
                                          <p:attrName>ppt_y</p:attrName>
                                        </p:attrNameLst>
                                      </p:cBhvr>
                                      <p:tavLst>
                                        <p:tav tm="0">
                                          <p:val>
                                            <p:strVal val="1+#ppt_h/2"/>
                                          </p:val>
                                        </p:tav>
                                        <p:tav tm="100000">
                                          <p:val>
                                            <p:strVal val="#ppt_y"/>
                                          </p:val>
                                        </p:tav>
                                      </p:tavLst>
                                    </p:anim>
                                  </p:childTnLst>
                                </p:cTn>
                              </p:par>
                              <p:par>
                                <p:cTn id="27" presetID="2" presetClass="entr" presetSubtype="4" decel="100000" fill="hold" nodeType="withEffect">
                                  <p:stCondLst>
                                    <p:cond delay="15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par>
                                <p:cTn id="31" presetID="2" presetClass="entr" presetSubtype="4" decel="100000" fill="hold" nodeType="withEffect">
                                  <p:stCondLst>
                                    <p:cond delay="300"/>
                                  </p:stCondLst>
                                  <p:childTnLst>
                                    <p:set>
                                      <p:cBhvr>
                                        <p:cTn id="32" dur="1" fill="hold">
                                          <p:stCondLst>
                                            <p:cond delay="0"/>
                                          </p:stCondLst>
                                        </p:cTn>
                                        <p:tgtEl>
                                          <p:spTgt spid="1304"/>
                                        </p:tgtEl>
                                        <p:attrNameLst>
                                          <p:attrName>style.visibility</p:attrName>
                                        </p:attrNameLst>
                                      </p:cBhvr>
                                      <p:to>
                                        <p:strVal val="visible"/>
                                      </p:to>
                                    </p:set>
                                    <p:anim calcmode="lin" valueType="num">
                                      <p:cBhvr additive="base">
                                        <p:cTn id="33" dur="500" fill="hold"/>
                                        <p:tgtEl>
                                          <p:spTgt spid="1304"/>
                                        </p:tgtEl>
                                        <p:attrNameLst>
                                          <p:attrName>ppt_x</p:attrName>
                                        </p:attrNameLst>
                                      </p:cBhvr>
                                      <p:tavLst>
                                        <p:tav tm="0">
                                          <p:val>
                                            <p:strVal val="#ppt_x"/>
                                          </p:val>
                                        </p:tav>
                                        <p:tav tm="100000">
                                          <p:val>
                                            <p:strVal val="#ppt_x"/>
                                          </p:val>
                                        </p:tav>
                                      </p:tavLst>
                                    </p:anim>
                                    <p:anim calcmode="lin" valueType="num">
                                      <p:cBhvr additive="base">
                                        <p:cTn id="34" dur="500" fill="hold"/>
                                        <p:tgtEl>
                                          <p:spTgt spid="1304"/>
                                        </p:tgtEl>
                                        <p:attrNameLst>
                                          <p:attrName>ppt_y</p:attrName>
                                        </p:attrNameLst>
                                      </p:cBhvr>
                                      <p:tavLst>
                                        <p:tav tm="0">
                                          <p:val>
                                            <p:strVal val="1+#ppt_h/2"/>
                                          </p:val>
                                        </p:tav>
                                        <p:tav tm="100000">
                                          <p:val>
                                            <p:strVal val="#ppt_y"/>
                                          </p:val>
                                        </p:tav>
                                      </p:tavLst>
                                    </p:anim>
                                  </p:childTnLst>
                                </p:cTn>
                              </p:par>
                              <p:par>
                                <p:cTn id="35" presetID="2" presetClass="entr" presetSubtype="4" decel="100000" fill="hold" nodeType="withEffect">
                                  <p:stCondLst>
                                    <p:cond delay="45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ppt_x"/>
                                          </p:val>
                                        </p:tav>
                                        <p:tav tm="100000">
                                          <p:val>
                                            <p:strVal val="#ppt_x"/>
                                          </p:val>
                                        </p:tav>
                                      </p:tavLst>
                                    </p:anim>
                                    <p:anim calcmode="lin" valueType="num">
                                      <p:cBhvr additive="base">
                                        <p:cTn id="38" dur="500" fill="hold"/>
                                        <p:tgtEl>
                                          <p:spTgt spid="51"/>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60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ppt_x"/>
                                          </p:val>
                                        </p:tav>
                                        <p:tav tm="100000">
                                          <p:val>
                                            <p:strVal val="#ppt_x"/>
                                          </p:val>
                                        </p:tav>
                                      </p:tavLst>
                                    </p:anim>
                                    <p:anim calcmode="lin" valueType="num">
                                      <p:cBhvr additive="base">
                                        <p:cTn id="42" dur="500" fill="hold"/>
                                        <p:tgtEl>
                                          <p:spTgt spid="50"/>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750"/>
                                  </p:stCondLst>
                                  <p:childTnLst>
                                    <p:set>
                                      <p:cBhvr>
                                        <p:cTn id="44" dur="1" fill="hold">
                                          <p:stCondLst>
                                            <p:cond delay="0"/>
                                          </p:stCondLst>
                                        </p:cTn>
                                        <p:tgtEl>
                                          <p:spTgt spid="49"/>
                                        </p:tgtEl>
                                        <p:attrNameLst>
                                          <p:attrName>style.visibility</p:attrName>
                                        </p:attrNameLst>
                                      </p:cBhvr>
                                      <p:to>
                                        <p:strVal val="visible"/>
                                      </p:to>
                                    </p:set>
                                    <p:anim calcmode="lin" valueType="num">
                                      <p:cBhvr additive="base">
                                        <p:cTn id="45" dur="500" fill="hold"/>
                                        <p:tgtEl>
                                          <p:spTgt spid="49"/>
                                        </p:tgtEl>
                                        <p:attrNameLst>
                                          <p:attrName>ppt_x</p:attrName>
                                        </p:attrNameLst>
                                      </p:cBhvr>
                                      <p:tavLst>
                                        <p:tav tm="0">
                                          <p:val>
                                            <p:strVal val="#ppt_x"/>
                                          </p:val>
                                        </p:tav>
                                        <p:tav tm="100000">
                                          <p:val>
                                            <p:strVal val="#ppt_x"/>
                                          </p:val>
                                        </p:tav>
                                      </p:tavLst>
                                    </p:anim>
                                    <p:anim calcmode="lin" valueType="num">
                                      <p:cBhvr additive="base">
                                        <p:cTn id="46" dur="500" fill="hold"/>
                                        <p:tgtEl>
                                          <p:spTgt spid="49"/>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3300"/>
                            </p:stCondLst>
                            <p:childTnLst>
                              <p:par>
                                <p:cTn id="48" presetID="26" presetClass="emph" presetSubtype="0" fill="hold" nodeType="afterEffect">
                                  <p:stCondLst>
                                    <p:cond delay="0"/>
                                  </p:stCondLst>
                                  <p:childTnLst>
                                    <p:animEffect transition="out" filter="fade">
                                      <p:cBhvr>
                                        <p:cTn id="49" dur="500" tmFilter="0, 0; .2, .5; .8, .5; 1, 0"/>
                                        <p:tgtEl>
                                          <p:spTgt spid="52"/>
                                        </p:tgtEl>
                                      </p:cBhvr>
                                    </p:animEffect>
                                    <p:animScale>
                                      <p:cBhvr>
                                        <p:cTn id="50" dur="250" autoRev="1" fill="hold"/>
                                        <p:tgtEl>
                                          <p:spTgt spid="52"/>
                                        </p:tgtEl>
                                      </p:cBhvr>
                                      <p:by x="105000" y="105000"/>
                                    </p:animScale>
                                  </p:childTnLst>
                                </p:cTn>
                              </p:par>
                              <p:par>
                                <p:cTn id="51" presetID="26" presetClass="emph" presetSubtype="0" fill="hold" nodeType="withEffect">
                                  <p:stCondLst>
                                    <p:cond delay="100"/>
                                  </p:stCondLst>
                                  <p:childTnLst>
                                    <p:animEffect transition="out" filter="fade">
                                      <p:cBhvr>
                                        <p:cTn id="52" dur="500" tmFilter="0, 0; .2, .5; .8, .5; 1, 0"/>
                                        <p:tgtEl>
                                          <p:spTgt spid="53"/>
                                        </p:tgtEl>
                                      </p:cBhvr>
                                    </p:animEffect>
                                    <p:animScale>
                                      <p:cBhvr>
                                        <p:cTn id="53" dur="250" autoRev="1" fill="hold"/>
                                        <p:tgtEl>
                                          <p:spTgt spid="53"/>
                                        </p:tgtEl>
                                      </p:cBhvr>
                                      <p:by x="105000" y="105000"/>
                                    </p:animScale>
                                  </p:childTnLst>
                                </p:cTn>
                              </p:par>
                              <p:par>
                                <p:cTn id="54" presetID="26" presetClass="emph" presetSubtype="0" fill="hold" nodeType="withEffect">
                                  <p:stCondLst>
                                    <p:cond delay="200"/>
                                  </p:stCondLst>
                                  <p:childTnLst>
                                    <p:animEffect transition="out" filter="fade">
                                      <p:cBhvr>
                                        <p:cTn id="55" dur="500" tmFilter="0, 0; .2, .5; .8, .5; 1, 0"/>
                                        <p:tgtEl>
                                          <p:spTgt spid="1304"/>
                                        </p:tgtEl>
                                      </p:cBhvr>
                                    </p:animEffect>
                                    <p:animScale>
                                      <p:cBhvr>
                                        <p:cTn id="56" dur="250" autoRev="1" fill="hold"/>
                                        <p:tgtEl>
                                          <p:spTgt spid="1304"/>
                                        </p:tgtEl>
                                      </p:cBhvr>
                                      <p:by x="105000" y="105000"/>
                                    </p:animScale>
                                  </p:childTnLst>
                                </p:cTn>
                              </p:par>
                              <p:par>
                                <p:cTn id="57" presetID="26" presetClass="emph" presetSubtype="0" fill="hold" nodeType="withEffect">
                                  <p:stCondLst>
                                    <p:cond delay="300"/>
                                  </p:stCondLst>
                                  <p:childTnLst>
                                    <p:animEffect transition="out" filter="fade">
                                      <p:cBhvr>
                                        <p:cTn id="58" dur="500" tmFilter="0, 0; .2, .5; .8, .5; 1, 0"/>
                                        <p:tgtEl>
                                          <p:spTgt spid="51"/>
                                        </p:tgtEl>
                                      </p:cBhvr>
                                    </p:animEffect>
                                    <p:animScale>
                                      <p:cBhvr>
                                        <p:cTn id="59" dur="250" autoRev="1" fill="hold"/>
                                        <p:tgtEl>
                                          <p:spTgt spid="51"/>
                                        </p:tgtEl>
                                      </p:cBhvr>
                                      <p:by x="105000" y="105000"/>
                                    </p:animScale>
                                  </p:childTnLst>
                                </p:cTn>
                              </p:par>
                              <p:par>
                                <p:cTn id="60" presetID="26" presetClass="emph" presetSubtype="0" fill="hold" nodeType="withEffect">
                                  <p:stCondLst>
                                    <p:cond delay="400"/>
                                  </p:stCondLst>
                                  <p:childTnLst>
                                    <p:animEffect transition="out" filter="fade">
                                      <p:cBhvr>
                                        <p:cTn id="61" dur="500" tmFilter="0, 0; .2, .5; .8, .5; 1, 0"/>
                                        <p:tgtEl>
                                          <p:spTgt spid="50"/>
                                        </p:tgtEl>
                                      </p:cBhvr>
                                    </p:animEffect>
                                    <p:animScale>
                                      <p:cBhvr>
                                        <p:cTn id="62" dur="250" autoRev="1" fill="hold"/>
                                        <p:tgtEl>
                                          <p:spTgt spid="50"/>
                                        </p:tgtEl>
                                      </p:cBhvr>
                                      <p:by x="105000" y="105000"/>
                                    </p:animScale>
                                  </p:childTnLst>
                                </p:cTn>
                              </p:par>
                              <p:par>
                                <p:cTn id="63" presetID="26" presetClass="emph" presetSubtype="0" fill="hold" nodeType="withEffect">
                                  <p:stCondLst>
                                    <p:cond delay="500"/>
                                  </p:stCondLst>
                                  <p:childTnLst>
                                    <p:animEffect transition="out" filter="fade">
                                      <p:cBhvr>
                                        <p:cTn id="64" dur="500" tmFilter="0, 0; .2, .5; .8, .5; 1, 0"/>
                                        <p:tgtEl>
                                          <p:spTgt spid="49"/>
                                        </p:tgtEl>
                                      </p:cBhvr>
                                    </p:animEffect>
                                    <p:animScale>
                                      <p:cBhvr>
                                        <p:cTn id="65" dur="250" autoRev="1" fill="hold"/>
                                        <p:tgtEl>
                                          <p:spTgt spid="49"/>
                                        </p:tgtEl>
                                      </p:cBhvr>
                                      <p:by x="105000" y="105000"/>
                                    </p:animScale>
                                  </p:childTnLst>
                                </p:cTn>
                              </p:par>
                            </p:childTnLst>
                          </p:cTn>
                        </p:par>
                        <p:par>
                          <p:cTn id="66" fill="hold" nodeType="afterGroup">
                            <p:stCondLst>
                              <p:cond delay="4300"/>
                            </p:stCondLst>
                            <p:childTnLst>
                              <p:par>
                                <p:cTn id="67" presetID="10" presetClass="entr" presetSubtype="0" fill="hold" nodeType="afterEffect">
                                  <p:stCondLst>
                                    <p:cond delay="0"/>
                                  </p:stCondLst>
                                  <p:childTnLst>
                                    <p:set>
                                      <p:cBhvr>
                                        <p:cTn id="68" dur="1" fill="hold">
                                          <p:stCondLst>
                                            <p:cond delay="0"/>
                                          </p:stCondLst>
                                        </p:cTn>
                                        <p:tgtEl>
                                          <p:spTgt spid="1293"/>
                                        </p:tgtEl>
                                        <p:attrNameLst>
                                          <p:attrName>style.visibility</p:attrName>
                                        </p:attrNameLst>
                                      </p:cBhvr>
                                      <p:to>
                                        <p:strVal val="visible"/>
                                      </p:to>
                                    </p:set>
                                    <p:animEffect transition="in" filter="fade">
                                      <p:cBhvr>
                                        <p:cTn id="69" dur="600"/>
                                        <p:tgtEl>
                                          <p:spTgt spid="1293"/>
                                        </p:tgtEl>
                                      </p:cBhvr>
                                    </p:animEffect>
                                  </p:childTnLst>
                                </p:cTn>
                              </p:par>
                              <p:par>
                                <p:cTn id="70" presetID="35" presetClass="path" presetSubtype="0" decel="100000" fill="hold" nodeType="withEffect">
                                  <p:stCondLst>
                                    <p:cond delay="0"/>
                                  </p:stCondLst>
                                  <p:childTnLst>
                                    <p:animMotion origin="layout" path="M -0.05552 0.00023 L -3.51034E-6 0.00023 " pathEditMode="relative" rAng="0" ptsTypes="AA">
                                      <p:cBhvr>
                                        <p:cTn id="71" dur="800" fill="hold"/>
                                        <p:tgtEl>
                                          <p:spTgt spid="1293"/>
                                        </p:tgtEl>
                                        <p:attrNameLst>
                                          <p:attrName>ppt_x</p:attrName>
                                          <p:attrName>ppt_y</p:attrName>
                                        </p:attrNameLst>
                                      </p:cBhvr>
                                      <p:rCtr x="277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3" grpId="0"/>
      <p:bldP spid="3" grpId="1"/>
      <p:bldP spid="46"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352" name="Freeform 5"/>
          <p:cNvSpPr>
            <a:spLocks/>
          </p:cNvSpPr>
          <p:nvPr/>
        </p:nvSpPr>
        <p:spPr bwMode="auto">
          <a:xfrm>
            <a:off x="922338" y="1316038"/>
            <a:ext cx="301625" cy="300037"/>
          </a:xfrm>
          <a:custGeom>
            <a:avLst/>
            <a:gdLst>
              <a:gd name="T0" fmla="*/ 101 w 117"/>
              <a:gd name="T1" fmla="*/ 42 h 117"/>
              <a:gd name="T2" fmla="*/ 101 w 117"/>
              <a:gd name="T3" fmla="*/ 5 h 117"/>
              <a:gd name="T4" fmla="*/ 80 w 117"/>
              <a:gd name="T5" fmla="*/ 5 h 117"/>
              <a:gd name="T6" fmla="*/ 80 w 117"/>
              <a:gd name="T7" fmla="*/ 21 h 117"/>
              <a:gd name="T8" fmla="*/ 58 w 117"/>
              <a:gd name="T9" fmla="*/ 0 h 117"/>
              <a:gd name="T10" fmla="*/ 0 w 117"/>
              <a:gd name="T11" fmla="*/ 58 h 117"/>
              <a:gd name="T12" fmla="*/ 10 w 117"/>
              <a:gd name="T13" fmla="*/ 58 h 117"/>
              <a:gd name="T14" fmla="*/ 10 w 117"/>
              <a:gd name="T15" fmla="*/ 117 h 117"/>
              <a:gd name="T16" fmla="*/ 42 w 117"/>
              <a:gd name="T17" fmla="*/ 117 h 117"/>
              <a:gd name="T18" fmla="*/ 42 w 117"/>
              <a:gd name="T19" fmla="*/ 69 h 117"/>
              <a:gd name="T20" fmla="*/ 74 w 117"/>
              <a:gd name="T21" fmla="*/ 69 h 117"/>
              <a:gd name="T22" fmla="*/ 74 w 117"/>
              <a:gd name="T23" fmla="*/ 117 h 117"/>
              <a:gd name="T24" fmla="*/ 106 w 117"/>
              <a:gd name="T25" fmla="*/ 117 h 117"/>
              <a:gd name="T26" fmla="*/ 106 w 117"/>
              <a:gd name="T27" fmla="*/ 58 h 117"/>
              <a:gd name="T28" fmla="*/ 117 w 117"/>
              <a:gd name="T29" fmla="*/ 58 h 117"/>
              <a:gd name="T30" fmla="*/ 101 w 117"/>
              <a:gd name="T31" fmla="*/ 4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3" name="Rectangle 6"/>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Rectangle 7"/>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Rectangle 8"/>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Rectangle 9"/>
          <p:cNvSpPr>
            <a:spLocks noChangeArrowheads="1"/>
          </p:cNvSpPr>
          <p:nvPr/>
        </p:nvSpPr>
        <p:spPr bwMode="auto">
          <a:xfrm>
            <a:off x="1046163" y="1504950"/>
            <a:ext cx="53975" cy="1111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10"/>
          <p:cNvSpPr>
            <a:spLocks/>
          </p:cNvSpPr>
          <p:nvPr/>
        </p:nvSpPr>
        <p:spPr bwMode="auto">
          <a:xfrm>
            <a:off x="1582738" y="4351338"/>
            <a:ext cx="336550" cy="336550"/>
          </a:xfrm>
          <a:custGeom>
            <a:avLst/>
            <a:gdLst>
              <a:gd name="T0" fmla="*/ 114 w 131"/>
              <a:gd name="T1" fmla="*/ 48 h 131"/>
              <a:gd name="T2" fmla="*/ 114 w 131"/>
              <a:gd name="T3" fmla="*/ 6 h 131"/>
              <a:gd name="T4" fmla="*/ 90 w 131"/>
              <a:gd name="T5" fmla="*/ 6 h 131"/>
              <a:gd name="T6" fmla="*/ 90 w 131"/>
              <a:gd name="T7" fmla="*/ 24 h 131"/>
              <a:gd name="T8" fmla="*/ 66 w 131"/>
              <a:gd name="T9" fmla="*/ 0 h 131"/>
              <a:gd name="T10" fmla="*/ 0 w 131"/>
              <a:gd name="T11" fmla="*/ 66 h 131"/>
              <a:gd name="T12" fmla="*/ 12 w 131"/>
              <a:gd name="T13" fmla="*/ 66 h 131"/>
              <a:gd name="T14" fmla="*/ 12 w 131"/>
              <a:gd name="T15" fmla="*/ 131 h 131"/>
              <a:gd name="T16" fmla="*/ 48 w 131"/>
              <a:gd name="T17" fmla="*/ 131 h 131"/>
              <a:gd name="T18" fmla="*/ 48 w 131"/>
              <a:gd name="T19" fmla="*/ 78 h 131"/>
              <a:gd name="T20" fmla="*/ 83 w 131"/>
              <a:gd name="T21" fmla="*/ 78 h 131"/>
              <a:gd name="T22" fmla="*/ 83 w 131"/>
              <a:gd name="T23" fmla="*/ 131 h 131"/>
              <a:gd name="T24" fmla="*/ 120 w 131"/>
              <a:gd name="T25" fmla="*/ 131 h 131"/>
              <a:gd name="T26" fmla="*/ 120 w 131"/>
              <a:gd name="T27" fmla="*/ 66 h 131"/>
              <a:gd name="T28" fmla="*/ 131 w 131"/>
              <a:gd name="T29" fmla="*/ 66 h 131"/>
              <a:gd name="T30" fmla="*/ 114 w 131"/>
              <a:gd name="T31" fmla="*/ 4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Rectangle 11"/>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Rectangle 12"/>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Rectangle 13"/>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Rectangle 14"/>
          <p:cNvSpPr>
            <a:spLocks noChangeArrowheads="1"/>
          </p:cNvSpPr>
          <p:nvPr/>
        </p:nvSpPr>
        <p:spPr bwMode="auto">
          <a:xfrm>
            <a:off x="1719263" y="4567238"/>
            <a:ext cx="61912"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5"/>
          <p:cNvSpPr>
            <a:spLocks noEditPoints="1"/>
          </p:cNvSpPr>
          <p:nvPr/>
        </p:nvSpPr>
        <p:spPr bwMode="auto">
          <a:xfrm>
            <a:off x="1585913" y="1322388"/>
            <a:ext cx="300037" cy="301625"/>
          </a:xfrm>
          <a:custGeom>
            <a:avLst/>
            <a:gdLst>
              <a:gd name="T0" fmla="*/ 108 w 132"/>
              <a:gd name="T1" fmla="*/ 0 h 132"/>
              <a:gd name="T2" fmla="*/ 24 w 132"/>
              <a:gd name="T3" fmla="*/ 0 h 132"/>
              <a:gd name="T4" fmla="*/ 0 w 132"/>
              <a:gd name="T5" fmla="*/ 24 h 132"/>
              <a:gd name="T6" fmla="*/ 0 w 132"/>
              <a:gd name="T7" fmla="*/ 108 h 132"/>
              <a:gd name="T8" fmla="*/ 24 w 132"/>
              <a:gd name="T9" fmla="*/ 132 h 132"/>
              <a:gd name="T10" fmla="*/ 108 w 132"/>
              <a:gd name="T11" fmla="*/ 132 h 132"/>
              <a:gd name="T12" fmla="*/ 132 w 132"/>
              <a:gd name="T13" fmla="*/ 108 h 132"/>
              <a:gd name="T14" fmla="*/ 132 w 132"/>
              <a:gd name="T15" fmla="*/ 24 h 132"/>
              <a:gd name="T16" fmla="*/ 108 w 132"/>
              <a:gd name="T17" fmla="*/ 0 h 132"/>
              <a:gd name="T18" fmla="*/ 108 w 132"/>
              <a:gd name="T19" fmla="*/ 78 h 132"/>
              <a:gd name="T20" fmla="*/ 78 w 132"/>
              <a:gd name="T21" fmla="*/ 78 h 132"/>
              <a:gd name="T22" fmla="*/ 78 w 132"/>
              <a:gd name="T23" fmla="*/ 108 h 132"/>
              <a:gd name="T24" fmla="*/ 54 w 132"/>
              <a:gd name="T25" fmla="*/ 108 h 132"/>
              <a:gd name="T26" fmla="*/ 54 w 132"/>
              <a:gd name="T27" fmla="*/ 78 h 132"/>
              <a:gd name="T28" fmla="*/ 24 w 132"/>
              <a:gd name="T29" fmla="*/ 78 h 132"/>
              <a:gd name="T30" fmla="*/ 24 w 132"/>
              <a:gd name="T31" fmla="*/ 54 h 132"/>
              <a:gd name="T32" fmla="*/ 54 w 132"/>
              <a:gd name="T33" fmla="*/ 54 h 132"/>
              <a:gd name="T34" fmla="*/ 54 w 132"/>
              <a:gd name="T35" fmla="*/ 24 h 132"/>
              <a:gd name="T36" fmla="*/ 78 w 132"/>
              <a:gd name="T37" fmla="*/ 24 h 132"/>
              <a:gd name="T38" fmla="*/ 78 w 132"/>
              <a:gd name="T39" fmla="*/ 54 h 132"/>
              <a:gd name="T40" fmla="*/ 108 w 132"/>
              <a:gd name="T41" fmla="*/ 54 h 132"/>
              <a:gd name="T42" fmla="*/ 108 w 132"/>
              <a:gd name="T43" fmla="*/ 7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16"/>
          <p:cNvSpPr>
            <a:spLocks noEditPoints="1"/>
          </p:cNvSpPr>
          <p:nvPr/>
        </p:nvSpPr>
        <p:spPr bwMode="auto">
          <a:xfrm>
            <a:off x="2246313" y="1328738"/>
            <a:ext cx="328612" cy="325437"/>
          </a:xfrm>
          <a:custGeom>
            <a:avLst/>
            <a:gdLst>
              <a:gd name="T0" fmla="*/ 140 w 145"/>
              <a:gd name="T1" fmla="*/ 124 h 144"/>
              <a:gd name="T2" fmla="*/ 106 w 145"/>
              <a:gd name="T3" fmla="*/ 89 h 144"/>
              <a:gd name="T4" fmla="*/ 105 w 145"/>
              <a:gd name="T5" fmla="*/ 88 h 144"/>
              <a:gd name="T6" fmla="*/ 114 w 145"/>
              <a:gd name="T7" fmla="*/ 57 h 144"/>
              <a:gd name="T8" fmla="*/ 57 w 145"/>
              <a:gd name="T9" fmla="*/ 0 h 144"/>
              <a:gd name="T10" fmla="*/ 0 w 145"/>
              <a:gd name="T11" fmla="*/ 57 h 144"/>
              <a:gd name="T12" fmla="*/ 57 w 145"/>
              <a:gd name="T13" fmla="*/ 114 h 144"/>
              <a:gd name="T14" fmla="*/ 88 w 145"/>
              <a:gd name="T15" fmla="*/ 105 h 144"/>
              <a:gd name="T16" fmla="*/ 89 w 145"/>
              <a:gd name="T17" fmla="*/ 106 h 144"/>
              <a:gd name="T18" fmla="*/ 124 w 145"/>
              <a:gd name="T19" fmla="*/ 140 h 144"/>
              <a:gd name="T20" fmla="*/ 132 w 145"/>
              <a:gd name="T21" fmla="*/ 144 h 144"/>
              <a:gd name="T22" fmla="*/ 140 w 145"/>
              <a:gd name="T23" fmla="*/ 140 h 144"/>
              <a:gd name="T24" fmla="*/ 140 w 145"/>
              <a:gd name="T25" fmla="*/ 124 h 144"/>
              <a:gd name="T26" fmla="*/ 57 w 145"/>
              <a:gd name="T27" fmla="*/ 96 h 144"/>
              <a:gd name="T28" fmla="*/ 18 w 145"/>
              <a:gd name="T29" fmla="*/ 57 h 144"/>
              <a:gd name="T30" fmla="*/ 57 w 145"/>
              <a:gd name="T31" fmla="*/ 18 h 144"/>
              <a:gd name="T32" fmla="*/ 96 w 145"/>
              <a:gd name="T33" fmla="*/ 57 h 144"/>
              <a:gd name="T34" fmla="*/ 57 w 145"/>
              <a:gd name="T3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17"/>
          <p:cNvSpPr>
            <a:spLocks noEditPoints="1"/>
          </p:cNvSpPr>
          <p:nvPr/>
        </p:nvSpPr>
        <p:spPr bwMode="auto">
          <a:xfrm>
            <a:off x="2936875" y="1296988"/>
            <a:ext cx="219075" cy="355600"/>
          </a:xfrm>
          <a:custGeom>
            <a:avLst/>
            <a:gdLst>
              <a:gd name="T0" fmla="*/ 96 w 96"/>
              <a:gd name="T1" fmla="*/ 48 h 156"/>
              <a:gd name="T2" fmla="*/ 48 w 96"/>
              <a:gd name="T3" fmla="*/ 0 h 156"/>
              <a:gd name="T4" fmla="*/ 0 w 96"/>
              <a:gd name="T5" fmla="*/ 48 h 156"/>
              <a:gd name="T6" fmla="*/ 6 w 96"/>
              <a:gd name="T7" fmla="*/ 72 h 156"/>
              <a:gd name="T8" fmla="*/ 6 w 96"/>
              <a:gd name="T9" fmla="*/ 72 h 156"/>
              <a:gd name="T10" fmla="*/ 48 w 96"/>
              <a:gd name="T11" fmla="*/ 156 h 156"/>
              <a:gd name="T12" fmla="*/ 90 w 96"/>
              <a:gd name="T13" fmla="*/ 72 h 156"/>
              <a:gd name="T14" fmla="*/ 90 w 96"/>
              <a:gd name="T15" fmla="*/ 72 h 156"/>
              <a:gd name="T16" fmla="*/ 96 w 96"/>
              <a:gd name="T17" fmla="*/ 48 h 156"/>
              <a:gd name="T18" fmla="*/ 48 w 96"/>
              <a:gd name="T19" fmla="*/ 72 h 156"/>
              <a:gd name="T20" fmla="*/ 24 w 96"/>
              <a:gd name="T21" fmla="*/ 48 h 156"/>
              <a:gd name="T22" fmla="*/ 48 w 96"/>
              <a:gd name="T23" fmla="*/ 24 h 156"/>
              <a:gd name="T24" fmla="*/ 72 w 96"/>
              <a:gd name="T25" fmla="*/ 48 h 156"/>
              <a:gd name="T26" fmla="*/ 48 w 96"/>
              <a:gd name="T27" fmla="*/ 7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8"/>
          <p:cNvSpPr>
            <a:spLocks/>
          </p:cNvSpPr>
          <p:nvPr/>
        </p:nvSpPr>
        <p:spPr bwMode="auto">
          <a:xfrm>
            <a:off x="3503613" y="1350963"/>
            <a:ext cx="325437"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19"/>
          <p:cNvSpPr>
            <a:spLocks noEditPoints="1"/>
          </p:cNvSpPr>
          <p:nvPr/>
        </p:nvSpPr>
        <p:spPr bwMode="auto">
          <a:xfrm>
            <a:off x="4122738" y="1350963"/>
            <a:ext cx="325437" cy="301625"/>
          </a:xfrm>
          <a:custGeom>
            <a:avLst/>
            <a:gdLst>
              <a:gd name="T0" fmla="*/ 108 w 144"/>
              <a:gd name="T1" fmla="*/ 0 h 132"/>
              <a:gd name="T2" fmla="*/ 36 w 144"/>
              <a:gd name="T3" fmla="*/ 0 h 132"/>
              <a:gd name="T4" fmla="*/ 0 w 144"/>
              <a:gd name="T5" fmla="*/ 36 h 132"/>
              <a:gd name="T6" fmla="*/ 0 w 144"/>
              <a:gd name="T7" fmla="*/ 60 h 132"/>
              <a:gd name="T8" fmla="*/ 36 w 144"/>
              <a:gd name="T9" fmla="*/ 96 h 132"/>
              <a:gd name="T10" fmla="*/ 42 w 144"/>
              <a:gd name="T11" fmla="*/ 96 h 132"/>
              <a:gd name="T12" fmla="*/ 42 w 144"/>
              <a:gd name="T13" fmla="*/ 132 h 132"/>
              <a:gd name="T14" fmla="*/ 83 w 144"/>
              <a:gd name="T15" fmla="*/ 96 h 132"/>
              <a:gd name="T16" fmla="*/ 108 w 144"/>
              <a:gd name="T17" fmla="*/ 96 h 132"/>
              <a:gd name="T18" fmla="*/ 144 w 144"/>
              <a:gd name="T19" fmla="*/ 60 h 132"/>
              <a:gd name="T20" fmla="*/ 144 w 144"/>
              <a:gd name="T21" fmla="*/ 36 h 132"/>
              <a:gd name="T22" fmla="*/ 108 w 144"/>
              <a:gd name="T23" fmla="*/ 0 h 132"/>
              <a:gd name="T24" fmla="*/ 36 w 144"/>
              <a:gd name="T25" fmla="*/ 60 h 132"/>
              <a:gd name="T26" fmla="*/ 24 w 144"/>
              <a:gd name="T27" fmla="*/ 48 h 132"/>
              <a:gd name="T28" fmla="*/ 36 w 144"/>
              <a:gd name="T29" fmla="*/ 36 h 132"/>
              <a:gd name="T30" fmla="*/ 48 w 144"/>
              <a:gd name="T31" fmla="*/ 48 h 132"/>
              <a:gd name="T32" fmla="*/ 36 w 144"/>
              <a:gd name="T33" fmla="*/ 60 h 132"/>
              <a:gd name="T34" fmla="*/ 72 w 144"/>
              <a:gd name="T35" fmla="*/ 60 h 132"/>
              <a:gd name="T36" fmla="*/ 60 w 144"/>
              <a:gd name="T37" fmla="*/ 48 h 132"/>
              <a:gd name="T38" fmla="*/ 72 w 144"/>
              <a:gd name="T39" fmla="*/ 36 h 132"/>
              <a:gd name="T40" fmla="*/ 84 w 144"/>
              <a:gd name="T41" fmla="*/ 48 h 132"/>
              <a:gd name="T42" fmla="*/ 72 w 144"/>
              <a:gd name="T43" fmla="*/ 60 h 132"/>
              <a:gd name="T44" fmla="*/ 108 w 144"/>
              <a:gd name="T45" fmla="*/ 60 h 132"/>
              <a:gd name="T46" fmla="*/ 96 w 144"/>
              <a:gd name="T47" fmla="*/ 48 h 132"/>
              <a:gd name="T48" fmla="*/ 108 w 144"/>
              <a:gd name="T49" fmla="*/ 36 h 132"/>
              <a:gd name="T50" fmla="*/ 120 w 144"/>
              <a:gd name="T51" fmla="*/ 48 h 132"/>
              <a:gd name="T52" fmla="*/ 108 w 144"/>
              <a:gd name="T53" fmla="*/ 6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20"/>
          <p:cNvSpPr>
            <a:spLocks noEditPoints="1"/>
          </p:cNvSpPr>
          <p:nvPr/>
        </p:nvSpPr>
        <p:spPr bwMode="auto">
          <a:xfrm>
            <a:off x="4903788" y="1268413"/>
            <a:ext cx="141287" cy="114300"/>
          </a:xfrm>
          <a:custGeom>
            <a:avLst/>
            <a:gdLst>
              <a:gd name="T0" fmla="*/ 39 w 62"/>
              <a:gd name="T1" fmla="*/ 12 h 50"/>
              <a:gd name="T2" fmla="*/ 39 w 62"/>
              <a:gd name="T3" fmla="*/ 12 h 50"/>
              <a:gd name="T4" fmla="*/ 45 w 62"/>
              <a:gd name="T5" fmla="*/ 14 h 50"/>
              <a:gd name="T6" fmla="*/ 46 w 62"/>
              <a:gd name="T7" fmla="*/ 18 h 50"/>
              <a:gd name="T8" fmla="*/ 40 w 62"/>
              <a:gd name="T9" fmla="*/ 29 h 50"/>
              <a:gd name="T10" fmla="*/ 20 w 62"/>
              <a:gd name="T11" fmla="*/ 38 h 50"/>
              <a:gd name="T12" fmla="*/ 17 w 62"/>
              <a:gd name="T13" fmla="*/ 38 h 50"/>
              <a:gd name="T14" fmla="*/ 17 w 62"/>
              <a:gd name="T15" fmla="*/ 38 h 50"/>
              <a:gd name="T16" fmla="*/ 26 w 62"/>
              <a:gd name="T17" fmla="*/ 18 h 50"/>
              <a:gd name="T18" fmla="*/ 39 w 62"/>
              <a:gd name="T19" fmla="*/ 12 h 50"/>
              <a:gd name="T20" fmla="*/ 39 w 62"/>
              <a:gd name="T21" fmla="*/ 0 h 50"/>
              <a:gd name="T22" fmla="*/ 17 w 62"/>
              <a:gd name="T23" fmla="*/ 9 h 50"/>
              <a:gd name="T24" fmla="*/ 8 w 62"/>
              <a:gd name="T25" fmla="*/ 47 h 50"/>
              <a:gd name="T26" fmla="*/ 20 w 62"/>
              <a:gd name="T27" fmla="*/ 50 h 50"/>
              <a:gd name="T28" fmla="*/ 49 w 62"/>
              <a:gd name="T29" fmla="*/ 38 h 50"/>
              <a:gd name="T30" fmla="*/ 53 w 62"/>
              <a:gd name="T31" fmla="*/ 5 h 50"/>
              <a:gd name="T32" fmla="*/ 39 w 62"/>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21"/>
          <p:cNvSpPr>
            <a:spLocks noEditPoints="1"/>
          </p:cNvSpPr>
          <p:nvPr/>
        </p:nvSpPr>
        <p:spPr bwMode="auto">
          <a:xfrm>
            <a:off x="4797425" y="1268413"/>
            <a:ext cx="141288" cy="114300"/>
          </a:xfrm>
          <a:custGeom>
            <a:avLst/>
            <a:gdLst>
              <a:gd name="T0" fmla="*/ 23 w 62"/>
              <a:gd name="T1" fmla="*/ 12 h 50"/>
              <a:gd name="T2" fmla="*/ 36 w 62"/>
              <a:gd name="T3" fmla="*/ 18 h 50"/>
              <a:gd name="T4" fmla="*/ 45 w 62"/>
              <a:gd name="T5" fmla="*/ 38 h 50"/>
              <a:gd name="T6" fmla="*/ 42 w 62"/>
              <a:gd name="T7" fmla="*/ 38 h 50"/>
              <a:gd name="T8" fmla="*/ 22 w 62"/>
              <a:gd name="T9" fmla="*/ 29 h 50"/>
              <a:gd name="T10" fmla="*/ 16 w 62"/>
              <a:gd name="T11" fmla="*/ 18 h 50"/>
              <a:gd name="T12" fmla="*/ 17 w 62"/>
              <a:gd name="T13" fmla="*/ 14 h 50"/>
              <a:gd name="T14" fmla="*/ 23 w 62"/>
              <a:gd name="T15" fmla="*/ 12 h 50"/>
              <a:gd name="T16" fmla="*/ 23 w 62"/>
              <a:gd name="T17" fmla="*/ 0 h 50"/>
              <a:gd name="T18" fmla="*/ 9 w 62"/>
              <a:gd name="T19" fmla="*/ 5 h 50"/>
              <a:gd name="T20" fmla="*/ 13 w 62"/>
              <a:gd name="T21" fmla="*/ 38 h 50"/>
              <a:gd name="T22" fmla="*/ 42 w 62"/>
              <a:gd name="T23" fmla="*/ 50 h 50"/>
              <a:gd name="T24" fmla="*/ 54 w 62"/>
              <a:gd name="T25" fmla="*/ 47 h 50"/>
              <a:gd name="T26" fmla="*/ 45 w 62"/>
              <a:gd name="T27" fmla="*/ 9 h 50"/>
              <a:gd name="T28" fmla="*/ 23 w 62"/>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22"/>
          <p:cNvSpPr>
            <a:spLocks/>
          </p:cNvSpPr>
          <p:nvPr/>
        </p:nvSpPr>
        <p:spPr bwMode="auto">
          <a:xfrm>
            <a:off x="4937125" y="1370013"/>
            <a:ext cx="149225" cy="122237"/>
          </a:xfrm>
          <a:custGeom>
            <a:avLst/>
            <a:gdLst>
              <a:gd name="T0" fmla="*/ 66 w 66"/>
              <a:gd name="T1" fmla="*/ 54 h 54"/>
              <a:gd name="T2" fmla="*/ 66 w 66"/>
              <a:gd name="T3" fmla="*/ 12 h 54"/>
              <a:gd name="T4" fmla="*/ 54 w 66"/>
              <a:gd name="T5" fmla="*/ 0 h 54"/>
              <a:gd name="T6" fmla="*/ 0 w 66"/>
              <a:gd name="T7" fmla="*/ 0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23"/>
          <p:cNvSpPr>
            <a:spLocks/>
          </p:cNvSpPr>
          <p:nvPr/>
        </p:nvSpPr>
        <p:spPr bwMode="auto">
          <a:xfrm>
            <a:off x="4937125" y="1517650"/>
            <a:ext cx="149225" cy="123825"/>
          </a:xfrm>
          <a:custGeom>
            <a:avLst/>
            <a:gdLst>
              <a:gd name="T0" fmla="*/ 0 w 66"/>
              <a:gd name="T1" fmla="*/ 0 h 54"/>
              <a:gd name="T2" fmla="*/ 0 w 66"/>
              <a:gd name="T3" fmla="*/ 54 h 54"/>
              <a:gd name="T4" fmla="*/ 54 w 66"/>
              <a:gd name="T5" fmla="*/ 54 h 54"/>
              <a:gd name="T6" fmla="*/ 66 w 66"/>
              <a:gd name="T7" fmla="*/ 42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24"/>
          <p:cNvSpPr>
            <a:spLocks/>
          </p:cNvSpPr>
          <p:nvPr/>
        </p:nvSpPr>
        <p:spPr bwMode="auto">
          <a:xfrm>
            <a:off x="4759325" y="1370013"/>
            <a:ext cx="149225" cy="122237"/>
          </a:xfrm>
          <a:custGeom>
            <a:avLst/>
            <a:gdLst>
              <a:gd name="T0" fmla="*/ 66 w 66"/>
              <a:gd name="T1" fmla="*/ 54 h 54"/>
              <a:gd name="T2" fmla="*/ 66 w 66"/>
              <a:gd name="T3" fmla="*/ 0 h 54"/>
              <a:gd name="T4" fmla="*/ 12 w 66"/>
              <a:gd name="T5" fmla="*/ 0 h 54"/>
              <a:gd name="T6" fmla="*/ 0 w 66"/>
              <a:gd name="T7" fmla="*/ 12 h 54"/>
              <a:gd name="T8" fmla="*/ 0 w 66"/>
              <a:gd name="T9" fmla="*/ 54 h 54"/>
              <a:gd name="T10" fmla="*/ 66 w 66"/>
              <a:gd name="T11" fmla="*/ 54 h 54"/>
            </a:gdLst>
            <a:ahLst/>
            <a:cxnLst>
              <a:cxn ang="0">
                <a:pos x="T0" y="T1"/>
              </a:cxn>
              <a:cxn ang="0">
                <a:pos x="T2" y="T3"/>
              </a:cxn>
              <a:cxn ang="0">
                <a:pos x="T4" y="T5"/>
              </a:cxn>
              <a:cxn ang="0">
                <a:pos x="T6" y="T7"/>
              </a:cxn>
              <a:cxn ang="0">
                <a:pos x="T8" y="T9"/>
              </a:cxn>
              <a:cxn ang="0">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25"/>
          <p:cNvSpPr>
            <a:spLocks/>
          </p:cNvSpPr>
          <p:nvPr/>
        </p:nvSpPr>
        <p:spPr bwMode="auto">
          <a:xfrm>
            <a:off x="4759325" y="1517650"/>
            <a:ext cx="149225" cy="123825"/>
          </a:xfrm>
          <a:custGeom>
            <a:avLst/>
            <a:gdLst>
              <a:gd name="T0" fmla="*/ 0 w 66"/>
              <a:gd name="T1" fmla="*/ 0 h 54"/>
              <a:gd name="T2" fmla="*/ 0 w 66"/>
              <a:gd name="T3" fmla="*/ 42 h 54"/>
              <a:gd name="T4" fmla="*/ 12 w 66"/>
              <a:gd name="T5" fmla="*/ 54 h 54"/>
              <a:gd name="T6" fmla="*/ 66 w 66"/>
              <a:gd name="T7" fmla="*/ 54 h 54"/>
              <a:gd name="T8" fmla="*/ 66 w 66"/>
              <a:gd name="T9" fmla="*/ 0 h 54"/>
              <a:gd name="T10" fmla="*/ 0 w 66"/>
              <a:gd name="T11" fmla="*/ 0 h 54"/>
            </a:gdLst>
            <a:ahLst/>
            <a:cxnLst>
              <a:cxn ang="0">
                <a:pos x="T0" y="T1"/>
              </a:cxn>
              <a:cxn ang="0">
                <a:pos x="T2" y="T3"/>
              </a:cxn>
              <a:cxn ang="0">
                <a:pos x="T4" y="T5"/>
              </a:cxn>
              <a:cxn ang="0">
                <a:pos x="T6" y="T7"/>
              </a:cxn>
              <a:cxn ang="0">
                <a:pos x="T8" y="T9"/>
              </a:cxn>
              <a:cxn ang="0">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26"/>
          <p:cNvSpPr>
            <a:spLocks/>
          </p:cNvSpPr>
          <p:nvPr/>
        </p:nvSpPr>
        <p:spPr bwMode="auto">
          <a:xfrm>
            <a:off x="5491163" y="1495425"/>
            <a:ext cx="142875" cy="174625"/>
          </a:xfrm>
          <a:custGeom>
            <a:avLst/>
            <a:gdLst>
              <a:gd name="T0" fmla="*/ 0 w 55"/>
              <a:gd name="T1" fmla="*/ 68 h 68"/>
              <a:gd name="T2" fmla="*/ 24 w 55"/>
              <a:gd name="T3" fmla="*/ 33 h 68"/>
              <a:gd name="T4" fmla="*/ 1 w 55"/>
              <a:gd name="T5" fmla="*/ 20 h 68"/>
              <a:gd name="T6" fmla="*/ 28 w 55"/>
              <a:gd name="T7" fmla="*/ 0 h 68"/>
              <a:gd name="T8" fmla="*/ 28 w 55"/>
              <a:gd name="T9" fmla="*/ 0 h 68"/>
              <a:gd name="T10" fmla="*/ 44 w 55"/>
              <a:gd name="T11" fmla="*/ 15 h 68"/>
              <a:gd name="T12" fmla="*/ 32 w 55"/>
              <a:gd name="T13" fmla="*/ 20 h 68"/>
              <a:gd name="T14" fmla="*/ 55 w 55"/>
              <a:gd name="T15" fmla="*/ 33 h 68"/>
              <a:gd name="T16" fmla="*/ 0 w 55"/>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8">
                <a:moveTo>
                  <a:pt x="0" y="68"/>
                </a:moveTo>
                <a:lnTo>
                  <a:pt x="24" y="33"/>
                </a:lnTo>
                <a:lnTo>
                  <a:pt x="1" y="20"/>
                </a:lnTo>
                <a:lnTo>
                  <a:pt x="28" y="0"/>
                </a:lnTo>
                <a:lnTo>
                  <a:pt x="28" y="0"/>
                </a:lnTo>
                <a:lnTo>
                  <a:pt x="44" y="15"/>
                </a:lnTo>
                <a:lnTo>
                  <a:pt x="32" y="20"/>
                </a:lnTo>
                <a:lnTo>
                  <a:pt x="55" y="33"/>
                </a:lnTo>
                <a:lnTo>
                  <a:pt x="0" y="6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27"/>
          <p:cNvSpPr>
            <a:spLocks/>
          </p:cNvSpPr>
          <p:nvPr/>
        </p:nvSpPr>
        <p:spPr bwMode="auto">
          <a:xfrm>
            <a:off x="5403850" y="1316038"/>
            <a:ext cx="327025" cy="212725"/>
          </a:xfrm>
          <a:custGeom>
            <a:avLst/>
            <a:gdLst>
              <a:gd name="T0" fmla="*/ 119 w 144"/>
              <a:gd name="T1" fmla="*/ 44 h 94"/>
              <a:gd name="T2" fmla="*/ 118 w 144"/>
              <a:gd name="T3" fmla="*/ 44 h 94"/>
              <a:gd name="T4" fmla="*/ 119 w 144"/>
              <a:gd name="T5" fmla="*/ 37 h 94"/>
              <a:gd name="T6" fmla="*/ 81 w 144"/>
              <a:gd name="T7" fmla="*/ 0 h 94"/>
              <a:gd name="T8" fmla="*/ 45 w 144"/>
              <a:gd name="T9" fmla="*/ 27 h 94"/>
              <a:gd name="T10" fmla="*/ 34 w 144"/>
              <a:gd name="T11" fmla="*/ 25 h 94"/>
              <a:gd name="T12" fmla="*/ 0 w 144"/>
              <a:gd name="T13" fmla="*/ 59 h 94"/>
              <a:gd name="T14" fmla="*/ 0 w 144"/>
              <a:gd name="T15" fmla="*/ 69 h 94"/>
              <a:gd name="T16" fmla="*/ 25 w 144"/>
              <a:gd name="T17" fmla="*/ 94 h 94"/>
              <a:gd name="T18" fmla="*/ 34 w 144"/>
              <a:gd name="T19" fmla="*/ 94 h 94"/>
              <a:gd name="T20" fmla="*/ 34 w 144"/>
              <a:gd name="T21" fmla="*/ 94 h 94"/>
              <a:gd name="T22" fmla="*/ 35 w 144"/>
              <a:gd name="T23" fmla="*/ 94 h 94"/>
              <a:gd name="T24" fmla="*/ 38 w 144"/>
              <a:gd name="T25" fmla="*/ 94 h 94"/>
              <a:gd name="T26" fmla="*/ 64 w 144"/>
              <a:gd name="T27" fmla="*/ 74 h 94"/>
              <a:gd name="T28" fmla="*/ 76 w 144"/>
              <a:gd name="T29" fmla="*/ 75 h 94"/>
              <a:gd name="T30" fmla="*/ 94 w 144"/>
              <a:gd name="T31" fmla="*/ 93 h 94"/>
              <a:gd name="T32" fmla="*/ 94 w 144"/>
              <a:gd name="T33" fmla="*/ 94 h 94"/>
              <a:gd name="T34" fmla="*/ 119 w 144"/>
              <a:gd name="T35" fmla="*/ 94 h 94"/>
              <a:gd name="T36" fmla="*/ 144 w 144"/>
              <a:gd name="T37" fmla="*/ 69 h 94"/>
              <a:gd name="T38" fmla="*/ 119 w 144"/>
              <a:gd name="T39" fmla="*/ 4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28"/>
          <p:cNvSpPr>
            <a:spLocks noEditPoints="1"/>
          </p:cNvSpPr>
          <p:nvPr/>
        </p:nvSpPr>
        <p:spPr bwMode="auto">
          <a:xfrm>
            <a:off x="6049963" y="1309688"/>
            <a:ext cx="328612" cy="327025"/>
          </a:xfrm>
          <a:custGeom>
            <a:avLst/>
            <a:gdLst>
              <a:gd name="T0" fmla="*/ 132 w 144"/>
              <a:gd name="T1" fmla="*/ 61 h 144"/>
              <a:gd name="T2" fmla="*/ 121 w 144"/>
              <a:gd name="T3" fmla="*/ 46 h 144"/>
              <a:gd name="T4" fmla="*/ 127 w 144"/>
              <a:gd name="T5" fmla="*/ 33 h 144"/>
              <a:gd name="T6" fmla="*/ 119 w 144"/>
              <a:gd name="T7" fmla="*/ 17 h 144"/>
              <a:gd name="T8" fmla="*/ 106 w 144"/>
              <a:gd name="T9" fmla="*/ 22 h 144"/>
              <a:gd name="T10" fmla="*/ 88 w 144"/>
              <a:gd name="T11" fmla="*/ 19 h 144"/>
              <a:gd name="T12" fmla="*/ 83 w 144"/>
              <a:gd name="T13" fmla="*/ 6 h 144"/>
              <a:gd name="T14" fmla="*/ 66 w 144"/>
              <a:gd name="T15" fmla="*/ 0 h 144"/>
              <a:gd name="T16" fmla="*/ 61 w 144"/>
              <a:gd name="T17" fmla="*/ 12 h 144"/>
              <a:gd name="T18" fmla="*/ 46 w 144"/>
              <a:gd name="T19" fmla="*/ 23 h 144"/>
              <a:gd name="T20" fmla="*/ 33 w 144"/>
              <a:gd name="T21" fmla="*/ 17 h 144"/>
              <a:gd name="T22" fmla="*/ 17 w 144"/>
              <a:gd name="T23" fmla="*/ 25 h 144"/>
              <a:gd name="T24" fmla="*/ 22 w 144"/>
              <a:gd name="T25" fmla="*/ 38 h 144"/>
              <a:gd name="T26" fmla="*/ 19 w 144"/>
              <a:gd name="T27" fmla="*/ 56 h 144"/>
              <a:gd name="T28" fmla="*/ 6 w 144"/>
              <a:gd name="T29" fmla="*/ 61 h 144"/>
              <a:gd name="T30" fmla="*/ 0 w 144"/>
              <a:gd name="T31" fmla="*/ 78 h 144"/>
              <a:gd name="T32" fmla="*/ 12 w 144"/>
              <a:gd name="T33" fmla="*/ 83 h 144"/>
              <a:gd name="T34" fmla="*/ 23 w 144"/>
              <a:gd name="T35" fmla="*/ 98 h 144"/>
              <a:gd name="T36" fmla="*/ 17 w 144"/>
              <a:gd name="T37" fmla="*/ 111 h 144"/>
              <a:gd name="T38" fmla="*/ 25 w 144"/>
              <a:gd name="T39" fmla="*/ 127 h 144"/>
              <a:gd name="T40" fmla="*/ 38 w 144"/>
              <a:gd name="T41" fmla="*/ 122 h 144"/>
              <a:gd name="T42" fmla="*/ 56 w 144"/>
              <a:gd name="T43" fmla="*/ 125 h 144"/>
              <a:gd name="T44" fmla="*/ 61 w 144"/>
              <a:gd name="T45" fmla="*/ 138 h 144"/>
              <a:gd name="T46" fmla="*/ 78 w 144"/>
              <a:gd name="T47" fmla="*/ 144 h 144"/>
              <a:gd name="T48" fmla="*/ 83 w 144"/>
              <a:gd name="T49" fmla="*/ 132 h 144"/>
              <a:gd name="T50" fmla="*/ 98 w 144"/>
              <a:gd name="T51" fmla="*/ 121 h 144"/>
              <a:gd name="T52" fmla="*/ 111 w 144"/>
              <a:gd name="T53" fmla="*/ 127 h 144"/>
              <a:gd name="T54" fmla="*/ 127 w 144"/>
              <a:gd name="T55" fmla="*/ 119 h 144"/>
              <a:gd name="T56" fmla="*/ 122 w 144"/>
              <a:gd name="T57" fmla="*/ 106 h 144"/>
              <a:gd name="T58" fmla="*/ 125 w 144"/>
              <a:gd name="T59" fmla="*/ 88 h 144"/>
              <a:gd name="T60" fmla="*/ 138 w 144"/>
              <a:gd name="T61" fmla="*/ 83 h 144"/>
              <a:gd name="T62" fmla="*/ 144 w 144"/>
              <a:gd name="T63" fmla="*/ 66 h 144"/>
              <a:gd name="T64" fmla="*/ 100 w 144"/>
              <a:gd name="T65" fmla="*/ 72 h 144"/>
              <a:gd name="T66" fmla="*/ 44 w 144"/>
              <a:gd name="T67" fmla="*/ 72 h 144"/>
              <a:gd name="T68" fmla="*/ 100 w 144"/>
              <a:gd name="T6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29"/>
          <p:cNvSpPr>
            <a:spLocks noEditPoints="1"/>
          </p:cNvSpPr>
          <p:nvPr/>
        </p:nvSpPr>
        <p:spPr bwMode="auto">
          <a:xfrm>
            <a:off x="6702425" y="1292225"/>
            <a:ext cx="273050" cy="273050"/>
          </a:xfrm>
          <a:custGeom>
            <a:avLst/>
            <a:gdLst>
              <a:gd name="T0" fmla="*/ 114 w 120"/>
              <a:gd name="T1" fmla="*/ 70 h 120"/>
              <a:gd name="T2" fmla="*/ 120 w 120"/>
              <a:gd name="T3" fmla="*/ 64 h 120"/>
              <a:gd name="T4" fmla="*/ 120 w 120"/>
              <a:gd name="T5" fmla="*/ 56 h 120"/>
              <a:gd name="T6" fmla="*/ 114 w 120"/>
              <a:gd name="T7" fmla="*/ 50 h 120"/>
              <a:gd name="T8" fmla="*/ 110 w 120"/>
              <a:gd name="T9" fmla="*/ 50 h 120"/>
              <a:gd name="T10" fmla="*/ 102 w 120"/>
              <a:gd name="T11" fmla="*/ 45 h 120"/>
              <a:gd name="T12" fmla="*/ 102 w 120"/>
              <a:gd name="T13" fmla="*/ 32 h 120"/>
              <a:gd name="T14" fmla="*/ 105 w 120"/>
              <a:gd name="T15" fmla="*/ 29 h 120"/>
              <a:gd name="T16" fmla="*/ 105 w 120"/>
              <a:gd name="T17" fmla="*/ 20 h 120"/>
              <a:gd name="T18" fmla="*/ 100 w 120"/>
              <a:gd name="T19" fmla="*/ 15 h 120"/>
              <a:gd name="T20" fmla="*/ 91 w 120"/>
              <a:gd name="T21" fmla="*/ 15 h 120"/>
              <a:gd name="T22" fmla="*/ 88 w 120"/>
              <a:gd name="T23" fmla="*/ 18 h 120"/>
              <a:gd name="T24" fmla="*/ 79 w 120"/>
              <a:gd name="T25" fmla="*/ 20 h 120"/>
              <a:gd name="T26" fmla="*/ 70 w 120"/>
              <a:gd name="T27" fmla="*/ 10 h 120"/>
              <a:gd name="T28" fmla="*/ 70 w 120"/>
              <a:gd name="T29" fmla="*/ 6 h 120"/>
              <a:gd name="T30" fmla="*/ 64 w 120"/>
              <a:gd name="T31" fmla="*/ 0 h 120"/>
              <a:gd name="T32" fmla="*/ 56 w 120"/>
              <a:gd name="T33" fmla="*/ 0 h 120"/>
              <a:gd name="T34" fmla="*/ 50 w 120"/>
              <a:gd name="T35" fmla="*/ 6 h 120"/>
              <a:gd name="T36" fmla="*/ 50 w 120"/>
              <a:gd name="T37" fmla="*/ 10 h 120"/>
              <a:gd name="T38" fmla="*/ 45 w 120"/>
              <a:gd name="T39" fmla="*/ 18 h 120"/>
              <a:gd name="T40" fmla="*/ 32 w 120"/>
              <a:gd name="T41" fmla="*/ 18 h 120"/>
              <a:gd name="T42" fmla="*/ 29 w 120"/>
              <a:gd name="T43" fmla="*/ 15 h 120"/>
              <a:gd name="T44" fmla="*/ 20 w 120"/>
              <a:gd name="T45" fmla="*/ 15 h 120"/>
              <a:gd name="T46" fmla="*/ 15 w 120"/>
              <a:gd name="T47" fmla="*/ 20 h 120"/>
              <a:gd name="T48" fmla="*/ 15 w 120"/>
              <a:gd name="T49" fmla="*/ 29 h 120"/>
              <a:gd name="T50" fmla="*/ 18 w 120"/>
              <a:gd name="T51" fmla="*/ 32 h 120"/>
              <a:gd name="T52" fmla="*/ 20 w 120"/>
              <a:gd name="T53" fmla="*/ 41 h 120"/>
              <a:gd name="T54" fmla="*/ 10 w 120"/>
              <a:gd name="T55" fmla="*/ 50 h 120"/>
              <a:gd name="T56" fmla="*/ 6 w 120"/>
              <a:gd name="T57" fmla="*/ 50 h 120"/>
              <a:gd name="T58" fmla="*/ 0 w 120"/>
              <a:gd name="T59" fmla="*/ 56 h 120"/>
              <a:gd name="T60" fmla="*/ 0 w 120"/>
              <a:gd name="T61" fmla="*/ 64 h 120"/>
              <a:gd name="T62" fmla="*/ 6 w 120"/>
              <a:gd name="T63" fmla="*/ 70 h 120"/>
              <a:gd name="T64" fmla="*/ 10 w 120"/>
              <a:gd name="T65" fmla="*/ 70 h 120"/>
              <a:gd name="T66" fmla="*/ 18 w 120"/>
              <a:gd name="T67" fmla="*/ 75 h 120"/>
              <a:gd name="T68" fmla="*/ 18 w 120"/>
              <a:gd name="T69" fmla="*/ 88 h 120"/>
              <a:gd name="T70" fmla="*/ 15 w 120"/>
              <a:gd name="T71" fmla="*/ 91 h 120"/>
              <a:gd name="T72" fmla="*/ 15 w 120"/>
              <a:gd name="T73" fmla="*/ 100 h 120"/>
              <a:gd name="T74" fmla="*/ 20 w 120"/>
              <a:gd name="T75" fmla="*/ 105 h 120"/>
              <a:gd name="T76" fmla="*/ 29 w 120"/>
              <a:gd name="T77" fmla="*/ 105 h 120"/>
              <a:gd name="T78" fmla="*/ 32 w 120"/>
              <a:gd name="T79" fmla="*/ 102 h 120"/>
              <a:gd name="T80" fmla="*/ 41 w 120"/>
              <a:gd name="T81" fmla="*/ 100 h 120"/>
              <a:gd name="T82" fmla="*/ 50 w 120"/>
              <a:gd name="T83" fmla="*/ 110 h 120"/>
              <a:gd name="T84" fmla="*/ 50 w 120"/>
              <a:gd name="T85" fmla="*/ 114 h 120"/>
              <a:gd name="T86" fmla="*/ 56 w 120"/>
              <a:gd name="T87" fmla="*/ 120 h 120"/>
              <a:gd name="T88" fmla="*/ 64 w 120"/>
              <a:gd name="T89" fmla="*/ 120 h 120"/>
              <a:gd name="T90" fmla="*/ 70 w 120"/>
              <a:gd name="T91" fmla="*/ 114 h 120"/>
              <a:gd name="T92" fmla="*/ 70 w 120"/>
              <a:gd name="T93" fmla="*/ 110 h 120"/>
              <a:gd name="T94" fmla="*/ 75 w 120"/>
              <a:gd name="T95" fmla="*/ 102 h 120"/>
              <a:gd name="T96" fmla="*/ 88 w 120"/>
              <a:gd name="T97" fmla="*/ 102 h 120"/>
              <a:gd name="T98" fmla="*/ 91 w 120"/>
              <a:gd name="T99" fmla="*/ 105 h 120"/>
              <a:gd name="T100" fmla="*/ 100 w 120"/>
              <a:gd name="T101" fmla="*/ 105 h 120"/>
              <a:gd name="T102" fmla="*/ 105 w 120"/>
              <a:gd name="T103" fmla="*/ 100 h 120"/>
              <a:gd name="T104" fmla="*/ 105 w 120"/>
              <a:gd name="T105" fmla="*/ 91 h 120"/>
              <a:gd name="T106" fmla="*/ 102 w 120"/>
              <a:gd name="T107" fmla="*/ 88 h 120"/>
              <a:gd name="T108" fmla="*/ 100 w 120"/>
              <a:gd name="T109" fmla="*/ 79 h 120"/>
              <a:gd name="T110" fmla="*/ 110 w 120"/>
              <a:gd name="T111" fmla="*/ 70 h 120"/>
              <a:gd name="T112" fmla="*/ 114 w 120"/>
              <a:gd name="T113" fmla="*/ 70 h 120"/>
              <a:gd name="T114" fmla="*/ 60 w 120"/>
              <a:gd name="T115" fmla="*/ 86 h 120"/>
              <a:gd name="T116" fmla="*/ 34 w 120"/>
              <a:gd name="T117" fmla="*/ 60 h 120"/>
              <a:gd name="T118" fmla="*/ 60 w 120"/>
              <a:gd name="T119" fmla="*/ 34 h 120"/>
              <a:gd name="T120" fmla="*/ 86 w 120"/>
              <a:gd name="T121" fmla="*/ 60 h 120"/>
              <a:gd name="T122" fmla="*/ 60 w 120"/>
              <a:gd name="T123" fmla="*/ 8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30"/>
          <p:cNvSpPr>
            <a:spLocks noEditPoints="1"/>
          </p:cNvSpPr>
          <p:nvPr/>
        </p:nvSpPr>
        <p:spPr bwMode="auto">
          <a:xfrm>
            <a:off x="6921500" y="1536700"/>
            <a:ext cx="134938" cy="138113"/>
          </a:xfrm>
          <a:custGeom>
            <a:avLst/>
            <a:gdLst>
              <a:gd name="T0" fmla="*/ 57 w 60"/>
              <a:gd name="T1" fmla="*/ 35 h 60"/>
              <a:gd name="T2" fmla="*/ 60 w 60"/>
              <a:gd name="T3" fmla="*/ 32 h 60"/>
              <a:gd name="T4" fmla="*/ 60 w 60"/>
              <a:gd name="T5" fmla="*/ 28 h 60"/>
              <a:gd name="T6" fmla="*/ 57 w 60"/>
              <a:gd name="T7" fmla="*/ 25 h 60"/>
              <a:gd name="T8" fmla="*/ 55 w 60"/>
              <a:gd name="T9" fmla="*/ 25 h 60"/>
              <a:gd name="T10" fmla="*/ 51 w 60"/>
              <a:gd name="T11" fmla="*/ 23 h 60"/>
              <a:gd name="T12" fmla="*/ 51 w 60"/>
              <a:gd name="T13" fmla="*/ 16 h 60"/>
              <a:gd name="T14" fmla="*/ 53 w 60"/>
              <a:gd name="T15" fmla="*/ 14 h 60"/>
              <a:gd name="T16" fmla="*/ 53 w 60"/>
              <a:gd name="T17" fmla="*/ 10 h 60"/>
              <a:gd name="T18" fmla="*/ 50 w 60"/>
              <a:gd name="T19" fmla="*/ 7 h 60"/>
              <a:gd name="T20" fmla="*/ 46 w 60"/>
              <a:gd name="T21" fmla="*/ 7 h 60"/>
              <a:gd name="T22" fmla="*/ 44 w 60"/>
              <a:gd name="T23" fmla="*/ 9 h 60"/>
              <a:gd name="T24" fmla="*/ 40 w 60"/>
              <a:gd name="T25" fmla="*/ 10 h 60"/>
              <a:gd name="T26" fmla="*/ 35 w 60"/>
              <a:gd name="T27" fmla="*/ 5 h 60"/>
              <a:gd name="T28" fmla="*/ 35 w 60"/>
              <a:gd name="T29" fmla="*/ 3 h 60"/>
              <a:gd name="T30" fmla="*/ 32 w 60"/>
              <a:gd name="T31" fmla="*/ 0 h 60"/>
              <a:gd name="T32" fmla="*/ 28 w 60"/>
              <a:gd name="T33" fmla="*/ 0 h 60"/>
              <a:gd name="T34" fmla="*/ 25 w 60"/>
              <a:gd name="T35" fmla="*/ 3 h 60"/>
              <a:gd name="T36" fmla="*/ 25 w 60"/>
              <a:gd name="T37" fmla="*/ 5 h 60"/>
              <a:gd name="T38" fmla="*/ 23 w 60"/>
              <a:gd name="T39" fmla="*/ 9 h 60"/>
              <a:gd name="T40" fmla="*/ 16 w 60"/>
              <a:gd name="T41" fmla="*/ 9 h 60"/>
              <a:gd name="T42" fmla="*/ 14 w 60"/>
              <a:gd name="T43" fmla="*/ 7 h 60"/>
              <a:gd name="T44" fmla="*/ 10 w 60"/>
              <a:gd name="T45" fmla="*/ 7 h 60"/>
              <a:gd name="T46" fmla="*/ 7 w 60"/>
              <a:gd name="T47" fmla="*/ 10 h 60"/>
              <a:gd name="T48" fmla="*/ 7 w 60"/>
              <a:gd name="T49" fmla="*/ 14 h 60"/>
              <a:gd name="T50" fmla="*/ 9 w 60"/>
              <a:gd name="T51" fmla="*/ 16 h 60"/>
              <a:gd name="T52" fmla="*/ 10 w 60"/>
              <a:gd name="T53" fmla="*/ 20 h 60"/>
              <a:gd name="T54" fmla="*/ 5 w 60"/>
              <a:gd name="T55" fmla="*/ 25 h 60"/>
              <a:gd name="T56" fmla="*/ 3 w 60"/>
              <a:gd name="T57" fmla="*/ 25 h 60"/>
              <a:gd name="T58" fmla="*/ 0 w 60"/>
              <a:gd name="T59" fmla="*/ 28 h 60"/>
              <a:gd name="T60" fmla="*/ 0 w 60"/>
              <a:gd name="T61" fmla="*/ 32 h 60"/>
              <a:gd name="T62" fmla="*/ 3 w 60"/>
              <a:gd name="T63" fmla="*/ 35 h 60"/>
              <a:gd name="T64" fmla="*/ 5 w 60"/>
              <a:gd name="T65" fmla="*/ 35 h 60"/>
              <a:gd name="T66" fmla="*/ 9 w 60"/>
              <a:gd name="T67" fmla="*/ 37 h 60"/>
              <a:gd name="T68" fmla="*/ 9 w 60"/>
              <a:gd name="T69" fmla="*/ 44 h 60"/>
              <a:gd name="T70" fmla="*/ 7 w 60"/>
              <a:gd name="T71" fmla="*/ 46 h 60"/>
              <a:gd name="T72" fmla="*/ 7 w 60"/>
              <a:gd name="T73" fmla="*/ 50 h 60"/>
              <a:gd name="T74" fmla="*/ 10 w 60"/>
              <a:gd name="T75" fmla="*/ 53 h 60"/>
              <a:gd name="T76" fmla="*/ 14 w 60"/>
              <a:gd name="T77" fmla="*/ 53 h 60"/>
              <a:gd name="T78" fmla="*/ 16 w 60"/>
              <a:gd name="T79" fmla="*/ 51 h 60"/>
              <a:gd name="T80" fmla="*/ 20 w 60"/>
              <a:gd name="T81" fmla="*/ 50 h 60"/>
              <a:gd name="T82" fmla="*/ 25 w 60"/>
              <a:gd name="T83" fmla="*/ 55 h 60"/>
              <a:gd name="T84" fmla="*/ 25 w 60"/>
              <a:gd name="T85" fmla="*/ 57 h 60"/>
              <a:gd name="T86" fmla="*/ 28 w 60"/>
              <a:gd name="T87" fmla="*/ 60 h 60"/>
              <a:gd name="T88" fmla="*/ 32 w 60"/>
              <a:gd name="T89" fmla="*/ 60 h 60"/>
              <a:gd name="T90" fmla="*/ 35 w 60"/>
              <a:gd name="T91" fmla="*/ 57 h 60"/>
              <a:gd name="T92" fmla="*/ 35 w 60"/>
              <a:gd name="T93" fmla="*/ 55 h 60"/>
              <a:gd name="T94" fmla="*/ 37 w 60"/>
              <a:gd name="T95" fmla="*/ 51 h 60"/>
              <a:gd name="T96" fmla="*/ 44 w 60"/>
              <a:gd name="T97" fmla="*/ 51 h 60"/>
              <a:gd name="T98" fmla="*/ 46 w 60"/>
              <a:gd name="T99" fmla="*/ 53 h 60"/>
              <a:gd name="T100" fmla="*/ 50 w 60"/>
              <a:gd name="T101" fmla="*/ 53 h 60"/>
              <a:gd name="T102" fmla="*/ 53 w 60"/>
              <a:gd name="T103" fmla="*/ 50 h 60"/>
              <a:gd name="T104" fmla="*/ 53 w 60"/>
              <a:gd name="T105" fmla="*/ 46 h 60"/>
              <a:gd name="T106" fmla="*/ 51 w 60"/>
              <a:gd name="T107" fmla="*/ 44 h 60"/>
              <a:gd name="T108" fmla="*/ 50 w 60"/>
              <a:gd name="T109" fmla="*/ 40 h 60"/>
              <a:gd name="T110" fmla="*/ 55 w 60"/>
              <a:gd name="T111" fmla="*/ 35 h 60"/>
              <a:gd name="T112" fmla="*/ 57 w 60"/>
              <a:gd name="T113" fmla="*/ 35 h 60"/>
              <a:gd name="T114" fmla="*/ 40 w 60"/>
              <a:gd name="T115" fmla="*/ 30 h 60"/>
              <a:gd name="T116" fmla="*/ 30 w 60"/>
              <a:gd name="T117" fmla="*/ 40 h 60"/>
              <a:gd name="T118" fmla="*/ 20 w 60"/>
              <a:gd name="T119" fmla="*/ 30 h 60"/>
              <a:gd name="T120" fmla="*/ 30 w 60"/>
              <a:gd name="T121" fmla="*/ 20 h 60"/>
              <a:gd name="T122" fmla="*/ 40 w 60"/>
              <a:gd name="T12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31"/>
          <p:cNvSpPr>
            <a:spLocks/>
          </p:cNvSpPr>
          <p:nvPr/>
        </p:nvSpPr>
        <p:spPr bwMode="auto">
          <a:xfrm>
            <a:off x="7378700" y="1308100"/>
            <a:ext cx="328613" cy="325438"/>
          </a:xfrm>
          <a:custGeom>
            <a:avLst/>
            <a:gdLst>
              <a:gd name="T0" fmla="*/ 72 w 144"/>
              <a:gd name="T1" fmla="*/ 36 h 144"/>
              <a:gd name="T2" fmla="*/ 0 w 144"/>
              <a:gd name="T3" fmla="*/ 61 h 144"/>
              <a:gd name="T4" fmla="*/ 42 w 144"/>
              <a:gd name="T5" fmla="*/ 120 h 144"/>
              <a:gd name="T6" fmla="*/ 72 w 144"/>
              <a:gd name="T7" fmla="*/ 144 h 144"/>
              <a:gd name="T8" fmla="*/ 102 w 144"/>
              <a:gd name="T9" fmla="*/ 120 h 144"/>
              <a:gd name="T10" fmla="*/ 144 w 144"/>
              <a:gd name="T11" fmla="*/ 60 h 144"/>
              <a:gd name="T12" fmla="*/ 72 w 144"/>
              <a:gd name="T13" fmla="*/ 36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32"/>
          <p:cNvSpPr>
            <a:spLocks noEditPoints="1"/>
          </p:cNvSpPr>
          <p:nvPr/>
        </p:nvSpPr>
        <p:spPr bwMode="auto">
          <a:xfrm>
            <a:off x="8080375" y="1296988"/>
            <a:ext cx="163513" cy="355600"/>
          </a:xfrm>
          <a:custGeom>
            <a:avLst/>
            <a:gdLst>
              <a:gd name="T0" fmla="*/ 72 w 72"/>
              <a:gd name="T1" fmla="*/ 108 h 156"/>
              <a:gd name="T2" fmla="*/ 72 w 72"/>
              <a:gd name="T3" fmla="*/ 96 h 156"/>
              <a:gd name="T4" fmla="*/ 54 w 72"/>
              <a:gd name="T5" fmla="*/ 96 h 156"/>
              <a:gd name="T6" fmla="*/ 48 w 72"/>
              <a:gd name="T7" fmla="*/ 102 h 156"/>
              <a:gd name="T8" fmla="*/ 36 w 72"/>
              <a:gd name="T9" fmla="*/ 102 h 156"/>
              <a:gd name="T10" fmla="*/ 36 w 72"/>
              <a:gd name="T11" fmla="*/ 52 h 156"/>
              <a:gd name="T12" fmla="*/ 54 w 72"/>
              <a:gd name="T13" fmla="*/ 27 h 156"/>
              <a:gd name="T14" fmla="*/ 27 w 72"/>
              <a:gd name="T15" fmla="*/ 0 h 156"/>
              <a:gd name="T16" fmla="*/ 0 w 72"/>
              <a:gd name="T17" fmla="*/ 27 h 156"/>
              <a:gd name="T18" fmla="*/ 18 w 72"/>
              <a:gd name="T19" fmla="*/ 52 h 156"/>
              <a:gd name="T20" fmla="*/ 18 w 72"/>
              <a:gd name="T21" fmla="*/ 147 h 156"/>
              <a:gd name="T22" fmla="*/ 27 w 72"/>
              <a:gd name="T23" fmla="*/ 156 h 156"/>
              <a:gd name="T24" fmla="*/ 36 w 72"/>
              <a:gd name="T25" fmla="*/ 147 h 156"/>
              <a:gd name="T26" fmla="*/ 36 w 72"/>
              <a:gd name="T27" fmla="*/ 132 h 156"/>
              <a:gd name="T28" fmla="*/ 48 w 72"/>
              <a:gd name="T29" fmla="*/ 132 h 156"/>
              <a:gd name="T30" fmla="*/ 54 w 72"/>
              <a:gd name="T31" fmla="*/ 138 h 156"/>
              <a:gd name="T32" fmla="*/ 72 w 72"/>
              <a:gd name="T33" fmla="*/ 138 h 156"/>
              <a:gd name="T34" fmla="*/ 72 w 72"/>
              <a:gd name="T35" fmla="*/ 126 h 156"/>
              <a:gd name="T36" fmla="*/ 60 w 72"/>
              <a:gd name="T37" fmla="*/ 126 h 156"/>
              <a:gd name="T38" fmla="*/ 60 w 72"/>
              <a:gd name="T39" fmla="*/ 108 h 156"/>
              <a:gd name="T40" fmla="*/ 72 w 72"/>
              <a:gd name="T41" fmla="*/ 108 h 156"/>
              <a:gd name="T42" fmla="*/ 27 w 72"/>
              <a:gd name="T43" fmla="*/ 18 h 156"/>
              <a:gd name="T44" fmla="*/ 36 w 72"/>
              <a:gd name="T45" fmla="*/ 27 h 156"/>
              <a:gd name="T46" fmla="*/ 27 w 72"/>
              <a:gd name="T47" fmla="*/ 36 h 156"/>
              <a:gd name="T48" fmla="*/ 18 w 72"/>
              <a:gd name="T49" fmla="*/ 27 h 156"/>
              <a:gd name="T50" fmla="*/ 27 w 72"/>
              <a:gd name="T51"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33"/>
          <p:cNvSpPr>
            <a:spLocks noEditPoints="1"/>
          </p:cNvSpPr>
          <p:nvPr/>
        </p:nvSpPr>
        <p:spPr bwMode="auto">
          <a:xfrm>
            <a:off x="927100" y="1911350"/>
            <a:ext cx="273050" cy="327025"/>
          </a:xfrm>
          <a:custGeom>
            <a:avLst/>
            <a:gdLst>
              <a:gd name="T0" fmla="*/ 102 w 120"/>
              <a:gd name="T1" fmla="*/ 60 h 144"/>
              <a:gd name="T2" fmla="*/ 102 w 120"/>
              <a:gd name="T3" fmla="*/ 42 h 144"/>
              <a:gd name="T4" fmla="*/ 60 w 120"/>
              <a:gd name="T5" fmla="*/ 0 h 144"/>
              <a:gd name="T6" fmla="*/ 18 w 120"/>
              <a:gd name="T7" fmla="*/ 42 h 144"/>
              <a:gd name="T8" fmla="*/ 18 w 120"/>
              <a:gd name="T9" fmla="*/ 60 h 144"/>
              <a:gd name="T10" fmla="*/ 0 w 120"/>
              <a:gd name="T11" fmla="*/ 60 h 144"/>
              <a:gd name="T12" fmla="*/ 0 w 120"/>
              <a:gd name="T13" fmla="*/ 144 h 144"/>
              <a:gd name="T14" fmla="*/ 120 w 120"/>
              <a:gd name="T15" fmla="*/ 144 h 144"/>
              <a:gd name="T16" fmla="*/ 120 w 120"/>
              <a:gd name="T17" fmla="*/ 60 h 144"/>
              <a:gd name="T18" fmla="*/ 102 w 120"/>
              <a:gd name="T19" fmla="*/ 60 h 144"/>
              <a:gd name="T20" fmla="*/ 66 w 120"/>
              <a:gd name="T21" fmla="*/ 106 h 144"/>
              <a:gd name="T22" fmla="*/ 66 w 120"/>
              <a:gd name="T23" fmla="*/ 126 h 144"/>
              <a:gd name="T24" fmla="*/ 54 w 120"/>
              <a:gd name="T25" fmla="*/ 126 h 144"/>
              <a:gd name="T26" fmla="*/ 54 w 120"/>
              <a:gd name="T27" fmla="*/ 106 h 144"/>
              <a:gd name="T28" fmla="*/ 48 w 120"/>
              <a:gd name="T29" fmla="*/ 96 h 144"/>
              <a:gd name="T30" fmla="*/ 60 w 120"/>
              <a:gd name="T31" fmla="*/ 84 h 144"/>
              <a:gd name="T32" fmla="*/ 72 w 120"/>
              <a:gd name="T33" fmla="*/ 96 h 144"/>
              <a:gd name="T34" fmla="*/ 66 w 120"/>
              <a:gd name="T35" fmla="*/ 106 h 144"/>
              <a:gd name="T36" fmla="*/ 90 w 120"/>
              <a:gd name="T37" fmla="*/ 60 h 144"/>
              <a:gd name="T38" fmla="*/ 30 w 120"/>
              <a:gd name="T39" fmla="*/ 60 h 144"/>
              <a:gd name="T40" fmla="*/ 30 w 120"/>
              <a:gd name="T41" fmla="*/ 42 h 144"/>
              <a:gd name="T42" fmla="*/ 60 w 120"/>
              <a:gd name="T43" fmla="*/ 12 h 144"/>
              <a:gd name="T44" fmla="*/ 90 w 120"/>
              <a:gd name="T45" fmla="*/ 42 h 144"/>
              <a:gd name="T46" fmla="*/ 90 w 120"/>
              <a:gd name="T47" fmla="*/ 6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Freeform 34"/>
          <p:cNvSpPr>
            <a:spLocks/>
          </p:cNvSpPr>
          <p:nvPr/>
        </p:nvSpPr>
        <p:spPr bwMode="auto">
          <a:xfrm>
            <a:off x="1598613" y="1903413"/>
            <a:ext cx="312737" cy="349250"/>
          </a:xfrm>
          <a:custGeom>
            <a:avLst/>
            <a:gdLst>
              <a:gd name="T0" fmla="*/ 129 w 138"/>
              <a:gd name="T1" fmla="*/ 75 h 153"/>
              <a:gd name="T2" fmla="*/ 120 w 138"/>
              <a:gd name="T3" fmla="*/ 84 h 153"/>
              <a:gd name="T4" fmla="*/ 69 w 138"/>
              <a:gd name="T5" fmla="*/ 135 h 153"/>
              <a:gd name="T6" fmla="*/ 18 w 138"/>
              <a:gd name="T7" fmla="*/ 84 h 153"/>
              <a:gd name="T8" fmla="*/ 69 w 138"/>
              <a:gd name="T9" fmla="*/ 33 h 153"/>
              <a:gd name="T10" fmla="*/ 69 w 138"/>
              <a:gd name="T11" fmla="*/ 33 h 153"/>
              <a:gd name="T12" fmla="*/ 69 w 138"/>
              <a:gd name="T13" fmla="*/ 48 h 153"/>
              <a:gd name="T14" fmla="*/ 105 w 138"/>
              <a:gd name="T15" fmla="*/ 24 h 153"/>
              <a:gd name="T16" fmla="*/ 69 w 138"/>
              <a:gd name="T17" fmla="*/ 0 h 153"/>
              <a:gd name="T18" fmla="*/ 69 w 138"/>
              <a:gd name="T19" fmla="*/ 15 h 153"/>
              <a:gd name="T20" fmla="*/ 69 w 138"/>
              <a:gd name="T21" fmla="*/ 15 h 153"/>
              <a:gd name="T22" fmla="*/ 0 w 138"/>
              <a:gd name="T23" fmla="*/ 84 h 153"/>
              <a:gd name="T24" fmla="*/ 69 w 138"/>
              <a:gd name="T25" fmla="*/ 153 h 153"/>
              <a:gd name="T26" fmla="*/ 138 w 138"/>
              <a:gd name="T27" fmla="*/ 84 h 153"/>
              <a:gd name="T28" fmla="*/ 129 w 138"/>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Freeform 35"/>
          <p:cNvSpPr>
            <a:spLocks/>
          </p:cNvSpPr>
          <p:nvPr/>
        </p:nvSpPr>
        <p:spPr bwMode="auto">
          <a:xfrm>
            <a:off x="2197100" y="2006600"/>
            <a:ext cx="314325" cy="252413"/>
          </a:xfrm>
          <a:custGeom>
            <a:avLst/>
            <a:gdLst>
              <a:gd name="T0" fmla="*/ 123 w 138"/>
              <a:gd name="T1" fmla="*/ 83 h 111"/>
              <a:gd name="T2" fmla="*/ 89 w 138"/>
              <a:gd name="T3" fmla="*/ 93 h 111"/>
              <a:gd name="T4" fmla="*/ 85 w 138"/>
              <a:gd name="T5" fmla="*/ 93 h 111"/>
              <a:gd name="T6" fmla="*/ 83 w 138"/>
              <a:gd name="T7" fmla="*/ 92 h 111"/>
              <a:gd name="T8" fmla="*/ 79 w 138"/>
              <a:gd name="T9" fmla="*/ 92 h 111"/>
              <a:gd name="T10" fmla="*/ 77 w 138"/>
              <a:gd name="T11" fmla="*/ 91 h 111"/>
              <a:gd name="T12" fmla="*/ 74 w 138"/>
              <a:gd name="T13" fmla="*/ 91 h 111"/>
              <a:gd name="T14" fmla="*/ 72 w 138"/>
              <a:gd name="T15" fmla="*/ 90 h 111"/>
              <a:gd name="T16" fmla="*/ 68 w 138"/>
              <a:gd name="T17" fmla="*/ 89 h 111"/>
              <a:gd name="T18" fmla="*/ 67 w 138"/>
              <a:gd name="T19" fmla="*/ 88 h 111"/>
              <a:gd name="T20" fmla="*/ 63 w 138"/>
              <a:gd name="T21" fmla="*/ 86 h 111"/>
              <a:gd name="T22" fmla="*/ 63 w 138"/>
              <a:gd name="T23" fmla="*/ 86 h 111"/>
              <a:gd name="T24" fmla="*/ 50 w 138"/>
              <a:gd name="T25" fmla="*/ 76 h 111"/>
              <a:gd name="T26" fmla="*/ 50 w 138"/>
              <a:gd name="T27" fmla="*/ 76 h 111"/>
              <a:gd name="T28" fmla="*/ 46 w 138"/>
              <a:gd name="T29" fmla="*/ 72 h 111"/>
              <a:gd name="T30" fmla="*/ 45 w 138"/>
              <a:gd name="T31" fmla="*/ 71 h 111"/>
              <a:gd name="T32" fmla="*/ 33 w 138"/>
              <a:gd name="T33" fmla="*/ 36 h 111"/>
              <a:gd name="T34" fmla="*/ 48 w 138"/>
              <a:gd name="T35" fmla="*/ 36 h 111"/>
              <a:gd name="T36" fmla="*/ 24 w 138"/>
              <a:gd name="T37" fmla="*/ 0 h 111"/>
              <a:gd name="T38" fmla="*/ 0 w 138"/>
              <a:gd name="T39" fmla="*/ 36 h 111"/>
              <a:gd name="T40" fmla="*/ 15 w 138"/>
              <a:gd name="T41" fmla="*/ 36 h 111"/>
              <a:gd name="T42" fmla="*/ 28 w 138"/>
              <a:gd name="T43" fmla="*/ 78 h 111"/>
              <a:gd name="T44" fmla="*/ 29 w 138"/>
              <a:gd name="T45" fmla="*/ 79 h 111"/>
              <a:gd name="T46" fmla="*/ 31 w 138"/>
              <a:gd name="T47" fmla="*/ 83 h 111"/>
              <a:gd name="T48" fmla="*/ 32 w 138"/>
              <a:gd name="T49" fmla="*/ 84 h 111"/>
              <a:gd name="T50" fmla="*/ 37 w 138"/>
              <a:gd name="T51" fmla="*/ 89 h 111"/>
              <a:gd name="T52" fmla="*/ 37 w 138"/>
              <a:gd name="T53" fmla="*/ 89 h 111"/>
              <a:gd name="T54" fmla="*/ 54 w 138"/>
              <a:gd name="T55" fmla="*/ 102 h 111"/>
              <a:gd name="T56" fmla="*/ 54 w 138"/>
              <a:gd name="T57" fmla="*/ 102 h 111"/>
              <a:gd name="T58" fmla="*/ 60 w 138"/>
              <a:gd name="T59" fmla="*/ 105 h 111"/>
              <a:gd name="T60" fmla="*/ 61 w 138"/>
              <a:gd name="T61" fmla="*/ 105 h 111"/>
              <a:gd name="T62" fmla="*/ 66 w 138"/>
              <a:gd name="T63" fmla="*/ 107 h 111"/>
              <a:gd name="T64" fmla="*/ 68 w 138"/>
              <a:gd name="T65" fmla="*/ 108 h 111"/>
              <a:gd name="T66" fmla="*/ 73 w 138"/>
              <a:gd name="T67" fmla="*/ 109 h 111"/>
              <a:gd name="T68" fmla="*/ 76 w 138"/>
              <a:gd name="T69" fmla="*/ 110 h 111"/>
              <a:gd name="T70" fmla="*/ 77 w 138"/>
              <a:gd name="T71" fmla="*/ 110 h 111"/>
              <a:gd name="T72" fmla="*/ 81 w 138"/>
              <a:gd name="T73" fmla="*/ 110 h 111"/>
              <a:gd name="T74" fmla="*/ 83 w 138"/>
              <a:gd name="T75" fmla="*/ 111 h 111"/>
              <a:gd name="T76" fmla="*/ 90 w 138"/>
              <a:gd name="T77" fmla="*/ 111 h 111"/>
              <a:gd name="T78" fmla="*/ 133 w 138"/>
              <a:gd name="T79" fmla="*/ 97 h 111"/>
              <a:gd name="T80" fmla="*/ 135 w 138"/>
              <a:gd name="T81" fmla="*/ 85 h 111"/>
              <a:gd name="T82" fmla="*/ 123 w 138"/>
              <a:gd name="T83" fmla="*/ 8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36"/>
          <p:cNvSpPr>
            <a:spLocks/>
          </p:cNvSpPr>
          <p:nvPr/>
        </p:nvSpPr>
        <p:spPr bwMode="auto">
          <a:xfrm>
            <a:off x="2292350" y="1916113"/>
            <a:ext cx="314325" cy="255587"/>
          </a:xfrm>
          <a:custGeom>
            <a:avLst/>
            <a:gdLst>
              <a:gd name="T0" fmla="*/ 123 w 138"/>
              <a:gd name="T1" fmla="*/ 75 h 111"/>
              <a:gd name="T2" fmla="*/ 110 w 138"/>
              <a:gd name="T3" fmla="*/ 33 h 111"/>
              <a:gd name="T4" fmla="*/ 109 w 138"/>
              <a:gd name="T5" fmla="*/ 32 h 111"/>
              <a:gd name="T6" fmla="*/ 106 w 138"/>
              <a:gd name="T7" fmla="*/ 28 h 111"/>
              <a:gd name="T8" fmla="*/ 106 w 138"/>
              <a:gd name="T9" fmla="*/ 27 h 111"/>
              <a:gd name="T10" fmla="*/ 78 w 138"/>
              <a:gd name="T11" fmla="*/ 6 h 111"/>
              <a:gd name="T12" fmla="*/ 77 w 138"/>
              <a:gd name="T13" fmla="*/ 6 h 111"/>
              <a:gd name="T14" fmla="*/ 72 w 138"/>
              <a:gd name="T15" fmla="*/ 4 h 111"/>
              <a:gd name="T16" fmla="*/ 70 w 138"/>
              <a:gd name="T17" fmla="*/ 3 h 111"/>
              <a:gd name="T18" fmla="*/ 65 w 138"/>
              <a:gd name="T19" fmla="*/ 2 h 111"/>
              <a:gd name="T20" fmla="*/ 62 w 138"/>
              <a:gd name="T21" fmla="*/ 1 h 111"/>
              <a:gd name="T22" fmla="*/ 61 w 138"/>
              <a:gd name="T23" fmla="*/ 1 h 111"/>
              <a:gd name="T24" fmla="*/ 57 w 138"/>
              <a:gd name="T25" fmla="*/ 1 h 111"/>
              <a:gd name="T26" fmla="*/ 55 w 138"/>
              <a:gd name="T27" fmla="*/ 0 h 111"/>
              <a:gd name="T28" fmla="*/ 49 w 138"/>
              <a:gd name="T29" fmla="*/ 0 h 111"/>
              <a:gd name="T30" fmla="*/ 48 w 138"/>
              <a:gd name="T31" fmla="*/ 0 h 111"/>
              <a:gd name="T32" fmla="*/ 48 w 138"/>
              <a:gd name="T33" fmla="*/ 0 h 111"/>
              <a:gd name="T34" fmla="*/ 5 w 138"/>
              <a:gd name="T35" fmla="*/ 14 h 111"/>
              <a:gd name="T36" fmla="*/ 3 w 138"/>
              <a:gd name="T37" fmla="*/ 26 h 111"/>
              <a:gd name="T38" fmla="*/ 15 w 138"/>
              <a:gd name="T39" fmla="*/ 28 h 111"/>
              <a:gd name="T40" fmla="*/ 48 w 138"/>
              <a:gd name="T41" fmla="*/ 18 h 111"/>
              <a:gd name="T42" fmla="*/ 53 w 138"/>
              <a:gd name="T43" fmla="*/ 18 h 111"/>
              <a:gd name="T44" fmla="*/ 55 w 138"/>
              <a:gd name="T45" fmla="*/ 18 h 111"/>
              <a:gd name="T46" fmla="*/ 59 w 138"/>
              <a:gd name="T47" fmla="*/ 19 h 111"/>
              <a:gd name="T48" fmla="*/ 61 w 138"/>
              <a:gd name="T49" fmla="*/ 19 h 111"/>
              <a:gd name="T50" fmla="*/ 65 w 138"/>
              <a:gd name="T51" fmla="*/ 20 h 111"/>
              <a:gd name="T52" fmla="*/ 66 w 138"/>
              <a:gd name="T53" fmla="*/ 21 h 111"/>
              <a:gd name="T54" fmla="*/ 70 w 138"/>
              <a:gd name="T55" fmla="*/ 22 h 111"/>
              <a:gd name="T56" fmla="*/ 70 w 138"/>
              <a:gd name="T57" fmla="*/ 23 h 111"/>
              <a:gd name="T58" fmla="*/ 92 w 138"/>
              <a:gd name="T59" fmla="*/ 39 h 111"/>
              <a:gd name="T60" fmla="*/ 92 w 138"/>
              <a:gd name="T61" fmla="*/ 39 h 111"/>
              <a:gd name="T62" fmla="*/ 105 w 138"/>
              <a:gd name="T63" fmla="*/ 75 h 111"/>
              <a:gd name="T64" fmla="*/ 90 w 138"/>
              <a:gd name="T65" fmla="*/ 75 h 111"/>
              <a:gd name="T66" fmla="*/ 114 w 138"/>
              <a:gd name="T67" fmla="*/ 111 h 111"/>
              <a:gd name="T68" fmla="*/ 138 w 138"/>
              <a:gd name="T69" fmla="*/ 75 h 111"/>
              <a:gd name="T70" fmla="*/ 123 w 138"/>
              <a:gd name="T71" fmla="*/ 7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37"/>
          <p:cNvSpPr>
            <a:spLocks/>
          </p:cNvSpPr>
          <p:nvPr/>
        </p:nvSpPr>
        <p:spPr bwMode="auto">
          <a:xfrm>
            <a:off x="2835275" y="1944688"/>
            <a:ext cx="423863" cy="288925"/>
          </a:xfrm>
          <a:custGeom>
            <a:avLst/>
            <a:gdLst>
              <a:gd name="T0" fmla="*/ 135 w 186"/>
              <a:gd name="T1" fmla="*/ 9 h 126"/>
              <a:gd name="T2" fmla="*/ 84 w 186"/>
              <a:gd name="T3" fmla="*/ 57 h 126"/>
              <a:gd name="T4" fmla="*/ 84 w 186"/>
              <a:gd name="T5" fmla="*/ 57 h 126"/>
              <a:gd name="T6" fmla="*/ 84 w 186"/>
              <a:gd name="T7" fmla="*/ 60 h 126"/>
              <a:gd name="T8" fmla="*/ 84 w 186"/>
              <a:gd name="T9" fmla="*/ 66 h 126"/>
              <a:gd name="T10" fmla="*/ 51 w 186"/>
              <a:gd name="T11" fmla="*/ 99 h 126"/>
              <a:gd name="T12" fmla="*/ 18 w 186"/>
              <a:gd name="T13" fmla="*/ 66 h 126"/>
              <a:gd name="T14" fmla="*/ 51 w 186"/>
              <a:gd name="T15" fmla="*/ 33 h 126"/>
              <a:gd name="T16" fmla="*/ 51 w 186"/>
              <a:gd name="T17" fmla="*/ 48 h 126"/>
              <a:gd name="T18" fmla="*/ 87 w 186"/>
              <a:gd name="T19" fmla="*/ 24 h 126"/>
              <a:gd name="T20" fmla="*/ 51 w 186"/>
              <a:gd name="T21" fmla="*/ 0 h 126"/>
              <a:gd name="T22" fmla="*/ 51 w 186"/>
              <a:gd name="T23" fmla="*/ 15 h 126"/>
              <a:gd name="T24" fmla="*/ 0 w 186"/>
              <a:gd name="T25" fmla="*/ 66 h 126"/>
              <a:gd name="T26" fmla="*/ 51 w 186"/>
              <a:gd name="T27" fmla="*/ 117 h 126"/>
              <a:gd name="T28" fmla="*/ 102 w 186"/>
              <a:gd name="T29" fmla="*/ 69 h 126"/>
              <a:gd name="T30" fmla="*/ 102 w 186"/>
              <a:gd name="T31" fmla="*/ 69 h 126"/>
              <a:gd name="T32" fmla="*/ 102 w 186"/>
              <a:gd name="T33" fmla="*/ 66 h 126"/>
              <a:gd name="T34" fmla="*/ 102 w 186"/>
              <a:gd name="T35" fmla="*/ 60 h 126"/>
              <a:gd name="T36" fmla="*/ 135 w 186"/>
              <a:gd name="T37" fmla="*/ 27 h 126"/>
              <a:gd name="T38" fmla="*/ 168 w 186"/>
              <a:gd name="T39" fmla="*/ 60 h 126"/>
              <a:gd name="T40" fmla="*/ 135 w 186"/>
              <a:gd name="T41" fmla="*/ 93 h 126"/>
              <a:gd name="T42" fmla="*/ 135 w 186"/>
              <a:gd name="T43" fmla="*/ 78 h 126"/>
              <a:gd name="T44" fmla="*/ 99 w 186"/>
              <a:gd name="T45" fmla="*/ 102 h 126"/>
              <a:gd name="T46" fmla="*/ 135 w 186"/>
              <a:gd name="T47" fmla="*/ 126 h 126"/>
              <a:gd name="T48" fmla="*/ 135 w 186"/>
              <a:gd name="T49" fmla="*/ 111 h 126"/>
              <a:gd name="T50" fmla="*/ 186 w 186"/>
              <a:gd name="T51" fmla="*/ 60 h 126"/>
              <a:gd name="T52" fmla="*/ 135 w 186"/>
              <a:gd name="T53" fmla="*/ 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38"/>
          <p:cNvSpPr>
            <a:spLocks/>
          </p:cNvSpPr>
          <p:nvPr/>
        </p:nvSpPr>
        <p:spPr bwMode="auto">
          <a:xfrm>
            <a:off x="3462338" y="1978025"/>
            <a:ext cx="428625" cy="219075"/>
          </a:xfrm>
          <a:custGeom>
            <a:avLst/>
            <a:gdLst>
              <a:gd name="T0" fmla="*/ 189 w 189"/>
              <a:gd name="T1" fmla="*/ 57 h 96"/>
              <a:gd name="T2" fmla="*/ 153 w 189"/>
              <a:gd name="T3" fmla="*/ 33 h 96"/>
              <a:gd name="T4" fmla="*/ 153 w 189"/>
              <a:gd name="T5" fmla="*/ 48 h 96"/>
              <a:gd name="T6" fmla="*/ 152 w 189"/>
              <a:gd name="T7" fmla="*/ 48 h 96"/>
              <a:gd name="T8" fmla="*/ 140 w 189"/>
              <a:gd name="T9" fmla="*/ 48 h 96"/>
              <a:gd name="T10" fmla="*/ 137 w 189"/>
              <a:gd name="T11" fmla="*/ 45 h 96"/>
              <a:gd name="T12" fmla="*/ 137 w 189"/>
              <a:gd name="T13" fmla="*/ 21 h 96"/>
              <a:gd name="T14" fmla="*/ 116 w 189"/>
              <a:gd name="T15" fmla="*/ 0 h 96"/>
              <a:gd name="T16" fmla="*/ 95 w 189"/>
              <a:gd name="T17" fmla="*/ 21 h 96"/>
              <a:gd name="T18" fmla="*/ 95 w 189"/>
              <a:gd name="T19" fmla="*/ 75 h 96"/>
              <a:gd name="T20" fmla="*/ 92 w 189"/>
              <a:gd name="T21" fmla="*/ 78 h 96"/>
              <a:gd name="T22" fmla="*/ 89 w 189"/>
              <a:gd name="T23" fmla="*/ 75 h 96"/>
              <a:gd name="T24" fmla="*/ 89 w 189"/>
              <a:gd name="T25" fmla="*/ 21 h 96"/>
              <a:gd name="T26" fmla="*/ 69 w 189"/>
              <a:gd name="T27" fmla="*/ 0 h 96"/>
              <a:gd name="T28" fmla="*/ 48 w 189"/>
              <a:gd name="T29" fmla="*/ 21 h 96"/>
              <a:gd name="T30" fmla="*/ 48 w 189"/>
              <a:gd name="T31" fmla="*/ 75 h 96"/>
              <a:gd name="T32" fmla="*/ 45 w 189"/>
              <a:gd name="T33" fmla="*/ 78 h 96"/>
              <a:gd name="T34" fmla="*/ 42 w 189"/>
              <a:gd name="T35" fmla="*/ 75 h 96"/>
              <a:gd name="T36" fmla="*/ 42 w 189"/>
              <a:gd name="T37" fmla="*/ 45 h 96"/>
              <a:gd name="T38" fmla="*/ 20 w 189"/>
              <a:gd name="T39" fmla="*/ 24 h 96"/>
              <a:gd name="T40" fmla="*/ 9 w 189"/>
              <a:gd name="T41" fmla="*/ 24 h 96"/>
              <a:gd name="T42" fmla="*/ 0 w 189"/>
              <a:gd name="T43" fmla="*/ 33 h 96"/>
              <a:gd name="T44" fmla="*/ 9 w 189"/>
              <a:gd name="T45" fmla="*/ 42 h 96"/>
              <a:gd name="T46" fmla="*/ 20 w 189"/>
              <a:gd name="T47" fmla="*/ 42 h 96"/>
              <a:gd name="T48" fmla="*/ 24 w 189"/>
              <a:gd name="T49" fmla="*/ 45 h 96"/>
              <a:gd name="T50" fmla="*/ 24 w 189"/>
              <a:gd name="T51" fmla="*/ 75 h 96"/>
              <a:gd name="T52" fmla="*/ 45 w 189"/>
              <a:gd name="T53" fmla="*/ 96 h 96"/>
              <a:gd name="T54" fmla="*/ 66 w 189"/>
              <a:gd name="T55" fmla="*/ 75 h 96"/>
              <a:gd name="T56" fmla="*/ 65 w 189"/>
              <a:gd name="T57" fmla="*/ 21 h 96"/>
              <a:gd name="T58" fmla="*/ 69 w 189"/>
              <a:gd name="T59" fmla="*/ 18 h 96"/>
              <a:gd name="T60" fmla="*/ 72 w 189"/>
              <a:gd name="T61" fmla="*/ 21 h 96"/>
              <a:gd name="T62" fmla="*/ 72 w 189"/>
              <a:gd name="T63" fmla="*/ 75 h 96"/>
              <a:gd name="T64" fmla="*/ 92 w 189"/>
              <a:gd name="T65" fmla="*/ 96 h 96"/>
              <a:gd name="T66" fmla="*/ 113 w 189"/>
              <a:gd name="T67" fmla="*/ 75 h 96"/>
              <a:gd name="T68" fmla="*/ 113 w 189"/>
              <a:gd name="T69" fmla="*/ 21 h 96"/>
              <a:gd name="T70" fmla="*/ 116 w 189"/>
              <a:gd name="T71" fmla="*/ 18 h 96"/>
              <a:gd name="T72" fmla="*/ 119 w 189"/>
              <a:gd name="T73" fmla="*/ 21 h 96"/>
              <a:gd name="T74" fmla="*/ 119 w 189"/>
              <a:gd name="T75" fmla="*/ 45 h 96"/>
              <a:gd name="T76" fmla="*/ 140 w 189"/>
              <a:gd name="T77" fmla="*/ 66 h 96"/>
              <a:gd name="T78" fmla="*/ 152 w 189"/>
              <a:gd name="T79" fmla="*/ 66 h 96"/>
              <a:gd name="T80" fmla="*/ 153 w 189"/>
              <a:gd name="T81" fmla="*/ 66 h 96"/>
              <a:gd name="T82" fmla="*/ 153 w 189"/>
              <a:gd name="T83" fmla="*/ 81 h 96"/>
              <a:gd name="T84" fmla="*/ 189 w 189"/>
              <a:gd name="T85" fmla="*/ 5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39"/>
          <p:cNvSpPr>
            <a:spLocks/>
          </p:cNvSpPr>
          <p:nvPr/>
        </p:nvSpPr>
        <p:spPr bwMode="auto">
          <a:xfrm>
            <a:off x="4281488" y="2109788"/>
            <a:ext cx="203200" cy="117475"/>
          </a:xfrm>
          <a:custGeom>
            <a:avLst/>
            <a:gdLst>
              <a:gd name="T0" fmla="*/ 90 w 90"/>
              <a:gd name="T1" fmla="*/ 28 h 52"/>
              <a:gd name="T2" fmla="*/ 54 w 90"/>
              <a:gd name="T3" fmla="*/ 4 h 52"/>
              <a:gd name="T4" fmla="*/ 54 w 90"/>
              <a:gd name="T5" fmla="*/ 19 h 52"/>
              <a:gd name="T6" fmla="*/ 53 w 90"/>
              <a:gd name="T7" fmla="*/ 19 h 52"/>
              <a:gd name="T8" fmla="*/ 28 w 90"/>
              <a:gd name="T9" fmla="*/ 19 h 52"/>
              <a:gd name="T10" fmla="*/ 12 w 90"/>
              <a:gd name="T11" fmla="*/ 0 h 52"/>
              <a:gd name="T12" fmla="*/ 0 w 90"/>
              <a:gd name="T13" fmla="*/ 14 h 52"/>
              <a:gd name="T14" fmla="*/ 17 w 90"/>
              <a:gd name="T15" fmla="*/ 34 h 52"/>
              <a:gd name="T16" fmla="*/ 24 w 90"/>
              <a:gd name="T17" fmla="*/ 37 h 52"/>
              <a:gd name="T18" fmla="*/ 53 w 90"/>
              <a:gd name="T19" fmla="*/ 37 h 52"/>
              <a:gd name="T20" fmla="*/ 54 w 90"/>
              <a:gd name="T21" fmla="*/ 37 h 52"/>
              <a:gd name="T22" fmla="*/ 54 w 90"/>
              <a:gd name="T23" fmla="*/ 52 h 52"/>
              <a:gd name="T24" fmla="*/ 90 w 90"/>
              <a:gd name="T2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40"/>
          <p:cNvSpPr>
            <a:spLocks/>
          </p:cNvSpPr>
          <p:nvPr/>
        </p:nvSpPr>
        <p:spPr bwMode="auto">
          <a:xfrm>
            <a:off x="4124325" y="2001838"/>
            <a:ext cx="139700" cy="84137"/>
          </a:xfrm>
          <a:custGeom>
            <a:avLst/>
            <a:gdLst>
              <a:gd name="T0" fmla="*/ 39 w 62"/>
              <a:gd name="T1" fmla="*/ 0 h 37"/>
              <a:gd name="T2" fmla="*/ 9 w 62"/>
              <a:gd name="T3" fmla="*/ 0 h 37"/>
              <a:gd name="T4" fmla="*/ 0 w 62"/>
              <a:gd name="T5" fmla="*/ 9 h 37"/>
              <a:gd name="T6" fmla="*/ 9 w 62"/>
              <a:gd name="T7" fmla="*/ 18 h 37"/>
              <a:gd name="T8" fmla="*/ 34 w 62"/>
              <a:gd name="T9" fmla="*/ 18 h 37"/>
              <a:gd name="T10" fmla="*/ 50 w 62"/>
              <a:gd name="T11" fmla="*/ 37 h 37"/>
              <a:gd name="T12" fmla="*/ 62 w 62"/>
              <a:gd name="T13" fmla="*/ 23 h 37"/>
              <a:gd name="T14" fmla="*/ 45 w 62"/>
              <a:gd name="T15" fmla="*/ 3 h 37"/>
              <a:gd name="T16" fmla="*/ 39 w 62"/>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Freeform 41"/>
          <p:cNvSpPr>
            <a:spLocks/>
          </p:cNvSpPr>
          <p:nvPr/>
        </p:nvSpPr>
        <p:spPr bwMode="auto">
          <a:xfrm>
            <a:off x="4122738" y="1968500"/>
            <a:ext cx="361950" cy="225425"/>
          </a:xfrm>
          <a:custGeom>
            <a:avLst/>
            <a:gdLst>
              <a:gd name="T0" fmla="*/ 160 w 160"/>
              <a:gd name="T1" fmla="*/ 24 h 99"/>
              <a:gd name="T2" fmla="*/ 124 w 160"/>
              <a:gd name="T3" fmla="*/ 0 h 99"/>
              <a:gd name="T4" fmla="*/ 124 w 160"/>
              <a:gd name="T5" fmla="*/ 15 h 99"/>
              <a:gd name="T6" fmla="*/ 123 w 160"/>
              <a:gd name="T7" fmla="*/ 15 h 99"/>
              <a:gd name="T8" fmla="*/ 94 w 160"/>
              <a:gd name="T9" fmla="*/ 15 h 99"/>
              <a:gd name="T10" fmla="*/ 87 w 160"/>
              <a:gd name="T11" fmla="*/ 18 h 99"/>
              <a:gd name="T12" fmla="*/ 35 w 160"/>
              <a:gd name="T13" fmla="*/ 81 h 99"/>
              <a:gd name="T14" fmla="*/ 9 w 160"/>
              <a:gd name="T15" fmla="*/ 81 h 99"/>
              <a:gd name="T16" fmla="*/ 0 w 160"/>
              <a:gd name="T17" fmla="*/ 90 h 99"/>
              <a:gd name="T18" fmla="*/ 9 w 160"/>
              <a:gd name="T19" fmla="*/ 99 h 99"/>
              <a:gd name="T20" fmla="*/ 40 w 160"/>
              <a:gd name="T21" fmla="*/ 99 h 99"/>
              <a:gd name="T22" fmla="*/ 46 w 160"/>
              <a:gd name="T23" fmla="*/ 96 h 99"/>
              <a:gd name="T24" fmla="*/ 98 w 160"/>
              <a:gd name="T25" fmla="*/ 33 h 99"/>
              <a:gd name="T26" fmla="*/ 123 w 160"/>
              <a:gd name="T27" fmla="*/ 33 h 99"/>
              <a:gd name="T28" fmla="*/ 124 w 160"/>
              <a:gd name="T29" fmla="*/ 33 h 99"/>
              <a:gd name="T30" fmla="*/ 124 w 160"/>
              <a:gd name="T31" fmla="*/ 48 h 99"/>
              <a:gd name="T32" fmla="*/ 160 w 160"/>
              <a:gd name="T33" fmla="*/ 2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42"/>
          <p:cNvSpPr>
            <a:spLocks noEditPoints="1"/>
          </p:cNvSpPr>
          <p:nvPr/>
        </p:nvSpPr>
        <p:spPr bwMode="auto">
          <a:xfrm>
            <a:off x="4725988" y="1906588"/>
            <a:ext cx="390525" cy="390525"/>
          </a:xfrm>
          <a:custGeom>
            <a:avLst/>
            <a:gdLst>
              <a:gd name="T0" fmla="*/ 86 w 172"/>
              <a:gd name="T1" fmla="*/ 21 h 172"/>
              <a:gd name="T2" fmla="*/ 151 w 172"/>
              <a:gd name="T3" fmla="*/ 86 h 172"/>
              <a:gd name="T4" fmla="*/ 86 w 172"/>
              <a:gd name="T5" fmla="*/ 151 h 172"/>
              <a:gd name="T6" fmla="*/ 21 w 172"/>
              <a:gd name="T7" fmla="*/ 86 h 172"/>
              <a:gd name="T8" fmla="*/ 86 w 172"/>
              <a:gd name="T9" fmla="*/ 21 h 172"/>
              <a:gd name="T10" fmla="*/ 86 w 172"/>
              <a:gd name="T11" fmla="*/ 0 h 172"/>
              <a:gd name="T12" fmla="*/ 0 w 172"/>
              <a:gd name="T13" fmla="*/ 86 h 172"/>
              <a:gd name="T14" fmla="*/ 86 w 172"/>
              <a:gd name="T15" fmla="*/ 172 h 172"/>
              <a:gd name="T16" fmla="*/ 172 w 172"/>
              <a:gd name="T17" fmla="*/ 86 h 172"/>
              <a:gd name="T18" fmla="*/ 86 w 172"/>
              <a:gd name="T1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Freeform 43"/>
          <p:cNvSpPr>
            <a:spLocks/>
          </p:cNvSpPr>
          <p:nvPr/>
        </p:nvSpPr>
        <p:spPr bwMode="auto">
          <a:xfrm>
            <a:off x="4899025" y="1978025"/>
            <a:ext cx="96838" cy="195263"/>
          </a:xfrm>
          <a:custGeom>
            <a:avLst/>
            <a:gdLst>
              <a:gd name="T0" fmla="*/ 33 w 44"/>
              <a:gd name="T1" fmla="*/ 86 h 86"/>
              <a:gd name="T2" fmla="*/ 25 w 44"/>
              <a:gd name="T3" fmla="*/ 83 h 86"/>
              <a:gd name="T4" fmla="*/ 3 w 44"/>
              <a:gd name="T5" fmla="*/ 62 h 86"/>
              <a:gd name="T6" fmla="*/ 0 w 44"/>
              <a:gd name="T7" fmla="*/ 54 h 86"/>
              <a:gd name="T8" fmla="*/ 0 w 44"/>
              <a:gd name="T9" fmla="*/ 54 h 86"/>
              <a:gd name="T10" fmla="*/ 0 w 44"/>
              <a:gd name="T11" fmla="*/ 54 h 86"/>
              <a:gd name="T12" fmla="*/ 0 w 44"/>
              <a:gd name="T13" fmla="*/ 11 h 86"/>
              <a:gd name="T14" fmla="*/ 11 w 44"/>
              <a:gd name="T15" fmla="*/ 0 h 86"/>
              <a:gd name="T16" fmla="*/ 22 w 44"/>
              <a:gd name="T17" fmla="*/ 11 h 86"/>
              <a:gd name="T18" fmla="*/ 22 w 44"/>
              <a:gd name="T19" fmla="*/ 50 h 86"/>
              <a:gd name="T20" fmla="*/ 40 w 44"/>
              <a:gd name="T21" fmla="*/ 68 h 86"/>
              <a:gd name="T22" fmla="*/ 40 w 44"/>
              <a:gd name="T23" fmla="*/ 83 h 86"/>
              <a:gd name="T24" fmla="*/ 33 w 44"/>
              <a:gd name="T2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44"/>
          <p:cNvSpPr>
            <a:spLocks noEditPoints="1"/>
          </p:cNvSpPr>
          <p:nvPr/>
        </p:nvSpPr>
        <p:spPr bwMode="auto">
          <a:xfrm>
            <a:off x="5368925" y="1901825"/>
            <a:ext cx="382588" cy="382588"/>
          </a:xfrm>
          <a:custGeom>
            <a:avLst/>
            <a:gdLst>
              <a:gd name="T0" fmla="*/ 84 w 168"/>
              <a:gd name="T1" fmla="*/ 0 h 168"/>
              <a:gd name="T2" fmla="*/ 0 w 168"/>
              <a:gd name="T3" fmla="*/ 84 h 168"/>
              <a:gd name="T4" fmla="*/ 6 w 168"/>
              <a:gd name="T5" fmla="*/ 114 h 168"/>
              <a:gd name="T6" fmla="*/ 9 w 168"/>
              <a:gd name="T7" fmla="*/ 121 h 168"/>
              <a:gd name="T8" fmla="*/ 38 w 168"/>
              <a:gd name="T9" fmla="*/ 154 h 168"/>
              <a:gd name="T10" fmla="*/ 44 w 168"/>
              <a:gd name="T11" fmla="*/ 158 h 168"/>
              <a:gd name="T12" fmla="*/ 84 w 168"/>
              <a:gd name="T13" fmla="*/ 168 h 168"/>
              <a:gd name="T14" fmla="*/ 124 w 168"/>
              <a:gd name="T15" fmla="*/ 158 h 168"/>
              <a:gd name="T16" fmla="*/ 130 w 168"/>
              <a:gd name="T17" fmla="*/ 154 h 168"/>
              <a:gd name="T18" fmla="*/ 159 w 168"/>
              <a:gd name="T19" fmla="*/ 121 h 168"/>
              <a:gd name="T20" fmla="*/ 162 w 168"/>
              <a:gd name="T21" fmla="*/ 114 h 168"/>
              <a:gd name="T22" fmla="*/ 168 w 168"/>
              <a:gd name="T23" fmla="*/ 84 h 168"/>
              <a:gd name="T24" fmla="*/ 84 w 168"/>
              <a:gd name="T25" fmla="*/ 0 h 168"/>
              <a:gd name="T26" fmla="*/ 49 w 168"/>
              <a:gd name="T27" fmla="*/ 147 h 168"/>
              <a:gd name="T28" fmla="*/ 18 w 168"/>
              <a:gd name="T29" fmla="*/ 112 h 168"/>
              <a:gd name="T30" fmla="*/ 30 w 168"/>
              <a:gd name="T31" fmla="*/ 108 h 168"/>
              <a:gd name="T32" fmla="*/ 54 w 168"/>
              <a:gd name="T33" fmla="*/ 132 h 168"/>
              <a:gd name="T34" fmla="*/ 49 w 168"/>
              <a:gd name="T35" fmla="*/ 147 h 168"/>
              <a:gd name="T36" fmla="*/ 119 w 168"/>
              <a:gd name="T37" fmla="*/ 147 h 168"/>
              <a:gd name="T38" fmla="*/ 114 w 168"/>
              <a:gd name="T39" fmla="*/ 132 h 168"/>
              <a:gd name="T40" fmla="*/ 138 w 168"/>
              <a:gd name="T41" fmla="*/ 108 h 168"/>
              <a:gd name="T42" fmla="*/ 150 w 168"/>
              <a:gd name="T43" fmla="*/ 112 h 168"/>
              <a:gd name="T44" fmla="*/ 119 w 168"/>
              <a:gd name="T45" fmla="*/ 147 h 168"/>
              <a:gd name="T46" fmla="*/ 153 w 168"/>
              <a:gd name="T47" fmla="*/ 106 h 168"/>
              <a:gd name="T48" fmla="*/ 138 w 168"/>
              <a:gd name="T49" fmla="*/ 102 h 168"/>
              <a:gd name="T50" fmla="*/ 108 w 168"/>
              <a:gd name="T51" fmla="*/ 132 h 168"/>
              <a:gd name="T52" fmla="*/ 114 w 168"/>
              <a:gd name="T53" fmla="*/ 149 h 168"/>
              <a:gd name="T54" fmla="*/ 84 w 168"/>
              <a:gd name="T55" fmla="*/ 156 h 168"/>
              <a:gd name="T56" fmla="*/ 54 w 168"/>
              <a:gd name="T57" fmla="*/ 149 h 168"/>
              <a:gd name="T58" fmla="*/ 60 w 168"/>
              <a:gd name="T59" fmla="*/ 132 h 168"/>
              <a:gd name="T60" fmla="*/ 30 w 168"/>
              <a:gd name="T61" fmla="*/ 102 h 168"/>
              <a:gd name="T62" fmla="*/ 15 w 168"/>
              <a:gd name="T63" fmla="*/ 106 h 168"/>
              <a:gd name="T64" fmla="*/ 12 w 168"/>
              <a:gd name="T65" fmla="*/ 84 h 168"/>
              <a:gd name="T66" fmla="*/ 84 w 168"/>
              <a:gd name="T67" fmla="*/ 12 h 168"/>
              <a:gd name="T68" fmla="*/ 156 w 168"/>
              <a:gd name="T69" fmla="*/ 84 h 168"/>
              <a:gd name="T70" fmla="*/ 153 w 168"/>
              <a:gd name="T71" fmla="*/ 10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Oval 45"/>
          <p:cNvSpPr>
            <a:spLocks noChangeArrowheads="1"/>
          </p:cNvSpPr>
          <p:nvPr/>
        </p:nvSpPr>
        <p:spPr bwMode="auto">
          <a:xfrm>
            <a:off x="5545138" y="1955800"/>
            <a:ext cx="26987"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46"/>
          <p:cNvSpPr>
            <a:spLocks/>
          </p:cNvSpPr>
          <p:nvPr/>
        </p:nvSpPr>
        <p:spPr bwMode="auto">
          <a:xfrm>
            <a:off x="5605463" y="1970088"/>
            <a:ext cx="30162" cy="31750"/>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Freeform 47"/>
          <p:cNvSpPr>
            <a:spLocks/>
          </p:cNvSpPr>
          <p:nvPr/>
        </p:nvSpPr>
        <p:spPr bwMode="auto">
          <a:xfrm>
            <a:off x="5651500" y="2014538"/>
            <a:ext cx="30163" cy="33337"/>
          </a:xfrm>
          <a:custGeom>
            <a:avLst/>
            <a:gdLst>
              <a:gd name="T0" fmla="*/ 4 w 14"/>
              <a:gd name="T1" fmla="*/ 2 h 14"/>
              <a:gd name="T2" fmla="*/ 2 w 14"/>
              <a:gd name="T3" fmla="*/ 10 h 14"/>
              <a:gd name="T4" fmla="*/ 10 w 14"/>
              <a:gd name="T5" fmla="*/ 12 h 14"/>
              <a:gd name="T6" fmla="*/ 12 w 14"/>
              <a:gd name="T7" fmla="*/ 4 h 14"/>
              <a:gd name="T8" fmla="*/ 4 w 14"/>
              <a:gd name="T9" fmla="*/ 2 h 14"/>
            </a:gdLst>
            <a:ahLst/>
            <a:cxnLst>
              <a:cxn ang="0">
                <a:pos x="T0" y="T1"/>
              </a:cxn>
              <a:cxn ang="0">
                <a:pos x="T2" y="T3"/>
              </a:cxn>
              <a:cxn ang="0">
                <a:pos x="T4" y="T5"/>
              </a:cxn>
              <a:cxn ang="0">
                <a:pos x="T6" y="T7"/>
              </a:cxn>
              <a:cxn ang="0">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Oval 48"/>
          <p:cNvSpPr>
            <a:spLocks noChangeArrowheads="1"/>
          </p:cNvSpPr>
          <p:nvPr/>
        </p:nvSpPr>
        <p:spPr bwMode="auto">
          <a:xfrm>
            <a:off x="5668963" y="2078038"/>
            <a:ext cx="25400" cy="285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Freeform 49"/>
          <p:cNvSpPr>
            <a:spLocks/>
          </p:cNvSpPr>
          <p:nvPr/>
        </p:nvSpPr>
        <p:spPr bwMode="auto">
          <a:xfrm>
            <a:off x="5481638" y="1970088"/>
            <a:ext cx="30162" cy="31750"/>
          </a:xfrm>
          <a:custGeom>
            <a:avLst/>
            <a:gdLst>
              <a:gd name="T0" fmla="*/ 12 w 14"/>
              <a:gd name="T1" fmla="*/ 4 h 14"/>
              <a:gd name="T2" fmla="*/ 4 w 14"/>
              <a:gd name="T3" fmla="*/ 2 h 14"/>
              <a:gd name="T4" fmla="*/ 2 w 14"/>
              <a:gd name="T5" fmla="*/ 10 h 14"/>
              <a:gd name="T6" fmla="*/ 10 w 14"/>
              <a:gd name="T7" fmla="*/ 12 h 14"/>
              <a:gd name="T8" fmla="*/ 12 w 14"/>
              <a:gd name="T9" fmla="*/ 4 h 14"/>
            </a:gdLst>
            <a:ahLst/>
            <a:cxnLst>
              <a:cxn ang="0">
                <a:pos x="T0" y="T1"/>
              </a:cxn>
              <a:cxn ang="0">
                <a:pos x="T2" y="T3"/>
              </a:cxn>
              <a:cxn ang="0">
                <a:pos x="T4" y="T5"/>
              </a:cxn>
              <a:cxn ang="0">
                <a:pos x="T6" y="T7"/>
              </a:cxn>
              <a:cxn ang="0">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50"/>
          <p:cNvSpPr>
            <a:spLocks/>
          </p:cNvSpPr>
          <p:nvPr/>
        </p:nvSpPr>
        <p:spPr bwMode="auto">
          <a:xfrm>
            <a:off x="5435600" y="2014538"/>
            <a:ext cx="33338" cy="33337"/>
          </a:xfrm>
          <a:custGeom>
            <a:avLst/>
            <a:gdLst>
              <a:gd name="T0" fmla="*/ 10 w 14"/>
              <a:gd name="T1" fmla="*/ 2 h 14"/>
              <a:gd name="T2" fmla="*/ 2 w 14"/>
              <a:gd name="T3" fmla="*/ 4 h 14"/>
              <a:gd name="T4" fmla="*/ 4 w 14"/>
              <a:gd name="T5" fmla="*/ 12 h 14"/>
              <a:gd name="T6" fmla="*/ 12 w 14"/>
              <a:gd name="T7" fmla="*/ 10 h 14"/>
              <a:gd name="T8" fmla="*/ 10 w 14"/>
              <a:gd name="T9" fmla="*/ 2 h 14"/>
            </a:gdLst>
            <a:ahLst/>
            <a:cxnLst>
              <a:cxn ang="0">
                <a:pos x="T0" y="T1"/>
              </a:cxn>
              <a:cxn ang="0">
                <a:pos x="T2" y="T3"/>
              </a:cxn>
              <a:cxn ang="0">
                <a:pos x="T4" y="T5"/>
              </a:cxn>
              <a:cxn ang="0">
                <a:pos x="T6" y="T7"/>
              </a:cxn>
              <a:cxn ang="0">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Oval 51"/>
          <p:cNvSpPr>
            <a:spLocks noChangeArrowheads="1"/>
          </p:cNvSpPr>
          <p:nvPr/>
        </p:nvSpPr>
        <p:spPr bwMode="auto">
          <a:xfrm>
            <a:off x="5422900" y="2078038"/>
            <a:ext cx="28575" cy="285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52"/>
          <p:cNvSpPr>
            <a:spLocks/>
          </p:cNvSpPr>
          <p:nvPr/>
        </p:nvSpPr>
        <p:spPr bwMode="auto">
          <a:xfrm>
            <a:off x="5507038" y="2027238"/>
            <a:ext cx="79375" cy="104775"/>
          </a:xfrm>
          <a:custGeom>
            <a:avLst/>
            <a:gdLst>
              <a:gd name="T0" fmla="*/ 24 w 35"/>
              <a:gd name="T1" fmla="*/ 23 h 47"/>
              <a:gd name="T2" fmla="*/ 0 w 35"/>
              <a:gd name="T3" fmla="*/ 0 h 47"/>
              <a:gd name="T4" fmla="*/ 12 w 35"/>
              <a:gd name="T5" fmla="*/ 31 h 47"/>
              <a:gd name="T6" fmla="*/ 11 w 35"/>
              <a:gd name="T7" fmla="*/ 35 h 47"/>
              <a:gd name="T8" fmla="*/ 23 w 35"/>
              <a:gd name="T9" fmla="*/ 47 h 47"/>
              <a:gd name="T10" fmla="*/ 29 w 35"/>
              <a:gd name="T11" fmla="*/ 45 h 47"/>
              <a:gd name="T12" fmla="*/ 30 w 35"/>
              <a:gd name="T13" fmla="*/ 45 h 47"/>
              <a:gd name="T14" fmla="*/ 30 w 35"/>
              <a:gd name="T15" fmla="*/ 45 h 47"/>
              <a:gd name="T16" fmla="*/ 35 w 35"/>
              <a:gd name="T17" fmla="*/ 35 h 47"/>
              <a:gd name="T18" fmla="*/ 24 w 35"/>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53"/>
          <p:cNvSpPr>
            <a:spLocks noEditPoints="1"/>
          </p:cNvSpPr>
          <p:nvPr/>
        </p:nvSpPr>
        <p:spPr bwMode="auto">
          <a:xfrm>
            <a:off x="6008688" y="1885950"/>
            <a:ext cx="412750" cy="414338"/>
          </a:xfrm>
          <a:custGeom>
            <a:avLst/>
            <a:gdLst>
              <a:gd name="T0" fmla="*/ 91 w 182"/>
              <a:gd name="T1" fmla="*/ 0 h 182"/>
              <a:gd name="T2" fmla="*/ 0 w 182"/>
              <a:gd name="T3" fmla="*/ 91 h 182"/>
              <a:gd name="T4" fmla="*/ 91 w 182"/>
              <a:gd name="T5" fmla="*/ 182 h 182"/>
              <a:gd name="T6" fmla="*/ 182 w 182"/>
              <a:gd name="T7" fmla="*/ 91 h 182"/>
              <a:gd name="T8" fmla="*/ 91 w 182"/>
              <a:gd name="T9" fmla="*/ 0 h 182"/>
              <a:gd name="T10" fmla="*/ 91 w 182"/>
              <a:gd name="T11" fmla="*/ 161 h 182"/>
              <a:gd name="T12" fmla="*/ 21 w 182"/>
              <a:gd name="T13" fmla="*/ 91 h 182"/>
              <a:gd name="T14" fmla="*/ 91 w 182"/>
              <a:gd name="T15" fmla="*/ 21 h 182"/>
              <a:gd name="T16" fmla="*/ 161 w 182"/>
              <a:gd name="T17" fmla="*/ 91 h 182"/>
              <a:gd name="T18" fmla="*/ 91 w 182"/>
              <a:gd name="T19" fmla="*/ 16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54"/>
          <p:cNvSpPr>
            <a:spLocks noEditPoints="1"/>
          </p:cNvSpPr>
          <p:nvPr/>
        </p:nvSpPr>
        <p:spPr bwMode="auto">
          <a:xfrm>
            <a:off x="6124575" y="2001838"/>
            <a:ext cx="182563" cy="182562"/>
          </a:xfrm>
          <a:custGeom>
            <a:avLst/>
            <a:gdLst>
              <a:gd name="T0" fmla="*/ 0 w 71"/>
              <a:gd name="T1" fmla="*/ 71 h 71"/>
              <a:gd name="T2" fmla="*/ 48 w 71"/>
              <a:gd name="T3" fmla="*/ 49 h 71"/>
              <a:gd name="T4" fmla="*/ 71 w 71"/>
              <a:gd name="T5" fmla="*/ 0 h 71"/>
              <a:gd name="T6" fmla="*/ 22 w 71"/>
              <a:gd name="T7" fmla="*/ 22 h 71"/>
              <a:gd name="T8" fmla="*/ 0 w 71"/>
              <a:gd name="T9" fmla="*/ 71 h 71"/>
              <a:gd name="T10" fmla="*/ 44 w 71"/>
              <a:gd name="T11" fmla="*/ 44 h 71"/>
              <a:gd name="T12" fmla="*/ 9 w 71"/>
              <a:gd name="T13" fmla="*/ 62 h 71"/>
              <a:gd name="T14" fmla="*/ 26 w 71"/>
              <a:gd name="T15" fmla="*/ 27 h 71"/>
              <a:gd name="T16" fmla="*/ 44 w 71"/>
              <a:gd name="T17" fmla="*/ 4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55"/>
          <p:cNvSpPr>
            <a:spLocks noEditPoints="1"/>
          </p:cNvSpPr>
          <p:nvPr/>
        </p:nvSpPr>
        <p:spPr bwMode="auto">
          <a:xfrm>
            <a:off x="6688138" y="1936750"/>
            <a:ext cx="327025" cy="330200"/>
          </a:xfrm>
          <a:custGeom>
            <a:avLst/>
            <a:gdLst>
              <a:gd name="T0" fmla="*/ 72 w 144"/>
              <a:gd name="T1" fmla="*/ 0 h 144"/>
              <a:gd name="T2" fmla="*/ 0 w 144"/>
              <a:gd name="T3" fmla="*/ 72 h 144"/>
              <a:gd name="T4" fmla="*/ 72 w 144"/>
              <a:gd name="T5" fmla="*/ 144 h 144"/>
              <a:gd name="T6" fmla="*/ 144 w 144"/>
              <a:gd name="T7" fmla="*/ 72 h 144"/>
              <a:gd name="T8" fmla="*/ 72 w 144"/>
              <a:gd name="T9" fmla="*/ 0 h 144"/>
              <a:gd name="T10" fmla="*/ 79 w 144"/>
              <a:gd name="T11" fmla="*/ 129 h 144"/>
              <a:gd name="T12" fmla="*/ 79 w 144"/>
              <a:gd name="T13" fmla="*/ 108 h 144"/>
              <a:gd name="T14" fmla="*/ 65 w 144"/>
              <a:gd name="T15" fmla="*/ 108 h 144"/>
              <a:gd name="T16" fmla="*/ 65 w 144"/>
              <a:gd name="T17" fmla="*/ 129 h 144"/>
              <a:gd name="T18" fmla="*/ 15 w 144"/>
              <a:gd name="T19" fmla="*/ 79 h 144"/>
              <a:gd name="T20" fmla="*/ 36 w 144"/>
              <a:gd name="T21" fmla="*/ 79 h 144"/>
              <a:gd name="T22" fmla="*/ 36 w 144"/>
              <a:gd name="T23" fmla="*/ 65 h 144"/>
              <a:gd name="T24" fmla="*/ 15 w 144"/>
              <a:gd name="T25" fmla="*/ 65 h 144"/>
              <a:gd name="T26" fmla="*/ 65 w 144"/>
              <a:gd name="T27" fmla="*/ 15 h 144"/>
              <a:gd name="T28" fmla="*/ 65 w 144"/>
              <a:gd name="T29" fmla="*/ 36 h 144"/>
              <a:gd name="T30" fmla="*/ 79 w 144"/>
              <a:gd name="T31" fmla="*/ 36 h 144"/>
              <a:gd name="T32" fmla="*/ 79 w 144"/>
              <a:gd name="T33" fmla="*/ 15 h 144"/>
              <a:gd name="T34" fmla="*/ 129 w 144"/>
              <a:gd name="T35" fmla="*/ 65 h 144"/>
              <a:gd name="T36" fmla="*/ 108 w 144"/>
              <a:gd name="T37" fmla="*/ 65 h 144"/>
              <a:gd name="T38" fmla="*/ 108 w 144"/>
              <a:gd name="T39" fmla="*/ 79 h 144"/>
              <a:gd name="T40" fmla="*/ 129 w 144"/>
              <a:gd name="T41" fmla="*/ 79 h 144"/>
              <a:gd name="T42" fmla="*/ 79 w 144"/>
              <a:gd name="T43" fmla="*/ 12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56"/>
          <p:cNvSpPr>
            <a:spLocks/>
          </p:cNvSpPr>
          <p:nvPr/>
        </p:nvSpPr>
        <p:spPr bwMode="auto">
          <a:xfrm>
            <a:off x="7448550" y="2027238"/>
            <a:ext cx="61913" cy="146050"/>
          </a:xfrm>
          <a:custGeom>
            <a:avLst/>
            <a:gdLst>
              <a:gd name="T0" fmla="*/ 21 w 28"/>
              <a:gd name="T1" fmla="*/ 31 h 65"/>
              <a:gd name="T2" fmla="*/ 21 w 28"/>
              <a:gd name="T3" fmla="*/ 0 h 65"/>
              <a:gd name="T4" fmla="*/ 7 w 28"/>
              <a:gd name="T5" fmla="*/ 0 h 65"/>
              <a:gd name="T6" fmla="*/ 7 w 28"/>
              <a:gd name="T7" fmla="*/ 31 h 65"/>
              <a:gd name="T8" fmla="*/ 0 w 28"/>
              <a:gd name="T9" fmla="*/ 43 h 65"/>
              <a:gd name="T10" fmla="*/ 7 w 28"/>
              <a:gd name="T11" fmla="*/ 56 h 65"/>
              <a:gd name="T12" fmla="*/ 7 w 28"/>
              <a:gd name="T13" fmla="*/ 65 h 65"/>
              <a:gd name="T14" fmla="*/ 21 w 28"/>
              <a:gd name="T15" fmla="*/ 65 h 65"/>
              <a:gd name="T16" fmla="*/ 21 w 28"/>
              <a:gd name="T17" fmla="*/ 56 h 65"/>
              <a:gd name="T18" fmla="*/ 28 w 28"/>
              <a:gd name="T19" fmla="*/ 43 h 65"/>
              <a:gd name="T20" fmla="*/ 21 w 28"/>
              <a:gd name="T21" fmla="*/ 3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57"/>
          <p:cNvSpPr>
            <a:spLocks noEditPoints="1"/>
          </p:cNvSpPr>
          <p:nvPr/>
        </p:nvSpPr>
        <p:spPr bwMode="auto">
          <a:xfrm>
            <a:off x="7300913" y="1878013"/>
            <a:ext cx="358775" cy="428625"/>
          </a:xfrm>
          <a:custGeom>
            <a:avLst/>
            <a:gdLst>
              <a:gd name="T0" fmla="*/ 142 w 158"/>
              <a:gd name="T1" fmla="*/ 61 h 188"/>
              <a:gd name="T2" fmla="*/ 158 w 158"/>
              <a:gd name="T3" fmla="*/ 45 h 188"/>
              <a:gd name="T4" fmla="*/ 143 w 158"/>
              <a:gd name="T5" fmla="*/ 30 h 188"/>
              <a:gd name="T6" fmla="*/ 127 w 158"/>
              <a:gd name="T7" fmla="*/ 45 h 188"/>
              <a:gd name="T8" fmla="*/ 86 w 158"/>
              <a:gd name="T9" fmla="*/ 30 h 188"/>
              <a:gd name="T10" fmla="*/ 86 w 158"/>
              <a:gd name="T11" fmla="*/ 15 h 188"/>
              <a:gd name="T12" fmla="*/ 93 w 158"/>
              <a:gd name="T13" fmla="*/ 15 h 188"/>
              <a:gd name="T14" fmla="*/ 93 w 158"/>
              <a:gd name="T15" fmla="*/ 0 h 188"/>
              <a:gd name="T16" fmla="*/ 65 w 158"/>
              <a:gd name="T17" fmla="*/ 0 h 188"/>
              <a:gd name="T18" fmla="*/ 65 w 158"/>
              <a:gd name="T19" fmla="*/ 15 h 188"/>
              <a:gd name="T20" fmla="*/ 72 w 158"/>
              <a:gd name="T21" fmla="*/ 15 h 188"/>
              <a:gd name="T22" fmla="*/ 72 w 158"/>
              <a:gd name="T23" fmla="*/ 30 h 188"/>
              <a:gd name="T24" fmla="*/ 0 w 158"/>
              <a:gd name="T25" fmla="*/ 108 h 188"/>
              <a:gd name="T26" fmla="*/ 79 w 158"/>
              <a:gd name="T27" fmla="*/ 188 h 188"/>
              <a:gd name="T28" fmla="*/ 158 w 158"/>
              <a:gd name="T29" fmla="*/ 108 h 188"/>
              <a:gd name="T30" fmla="*/ 142 w 158"/>
              <a:gd name="T31" fmla="*/ 61 h 188"/>
              <a:gd name="T32" fmla="*/ 79 w 158"/>
              <a:gd name="T33" fmla="*/ 173 h 188"/>
              <a:gd name="T34" fmla="*/ 14 w 158"/>
              <a:gd name="T35" fmla="*/ 108 h 188"/>
              <a:gd name="T36" fmla="*/ 79 w 158"/>
              <a:gd name="T37" fmla="*/ 44 h 188"/>
              <a:gd name="T38" fmla="*/ 144 w 158"/>
              <a:gd name="T39" fmla="*/ 108 h 188"/>
              <a:gd name="T40" fmla="*/ 79 w 158"/>
              <a:gd name="T4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58"/>
          <p:cNvSpPr>
            <a:spLocks/>
          </p:cNvSpPr>
          <p:nvPr/>
        </p:nvSpPr>
        <p:spPr bwMode="auto">
          <a:xfrm>
            <a:off x="995363" y="2520950"/>
            <a:ext cx="134937" cy="204788"/>
          </a:xfrm>
          <a:custGeom>
            <a:avLst/>
            <a:gdLst>
              <a:gd name="T0" fmla="*/ 37 w 53"/>
              <a:gd name="T1" fmla="*/ 48 h 80"/>
              <a:gd name="T2" fmla="*/ 37 w 53"/>
              <a:gd name="T3" fmla="*/ 0 h 80"/>
              <a:gd name="T4" fmla="*/ 16 w 53"/>
              <a:gd name="T5" fmla="*/ 0 h 80"/>
              <a:gd name="T6" fmla="*/ 16 w 53"/>
              <a:gd name="T7" fmla="*/ 48 h 80"/>
              <a:gd name="T8" fmla="*/ 0 w 53"/>
              <a:gd name="T9" fmla="*/ 48 h 80"/>
              <a:gd name="T10" fmla="*/ 27 w 53"/>
              <a:gd name="T11" fmla="*/ 80 h 80"/>
              <a:gd name="T12" fmla="*/ 53 w 53"/>
              <a:gd name="T13" fmla="*/ 48 h 80"/>
              <a:gd name="T14" fmla="*/ 37 w 53"/>
              <a:gd name="T15" fmla="*/ 48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59"/>
          <p:cNvSpPr>
            <a:spLocks/>
          </p:cNvSpPr>
          <p:nvPr/>
        </p:nvSpPr>
        <p:spPr bwMode="auto">
          <a:xfrm>
            <a:off x="900113" y="2549525"/>
            <a:ext cx="325437" cy="300038"/>
          </a:xfrm>
          <a:custGeom>
            <a:avLst/>
            <a:gdLst>
              <a:gd name="T0" fmla="*/ 99 w 127"/>
              <a:gd name="T1" fmla="*/ 0 h 117"/>
              <a:gd name="T2" fmla="*/ 85 w 127"/>
              <a:gd name="T3" fmla="*/ 0 h 117"/>
              <a:gd name="T4" fmla="*/ 85 w 127"/>
              <a:gd name="T5" fmla="*/ 10 h 117"/>
              <a:gd name="T6" fmla="*/ 92 w 127"/>
              <a:gd name="T7" fmla="*/ 10 h 117"/>
              <a:gd name="T8" fmla="*/ 116 w 127"/>
              <a:gd name="T9" fmla="*/ 63 h 117"/>
              <a:gd name="T10" fmla="*/ 88 w 127"/>
              <a:gd name="T11" fmla="*/ 63 h 117"/>
              <a:gd name="T12" fmla="*/ 77 w 127"/>
              <a:gd name="T13" fmla="*/ 79 h 117"/>
              <a:gd name="T14" fmla="*/ 50 w 127"/>
              <a:gd name="T15" fmla="*/ 79 h 117"/>
              <a:gd name="T16" fmla="*/ 40 w 127"/>
              <a:gd name="T17" fmla="*/ 63 h 117"/>
              <a:gd name="T18" fmla="*/ 12 w 127"/>
              <a:gd name="T19" fmla="*/ 63 h 117"/>
              <a:gd name="T20" fmla="*/ 35 w 127"/>
              <a:gd name="T21" fmla="*/ 10 h 117"/>
              <a:gd name="T22" fmla="*/ 43 w 127"/>
              <a:gd name="T23" fmla="*/ 10 h 117"/>
              <a:gd name="T24" fmla="*/ 43 w 127"/>
              <a:gd name="T25" fmla="*/ 0 h 117"/>
              <a:gd name="T26" fmla="*/ 28 w 127"/>
              <a:gd name="T27" fmla="*/ 0 h 117"/>
              <a:gd name="T28" fmla="*/ 0 w 127"/>
              <a:gd name="T29" fmla="*/ 63 h 117"/>
              <a:gd name="T30" fmla="*/ 0 w 127"/>
              <a:gd name="T31" fmla="*/ 117 h 117"/>
              <a:gd name="T32" fmla="*/ 127 w 127"/>
              <a:gd name="T33" fmla="*/ 117 h 117"/>
              <a:gd name="T34" fmla="*/ 127 w 127"/>
              <a:gd name="T35" fmla="*/ 63 h 117"/>
              <a:gd name="T36" fmla="*/ 99 w 127"/>
              <a:gd name="T3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60"/>
          <p:cNvSpPr>
            <a:spLocks/>
          </p:cNvSpPr>
          <p:nvPr/>
        </p:nvSpPr>
        <p:spPr bwMode="auto">
          <a:xfrm>
            <a:off x="1593850" y="2584450"/>
            <a:ext cx="304800" cy="127000"/>
          </a:xfrm>
          <a:custGeom>
            <a:avLst/>
            <a:gdLst>
              <a:gd name="T0" fmla="*/ 67 w 134"/>
              <a:gd name="T1" fmla="*/ 56 h 56"/>
              <a:gd name="T2" fmla="*/ 134 w 134"/>
              <a:gd name="T3" fmla="*/ 0 h 56"/>
              <a:gd name="T4" fmla="*/ 133 w 134"/>
              <a:gd name="T5" fmla="*/ 0 h 56"/>
              <a:gd name="T6" fmla="*/ 1 w 134"/>
              <a:gd name="T7" fmla="*/ 0 h 56"/>
              <a:gd name="T8" fmla="*/ 0 w 134"/>
              <a:gd name="T9" fmla="*/ 0 h 56"/>
              <a:gd name="T10" fmla="*/ 67 w 134"/>
              <a:gd name="T11" fmla="*/ 56 h 56"/>
            </a:gdLst>
            <a:ahLst/>
            <a:cxnLst>
              <a:cxn ang="0">
                <a:pos x="T0" y="T1"/>
              </a:cxn>
              <a:cxn ang="0">
                <a:pos x="T2" y="T3"/>
              </a:cxn>
              <a:cxn ang="0">
                <a:pos x="T4" y="T5"/>
              </a:cxn>
              <a:cxn ang="0">
                <a:pos x="T6" y="T7"/>
              </a:cxn>
              <a:cxn ang="0">
                <a:pos x="T8" y="T9"/>
              </a:cxn>
              <a:cxn ang="0">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61"/>
          <p:cNvSpPr>
            <a:spLocks/>
          </p:cNvSpPr>
          <p:nvPr/>
        </p:nvSpPr>
        <p:spPr bwMode="auto">
          <a:xfrm>
            <a:off x="1801813" y="2592388"/>
            <a:ext cx="107950" cy="198437"/>
          </a:xfrm>
          <a:custGeom>
            <a:avLst/>
            <a:gdLst>
              <a:gd name="T0" fmla="*/ 48 w 48"/>
              <a:gd name="T1" fmla="*/ 2 h 87"/>
              <a:gd name="T2" fmla="*/ 48 w 48"/>
              <a:gd name="T3" fmla="*/ 0 h 87"/>
              <a:gd name="T4" fmla="*/ 0 w 48"/>
              <a:gd name="T5" fmla="*/ 40 h 87"/>
              <a:gd name="T6" fmla="*/ 48 w 48"/>
              <a:gd name="T7" fmla="*/ 87 h 87"/>
              <a:gd name="T8" fmla="*/ 48 w 48"/>
              <a:gd name="T9" fmla="*/ 86 h 87"/>
              <a:gd name="T10" fmla="*/ 48 w 48"/>
              <a:gd name="T11" fmla="*/ 2 h 87"/>
            </a:gdLst>
            <a:ahLst/>
            <a:cxnLst>
              <a:cxn ang="0">
                <a:pos x="T0" y="T1"/>
              </a:cxn>
              <a:cxn ang="0">
                <a:pos x="T2" y="T3"/>
              </a:cxn>
              <a:cxn ang="0">
                <a:pos x="T4" y="T5"/>
              </a:cxn>
              <a:cxn ang="0">
                <a:pos x="T6" y="T7"/>
              </a:cxn>
              <a:cxn ang="0">
                <a:pos x="T8" y="T9"/>
              </a:cxn>
              <a:cxn ang="0">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62"/>
          <p:cNvSpPr>
            <a:spLocks/>
          </p:cNvSpPr>
          <p:nvPr/>
        </p:nvSpPr>
        <p:spPr bwMode="auto">
          <a:xfrm>
            <a:off x="1582738" y="2592388"/>
            <a:ext cx="107950" cy="198437"/>
          </a:xfrm>
          <a:custGeom>
            <a:avLst/>
            <a:gdLst>
              <a:gd name="T0" fmla="*/ 0 w 48"/>
              <a:gd name="T1" fmla="*/ 0 h 87"/>
              <a:gd name="T2" fmla="*/ 0 w 48"/>
              <a:gd name="T3" fmla="*/ 2 h 87"/>
              <a:gd name="T4" fmla="*/ 0 w 48"/>
              <a:gd name="T5" fmla="*/ 86 h 87"/>
              <a:gd name="T6" fmla="*/ 0 w 48"/>
              <a:gd name="T7" fmla="*/ 87 h 87"/>
              <a:gd name="T8" fmla="*/ 48 w 48"/>
              <a:gd name="T9" fmla="*/ 40 h 87"/>
              <a:gd name="T10" fmla="*/ 0 w 48"/>
              <a:gd name="T11" fmla="*/ 0 h 87"/>
            </a:gdLst>
            <a:ahLst/>
            <a:cxnLst>
              <a:cxn ang="0">
                <a:pos x="T0" y="T1"/>
              </a:cxn>
              <a:cxn ang="0">
                <a:pos x="T2" y="T3"/>
              </a:cxn>
              <a:cxn ang="0">
                <a:pos x="T4" y="T5"/>
              </a:cxn>
              <a:cxn ang="0">
                <a:pos x="T6" y="T7"/>
              </a:cxn>
              <a:cxn ang="0">
                <a:pos x="T8" y="T9"/>
              </a:cxn>
              <a:cxn ang="0">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Freeform 63"/>
          <p:cNvSpPr>
            <a:spLocks/>
          </p:cNvSpPr>
          <p:nvPr/>
        </p:nvSpPr>
        <p:spPr bwMode="auto">
          <a:xfrm>
            <a:off x="1593850" y="2692400"/>
            <a:ext cx="304800" cy="111125"/>
          </a:xfrm>
          <a:custGeom>
            <a:avLst/>
            <a:gdLst>
              <a:gd name="T0" fmla="*/ 86 w 134"/>
              <a:gd name="T1" fmla="*/ 0 h 48"/>
              <a:gd name="T2" fmla="*/ 69 w 134"/>
              <a:gd name="T3" fmla="*/ 14 h 48"/>
              <a:gd name="T4" fmla="*/ 67 w 134"/>
              <a:gd name="T5" fmla="*/ 15 h 48"/>
              <a:gd name="T6" fmla="*/ 65 w 134"/>
              <a:gd name="T7" fmla="*/ 14 h 48"/>
              <a:gd name="T8" fmla="*/ 48 w 134"/>
              <a:gd name="T9" fmla="*/ 0 h 48"/>
              <a:gd name="T10" fmla="*/ 0 w 134"/>
              <a:gd name="T11" fmla="*/ 48 h 48"/>
              <a:gd name="T12" fmla="*/ 1 w 134"/>
              <a:gd name="T13" fmla="*/ 48 h 48"/>
              <a:gd name="T14" fmla="*/ 133 w 134"/>
              <a:gd name="T15" fmla="*/ 48 h 48"/>
              <a:gd name="T16" fmla="*/ 134 w 134"/>
              <a:gd name="T17" fmla="*/ 48 h 48"/>
              <a:gd name="T18" fmla="*/ 86 w 13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Freeform 64"/>
          <p:cNvSpPr>
            <a:spLocks noEditPoints="1"/>
          </p:cNvSpPr>
          <p:nvPr/>
        </p:nvSpPr>
        <p:spPr bwMode="auto">
          <a:xfrm>
            <a:off x="2297113" y="2546350"/>
            <a:ext cx="298450" cy="298450"/>
          </a:xfrm>
          <a:custGeom>
            <a:avLst/>
            <a:gdLst>
              <a:gd name="T0" fmla="*/ 123 w 131"/>
              <a:gd name="T1" fmla="*/ 72 h 131"/>
              <a:gd name="T2" fmla="*/ 51 w 131"/>
              <a:gd name="T3" fmla="*/ 0 h 131"/>
              <a:gd name="T4" fmla="*/ 0 w 131"/>
              <a:gd name="T5" fmla="*/ 0 h 131"/>
              <a:gd name="T6" fmla="*/ 0 w 131"/>
              <a:gd name="T7" fmla="*/ 51 h 131"/>
              <a:gd name="T8" fmla="*/ 72 w 131"/>
              <a:gd name="T9" fmla="*/ 123 h 131"/>
              <a:gd name="T10" fmla="*/ 89 w 131"/>
              <a:gd name="T11" fmla="*/ 123 h 131"/>
              <a:gd name="T12" fmla="*/ 123 w 131"/>
              <a:gd name="T13" fmla="*/ 89 h 131"/>
              <a:gd name="T14" fmla="*/ 123 w 131"/>
              <a:gd name="T15" fmla="*/ 72 h 131"/>
              <a:gd name="T16" fmla="*/ 34 w 131"/>
              <a:gd name="T17" fmla="*/ 34 h 131"/>
              <a:gd name="T18" fmla="*/ 17 w 131"/>
              <a:gd name="T19" fmla="*/ 34 h 131"/>
              <a:gd name="T20" fmla="*/ 17 w 131"/>
              <a:gd name="T21" fmla="*/ 17 h 131"/>
              <a:gd name="T22" fmla="*/ 34 w 131"/>
              <a:gd name="T23" fmla="*/ 17 h 131"/>
              <a:gd name="T24" fmla="*/ 34 w 131"/>
              <a:gd name="T25" fmla="*/ 3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Oval 65"/>
          <p:cNvSpPr>
            <a:spLocks noChangeArrowheads="1"/>
          </p:cNvSpPr>
          <p:nvPr/>
        </p:nvSpPr>
        <p:spPr bwMode="auto">
          <a:xfrm>
            <a:off x="3032125" y="2662238"/>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Freeform 66"/>
          <p:cNvSpPr>
            <a:spLocks noEditPoints="1"/>
          </p:cNvSpPr>
          <p:nvPr/>
        </p:nvSpPr>
        <p:spPr bwMode="auto">
          <a:xfrm>
            <a:off x="2897188" y="2579688"/>
            <a:ext cx="325437" cy="219075"/>
          </a:xfrm>
          <a:custGeom>
            <a:avLst/>
            <a:gdLst>
              <a:gd name="T0" fmla="*/ 72 w 144"/>
              <a:gd name="T1" fmla="*/ 0 h 96"/>
              <a:gd name="T2" fmla="*/ 0 w 144"/>
              <a:gd name="T3" fmla="*/ 48 h 96"/>
              <a:gd name="T4" fmla="*/ 72 w 144"/>
              <a:gd name="T5" fmla="*/ 96 h 96"/>
              <a:gd name="T6" fmla="*/ 144 w 144"/>
              <a:gd name="T7" fmla="*/ 48 h 96"/>
              <a:gd name="T8" fmla="*/ 72 w 144"/>
              <a:gd name="T9" fmla="*/ 0 h 96"/>
              <a:gd name="T10" fmla="*/ 72 w 144"/>
              <a:gd name="T11" fmla="*/ 78 h 96"/>
              <a:gd name="T12" fmla="*/ 42 w 144"/>
              <a:gd name="T13" fmla="*/ 48 h 96"/>
              <a:gd name="T14" fmla="*/ 72 w 144"/>
              <a:gd name="T15" fmla="*/ 18 h 96"/>
              <a:gd name="T16" fmla="*/ 102 w 144"/>
              <a:gd name="T17" fmla="*/ 48 h 96"/>
              <a:gd name="T18" fmla="*/ 72 w 144"/>
              <a:gd name="T19" fmla="*/ 7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Oval 67"/>
          <p:cNvSpPr>
            <a:spLocks noChangeArrowheads="1"/>
          </p:cNvSpPr>
          <p:nvPr/>
        </p:nvSpPr>
        <p:spPr bwMode="auto">
          <a:xfrm>
            <a:off x="3606800" y="2651125"/>
            <a:ext cx="53975" cy="571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Freeform 68"/>
          <p:cNvSpPr>
            <a:spLocks noEditPoints="1"/>
          </p:cNvSpPr>
          <p:nvPr/>
        </p:nvSpPr>
        <p:spPr bwMode="auto">
          <a:xfrm>
            <a:off x="3524250" y="2571750"/>
            <a:ext cx="219075" cy="219075"/>
          </a:xfrm>
          <a:custGeom>
            <a:avLst/>
            <a:gdLst>
              <a:gd name="T0" fmla="*/ 48 w 96"/>
              <a:gd name="T1" fmla="*/ 18 h 96"/>
              <a:gd name="T2" fmla="*/ 78 w 96"/>
              <a:gd name="T3" fmla="*/ 48 h 96"/>
              <a:gd name="T4" fmla="*/ 48 w 96"/>
              <a:gd name="T5" fmla="*/ 78 h 96"/>
              <a:gd name="T6" fmla="*/ 18 w 96"/>
              <a:gd name="T7" fmla="*/ 48 h 96"/>
              <a:gd name="T8" fmla="*/ 48 w 96"/>
              <a:gd name="T9" fmla="*/ 18 h 96"/>
              <a:gd name="T10" fmla="*/ 48 w 96"/>
              <a:gd name="T11" fmla="*/ 0 h 96"/>
              <a:gd name="T12" fmla="*/ 0 w 96"/>
              <a:gd name="T13" fmla="*/ 48 h 96"/>
              <a:gd name="T14" fmla="*/ 48 w 96"/>
              <a:gd name="T15" fmla="*/ 96 h 96"/>
              <a:gd name="T16" fmla="*/ 96 w 96"/>
              <a:gd name="T17" fmla="*/ 48 h 96"/>
              <a:gd name="T18" fmla="*/ 48 w 96"/>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Freeform 69"/>
          <p:cNvSpPr>
            <a:spLocks noEditPoints="1"/>
          </p:cNvSpPr>
          <p:nvPr/>
        </p:nvSpPr>
        <p:spPr bwMode="auto">
          <a:xfrm>
            <a:off x="3443288" y="2489200"/>
            <a:ext cx="382587" cy="381000"/>
          </a:xfrm>
          <a:custGeom>
            <a:avLst/>
            <a:gdLst>
              <a:gd name="T0" fmla="*/ 84 w 168"/>
              <a:gd name="T1" fmla="*/ 18 h 168"/>
              <a:gd name="T2" fmla="*/ 150 w 168"/>
              <a:gd name="T3" fmla="*/ 84 h 168"/>
              <a:gd name="T4" fmla="*/ 84 w 168"/>
              <a:gd name="T5" fmla="*/ 150 h 168"/>
              <a:gd name="T6" fmla="*/ 18 w 168"/>
              <a:gd name="T7" fmla="*/ 84 h 168"/>
              <a:gd name="T8" fmla="*/ 84 w 168"/>
              <a:gd name="T9" fmla="*/ 18 h 168"/>
              <a:gd name="T10" fmla="*/ 84 w 168"/>
              <a:gd name="T11" fmla="*/ 0 h 168"/>
              <a:gd name="T12" fmla="*/ 0 w 168"/>
              <a:gd name="T13" fmla="*/ 84 h 168"/>
              <a:gd name="T14" fmla="*/ 84 w 168"/>
              <a:gd name="T15" fmla="*/ 168 h 168"/>
              <a:gd name="T16" fmla="*/ 168 w 168"/>
              <a:gd name="T17" fmla="*/ 84 h 168"/>
              <a:gd name="T18" fmla="*/ 84 w 168"/>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Freeform 70"/>
          <p:cNvSpPr>
            <a:spLocks/>
          </p:cNvSpPr>
          <p:nvPr/>
        </p:nvSpPr>
        <p:spPr bwMode="auto">
          <a:xfrm>
            <a:off x="4121150" y="2513013"/>
            <a:ext cx="354013" cy="336550"/>
          </a:xfrm>
          <a:custGeom>
            <a:avLst/>
            <a:gdLst>
              <a:gd name="T0" fmla="*/ 69 w 138"/>
              <a:gd name="T1" fmla="*/ 0 h 131"/>
              <a:gd name="T2" fmla="*/ 86 w 138"/>
              <a:gd name="T3" fmla="*/ 48 h 131"/>
              <a:gd name="T4" fmla="*/ 138 w 138"/>
              <a:gd name="T5" fmla="*/ 49 h 131"/>
              <a:gd name="T6" fmla="*/ 96 w 138"/>
              <a:gd name="T7" fmla="*/ 81 h 131"/>
              <a:gd name="T8" fmla="*/ 111 w 138"/>
              <a:gd name="T9" fmla="*/ 131 h 131"/>
              <a:gd name="T10" fmla="*/ 69 w 138"/>
              <a:gd name="T11" fmla="*/ 101 h 131"/>
              <a:gd name="T12" fmla="*/ 26 w 138"/>
              <a:gd name="T13" fmla="*/ 131 h 131"/>
              <a:gd name="T14" fmla="*/ 41 w 138"/>
              <a:gd name="T15" fmla="*/ 81 h 131"/>
              <a:gd name="T16" fmla="*/ 0 w 138"/>
              <a:gd name="T17" fmla="*/ 49 h 131"/>
              <a:gd name="T18" fmla="*/ 52 w 138"/>
              <a:gd name="T19" fmla="*/ 48 h 131"/>
              <a:gd name="T20" fmla="*/ 69 w 13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Oval 71"/>
          <p:cNvSpPr>
            <a:spLocks noChangeArrowheads="1"/>
          </p:cNvSpPr>
          <p:nvPr/>
        </p:nvSpPr>
        <p:spPr bwMode="auto">
          <a:xfrm>
            <a:off x="4899025" y="2738438"/>
            <a:ext cx="65088" cy="650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Freeform 72"/>
          <p:cNvSpPr>
            <a:spLocks noEditPoints="1"/>
          </p:cNvSpPr>
          <p:nvPr/>
        </p:nvSpPr>
        <p:spPr bwMode="auto">
          <a:xfrm>
            <a:off x="4822825" y="2497138"/>
            <a:ext cx="217488" cy="382587"/>
          </a:xfrm>
          <a:custGeom>
            <a:avLst/>
            <a:gdLst>
              <a:gd name="T0" fmla="*/ 84 w 96"/>
              <a:gd name="T1" fmla="*/ 0 h 168"/>
              <a:gd name="T2" fmla="*/ 12 w 96"/>
              <a:gd name="T3" fmla="*/ 0 h 168"/>
              <a:gd name="T4" fmla="*/ 0 w 96"/>
              <a:gd name="T5" fmla="*/ 12 h 168"/>
              <a:gd name="T6" fmla="*/ 0 w 96"/>
              <a:gd name="T7" fmla="*/ 156 h 168"/>
              <a:gd name="T8" fmla="*/ 12 w 96"/>
              <a:gd name="T9" fmla="*/ 168 h 168"/>
              <a:gd name="T10" fmla="*/ 84 w 96"/>
              <a:gd name="T11" fmla="*/ 168 h 168"/>
              <a:gd name="T12" fmla="*/ 96 w 96"/>
              <a:gd name="T13" fmla="*/ 156 h 168"/>
              <a:gd name="T14" fmla="*/ 96 w 96"/>
              <a:gd name="T15" fmla="*/ 12 h 168"/>
              <a:gd name="T16" fmla="*/ 84 w 96"/>
              <a:gd name="T17" fmla="*/ 0 h 168"/>
              <a:gd name="T18" fmla="*/ 48 w 96"/>
              <a:gd name="T19" fmla="*/ 156 h 168"/>
              <a:gd name="T20" fmla="*/ 12 w 96"/>
              <a:gd name="T21" fmla="*/ 120 h 168"/>
              <a:gd name="T22" fmla="*/ 48 w 96"/>
              <a:gd name="T23" fmla="*/ 84 h 168"/>
              <a:gd name="T24" fmla="*/ 84 w 96"/>
              <a:gd name="T25" fmla="*/ 120 h 168"/>
              <a:gd name="T26" fmla="*/ 48 w 96"/>
              <a:gd name="T27" fmla="*/ 156 h 168"/>
              <a:gd name="T28" fmla="*/ 84 w 96"/>
              <a:gd name="T29" fmla="*/ 64 h 168"/>
              <a:gd name="T30" fmla="*/ 76 w 96"/>
              <a:gd name="T31" fmla="*/ 72 h 168"/>
              <a:gd name="T32" fmla="*/ 20 w 96"/>
              <a:gd name="T33" fmla="*/ 72 h 168"/>
              <a:gd name="T34" fmla="*/ 12 w 96"/>
              <a:gd name="T35" fmla="*/ 64 h 168"/>
              <a:gd name="T36" fmla="*/ 12 w 96"/>
              <a:gd name="T37" fmla="*/ 20 h 168"/>
              <a:gd name="T38" fmla="*/ 20 w 96"/>
              <a:gd name="T39" fmla="*/ 12 h 168"/>
              <a:gd name="T40" fmla="*/ 76 w 96"/>
              <a:gd name="T41" fmla="*/ 12 h 168"/>
              <a:gd name="T42" fmla="*/ 84 w 96"/>
              <a:gd name="T43" fmla="*/ 20 h 168"/>
              <a:gd name="T44" fmla="*/ 84 w 96"/>
              <a:gd name="T45" fmla="*/ 6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Freeform 73"/>
          <p:cNvSpPr>
            <a:spLocks noEditPoints="1"/>
          </p:cNvSpPr>
          <p:nvPr/>
        </p:nvSpPr>
        <p:spPr bwMode="auto">
          <a:xfrm>
            <a:off x="5459413" y="2484438"/>
            <a:ext cx="219075" cy="409575"/>
          </a:xfrm>
          <a:custGeom>
            <a:avLst/>
            <a:gdLst>
              <a:gd name="T0" fmla="*/ 81 w 96"/>
              <a:gd name="T1" fmla="*/ 0 h 180"/>
              <a:gd name="T2" fmla="*/ 15 w 96"/>
              <a:gd name="T3" fmla="*/ 0 h 180"/>
              <a:gd name="T4" fmla="*/ 0 w 96"/>
              <a:gd name="T5" fmla="*/ 15 h 180"/>
              <a:gd name="T6" fmla="*/ 0 w 96"/>
              <a:gd name="T7" fmla="*/ 165 h 180"/>
              <a:gd name="T8" fmla="*/ 15 w 96"/>
              <a:gd name="T9" fmla="*/ 180 h 180"/>
              <a:gd name="T10" fmla="*/ 81 w 96"/>
              <a:gd name="T11" fmla="*/ 180 h 180"/>
              <a:gd name="T12" fmla="*/ 96 w 96"/>
              <a:gd name="T13" fmla="*/ 165 h 180"/>
              <a:gd name="T14" fmla="*/ 96 w 96"/>
              <a:gd name="T15" fmla="*/ 15 h 180"/>
              <a:gd name="T16" fmla="*/ 81 w 96"/>
              <a:gd name="T17" fmla="*/ 0 h 180"/>
              <a:gd name="T18" fmla="*/ 39 w 96"/>
              <a:gd name="T19" fmla="*/ 12 h 180"/>
              <a:gd name="T20" fmla="*/ 57 w 96"/>
              <a:gd name="T21" fmla="*/ 12 h 180"/>
              <a:gd name="T22" fmla="*/ 60 w 96"/>
              <a:gd name="T23" fmla="*/ 15 h 180"/>
              <a:gd name="T24" fmla="*/ 57 w 96"/>
              <a:gd name="T25" fmla="*/ 18 h 180"/>
              <a:gd name="T26" fmla="*/ 39 w 96"/>
              <a:gd name="T27" fmla="*/ 18 h 180"/>
              <a:gd name="T28" fmla="*/ 36 w 96"/>
              <a:gd name="T29" fmla="*/ 15 h 180"/>
              <a:gd name="T30" fmla="*/ 39 w 96"/>
              <a:gd name="T31" fmla="*/ 12 h 180"/>
              <a:gd name="T32" fmla="*/ 48 w 96"/>
              <a:gd name="T33" fmla="*/ 174 h 180"/>
              <a:gd name="T34" fmla="*/ 39 w 96"/>
              <a:gd name="T35" fmla="*/ 165 h 180"/>
              <a:gd name="T36" fmla="*/ 48 w 96"/>
              <a:gd name="T37" fmla="*/ 156 h 180"/>
              <a:gd name="T38" fmla="*/ 57 w 96"/>
              <a:gd name="T39" fmla="*/ 165 h 180"/>
              <a:gd name="T40" fmla="*/ 48 w 96"/>
              <a:gd name="T41" fmla="*/ 174 h 180"/>
              <a:gd name="T42" fmla="*/ 90 w 96"/>
              <a:gd name="T43" fmla="*/ 150 h 180"/>
              <a:gd name="T44" fmla="*/ 6 w 96"/>
              <a:gd name="T45" fmla="*/ 150 h 180"/>
              <a:gd name="T46" fmla="*/ 6 w 96"/>
              <a:gd name="T47" fmla="*/ 30 h 180"/>
              <a:gd name="T48" fmla="*/ 90 w 96"/>
              <a:gd name="T49" fmla="*/ 30 h 180"/>
              <a:gd name="T50" fmla="*/ 90 w 96"/>
              <a:gd name="T51" fmla="*/ 1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74"/>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75"/>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76"/>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77"/>
          <p:cNvSpPr>
            <a:spLocks noChangeArrowheads="1"/>
          </p:cNvSpPr>
          <p:nvPr/>
        </p:nvSpPr>
        <p:spPr bwMode="auto">
          <a:xfrm>
            <a:off x="947738" y="3222625"/>
            <a:ext cx="247650" cy="1222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Freeform 78"/>
          <p:cNvSpPr>
            <a:spLocks noEditPoints="1"/>
          </p:cNvSpPr>
          <p:nvPr/>
        </p:nvSpPr>
        <p:spPr bwMode="auto">
          <a:xfrm>
            <a:off x="909638" y="3181350"/>
            <a:ext cx="327025" cy="271463"/>
          </a:xfrm>
          <a:custGeom>
            <a:avLst/>
            <a:gdLst>
              <a:gd name="T0" fmla="*/ 132 w 144"/>
              <a:gd name="T1" fmla="*/ 0 h 120"/>
              <a:gd name="T2" fmla="*/ 12 w 144"/>
              <a:gd name="T3" fmla="*/ 0 h 120"/>
              <a:gd name="T4" fmla="*/ 0 w 144"/>
              <a:gd name="T5" fmla="*/ 12 h 120"/>
              <a:gd name="T6" fmla="*/ 0 w 144"/>
              <a:gd name="T7" fmla="*/ 78 h 120"/>
              <a:gd name="T8" fmla="*/ 12 w 144"/>
              <a:gd name="T9" fmla="*/ 90 h 120"/>
              <a:gd name="T10" fmla="*/ 60 w 144"/>
              <a:gd name="T11" fmla="*/ 90 h 120"/>
              <a:gd name="T12" fmla="*/ 60 w 144"/>
              <a:gd name="T13" fmla="*/ 114 h 120"/>
              <a:gd name="T14" fmla="*/ 54 w 144"/>
              <a:gd name="T15" fmla="*/ 114 h 120"/>
              <a:gd name="T16" fmla="*/ 48 w 144"/>
              <a:gd name="T17" fmla="*/ 120 h 120"/>
              <a:gd name="T18" fmla="*/ 96 w 144"/>
              <a:gd name="T19" fmla="*/ 120 h 120"/>
              <a:gd name="T20" fmla="*/ 90 w 144"/>
              <a:gd name="T21" fmla="*/ 114 h 120"/>
              <a:gd name="T22" fmla="*/ 84 w 144"/>
              <a:gd name="T23" fmla="*/ 114 h 120"/>
              <a:gd name="T24" fmla="*/ 84 w 144"/>
              <a:gd name="T25" fmla="*/ 90 h 120"/>
              <a:gd name="T26" fmla="*/ 132 w 144"/>
              <a:gd name="T27" fmla="*/ 90 h 120"/>
              <a:gd name="T28" fmla="*/ 144 w 144"/>
              <a:gd name="T29" fmla="*/ 78 h 120"/>
              <a:gd name="T30" fmla="*/ 144 w 144"/>
              <a:gd name="T31" fmla="*/ 12 h 120"/>
              <a:gd name="T32" fmla="*/ 132 w 144"/>
              <a:gd name="T33" fmla="*/ 0 h 120"/>
              <a:gd name="T34" fmla="*/ 132 w 144"/>
              <a:gd name="T35" fmla="*/ 78 h 120"/>
              <a:gd name="T36" fmla="*/ 12 w 144"/>
              <a:gd name="T37" fmla="*/ 78 h 120"/>
              <a:gd name="T38" fmla="*/ 12 w 144"/>
              <a:gd name="T39" fmla="*/ 12 h 120"/>
              <a:gd name="T40" fmla="*/ 132 w 144"/>
              <a:gd name="T41" fmla="*/ 12 h 120"/>
              <a:gd name="T42" fmla="*/ 132 w 144"/>
              <a:gd name="T43" fmla="*/ 7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Freeform 79"/>
          <p:cNvSpPr>
            <a:spLocks noEditPoints="1"/>
          </p:cNvSpPr>
          <p:nvPr/>
        </p:nvSpPr>
        <p:spPr bwMode="auto">
          <a:xfrm>
            <a:off x="1541463" y="3206750"/>
            <a:ext cx="409575" cy="260350"/>
          </a:xfrm>
          <a:custGeom>
            <a:avLst/>
            <a:gdLst>
              <a:gd name="T0" fmla="*/ 168 w 180"/>
              <a:gd name="T1" fmla="*/ 0 h 114"/>
              <a:gd name="T2" fmla="*/ 12 w 180"/>
              <a:gd name="T3" fmla="*/ 0 h 114"/>
              <a:gd name="T4" fmla="*/ 0 w 180"/>
              <a:gd name="T5" fmla="*/ 12 h 114"/>
              <a:gd name="T6" fmla="*/ 0 w 180"/>
              <a:gd name="T7" fmla="*/ 90 h 114"/>
              <a:gd name="T8" fmla="*/ 12 w 180"/>
              <a:gd name="T9" fmla="*/ 102 h 114"/>
              <a:gd name="T10" fmla="*/ 78 w 180"/>
              <a:gd name="T11" fmla="*/ 102 h 114"/>
              <a:gd name="T12" fmla="*/ 78 w 180"/>
              <a:gd name="T13" fmla="*/ 108 h 114"/>
              <a:gd name="T14" fmla="*/ 66 w 180"/>
              <a:gd name="T15" fmla="*/ 108 h 114"/>
              <a:gd name="T16" fmla="*/ 60 w 180"/>
              <a:gd name="T17" fmla="*/ 114 h 114"/>
              <a:gd name="T18" fmla="*/ 120 w 180"/>
              <a:gd name="T19" fmla="*/ 114 h 114"/>
              <a:gd name="T20" fmla="*/ 114 w 180"/>
              <a:gd name="T21" fmla="*/ 108 h 114"/>
              <a:gd name="T22" fmla="*/ 102 w 180"/>
              <a:gd name="T23" fmla="*/ 108 h 114"/>
              <a:gd name="T24" fmla="*/ 102 w 180"/>
              <a:gd name="T25" fmla="*/ 102 h 114"/>
              <a:gd name="T26" fmla="*/ 168 w 180"/>
              <a:gd name="T27" fmla="*/ 102 h 114"/>
              <a:gd name="T28" fmla="*/ 180 w 180"/>
              <a:gd name="T29" fmla="*/ 90 h 114"/>
              <a:gd name="T30" fmla="*/ 180 w 180"/>
              <a:gd name="T31" fmla="*/ 12 h 114"/>
              <a:gd name="T32" fmla="*/ 168 w 180"/>
              <a:gd name="T33" fmla="*/ 0 h 114"/>
              <a:gd name="T34" fmla="*/ 174 w 180"/>
              <a:gd name="T35" fmla="*/ 90 h 114"/>
              <a:gd name="T36" fmla="*/ 168 w 180"/>
              <a:gd name="T37" fmla="*/ 96 h 114"/>
              <a:gd name="T38" fmla="*/ 12 w 180"/>
              <a:gd name="T39" fmla="*/ 96 h 114"/>
              <a:gd name="T40" fmla="*/ 6 w 180"/>
              <a:gd name="T41" fmla="*/ 90 h 114"/>
              <a:gd name="T42" fmla="*/ 6 w 180"/>
              <a:gd name="T43" fmla="*/ 12 h 114"/>
              <a:gd name="T44" fmla="*/ 12 w 180"/>
              <a:gd name="T45" fmla="*/ 6 h 114"/>
              <a:gd name="T46" fmla="*/ 168 w 180"/>
              <a:gd name="T47" fmla="*/ 6 h 114"/>
              <a:gd name="T48" fmla="*/ 174 w 180"/>
              <a:gd name="T49" fmla="*/ 12 h 114"/>
              <a:gd name="T50" fmla="*/ 174 w 180"/>
              <a:gd name="T51"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Freeform 80"/>
          <p:cNvSpPr>
            <a:spLocks noEditPoints="1"/>
          </p:cNvSpPr>
          <p:nvPr/>
        </p:nvSpPr>
        <p:spPr bwMode="auto">
          <a:xfrm>
            <a:off x="2238375" y="3127375"/>
            <a:ext cx="327025" cy="325438"/>
          </a:xfrm>
          <a:custGeom>
            <a:avLst/>
            <a:gdLst>
              <a:gd name="T0" fmla="*/ 132 w 144"/>
              <a:gd name="T1" fmla="*/ 36 h 144"/>
              <a:gd name="T2" fmla="*/ 81 w 144"/>
              <a:gd name="T3" fmla="*/ 36 h 144"/>
              <a:gd name="T4" fmla="*/ 101 w 144"/>
              <a:gd name="T5" fmla="*/ 12 h 144"/>
              <a:gd name="T6" fmla="*/ 102 w 144"/>
              <a:gd name="T7" fmla="*/ 12 h 144"/>
              <a:gd name="T8" fmla="*/ 108 w 144"/>
              <a:gd name="T9" fmla="*/ 6 h 144"/>
              <a:gd name="T10" fmla="*/ 102 w 144"/>
              <a:gd name="T11" fmla="*/ 0 h 144"/>
              <a:gd name="T12" fmla="*/ 96 w 144"/>
              <a:gd name="T13" fmla="*/ 6 h 144"/>
              <a:gd name="T14" fmla="*/ 96 w 144"/>
              <a:gd name="T15" fmla="*/ 8 h 144"/>
              <a:gd name="T16" fmla="*/ 73 w 144"/>
              <a:gd name="T17" fmla="*/ 36 h 144"/>
              <a:gd name="T18" fmla="*/ 71 w 144"/>
              <a:gd name="T19" fmla="*/ 36 h 144"/>
              <a:gd name="T20" fmla="*/ 48 w 144"/>
              <a:gd name="T21" fmla="*/ 8 h 144"/>
              <a:gd name="T22" fmla="*/ 48 w 144"/>
              <a:gd name="T23" fmla="*/ 6 h 144"/>
              <a:gd name="T24" fmla="*/ 42 w 144"/>
              <a:gd name="T25" fmla="*/ 0 h 144"/>
              <a:gd name="T26" fmla="*/ 36 w 144"/>
              <a:gd name="T27" fmla="*/ 6 h 144"/>
              <a:gd name="T28" fmla="*/ 42 w 144"/>
              <a:gd name="T29" fmla="*/ 12 h 144"/>
              <a:gd name="T30" fmla="*/ 43 w 144"/>
              <a:gd name="T31" fmla="*/ 12 h 144"/>
              <a:gd name="T32" fmla="*/ 63 w 144"/>
              <a:gd name="T33" fmla="*/ 36 h 144"/>
              <a:gd name="T34" fmla="*/ 12 w 144"/>
              <a:gd name="T35" fmla="*/ 36 h 144"/>
              <a:gd name="T36" fmla="*/ 0 w 144"/>
              <a:gd name="T37" fmla="*/ 48 h 144"/>
              <a:gd name="T38" fmla="*/ 0 w 144"/>
              <a:gd name="T39" fmla="*/ 132 h 144"/>
              <a:gd name="T40" fmla="*/ 12 w 144"/>
              <a:gd name="T41" fmla="*/ 144 h 144"/>
              <a:gd name="T42" fmla="*/ 132 w 144"/>
              <a:gd name="T43" fmla="*/ 144 h 144"/>
              <a:gd name="T44" fmla="*/ 144 w 144"/>
              <a:gd name="T45" fmla="*/ 132 h 144"/>
              <a:gd name="T46" fmla="*/ 144 w 144"/>
              <a:gd name="T47" fmla="*/ 48 h 144"/>
              <a:gd name="T48" fmla="*/ 132 w 144"/>
              <a:gd name="T49" fmla="*/ 36 h 144"/>
              <a:gd name="T50" fmla="*/ 108 w 144"/>
              <a:gd name="T51" fmla="*/ 120 h 144"/>
              <a:gd name="T52" fmla="*/ 96 w 144"/>
              <a:gd name="T53" fmla="*/ 132 h 144"/>
              <a:gd name="T54" fmla="*/ 24 w 144"/>
              <a:gd name="T55" fmla="*/ 132 h 144"/>
              <a:gd name="T56" fmla="*/ 12 w 144"/>
              <a:gd name="T57" fmla="*/ 120 h 144"/>
              <a:gd name="T58" fmla="*/ 12 w 144"/>
              <a:gd name="T59" fmla="*/ 60 h 144"/>
              <a:gd name="T60" fmla="*/ 24 w 144"/>
              <a:gd name="T61" fmla="*/ 48 h 144"/>
              <a:gd name="T62" fmla="*/ 96 w 144"/>
              <a:gd name="T63" fmla="*/ 48 h 144"/>
              <a:gd name="T64" fmla="*/ 108 w 144"/>
              <a:gd name="T65" fmla="*/ 60 h 144"/>
              <a:gd name="T66" fmla="*/ 108 w 144"/>
              <a:gd name="T67" fmla="*/ 120 h 144"/>
              <a:gd name="T68" fmla="*/ 126 w 144"/>
              <a:gd name="T69" fmla="*/ 102 h 144"/>
              <a:gd name="T70" fmla="*/ 114 w 144"/>
              <a:gd name="T71" fmla="*/ 90 h 144"/>
              <a:gd name="T72" fmla="*/ 126 w 144"/>
              <a:gd name="T73" fmla="*/ 78 h 144"/>
              <a:gd name="T74" fmla="*/ 138 w 144"/>
              <a:gd name="T75" fmla="*/ 90 h 144"/>
              <a:gd name="T76" fmla="*/ 126 w 144"/>
              <a:gd name="T77" fmla="*/ 102 h 144"/>
              <a:gd name="T78" fmla="*/ 126 w 144"/>
              <a:gd name="T79" fmla="*/ 72 h 144"/>
              <a:gd name="T80" fmla="*/ 114 w 144"/>
              <a:gd name="T81" fmla="*/ 60 h 144"/>
              <a:gd name="T82" fmla="*/ 126 w 144"/>
              <a:gd name="T83" fmla="*/ 48 h 144"/>
              <a:gd name="T84" fmla="*/ 138 w 144"/>
              <a:gd name="T85" fmla="*/ 60 h 144"/>
              <a:gd name="T86" fmla="*/ 126 w 144"/>
              <a:gd name="T87"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Freeform 81"/>
          <p:cNvSpPr>
            <a:spLocks/>
          </p:cNvSpPr>
          <p:nvPr/>
        </p:nvSpPr>
        <p:spPr bwMode="auto">
          <a:xfrm>
            <a:off x="2965450" y="3235325"/>
            <a:ext cx="165100" cy="217488"/>
          </a:xfrm>
          <a:custGeom>
            <a:avLst/>
            <a:gdLst>
              <a:gd name="T0" fmla="*/ 72 w 72"/>
              <a:gd name="T1" fmla="*/ 30 h 96"/>
              <a:gd name="T2" fmla="*/ 72 w 72"/>
              <a:gd name="T3" fmla="*/ 6 h 96"/>
              <a:gd name="T4" fmla="*/ 66 w 72"/>
              <a:gd name="T5" fmla="*/ 0 h 96"/>
              <a:gd name="T6" fmla="*/ 60 w 72"/>
              <a:gd name="T7" fmla="*/ 6 h 96"/>
              <a:gd name="T8" fmla="*/ 60 w 72"/>
              <a:gd name="T9" fmla="*/ 30 h 96"/>
              <a:gd name="T10" fmla="*/ 36 w 72"/>
              <a:gd name="T11" fmla="*/ 54 h 96"/>
              <a:gd name="T12" fmla="*/ 12 w 72"/>
              <a:gd name="T13" fmla="*/ 30 h 96"/>
              <a:gd name="T14" fmla="*/ 12 w 72"/>
              <a:gd name="T15" fmla="*/ 6 h 96"/>
              <a:gd name="T16" fmla="*/ 6 w 72"/>
              <a:gd name="T17" fmla="*/ 0 h 96"/>
              <a:gd name="T18" fmla="*/ 0 w 72"/>
              <a:gd name="T19" fmla="*/ 6 h 96"/>
              <a:gd name="T20" fmla="*/ 0 w 72"/>
              <a:gd name="T21" fmla="*/ 30 h 96"/>
              <a:gd name="T22" fmla="*/ 30 w 72"/>
              <a:gd name="T23" fmla="*/ 66 h 96"/>
              <a:gd name="T24" fmla="*/ 30 w 72"/>
              <a:gd name="T25" fmla="*/ 84 h 96"/>
              <a:gd name="T26" fmla="*/ 6 w 72"/>
              <a:gd name="T27" fmla="*/ 84 h 96"/>
              <a:gd name="T28" fmla="*/ 0 w 72"/>
              <a:gd name="T29" fmla="*/ 90 h 96"/>
              <a:gd name="T30" fmla="*/ 6 w 72"/>
              <a:gd name="T31" fmla="*/ 96 h 96"/>
              <a:gd name="T32" fmla="*/ 66 w 72"/>
              <a:gd name="T33" fmla="*/ 96 h 96"/>
              <a:gd name="T34" fmla="*/ 72 w 72"/>
              <a:gd name="T35" fmla="*/ 90 h 96"/>
              <a:gd name="T36" fmla="*/ 66 w 72"/>
              <a:gd name="T37" fmla="*/ 84 h 96"/>
              <a:gd name="T38" fmla="*/ 42 w 72"/>
              <a:gd name="T39" fmla="*/ 84 h 96"/>
              <a:gd name="T40" fmla="*/ 42 w 72"/>
              <a:gd name="T41" fmla="*/ 66 h 96"/>
              <a:gd name="T42" fmla="*/ 72 w 72"/>
              <a:gd name="T43"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Freeform 82"/>
          <p:cNvSpPr>
            <a:spLocks/>
          </p:cNvSpPr>
          <p:nvPr/>
        </p:nvSpPr>
        <p:spPr bwMode="auto">
          <a:xfrm>
            <a:off x="3006725" y="3127375"/>
            <a:ext cx="82550" cy="217488"/>
          </a:xfrm>
          <a:custGeom>
            <a:avLst/>
            <a:gdLst>
              <a:gd name="T0" fmla="*/ 18 w 36"/>
              <a:gd name="T1" fmla="*/ 96 h 96"/>
              <a:gd name="T2" fmla="*/ 36 w 36"/>
              <a:gd name="T3" fmla="*/ 78 h 96"/>
              <a:gd name="T4" fmla="*/ 36 w 36"/>
              <a:gd name="T5" fmla="*/ 54 h 96"/>
              <a:gd name="T6" fmla="*/ 0 w 36"/>
              <a:gd name="T7" fmla="*/ 54 h 96"/>
              <a:gd name="T8" fmla="*/ 0 w 36"/>
              <a:gd name="T9" fmla="*/ 48 h 96"/>
              <a:gd name="T10" fmla="*/ 36 w 36"/>
              <a:gd name="T11" fmla="*/ 48 h 96"/>
              <a:gd name="T12" fmla="*/ 36 w 36"/>
              <a:gd name="T13" fmla="*/ 18 h 96"/>
              <a:gd name="T14" fmla="*/ 18 w 36"/>
              <a:gd name="T15" fmla="*/ 0 h 96"/>
              <a:gd name="T16" fmla="*/ 0 w 36"/>
              <a:gd name="T17" fmla="*/ 18 h 96"/>
              <a:gd name="T18" fmla="*/ 0 w 36"/>
              <a:gd name="T19" fmla="*/ 78 h 96"/>
              <a:gd name="T20" fmla="*/ 18 w 3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Freeform 83"/>
          <p:cNvSpPr>
            <a:spLocks/>
          </p:cNvSpPr>
          <p:nvPr/>
        </p:nvSpPr>
        <p:spPr bwMode="auto">
          <a:xfrm>
            <a:off x="3559175" y="3135313"/>
            <a:ext cx="227013" cy="344487"/>
          </a:xfrm>
          <a:custGeom>
            <a:avLst/>
            <a:gdLst>
              <a:gd name="T0" fmla="*/ 57 w 99"/>
              <a:gd name="T1" fmla="*/ 0 h 151"/>
              <a:gd name="T2" fmla="*/ 45 w 99"/>
              <a:gd name="T3" fmla="*/ 0 h 151"/>
              <a:gd name="T4" fmla="*/ 45 w 99"/>
              <a:gd name="T5" fmla="*/ 102 h 151"/>
              <a:gd name="T6" fmla="*/ 1 w 99"/>
              <a:gd name="T7" fmla="*/ 122 h 151"/>
              <a:gd name="T8" fmla="*/ 5 w 99"/>
              <a:gd name="T9" fmla="*/ 136 h 151"/>
              <a:gd name="T10" fmla="*/ 58 w 99"/>
              <a:gd name="T11" fmla="*/ 128 h 151"/>
              <a:gd name="T12" fmla="*/ 63 w 99"/>
              <a:gd name="T13" fmla="*/ 98 h 151"/>
              <a:gd name="T14" fmla="*/ 63 w 99"/>
              <a:gd name="T15" fmla="*/ 36 h 151"/>
              <a:gd name="T16" fmla="*/ 83 w 99"/>
              <a:gd name="T17" fmla="*/ 58 h 151"/>
              <a:gd name="T18" fmla="*/ 80 w 99"/>
              <a:gd name="T19" fmla="*/ 80 h 151"/>
              <a:gd name="T20" fmla="*/ 79 w 99"/>
              <a:gd name="T21" fmla="*/ 85 h 151"/>
              <a:gd name="T22" fmla="*/ 89 w 99"/>
              <a:gd name="T23" fmla="*/ 77 h 151"/>
              <a:gd name="T24" fmla="*/ 93 w 99"/>
              <a:gd name="T25" fmla="*/ 65 h 151"/>
              <a:gd name="T26" fmla="*/ 57 w 99"/>
              <a:gd name="T2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Freeform 84"/>
          <p:cNvSpPr>
            <a:spLocks noEditPoints="1"/>
          </p:cNvSpPr>
          <p:nvPr/>
        </p:nvSpPr>
        <p:spPr bwMode="auto">
          <a:xfrm>
            <a:off x="4119563" y="3152775"/>
            <a:ext cx="349250" cy="328613"/>
          </a:xfrm>
          <a:custGeom>
            <a:avLst/>
            <a:gdLst>
              <a:gd name="T0" fmla="*/ 104 w 154"/>
              <a:gd name="T1" fmla="*/ 69 h 144"/>
              <a:gd name="T2" fmla="*/ 115 w 154"/>
              <a:gd name="T3" fmla="*/ 66 h 144"/>
              <a:gd name="T4" fmla="*/ 149 w 154"/>
              <a:gd name="T5" fmla="*/ 6 h 144"/>
              <a:gd name="T6" fmla="*/ 129 w 154"/>
              <a:gd name="T7" fmla="*/ 6 h 144"/>
              <a:gd name="T8" fmla="*/ 119 w 154"/>
              <a:gd name="T9" fmla="*/ 6 h 144"/>
              <a:gd name="T10" fmla="*/ 119 w 154"/>
              <a:gd name="T11" fmla="*/ 0 h 144"/>
              <a:gd name="T12" fmla="*/ 35 w 154"/>
              <a:gd name="T13" fmla="*/ 0 h 144"/>
              <a:gd name="T14" fmla="*/ 35 w 154"/>
              <a:gd name="T15" fmla="*/ 6 h 144"/>
              <a:gd name="T16" fmla="*/ 25 w 154"/>
              <a:gd name="T17" fmla="*/ 6 h 144"/>
              <a:gd name="T18" fmla="*/ 5 w 154"/>
              <a:gd name="T19" fmla="*/ 6 h 144"/>
              <a:gd name="T20" fmla="*/ 39 w 154"/>
              <a:gd name="T21" fmla="*/ 66 h 144"/>
              <a:gd name="T22" fmla="*/ 50 w 154"/>
              <a:gd name="T23" fmla="*/ 69 h 144"/>
              <a:gd name="T24" fmla="*/ 71 w 154"/>
              <a:gd name="T25" fmla="*/ 83 h 144"/>
              <a:gd name="T26" fmla="*/ 71 w 154"/>
              <a:gd name="T27" fmla="*/ 126 h 144"/>
              <a:gd name="T28" fmla="*/ 35 w 154"/>
              <a:gd name="T29" fmla="*/ 144 h 144"/>
              <a:gd name="T30" fmla="*/ 119 w 154"/>
              <a:gd name="T31" fmla="*/ 144 h 144"/>
              <a:gd name="T32" fmla="*/ 83 w 154"/>
              <a:gd name="T33" fmla="*/ 126 h 144"/>
              <a:gd name="T34" fmla="*/ 83 w 154"/>
              <a:gd name="T35" fmla="*/ 83 h 144"/>
              <a:gd name="T36" fmla="*/ 104 w 154"/>
              <a:gd name="T37" fmla="*/ 69 h 144"/>
              <a:gd name="T38" fmla="*/ 119 w 154"/>
              <a:gd name="T39" fmla="*/ 26 h 144"/>
              <a:gd name="T40" fmla="*/ 119 w 154"/>
              <a:gd name="T41" fmla="*/ 12 h 144"/>
              <a:gd name="T42" fmla="*/ 129 w 154"/>
              <a:gd name="T43" fmla="*/ 12 h 144"/>
              <a:gd name="T44" fmla="*/ 143 w 154"/>
              <a:gd name="T45" fmla="*/ 12 h 144"/>
              <a:gd name="T46" fmla="*/ 113 w 154"/>
              <a:gd name="T47" fmla="*/ 60 h 144"/>
              <a:gd name="T48" fmla="*/ 109 w 154"/>
              <a:gd name="T49" fmla="*/ 62 h 144"/>
              <a:gd name="T50" fmla="*/ 119 w 154"/>
              <a:gd name="T51" fmla="*/ 26 h 144"/>
              <a:gd name="T52" fmla="*/ 41 w 154"/>
              <a:gd name="T53" fmla="*/ 60 h 144"/>
              <a:gd name="T54" fmla="*/ 11 w 154"/>
              <a:gd name="T55" fmla="*/ 12 h 144"/>
              <a:gd name="T56" fmla="*/ 25 w 154"/>
              <a:gd name="T57" fmla="*/ 12 h 144"/>
              <a:gd name="T58" fmla="*/ 35 w 154"/>
              <a:gd name="T59" fmla="*/ 12 h 144"/>
              <a:gd name="T60" fmla="*/ 35 w 154"/>
              <a:gd name="T61" fmla="*/ 26 h 144"/>
              <a:gd name="T62" fmla="*/ 45 w 154"/>
              <a:gd name="T63" fmla="*/ 62 h 144"/>
              <a:gd name="T64" fmla="*/ 41 w 154"/>
              <a:gd name="T65" fmla="*/ 60 h 144"/>
              <a:gd name="T66" fmla="*/ 77 w 154"/>
              <a:gd name="T67" fmla="*/ 53 h 144"/>
              <a:gd name="T68" fmla="*/ 58 w 154"/>
              <a:gd name="T69" fmla="*/ 66 h 144"/>
              <a:gd name="T70" fmla="*/ 65 w 154"/>
              <a:gd name="T71" fmla="*/ 44 h 144"/>
              <a:gd name="T72" fmla="*/ 47 w 154"/>
              <a:gd name="T73" fmla="*/ 31 h 144"/>
              <a:gd name="T74" fmla="*/ 70 w 154"/>
              <a:gd name="T75" fmla="*/ 30 h 144"/>
              <a:gd name="T76" fmla="*/ 77 w 154"/>
              <a:gd name="T77" fmla="*/ 9 h 144"/>
              <a:gd name="T78" fmla="*/ 84 w 154"/>
              <a:gd name="T79" fmla="*/ 30 h 144"/>
              <a:gd name="T80" fmla="*/ 107 w 154"/>
              <a:gd name="T81" fmla="*/ 31 h 144"/>
              <a:gd name="T82" fmla="*/ 89 w 154"/>
              <a:gd name="T83" fmla="*/ 44 h 144"/>
              <a:gd name="T84" fmla="*/ 96 w 154"/>
              <a:gd name="T85" fmla="*/ 66 h 144"/>
              <a:gd name="T86" fmla="*/ 77 w 154"/>
              <a:gd name="T8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Oval 85"/>
          <p:cNvSpPr>
            <a:spLocks noChangeArrowheads="1"/>
          </p:cNvSpPr>
          <p:nvPr/>
        </p:nvSpPr>
        <p:spPr bwMode="auto">
          <a:xfrm>
            <a:off x="4884738" y="3263900"/>
            <a:ext cx="82550" cy="8096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86"/>
          <p:cNvSpPr>
            <a:spLocks noEditPoints="1"/>
          </p:cNvSpPr>
          <p:nvPr/>
        </p:nvSpPr>
        <p:spPr bwMode="auto">
          <a:xfrm>
            <a:off x="4749800" y="3168650"/>
            <a:ext cx="325438" cy="244475"/>
          </a:xfrm>
          <a:custGeom>
            <a:avLst/>
            <a:gdLst>
              <a:gd name="T0" fmla="*/ 132 w 144"/>
              <a:gd name="T1" fmla="*/ 12 h 108"/>
              <a:gd name="T2" fmla="*/ 60 w 144"/>
              <a:gd name="T3" fmla="*/ 12 h 108"/>
              <a:gd name="T4" fmla="*/ 48 w 144"/>
              <a:gd name="T5" fmla="*/ 0 h 108"/>
              <a:gd name="T6" fmla="*/ 36 w 144"/>
              <a:gd name="T7" fmla="*/ 0 h 108"/>
              <a:gd name="T8" fmla="*/ 24 w 144"/>
              <a:gd name="T9" fmla="*/ 12 h 108"/>
              <a:gd name="T10" fmla="*/ 12 w 144"/>
              <a:gd name="T11" fmla="*/ 12 h 108"/>
              <a:gd name="T12" fmla="*/ 0 w 144"/>
              <a:gd name="T13" fmla="*/ 24 h 108"/>
              <a:gd name="T14" fmla="*/ 12 w 144"/>
              <a:gd name="T15" fmla="*/ 24 h 108"/>
              <a:gd name="T16" fmla="*/ 24 w 144"/>
              <a:gd name="T17" fmla="*/ 36 h 108"/>
              <a:gd name="T18" fmla="*/ 24 w 144"/>
              <a:gd name="T19" fmla="*/ 84 h 108"/>
              <a:gd name="T20" fmla="*/ 12 w 144"/>
              <a:gd name="T21" fmla="*/ 96 h 108"/>
              <a:gd name="T22" fmla="*/ 0 w 144"/>
              <a:gd name="T23" fmla="*/ 96 h 108"/>
              <a:gd name="T24" fmla="*/ 12 w 144"/>
              <a:gd name="T25" fmla="*/ 108 h 108"/>
              <a:gd name="T26" fmla="*/ 132 w 144"/>
              <a:gd name="T27" fmla="*/ 108 h 108"/>
              <a:gd name="T28" fmla="*/ 144 w 144"/>
              <a:gd name="T29" fmla="*/ 96 h 108"/>
              <a:gd name="T30" fmla="*/ 144 w 144"/>
              <a:gd name="T31" fmla="*/ 24 h 108"/>
              <a:gd name="T32" fmla="*/ 132 w 144"/>
              <a:gd name="T33" fmla="*/ 12 h 108"/>
              <a:gd name="T34" fmla="*/ 78 w 144"/>
              <a:gd name="T35" fmla="*/ 90 h 108"/>
              <a:gd name="T36" fmla="*/ 48 w 144"/>
              <a:gd name="T37" fmla="*/ 60 h 108"/>
              <a:gd name="T38" fmla="*/ 78 w 144"/>
              <a:gd name="T39" fmla="*/ 30 h 108"/>
              <a:gd name="T40" fmla="*/ 108 w 144"/>
              <a:gd name="T41" fmla="*/ 60 h 108"/>
              <a:gd name="T42" fmla="*/ 78 w 144"/>
              <a:gd name="T43" fmla="*/ 90 h 108"/>
              <a:gd name="T44" fmla="*/ 123 w 144"/>
              <a:gd name="T45" fmla="*/ 48 h 108"/>
              <a:gd name="T46" fmla="*/ 114 w 144"/>
              <a:gd name="T47" fmla="*/ 39 h 108"/>
              <a:gd name="T48" fmla="*/ 123 w 144"/>
              <a:gd name="T49" fmla="*/ 30 h 108"/>
              <a:gd name="T50" fmla="*/ 132 w 144"/>
              <a:gd name="T51" fmla="*/ 39 h 108"/>
              <a:gd name="T52" fmla="*/ 123 w 144"/>
              <a:gd name="T53"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Rectangle 87"/>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Rectangle 88"/>
          <p:cNvSpPr>
            <a:spLocks noChangeArrowheads="1"/>
          </p:cNvSpPr>
          <p:nvPr/>
        </p:nvSpPr>
        <p:spPr bwMode="auto">
          <a:xfrm>
            <a:off x="5008563" y="3235325"/>
            <a:ext cx="41275" cy="412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Oval 89"/>
          <p:cNvSpPr>
            <a:spLocks noChangeArrowheads="1"/>
          </p:cNvSpPr>
          <p:nvPr/>
        </p:nvSpPr>
        <p:spPr bwMode="auto">
          <a:xfrm>
            <a:off x="5008563" y="3235325"/>
            <a:ext cx="41275" cy="412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90"/>
          <p:cNvSpPr>
            <a:spLocks/>
          </p:cNvSpPr>
          <p:nvPr/>
        </p:nvSpPr>
        <p:spPr bwMode="auto">
          <a:xfrm>
            <a:off x="4749800" y="3222625"/>
            <a:ext cx="0" cy="163513"/>
          </a:xfrm>
          <a:custGeom>
            <a:avLst/>
            <a:gdLst>
              <a:gd name="T0" fmla="*/ 64 h 64"/>
              <a:gd name="T1" fmla="*/ 64 h 64"/>
              <a:gd name="T2" fmla="*/ 0 h 64"/>
              <a:gd name="T3" fmla="*/ 64 h 64"/>
            </a:gdLst>
            <a:ahLst/>
            <a:cxnLst>
              <a:cxn ang="0">
                <a:pos x="0" y="T0"/>
              </a:cxn>
              <a:cxn ang="0">
                <a:pos x="0" y="T1"/>
              </a:cxn>
              <a:cxn ang="0">
                <a:pos x="0" y="T2"/>
              </a:cxn>
              <a:cxn ang="0">
                <a:pos x="0" y="T3"/>
              </a:cxn>
            </a:cxnLst>
            <a:rect l="0" t="0" r="r" b="b"/>
            <a:pathLst>
              <a:path h="64">
                <a:moveTo>
                  <a:pt x="0" y="64"/>
                </a:moveTo>
                <a:lnTo>
                  <a:pt x="0" y="64"/>
                </a:lnTo>
                <a:lnTo>
                  <a:pt x="0" y="0"/>
                </a:lnTo>
                <a:lnTo>
                  <a:pt x="0" y="6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Rectangle 91"/>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Rectangle 92"/>
          <p:cNvSpPr>
            <a:spLocks noChangeArrowheads="1"/>
          </p:cNvSpPr>
          <p:nvPr/>
        </p:nvSpPr>
        <p:spPr bwMode="auto">
          <a:xfrm>
            <a:off x="4749800" y="3222625"/>
            <a:ext cx="53975" cy="1635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93"/>
          <p:cNvSpPr>
            <a:spLocks/>
          </p:cNvSpPr>
          <p:nvPr/>
        </p:nvSpPr>
        <p:spPr bwMode="auto">
          <a:xfrm>
            <a:off x="4749800" y="3222625"/>
            <a:ext cx="53975" cy="163513"/>
          </a:xfrm>
          <a:custGeom>
            <a:avLst/>
            <a:gdLst>
              <a:gd name="T0" fmla="*/ 12 w 24"/>
              <a:gd name="T1" fmla="*/ 0 h 72"/>
              <a:gd name="T2" fmla="*/ 0 w 24"/>
              <a:gd name="T3" fmla="*/ 0 h 72"/>
              <a:gd name="T4" fmla="*/ 0 w 24"/>
              <a:gd name="T5" fmla="*/ 0 h 72"/>
              <a:gd name="T6" fmla="*/ 0 w 24"/>
              <a:gd name="T7" fmla="*/ 72 h 72"/>
              <a:gd name="T8" fmla="*/ 12 w 24"/>
              <a:gd name="T9" fmla="*/ 72 h 72"/>
              <a:gd name="T10" fmla="*/ 24 w 24"/>
              <a:gd name="T11" fmla="*/ 60 h 72"/>
              <a:gd name="T12" fmla="*/ 24 w 24"/>
              <a:gd name="T13" fmla="*/ 12 h 72"/>
              <a:gd name="T14" fmla="*/ 12 w 24"/>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Rectangle 94"/>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Rectangle 95"/>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Rectangle 96"/>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Rectangle 97"/>
          <p:cNvSpPr>
            <a:spLocks noChangeArrowheads="1"/>
          </p:cNvSpPr>
          <p:nvPr/>
        </p:nvSpPr>
        <p:spPr bwMode="auto">
          <a:xfrm>
            <a:off x="56229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Rectangle 98"/>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Rectangle 99"/>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Rectangle 100"/>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Rectangle 101"/>
          <p:cNvSpPr>
            <a:spLocks noChangeArrowheads="1"/>
          </p:cNvSpPr>
          <p:nvPr/>
        </p:nvSpPr>
        <p:spPr bwMode="auto">
          <a:xfrm>
            <a:off x="5457825" y="3149600"/>
            <a:ext cx="53975" cy="1619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102"/>
          <p:cNvSpPr>
            <a:spLocks/>
          </p:cNvSpPr>
          <p:nvPr/>
        </p:nvSpPr>
        <p:spPr bwMode="auto">
          <a:xfrm>
            <a:off x="5432425" y="3227388"/>
            <a:ext cx="273050" cy="258762"/>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103"/>
          <p:cNvSpPr>
            <a:spLocks/>
          </p:cNvSpPr>
          <p:nvPr/>
        </p:nvSpPr>
        <p:spPr bwMode="auto">
          <a:xfrm>
            <a:off x="5432425" y="3227388"/>
            <a:ext cx="273050" cy="258762"/>
          </a:xfrm>
          <a:custGeom>
            <a:avLst/>
            <a:gdLst>
              <a:gd name="T0" fmla="*/ 53 w 106"/>
              <a:gd name="T1" fmla="*/ 0 h 101"/>
              <a:gd name="T2" fmla="*/ 66 w 106"/>
              <a:gd name="T3" fmla="*/ 38 h 101"/>
              <a:gd name="T4" fmla="*/ 106 w 106"/>
              <a:gd name="T5" fmla="*/ 39 h 101"/>
              <a:gd name="T6" fmla="*/ 74 w 106"/>
              <a:gd name="T7" fmla="*/ 63 h 101"/>
              <a:gd name="T8" fmla="*/ 85 w 106"/>
              <a:gd name="T9" fmla="*/ 101 h 101"/>
              <a:gd name="T10" fmla="*/ 53 w 106"/>
              <a:gd name="T11" fmla="*/ 78 h 101"/>
              <a:gd name="T12" fmla="*/ 20 w 106"/>
              <a:gd name="T13" fmla="*/ 101 h 101"/>
              <a:gd name="T14" fmla="*/ 31 w 106"/>
              <a:gd name="T15" fmla="*/ 63 h 101"/>
              <a:gd name="T16" fmla="*/ 0 w 106"/>
              <a:gd name="T17" fmla="*/ 39 h 101"/>
              <a:gd name="T18" fmla="*/ 39 w 106"/>
              <a:gd name="T19" fmla="*/ 38 h 101"/>
              <a:gd name="T20" fmla="*/ 53 w 106"/>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Rectangle 104"/>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Rectangle 105"/>
          <p:cNvSpPr>
            <a:spLocks noChangeArrowheads="1"/>
          </p:cNvSpPr>
          <p:nvPr/>
        </p:nvSpPr>
        <p:spPr bwMode="auto">
          <a:xfrm>
            <a:off x="5540375" y="3149600"/>
            <a:ext cx="53975" cy="1206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106"/>
          <p:cNvSpPr>
            <a:spLocks/>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107"/>
          <p:cNvSpPr>
            <a:spLocks/>
          </p:cNvSpPr>
          <p:nvPr/>
        </p:nvSpPr>
        <p:spPr bwMode="auto">
          <a:xfrm>
            <a:off x="5540375" y="3149600"/>
            <a:ext cx="53975" cy="120650"/>
          </a:xfrm>
          <a:custGeom>
            <a:avLst/>
            <a:gdLst>
              <a:gd name="T0" fmla="*/ 21 w 21"/>
              <a:gd name="T1" fmla="*/ 0 h 47"/>
              <a:gd name="T2" fmla="*/ 0 w 21"/>
              <a:gd name="T3" fmla="*/ 0 h 47"/>
              <a:gd name="T4" fmla="*/ 0 w 21"/>
              <a:gd name="T5" fmla="*/ 47 h 47"/>
              <a:gd name="T6" fmla="*/ 11 w 21"/>
              <a:gd name="T7" fmla="*/ 16 h 47"/>
              <a:gd name="T8" fmla="*/ 21 w 21"/>
              <a:gd name="T9" fmla="*/ 47 h 47"/>
              <a:gd name="T10" fmla="*/ 21 w 21"/>
              <a:gd name="T11" fmla="*/ 0 h 47"/>
            </a:gdLst>
            <a:ahLst/>
            <a:cxnLst>
              <a:cxn ang="0">
                <a:pos x="T0" y="T1"/>
              </a:cxn>
              <a:cxn ang="0">
                <a:pos x="T2" y="T3"/>
              </a:cxn>
              <a:cxn ang="0">
                <a:pos x="T4" y="T5"/>
              </a:cxn>
              <a:cxn ang="0">
                <a:pos x="T6" y="T7"/>
              </a:cxn>
              <a:cxn ang="0">
                <a:pos x="T8" y="T9"/>
              </a:cxn>
              <a:cxn ang="0">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108"/>
          <p:cNvSpPr>
            <a:spLocks/>
          </p:cNvSpPr>
          <p:nvPr/>
        </p:nvSpPr>
        <p:spPr bwMode="auto">
          <a:xfrm>
            <a:off x="6315075" y="3216275"/>
            <a:ext cx="68263" cy="219075"/>
          </a:xfrm>
          <a:custGeom>
            <a:avLst/>
            <a:gdLst>
              <a:gd name="T0" fmla="*/ 24 w 30"/>
              <a:gd name="T1" fmla="*/ 0 h 96"/>
              <a:gd name="T2" fmla="*/ 0 w 30"/>
              <a:gd name="T3" fmla="*/ 0 h 96"/>
              <a:gd name="T4" fmla="*/ 0 w 30"/>
              <a:gd name="T5" fmla="*/ 96 h 96"/>
              <a:gd name="T6" fmla="*/ 24 w 30"/>
              <a:gd name="T7" fmla="*/ 96 h 96"/>
              <a:gd name="T8" fmla="*/ 30 w 30"/>
              <a:gd name="T9" fmla="*/ 90 h 96"/>
              <a:gd name="T10" fmla="*/ 30 w 30"/>
              <a:gd name="T11" fmla="*/ 6 h 96"/>
              <a:gd name="T12" fmla="*/ 24 w 30"/>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109"/>
          <p:cNvSpPr>
            <a:spLocks noEditPoints="1"/>
          </p:cNvSpPr>
          <p:nvPr/>
        </p:nvSpPr>
        <p:spPr bwMode="auto">
          <a:xfrm>
            <a:off x="6096000" y="3163888"/>
            <a:ext cx="204788" cy="271462"/>
          </a:xfrm>
          <a:custGeom>
            <a:avLst/>
            <a:gdLst>
              <a:gd name="T0" fmla="*/ 84 w 90"/>
              <a:gd name="T1" fmla="*/ 24 h 120"/>
              <a:gd name="T2" fmla="*/ 84 w 90"/>
              <a:gd name="T3" fmla="*/ 24 h 120"/>
              <a:gd name="T4" fmla="*/ 84 w 90"/>
              <a:gd name="T5" fmla="*/ 23 h 120"/>
              <a:gd name="T6" fmla="*/ 84 w 90"/>
              <a:gd name="T7" fmla="*/ 18 h 120"/>
              <a:gd name="T8" fmla="*/ 66 w 90"/>
              <a:gd name="T9" fmla="*/ 0 h 120"/>
              <a:gd name="T10" fmla="*/ 30 w 90"/>
              <a:gd name="T11" fmla="*/ 0 h 120"/>
              <a:gd name="T12" fmla="*/ 12 w 90"/>
              <a:gd name="T13" fmla="*/ 18 h 120"/>
              <a:gd name="T14" fmla="*/ 12 w 90"/>
              <a:gd name="T15" fmla="*/ 24 h 120"/>
              <a:gd name="T16" fmla="*/ 0 w 90"/>
              <a:gd name="T17" fmla="*/ 24 h 120"/>
              <a:gd name="T18" fmla="*/ 0 w 90"/>
              <a:gd name="T19" fmla="*/ 120 h 120"/>
              <a:gd name="T20" fmla="*/ 90 w 90"/>
              <a:gd name="T21" fmla="*/ 120 h 120"/>
              <a:gd name="T22" fmla="*/ 90 w 90"/>
              <a:gd name="T23" fmla="*/ 24 h 120"/>
              <a:gd name="T24" fmla="*/ 84 w 90"/>
              <a:gd name="T25" fmla="*/ 24 h 120"/>
              <a:gd name="T26" fmla="*/ 72 w 90"/>
              <a:gd name="T27" fmla="*/ 24 h 120"/>
              <a:gd name="T28" fmla="*/ 72 w 90"/>
              <a:gd name="T29" fmla="*/ 24 h 120"/>
              <a:gd name="T30" fmla="*/ 24 w 90"/>
              <a:gd name="T31" fmla="*/ 24 h 120"/>
              <a:gd name="T32" fmla="*/ 24 w 90"/>
              <a:gd name="T33" fmla="*/ 18 h 120"/>
              <a:gd name="T34" fmla="*/ 30 w 90"/>
              <a:gd name="T35" fmla="*/ 12 h 120"/>
              <a:gd name="T36" fmla="*/ 66 w 90"/>
              <a:gd name="T37" fmla="*/ 12 h 120"/>
              <a:gd name="T38" fmla="*/ 72 w 90"/>
              <a:gd name="T39" fmla="*/ 18 h 120"/>
              <a:gd name="T40" fmla="*/ 72 w 90"/>
              <a:gd name="T4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110"/>
          <p:cNvSpPr>
            <a:spLocks/>
          </p:cNvSpPr>
          <p:nvPr/>
        </p:nvSpPr>
        <p:spPr bwMode="auto">
          <a:xfrm>
            <a:off x="6029325" y="3216275"/>
            <a:ext cx="53975" cy="219075"/>
          </a:xfrm>
          <a:custGeom>
            <a:avLst/>
            <a:gdLst>
              <a:gd name="T0" fmla="*/ 24 w 24"/>
              <a:gd name="T1" fmla="*/ 0 h 96"/>
              <a:gd name="T2" fmla="*/ 6 w 24"/>
              <a:gd name="T3" fmla="*/ 0 h 96"/>
              <a:gd name="T4" fmla="*/ 0 w 24"/>
              <a:gd name="T5" fmla="*/ 6 h 96"/>
              <a:gd name="T6" fmla="*/ 0 w 24"/>
              <a:gd name="T7" fmla="*/ 90 h 96"/>
              <a:gd name="T8" fmla="*/ 6 w 24"/>
              <a:gd name="T9" fmla="*/ 96 h 96"/>
              <a:gd name="T10" fmla="*/ 24 w 24"/>
              <a:gd name="T11" fmla="*/ 96 h 96"/>
              <a:gd name="T12" fmla="*/ 24 w 24"/>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8" name="Rectangle 111"/>
          <p:cNvSpPr>
            <a:spLocks noChangeArrowheads="1"/>
          </p:cNvSpPr>
          <p:nvPr/>
        </p:nvSpPr>
        <p:spPr bwMode="auto">
          <a:xfrm>
            <a:off x="6761163" y="3268663"/>
            <a:ext cx="25400" cy="539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9" name="Freeform 112"/>
          <p:cNvSpPr>
            <a:spLocks noEditPoints="1"/>
          </p:cNvSpPr>
          <p:nvPr/>
        </p:nvSpPr>
        <p:spPr bwMode="auto">
          <a:xfrm>
            <a:off x="6691313" y="3128963"/>
            <a:ext cx="355600" cy="152400"/>
          </a:xfrm>
          <a:custGeom>
            <a:avLst/>
            <a:gdLst>
              <a:gd name="T0" fmla="*/ 114 w 156"/>
              <a:gd name="T1" fmla="*/ 24 h 66"/>
              <a:gd name="T2" fmla="*/ 114 w 156"/>
              <a:gd name="T3" fmla="*/ 23 h 66"/>
              <a:gd name="T4" fmla="*/ 114 w 156"/>
              <a:gd name="T5" fmla="*/ 18 h 66"/>
              <a:gd name="T6" fmla="*/ 96 w 156"/>
              <a:gd name="T7" fmla="*/ 0 h 66"/>
              <a:gd name="T8" fmla="*/ 60 w 156"/>
              <a:gd name="T9" fmla="*/ 0 h 66"/>
              <a:gd name="T10" fmla="*/ 42 w 156"/>
              <a:gd name="T11" fmla="*/ 18 h 66"/>
              <a:gd name="T12" fmla="*/ 42 w 156"/>
              <a:gd name="T13" fmla="*/ 24 h 66"/>
              <a:gd name="T14" fmla="*/ 0 w 156"/>
              <a:gd name="T15" fmla="*/ 24 h 66"/>
              <a:gd name="T16" fmla="*/ 0 w 156"/>
              <a:gd name="T17" fmla="*/ 66 h 66"/>
              <a:gd name="T18" fmla="*/ 24 w 156"/>
              <a:gd name="T19" fmla="*/ 66 h 66"/>
              <a:gd name="T20" fmla="*/ 24 w 156"/>
              <a:gd name="T21" fmla="*/ 54 h 66"/>
              <a:gd name="T22" fmla="*/ 48 w 156"/>
              <a:gd name="T23" fmla="*/ 54 h 66"/>
              <a:gd name="T24" fmla="*/ 48 w 156"/>
              <a:gd name="T25" fmla="*/ 66 h 66"/>
              <a:gd name="T26" fmla="*/ 108 w 156"/>
              <a:gd name="T27" fmla="*/ 66 h 66"/>
              <a:gd name="T28" fmla="*/ 108 w 156"/>
              <a:gd name="T29" fmla="*/ 54 h 66"/>
              <a:gd name="T30" fmla="*/ 132 w 156"/>
              <a:gd name="T31" fmla="*/ 54 h 66"/>
              <a:gd name="T32" fmla="*/ 132 w 156"/>
              <a:gd name="T33" fmla="*/ 66 h 66"/>
              <a:gd name="T34" fmla="*/ 156 w 156"/>
              <a:gd name="T35" fmla="*/ 66 h 66"/>
              <a:gd name="T36" fmla="*/ 156 w 156"/>
              <a:gd name="T37" fmla="*/ 24 h 66"/>
              <a:gd name="T38" fmla="*/ 114 w 156"/>
              <a:gd name="T39" fmla="*/ 24 h 66"/>
              <a:gd name="T40" fmla="*/ 54 w 156"/>
              <a:gd name="T41" fmla="*/ 18 h 66"/>
              <a:gd name="T42" fmla="*/ 60 w 156"/>
              <a:gd name="T43" fmla="*/ 12 h 66"/>
              <a:gd name="T44" fmla="*/ 96 w 156"/>
              <a:gd name="T45" fmla="*/ 12 h 66"/>
              <a:gd name="T46" fmla="*/ 102 w 156"/>
              <a:gd name="T47" fmla="*/ 18 h 66"/>
              <a:gd name="T48" fmla="*/ 102 w 156"/>
              <a:gd name="T49" fmla="*/ 24 h 66"/>
              <a:gd name="T50" fmla="*/ 54 w 156"/>
              <a:gd name="T51" fmla="*/ 24 h 66"/>
              <a:gd name="T52" fmla="*/ 54 w 156"/>
              <a:gd name="T5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0" name="Freeform 113"/>
          <p:cNvSpPr>
            <a:spLocks/>
          </p:cNvSpPr>
          <p:nvPr/>
        </p:nvSpPr>
        <p:spPr bwMode="auto">
          <a:xfrm>
            <a:off x="6705600" y="3294063"/>
            <a:ext cx="328613" cy="136525"/>
          </a:xfrm>
          <a:custGeom>
            <a:avLst/>
            <a:gdLst>
              <a:gd name="T0" fmla="*/ 112 w 128"/>
              <a:gd name="T1" fmla="*/ 16 h 53"/>
              <a:gd name="T2" fmla="*/ 91 w 128"/>
              <a:gd name="T3" fmla="*/ 16 h 53"/>
              <a:gd name="T4" fmla="*/ 91 w 128"/>
              <a:gd name="T5" fmla="*/ 0 h 53"/>
              <a:gd name="T6" fmla="*/ 38 w 128"/>
              <a:gd name="T7" fmla="*/ 0 h 53"/>
              <a:gd name="T8" fmla="*/ 38 w 128"/>
              <a:gd name="T9" fmla="*/ 16 h 53"/>
              <a:gd name="T10" fmla="*/ 16 w 128"/>
              <a:gd name="T11" fmla="*/ 16 h 53"/>
              <a:gd name="T12" fmla="*/ 16 w 128"/>
              <a:gd name="T13" fmla="*/ 0 h 53"/>
              <a:gd name="T14" fmla="*/ 0 w 128"/>
              <a:gd name="T15" fmla="*/ 0 h 53"/>
              <a:gd name="T16" fmla="*/ 0 w 128"/>
              <a:gd name="T17" fmla="*/ 53 h 53"/>
              <a:gd name="T18" fmla="*/ 128 w 128"/>
              <a:gd name="T19" fmla="*/ 53 h 53"/>
              <a:gd name="T20" fmla="*/ 128 w 128"/>
              <a:gd name="T21" fmla="*/ 0 h 53"/>
              <a:gd name="T22" fmla="*/ 112 w 128"/>
              <a:gd name="T23" fmla="*/ 0 h 53"/>
              <a:gd name="T24" fmla="*/ 112 w 128"/>
              <a:gd name="T25" fmla="*/ 1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1" name="Rectangle 114"/>
          <p:cNvSpPr>
            <a:spLocks noChangeArrowheads="1"/>
          </p:cNvSpPr>
          <p:nvPr/>
        </p:nvSpPr>
        <p:spPr bwMode="auto">
          <a:xfrm>
            <a:off x="6951663" y="3268663"/>
            <a:ext cx="28575" cy="539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2" name="Freeform 115"/>
          <p:cNvSpPr>
            <a:spLocks noEditPoints="1"/>
          </p:cNvSpPr>
          <p:nvPr/>
        </p:nvSpPr>
        <p:spPr bwMode="auto">
          <a:xfrm>
            <a:off x="7370763" y="3127375"/>
            <a:ext cx="325437" cy="325438"/>
          </a:xfrm>
          <a:custGeom>
            <a:avLst/>
            <a:gdLst>
              <a:gd name="T0" fmla="*/ 132 w 144"/>
              <a:gd name="T1" fmla="*/ 36 h 144"/>
              <a:gd name="T2" fmla="*/ 108 w 144"/>
              <a:gd name="T3" fmla="*/ 36 h 144"/>
              <a:gd name="T4" fmla="*/ 108 w 144"/>
              <a:gd name="T5" fmla="*/ 36 h 144"/>
              <a:gd name="T6" fmla="*/ 72 w 144"/>
              <a:gd name="T7" fmla="*/ 0 h 144"/>
              <a:gd name="T8" fmla="*/ 36 w 144"/>
              <a:gd name="T9" fmla="*/ 36 h 144"/>
              <a:gd name="T10" fmla="*/ 36 w 144"/>
              <a:gd name="T11" fmla="*/ 36 h 144"/>
              <a:gd name="T12" fmla="*/ 12 w 144"/>
              <a:gd name="T13" fmla="*/ 36 h 144"/>
              <a:gd name="T14" fmla="*/ 0 w 144"/>
              <a:gd name="T15" fmla="*/ 36 h 144"/>
              <a:gd name="T16" fmla="*/ 0 w 144"/>
              <a:gd name="T17" fmla="*/ 48 h 144"/>
              <a:gd name="T18" fmla="*/ 0 w 144"/>
              <a:gd name="T19" fmla="*/ 48 h 144"/>
              <a:gd name="T20" fmla="*/ 0 w 144"/>
              <a:gd name="T21" fmla="*/ 132 h 144"/>
              <a:gd name="T22" fmla="*/ 12 w 144"/>
              <a:gd name="T23" fmla="*/ 144 h 144"/>
              <a:gd name="T24" fmla="*/ 132 w 144"/>
              <a:gd name="T25" fmla="*/ 144 h 144"/>
              <a:gd name="T26" fmla="*/ 144 w 144"/>
              <a:gd name="T27" fmla="*/ 132 h 144"/>
              <a:gd name="T28" fmla="*/ 144 w 144"/>
              <a:gd name="T29" fmla="*/ 120 h 144"/>
              <a:gd name="T30" fmla="*/ 0 w 144"/>
              <a:gd name="T31" fmla="*/ 120 h 144"/>
              <a:gd name="T32" fmla="*/ 0 w 144"/>
              <a:gd name="T33" fmla="*/ 114 h 144"/>
              <a:gd name="T34" fmla="*/ 144 w 144"/>
              <a:gd name="T35" fmla="*/ 114 h 144"/>
              <a:gd name="T36" fmla="*/ 144 w 144"/>
              <a:gd name="T37" fmla="*/ 54 h 144"/>
              <a:gd name="T38" fmla="*/ 144 w 144"/>
              <a:gd name="T39" fmla="*/ 48 h 144"/>
              <a:gd name="T40" fmla="*/ 144 w 144"/>
              <a:gd name="T41" fmla="*/ 36 h 144"/>
              <a:gd name="T42" fmla="*/ 132 w 144"/>
              <a:gd name="T43" fmla="*/ 36 h 144"/>
              <a:gd name="T44" fmla="*/ 96 w 144"/>
              <a:gd name="T45" fmla="*/ 36 h 144"/>
              <a:gd name="T46" fmla="*/ 48 w 144"/>
              <a:gd name="T47" fmla="*/ 36 h 144"/>
              <a:gd name="T48" fmla="*/ 48 w 144"/>
              <a:gd name="T49" fmla="*/ 36 h 144"/>
              <a:gd name="T50" fmla="*/ 72 w 144"/>
              <a:gd name="T51" fmla="*/ 12 h 144"/>
              <a:gd name="T52" fmla="*/ 96 w 144"/>
              <a:gd name="T53"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3" name="Freeform 116"/>
          <p:cNvSpPr>
            <a:spLocks/>
          </p:cNvSpPr>
          <p:nvPr/>
        </p:nvSpPr>
        <p:spPr bwMode="auto">
          <a:xfrm>
            <a:off x="8048625" y="3116263"/>
            <a:ext cx="244475" cy="28575"/>
          </a:xfrm>
          <a:custGeom>
            <a:avLst/>
            <a:gdLst>
              <a:gd name="T0" fmla="*/ 0 w 95"/>
              <a:gd name="T1" fmla="*/ 11 h 11"/>
              <a:gd name="T2" fmla="*/ 10 w 95"/>
              <a:gd name="T3" fmla="*/ 0 h 11"/>
              <a:gd name="T4" fmla="*/ 85 w 95"/>
              <a:gd name="T5" fmla="*/ 0 h 11"/>
              <a:gd name="T6" fmla="*/ 95 w 95"/>
              <a:gd name="T7" fmla="*/ 11 h 11"/>
              <a:gd name="T8" fmla="*/ 0 w 95"/>
              <a:gd name="T9" fmla="*/ 11 h 11"/>
            </a:gdLst>
            <a:ahLst/>
            <a:cxnLst>
              <a:cxn ang="0">
                <a:pos x="T0" y="T1"/>
              </a:cxn>
              <a:cxn ang="0">
                <a:pos x="T2" y="T3"/>
              </a:cxn>
              <a:cxn ang="0">
                <a:pos x="T4" y="T5"/>
              </a:cxn>
              <a:cxn ang="0">
                <a:pos x="T6" y="T7"/>
              </a:cxn>
              <a:cxn ang="0">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4" name="Freeform 117"/>
          <p:cNvSpPr>
            <a:spLocks noEditPoints="1"/>
          </p:cNvSpPr>
          <p:nvPr/>
        </p:nvSpPr>
        <p:spPr bwMode="auto">
          <a:xfrm>
            <a:off x="8032750" y="3157538"/>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5" name="Freeform 118"/>
          <p:cNvSpPr>
            <a:spLocks noEditPoints="1"/>
          </p:cNvSpPr>
          <p:nvPr/>
        </p:nvSpPr>
        <p:spPr bwMode="auto">
          <a:xfrm>
            <a:off x="8032750" y="326866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6 h 37"/>
              <a:gd name="T14" fmla="*/ 69 w 107"/>
              <a:gd name="T15" fmla="*/ 26 h 37"/>
              <a:gd name="T16" fmla="*/ 69 w 107"/>
              <a:gd name="T17" fmla="*/ 21 h 37"/>
              <a:gd name="T18" fmla="*/ 38 w 107"/>
              <a:gd name="T19" fmla="*/ 21 h 37"/>
              <a:gd name="T20" fmla="*/ 38 w 107"/>
              <a:gd name="T21" fmla="*/ 26 h 37"/>
              <a:gd name="T22" fmla="*/ 32 w 107"/>
              <a:gd name="T23" fmla="*/ 26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6" name="Freeform 119"/>
          <p:cNvSpPr>
            <a:spLocks noEditPoints="1"/>
          </p:cNvSpPr>
          <p:nvPr/>
        </p:nvSpPr>
        <p:spPr bwMode="auto">
          <a:xfrm>
            <a:off x="8032750" y="3376613"/>
            <a:ext cx="276225" cy="95250"/>
          </a:xfrm>
          <a:custGeom>
            <a:avLst/>
            <a:gdLst>
              <a:gd name="T0" fmla="*/ 0 w 107"/>
              <a:gd name="T1" fmla="*/ 37 h 37"/>
              <a:gd name="T2" fmla="*/ 107 w 107"/>
              <a:gd name="T3" fmla="*/ 37 h 37"/>
              <a:gd name="T4" fmla="*/ 107 w 107"/>
              <a:gd name="T5" fmla="*/ 0 h 37"/>
              <a:gd name="T6" fmla="*/ 0 w 107"/>
              <a:gd name="T7" fmla="*/ 0 h 37"/>
              <a:gd name="T8" fmla="*/ 0 w 107"/>
              <a:gd name="T9" fmla="*/ 37 h 37"/>
              <a:gd name="T10" fmla="*/ 75 w 107"/>
              <a:gd name="T11" fmla="*/ 21 h 37"/>
              <a:gd name="T12" fmla="*/ 75 w 107"/>
              <a:gd name="T13" fmla="*/ 27 h 37"/>
              <a:gd name="T14" fmla="*/ 69 w 107"/>
              <a:gd name="T15" fmla="*/ 27 h 37"/>
              <a:gd name="T16" fmla="*/ 69 w 107"/>
              <a:gd name="T17" fmla="*/ 21 h 37"/>
              <a:gd name="T18" fmla="*/ 38 w 107"/>
              <a:gd name="T19" fmla="*/ 21 h 37"/>
              <a:gd name="T20" fmla="*/ 38 w 107"/>
              <a:gd name="T21" fmla="*/ 27 h 37"/>
              <a:gd name="T22" fmla="*/ 32 w 107"/>
              <a:gd name="T23" fmla="*/ 27 h 37"/>
              <a:gd name="T24" fmla="*/ 32 w 107"/>
              <a:gd name="T25" fmla="*/ 21 h 37"/>
              <a:gd name="T26" fmla="*/ 32 w 107"/>
              <a:gd name="T27" fmla="*/ 16 h 37"/>
              <a:gd name="T28" fmla="*/ 75 w 107"/>
              <a:gd name="T29" fmla="*/ 16 h 37"/>
              <a:gd name="T30" fmla="*/ 75 w 107"/>
              <a:gd name="T31"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7" name="Freeform 120"/>
          <p:cNvSpPr>
            <a:spLocks noEditPoints="1"/>
          </p:cNvSpPr>
          <p:nvPr/>
        </p:nvSpPr>
        <p:spPr bwMode="auto">
          <a:xfrm>
            <a:off x="909638" y="3771900"/>
            <a:ext cx="327025" cy="301625"/>
          </a:xfrm>
          <a:custGeom>
            <a:avLst/>
            <a:gdLst>
              <a:gd name="T0" fmla="*/ 110 w 127"/>
              <a:gd name="T1" fmla="*/ 0 h 117"/>
              <a:gd name="T2" fmla="*/ 100 w 127"/>
              <a:gd name="T3" fmla="*/ 0 h 117"/>
              <a:gd name="T4" fmla="*/ 95 w 127"/>
              <a:gd name="T5" fmla="*/ 0 h 117"/>
              <a:gd name="T6" fmla="*/ 31 w 127"/>
              <a:gd name="T7" fmla="*/ 0 h 117"/>
              <a:gd name="T8" fmla="*/ 26 w 127"/>
              <a:gd name="T9" fmla="*/ 0 h 117"/>
              <a:gd name="T10" fmla="*/ 16 w 127"/>
              <a:gd name="T11" fmla="*/ 0 h 117"/>
              <a:gd name="T12" fmla="*/ 0 w 127"/>
              <a:gd name="T13" fmla="*/ 62 h 117"/>
              <a:gd name="T14" fmla="*/ 0 w 127"/>
              <a:gd name="T15" fmla="*/ 117 h 117"/>
              <a:gd name="T16" fmla="*/ 127 w 127"/>
              <a:gd name="T17" fmla="*/ 117 h 117"/>
              <a:gd name="T18" fmla="*/ 127 w 127"/>
              <a:gd name="T19" fmla="*/ 64 h 117"/>
              <a:gd name="T20" fmla="*/ 110 w 127"/>
              <a:gd name="T21" fmla="*/ 0 h 117"/>
              <a:gd name="T22" fmla="*/ 25 w 127"/>
              <a:gd name="T23" fmla="*/ 11 h 117"/>
              <a:gd name="T24" fmla="*/ 26 w 127"/>
              <a:gd name="T25" fmla="*/ 11 h 117"/>
              <a:gd name="T26" fmla="*/ 31 w 127"/>
              <a:gd name="T27" fmla="*/ 11 h 117"/>
              <a:gd name="T28" fmla="*/ 95 w 127"/>
              <a:gd name="T29" fmla="*/ 11 h 117"/>
              <a:gd name="T30" fmla="*/ 100 w 127"/>
              <a:gd name="T31" fmla="*/ 11 h 117"/>
              <a:gd name="T32" fmla="*/ 101 w 127"/>
              <a:gd name="T33" fmla="*/ 11 h 117"/>
              <a:gd name="T34" fmla="*/ 116 w 127"/>
              <a:gd name="T35" fmla="*/ 64 h 117"/>
              <a:gd name="T36" fmla="*/ 87 w 127"/>
              <a:gd name="T37" fmla="*/ 64 h 117"/>
              <a:gd name="T38" fmla="*/ 77 w 127"/>
              <a:gd name="T39" fmla="*/ 80 h 117"/>
              <a:gd name="T40" fmla="*/ 50 w 127"/>
              <a:gd name="T41" fmla="*/ 80 h 117"/>
              <a:gd name="T42" fmla="*/ 39 w 127"/>
              <a:gd name="T43" fmla="*/ 64 h 117"/>
              <a:gd name="T44" fmla="*/ 10 w 127"/>
              <a:gd name="T45" fmla="*/ 64 h 117"/>
              <a:gd name="T46" fmla="*/ 25 w 127"/>
              <a:gd name="T47" fmla="*/ 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8" name="Rectangle 121"/>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9" name="Rectangle 122"/>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0" name="Rectangle 123"/>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1" name="Rectangle 124"/>
          <p:cNvSpPr>
            <a:spLocks noChangeArrowheads="1"/>
          </p:cNvSpPr>
          <p:nvPr/>
        </p:nvSpPr>
        <p:spPr bwMode="auto">
          <a:xfrm>
            <a:off x="1608138" y="3878263"/>
            <a:ext cx="247650" cy="1079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2" name="Freeform 125"/>
          <p:cNvSpPr>
            <a:spLocks noEditPoints="1"/>
          </p:cNvSpPr>
          <p:nvPr/>
        </p:nvSpPr>
        <p:spPr bwMode="auto">
          <a:xfrm>
            <a:off x="1568450" y="3836988"/>
            <a:ext cx="354013" cy="188912"/>
          </a:xfrm>
          <a:custGeom>
            <a:avLst/>
            <a:gdLst>
              <a:gd name="T0" fmla="*/ 151 w 156"/>
              <a:gd name="T1" fmla="*/ 24 h 84"/>
              <a:gd name="T2" fmla="*/ 144 w 156"/>
              <a:gd name="T3" fmla="*/ 24 h 84"/>
              <a:gd name="T4" fmla="*/ 144 w 156"/>
              <a:gd name="T5" fmla="*/ 6 h 84"/>
              <a:gd name="T6" fmla="*/ 138 w 156"/>
              <a:gd name="T7" fmla="*/ 0 h 84"/>
              <a:gd name="T8" fmla="*/ 6 w 156"/>
              <a:gd name="T9" fmla="*/ 0 h 84"/>
              <a:gd name="T10" fmla="*/ 0 w 156"/>
              <a:gd name="T11" fmla="*/ 6 h 84"/>
              <a:gd name="T12" fmla="*/ 0 w 156"/>
              <a:gd name="T13" fmla="*/ 78 h 84"/>
              <a:gd name="T14" fmla="*/ 6 w 156"/>
              <a:gd name="T15" fmla="*/ 84 h 84"/>
              <a:gd name="T16" fmla="*/ 138 w 156"/>
              <a:gd name="T17" fmla="*/ 84 h 84"/>
              <a:gd name="T18" fmla="*/ 144 w 156"/>
              <a:gd name="T19" fmla="*/ 78 h 84"/>
              <a:gd name="T20" fmla="*/ 144 w 156"/>
              <a:gd name="T21" fmla="*/ 60 h 84"/>
              <a:gd name="T22" fmla="*/ 151 w 156"/>
              <a:gd name="T23" fmla="*/ 60 h 84"/>
              <a:gd name="T24" fmla="*/ 156 w 156"/>
              <a:gd name="T25" fmla="*/ 55 h 84"/>
              <a:gd name="T26" fmla="*/ 156 w 156"/>
              <a:gd name="T27" fmla="*/ 29 h 84"/>
              <a:gd name="T28" fmla="*/ 151 w 156"/>
              <a:gd name="T29" fmla="*/ 24 h 84"/>
              <a:gd name="T30" fmla="*/ 132 w 156"/>
              <a:gd name="T31" fmla="*/ 72 h 84"/>
              <a:gd name="T32" fmla="*/ 12 w 156"/>
              <a:gd name="T33" fmla="*/ 72 h 84"/>
              <a:gd name="T34" fmla="*/ 12 w 156"/>
              <a:gd name="T35" fmla="*/ 12 h 84"/>
              <a:gd name="T36" fmla="*/ 132 w 156"/>
              <a:gd name="T37" fmla="*/ 12 h 84"/>
              <a:gd name="T38" fmla="*/ 132 w 156"/>
              <a:gd name="T39"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3" name="Freeform 126"/>
          <p:cNvSpPr>
            <a:spLocks noEditPoints="1"/>
          </p:cNvSpPr>
          <p:nvPr/>
        </p:nvSpPr>
        <p:spPr bwMode="auto">
          <a:xfrm>
            <a:off x="2852738" y="3795713"/>
            <a:ext cx="373062" cy="271462"/>
          </a:xfrm>
          <a:custGeom>
            <a:avLst/>
            <a:gdLst>
              <a:gd name="T0" fmla="*/ 124 w 164"/>
              <a:gd name="T1" fmla="*/ 0 h 120"/>
              <a:gd name="T2" fmla="*/ 41 w 164"/>
              <a:gd name="T3" fmla="*/ 0 h 120"/>
              <a:gd name="T4" fmla="*/ 41 w 164"/>
              <a:gd name="T5" fmla="*/ 120 h 120"/>
              <a:gd name="T6" fmla="*/ 124 w 164"/>
              <a:gd name="T7" fmla="*/ 120 h 120"/>
              <a:gd name="T8" fmla="*/ 124 w 164"/>
              <a:gd name="T9" fmla="*/ 0 h 120"/>
              <a:gd name="T10" fmla="*/ 64 w 164"/>
              <a:gd name="T11" fmla="*/ 60 h 120"/>
              <a:gd name="T12" fmla="*/ 58 w 164"/>
              <a:gd name="T13" fmla="*/ 66 h 120"/>
              <a:gd name="T14" fmla="*/ 52 w 164"/>
              <a:gd name="T15" fmla="*/ 60 h 120"/>
              <a:gd name="T16" fmla="*/ 52 w 164"/>
              <a:gd name="T17" fmla="*/ 36 h 120"/>
              <a:gd name="T18" fmla="*/ 58 w 164"/>
              <a:gd name="T19" fmla="*/ 30 h 120"/>
              <a:gd name="T20" fmla="*/ 64 w 164"/>
              <a:gd name="T21" fmla="*/ 36 h 120"/>
              <a:gd name="T22" fmla="*/ 64 w 164"/>
              <a:gd name="T23" fmla="*/ 60 h 120"/>
              <a:gd name="T24" fmla="*/ 94 w 164"/>
              <a:gd name="T25" fmla="*/ 102 h 120"/>
              <a:gd name="T26" fmla="*/ 70 w 164"/>
              <a:gd name="T27" fmla="*/ 102 h 120"/>
              <a:gd name="T28" fmla="*/ 70 w 164"/>
              <a:gd name="T29" fmla="*/ 96 h 120"/>
              <a:gd name="T30" fmla="*/ 82 w 164"/>
              <a:gd name="T31" fmla="*/ 84 h 120"/>
              <a:gd name="T32" fmla="*/ 94 w 164"/>
              <a:gd name="T33" fmla="*/ 96 h 120"/>
              <a:gd name="T34" fmla="*/ 94 w 164"/>
              <a:gd name="T35" fmla="*/ 102 h 120"/>
              <a:gd name="T36" fmla="*/ 112 w 164"/>
              <a:gd name="T37" fmla="*/ 60 h 120"/>
              <a:gd name="T38" fmla="*/ 106 w 164"/>
              <a:gd name="T39" fmla="*/ 66 h 120"/>
              <a:gd name="T40" fmla="*/ 100 w 164"/>
              <a:gd name="T41" fmla="*/ 60 h 120"/>
              <a:gd name="T42" fmla="*/ 100 w 164"/>
              <a:gd name="T43" fmla="*/ 36 h 120"/>
              <a:gd name="T44" fmla="*/ 106 w 164"/>
              <a:gd name="T45" fmla="*/ 30 h 120"/>
              <a:gd name="T46" fmla="*/ 112 w 164"/>
              <a:gd name="T47" fmla="*/ 36 h 120"/>
              <a:gd name="T48" fmla="*/ 112 w 164"/>
              <a:gd name="T4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4" name="Freeform 127"/>
          <p:cNvSpPr>
            <a:spLocks/>
          </p:cNvSpPr>
          <p:nvPr/>
        </p:nvSpPr>
        <p:spPr bwMode="auto">
          <a:xfrm>
            <a:off x="3543300" y="3763963"/>
            <a:ext cx="244475" cy="327025"/>
          </a:xfrm>
          <a:custGeom>
            <a:avLst/>
            <a:gdLst>
              <a:gd name="T0" fmla="*/ 70 w 95"/>
              <a:gd name="T1" fmla="*/ 76 h 127"/>
              <a:gd name="T2" fmla="*/ 90 w 95"/>
              <a:gd name="T3" fmla="*/ 76 h 127"/>
              <a:gd name="T4" fmla="*/ 66 w 95"/>
              <a:gd name="T5" fmla="*/ 47 h 127"/>
              <a:gd name="T6" fmla="*/ 79 w 95"/>
              <a:gd name="T7" fmla="*/ 47 h 127"/>
              <a:gd name="T8" fmla="*/ 56 w 95"/>
              <a:gd name="T9" fmla="*/ 21 h 127"/>
              <a:gd name="T10" fmla="*/ 64 w 95"/>
              <a:gd name="T11" fmla="*/ 21 h 127"/>
              <a:gd name="T12" fmla="*/ 48 w 95"/>
              <a:gd name="T13" fmla="*/ 0 h 127"/>
              <a:gd name="T14" fmla="*/ 32 w 95"/>
              <a:gd name="T15" fmla="*/ 21 h 127"/>
              <a:gd name="T16" fmla="*/ 40 w 95"/>
              <a:gd name="T17" fmla="*/ 21 h 127"/>
              <a:gd name="T18" fmla="*/ 16 w 95"/>
              <a:gd name="T19" fmla="*/ 47 h 127"/>
              <a:gd name="T20" fmla="*/ 29 w 95"/>
              <a:gd name="T21" fmla="*/ 47 h 127"/>
              <a:gd name="T22" fmla="*/ 5 w 95"/>
              <a:gd name="T23" fmla="*/ 76 h 127"/>
              <a:gd name="T24" fmla="*/ 25 w 95"/>
              <a:gd name="T25" fmla="*/ 76 h 127"/>
              <a:gd name="T26" fmla="*/ 0 w 95"/>
              <a:gd name="T27" fmla="*/ 108 h 127"/>
              <a:gd name="T28" fmla="*/ 37 w 95"/>
              <a:gd name="T29" fmla="*/ 108 h 127"/>
              <a:gd name="T30" fmla="*/ 37 w 95"/>
              <a:gd name="T31" fmla="*/ 127 h 127"/>
              <a:gd name="T32" fmla="*/ 58 w 95"/>
              <a:gd name="T33" fmla="*/ 127 h 127"/>
              <a:gd name="T34" fmla="*/ 58 w 95"/>
              <a:gd name="T35" fmla="*/ 108 h 127"/>
              <a:gd name="T36" fmla="*/ 95 w 95"/>
              <a:gd name="T37" fmla="*/ 108 h 127"/>
              <a:gd name="T38" fmla="*/ 70 w 95"/>
              <a:gd name="T39" fmla="*/ 7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5" name="Freeform 128"/>
          <p:cNvSpPr>
            <a:spLocks/>
          </p:cNvSpPr>
          <p:nvPr/>
        </p:nvSpPr>
        <p:spPr bwMode="auto">
          <a:xfrm>
            <a:off x="4130675" y="3746500"/>
            <a:ext cx="328613" cy="354013"/>
          </a:xfrm>
          <a:custGeom>
            <a:avLst/>
            <a:gdLst>
              <a:gd name="T0" fmla="*/ 78 w 144"/>
              <a:gd name="T1" fmla="*/ 12 h 156"/>
              <a:gd name="T2" fmla="*/ 78 w 144"/>
              <a:gd name="T3" fmla="*/ 6 h 156"/>
              <a:gd name="T4" fmla="*/ 72 w 144"/>
              <a:gd name="T5" fmla="*/ 0 h 156"/>
              <a:gd name="T6" fmla="*/ 66 w 144"/>
              <a:gd name="T7" fmla="*/ 6 h 156"/>
              <a:gd name="T8" fmla="*/ 66 w 144"/>
              <a:gd name="T9" fmla="*/ 12 h 156"/>
              <a:gd name="T10" fmla="*/ 0 w 144"/>
              <a:gd name="T11" fmla="*/ 84 h 156"/>
              <a:gd name="T12" fmla="*/ 1 w 144"/>
              <a:gd name="T13" fmla="*/ 84 h 156"/>
              <a:gd name="T14" fmla="*/ 24 w 144"/>
              <a:gd name="T15" fmla="*/ 66 h 156"/>
              <a:gd name="T16" fmla="*/ 47 w 144"/>
              <a:gd name="T17" fmla="*/ 84 h 156"/>
              <a:gd name="T18" fmla="*/ 49 w 144"/>
              <a:gd name="T19" fmla="*/ 84 h 156"/>
              <a:gd name="T20" fmla="*/ 66 w 144"/>
              <a:gd name="T21" fmla="*/ 67 h 156"/>
              <a:gd name="T22" fmla="*/ 66 w 144"/>
              <a:gd name="T23" fmla="*/ 132 h 156"/>
              <a:gd name="T24" fmla="*/ 54 w 144"/>
              <a:gd name="T25" fmla="*/ 144 h 156"/>
              <a:gd name="T26" fmla="*/ 42 w 144"/>
              <a:gd name="T27" fmla="*/ 132 h 156"/>
              <a:gd name="T28" fmla="*/ 36 w 144"/>
              <a:gd name="T29" fmla="*/ 126 h 156"/>
              <a:gd name="T30" fmla="*/ 30 w 144"/>
              <a:gd name="T31" fmla="*/ 132 h 156"/>
              <a:gd name="T32" fmla="*/ 54 w 144"/>
              <a:gd name="T33" fmla="*/ 156 h 156"/>
              <a:gd name="T34" fmla="*/ 78 w 144"/>
              <a:gd name="T35" fmla="*/ 132 h 156"/>
              <a:gd name="T36" fmla="*/ 78 w 144"/>
              <a:gd name="T37" fmla="*/ 67 h 156"/>
              <a:gd name="T38" fmla="*/ 95 w 144"/>
              <a:gd name="T39" fmla="*/ 84 h 156"/>
              <a:gd name="T40" fmla="*/ 97 w 144"/>
              <a:gd name="T41" fmla="*/ 84 h 156"/>
              <a:gd name="T42" fmla="*/ 120 w 144"/>
              <a:gd name="T43" fmla="*/ 66 h 156"/>
              <a:gd name="T44" fmla="*/ 143 w 144"/>
              <a:gd name="T45" fmla="*/ 84 h 156"/>
              <a:gd name="T46" fmla="*/ 144 w 144"/>
              <a:gd name="T47" fmla="*/ 84 h 156"/>
              <a:gd name="T48" fmla="*/ 78 w 144"/>
              <a:gd name="T49" fmla="*/ 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6" name="Oval 129"/>
          <p:cNvSpPr>
            <a:spLocks noChangeArrowheads="1"/>
          </p:cNvSpPr>
          <p:nvPr/>
        </p:nvSpPr>
        <p:spPr bwMode="auto">
          <a:xfrm>
            <a:off x="6124575" y="4011613"/>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7" name="Oval 130"/>
          <p:cNvSpPr>
            <a:spLocks noChangeArrowheads="1"/>
          </p:cNvSpPr>
          <p:nvPr/>
        </p:nvSpPr>
        <p:spPr bwMode="auto">
          <a:xfrm>
            <a:off x="6273800" y="4011613"/>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8" name="Freeform 131"/>
          <p:cNvSpPr>
            <a:spLocks noEditPoints="1"/>
          </p:cNvSpPr>
          <p:nvPr/>
        </p:nvSpPr>
        <p:spPr bwMode="auto">
          <a:xfrm>
            <a:off x="6013450" y="3805238"/>
            <a:ext cx="382588" cy="180975"/>
          </a:xfrm>
          <a:custGeom>
            <a:avLst/>
            <a:gdLst>
              <a:gd name="T0" fmla="*/ 9 w 168"/>
              <a:gd name="T1" fmla="*/ 0 h 78"/>
              <a:gd name="T2" fmla="*/ 14 w 168"/>
              <a:gd name="T3" fmla="*/ 18 h 78"/>
              <a:gd name="T4" fmla="*/ 168 w 168"/>
              <a:gd name="T5" fmla="*/ 18 h 78"/>
              <a:gd name="T6" fmla="*/ 39 w 168"/>
              <a:gd name="T7" fmla="*/ 30 h 78"/>
              <a:gd name="T8" fmla="*/ 42 w 168"/>
              <a:gd name="T9" fmla="*/ 33 h 78"/>
              <a:gd name="T10" fmla="*/ 108 w 168"/>
              <a:gd name="T11" fmla="*/ 45 h 78"/>
              <a:gd name="T12" fmla="*/ 102 w 168"/>
              <a:gd name="T13" fmla="*/ 27 h 78"/>
              <a:gd name="T14" fmla="*/ 99 w 168"/>
              <a:gd name="T15" fmla="*/ 30 h 78"/>
              <a:gd name="T16" fmla="*/ 99 w 168"/>
              <a:gd name="T17" fmla="*/ 42 h 78"/>
              <a:gd name="T18" fmla="*/ 96 w 168"/>
              <a:gd name="T19" fmla="*/ 39 h 78"/>
              <a:gd name="T20" fmla="*/ 78 w 168"/>
              <a:gd name="T21" fmla="*/ 33 h 78"/>
              <a:gd name="T22" fmla="*/ 66 w 168"/>
              <a:gd name="T23" fmla="*/ 27 h 78"/>
              <a:gd name="T24" fmla="*/ 63 w 168"/>
              <a:gd name="T25" fmla="*/ 30 h 78"/>
              <a:gd name="T26" fmla="*/ 57 w 168"/>
              <a:gd name="T27" fmla="*/ 30 h 78"/>
              <a:gd name="T28" fmla="*/ 54 w 168"/>
              <a:gd name="T29" fmla="*/ 27 h 78"/>
              <a:gd name="T30" fmla="*/ 48 w 168"/>
              <a:gd name="T31" fmla="*/ 39 h 78"/>
              <a:gd name="T32" fmla="*/ 54 w 168"/>
              <a:gd name="T33" fmla="*/ 57 h 78"/>
              <a:gd name="T34" fmla="*/ 57 w 168"/>
              <a:gd name="T35" fmla="*/ 54 h 78"/>
              <a:gd name="T36" fmla="*/ 63 w 168"/>
              <a:gd name="T37" fmla="*/ 42 h 78"/>
              <a:gd name="T38" fmla="*/ 60 w 168"/>
              <a:gd name="T39" fmla="*/ 39 h 78"/>
              <a:gd name="T40" fmla="*/ 60 w 168"/>
              <a:gd name="T41" fmla="*/ 63 h 78"/>
              <a:gd name="T42" fmla="*/ 66 w 168"/>
              <a:gd name="T43" fmla="*/ 57 h 78"/>
              <a:gd name="T44" fmla="*/ 69 w 168"/>
              <a:gd name="T45" fmla="*/ 54 h 78"/>
              <a:gd name="T46" fmla="*/ 75 w 168"/>
              <a:gd name="T47" fmla="*/ 42 h 78"/>
              <a:gd name="T48" fmla="*/ 72 w 168"/>
              <a:gd name="T49" fmla="*/ 39 h 78"/>
              <a:gd name="T50" fmla="*/ 72 w 168"/>
              <a:gd name="T51" fmla="*/ 63 h 78"/>
              <a:gd name="T52" fmla="*/ 78 w 168"/>
              <a:gd name="T53" fmla="*/ 57 h 78"/>
              <a:gd name="T54" fmla="*/ 81 w 168"/>
              <a:gd name="T55" fmla="*/ 54 h 78"/>
              <a:gd name="T56" fmla="*/ 87 w 168"/>
              <a:gd name="T57" fmla="*/ 42 h 78"/>
              <a:gd name="T58" fmla="*/ 84 w 168"/>
              <a:gd name="T59" fmla="*/ 39 h 78"/>
              <a:gd name="T60" fmla="*/ 84 w 168"/>
              <a:gd name="T61" fmla="*/ 63 h 78"/>
              <a:gd name="T62" fmla="*/ 90 w 168"/>
              <a:gd name="T63" fmla="*/ 57 h 78"/>
              <a:gd name="T64" fmla="*/ 93 w 168"/>
              <a:gd name="T65" fmla="*/ 54 h 78"/>
              <a:gd name="T66" fmla="*/ 87 w 168"/>
              <a:gd name="T67" fmla="*/ 30 h 78"/>
              <a:gd name="T68" fmla="*/ 90 w 168"/>
              <a:gd name="T69" fmla="*/ 33 h 78"/>
              <a:gd name="T70" fmla="*/ 96 w 168"/>
              <a:gd name="T71" fmla="*/ 63 h 78"/>
              <a:gd name="T72" fmla="*/ 102 w 168"/>
              <a:gd name="T73" fmla="*/ 57 h 78"/>
              <a:gd name="T74" fmla="*/ 105 w 168"/>
              <a:gd name="T75" fmla="*/ 54 h 78"/>
              <a:gd name="T76" fmla="*/ 105 w 168"/>
              <a:gd name="T77" fmla="*/ 66 h 78"/>
              <a:gd name="T78" fmla="*/ 108 w 168"/>
              <a:gd name="T79" fmla="*/ 69 h 78"/>
              <a:gd name="T80" fmla="*/ 114 w 168"/>
              <a:gd name="T81" fmla="*/ 51 h 78"/>
              <a:gd name="T82" fmla="*/ 114 w 168"/>
              <a:gd name="T83" fmla="*/ 33 h 78"/>
              <a:gd name="T84" fmla="*/ 117 w 168"/>
              <a:gd name="T85" fmla="*/ 30 h 78"/>
              <a:gd name="T86" fmla="*/ 123 w 168"/>
              <a:gd name="T87" fmla="*/ 42 h 78"/>
              <a:gd name="T88" fmla="*/ 120 w 168"/>
              <a:gd name="T89" fmla="*/ 39 h 78"/>
              <a:gd name="T90" fmla="*/ 120 w 168"/>
              <a:gd name="T91" fmla="*/ 63 h 78"/>
              <a:gd name="T92" fmla="*/ 126 w 168"/>
              <a:gd name="T93" fmla="*/ 57 h 78"/>
              <a:gd name="T94" fmla="*/ 129 w 168"/>
              <a:gd name="T95" fmla="*/ 54 h 78"/>
              <a:gd name="T96" fmla="*/ 123 w 168"/>
              <a:gd name="T97" fmla="*/ 30 h 78"/>
              <a:gd name="T98" fmla="*/ 126 w 168"/>
              <a:gd name="T99" fmla="*/ 33 h 78"/>
              <a:gd name="T100" fmla="*/ 132 w 168"/>
              <a:gd name="T101" fmla="*/ 63 h 78"/>
              <a:gd name="T102" fmla="*/ 132 w 168"/>
              <a:gd name="T103" fmla="*/ 45 h 78"/>
              <a:gd name="T104" fmla="*/ 135 w 168"/>
              <a:gd name="T105" fmla="*/ 42 h 78"/>
              <a:gd name="T106" fmla="*/ 135 w 168"/>
              <a:gd name="T107" fmla="*/ 54 h 78"/>
              <a:gd name="T108" fmla="*/ 138 w 168"/>
              <a:gd name="T109" fmla="*/ 57 h 78"/>
              <a:gd name="T110" fmla="*/ 138 w 168"/>
              <a:gd name="T111" fmla="*/ 27 h 78"/>
              <a:gd name="T112" fmla="*/ 144 w 168"/>
              <a:gd name="T113" fmla="*/ 45 h 78"/>
              <a:gd name="T114" fmla="*/ 147 w 168"/>
              <a:gd name="T115" fmla="*/ 42 h 78"/>
              <a:gd name="T116" fmla="*/ 147 w 168"/>
              <a:gd name="T117" fmla="*/ 30 h 78"/>
              <a:gd name="T118" fmla="*/ 150 w 168"/>
              <a:gd name="T119"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9" name="Freeform 132"/>
          <p:cNvSpPr>
            <a:spLocks noEditPoints="1"/>
          </p:cNvSpPr>
          <p:nvPr/>
        </p:nvSpPr>
        <p:spPr bwMode="auto">
          <a:xfrm>
            <a:off x="6697663" y="3783013"/>
            <a:ext cx="325437" cy="271462"/>
          </a:xfrm>
          <a:custGeom>
            <a:avLst/>
            <a:gdLst>
              <a:gd name="T0" fmla="*/ 132 w 144"/>
              <a:gd name="T1" fmla="*/ 36 h 120"/>
              <a:gd name="T2" fmla="*/ 114 w 144"/>
              <a:gd name="T3" fmla="*/ 36 h 120"/>
              <a:gd name="T4" fmla="*/ 72 w 144"/>
              <a:gd name="T5" fmla="*/ 0 h 120"/>
              <a:gd name="T6" fmla="*/ 30 w 144"/>
              <a:gd name="T7" fmla="*/ 36 h 120"/>
              <a:gd name="T8" fmla="*/ 12 w 144"/>
              <a:gd name="T9" fmla="*/ 36 h 120"/>
              <a:gd name="T10" fmla="*/ 0 w 144"/>
              <a:gd name="T11" fmla="*/ 48 h 120"/>
              <a:gd name="T12" fmla="*/ 0 w 144"/>
              <a:gd name="T13" fmla="*/ 120 h 120"/>
              <a:gd name="T14" fmla="*/ 144 w 144"/>
              <a:gd name="T15" fmla="*/ 120 h 120"/>
              <a:gd name="T16" fmla="*/ 144 w 144"/>
              <a:gd name="T17" fmla="*/ 48 h 120"/>
              <a:gd name="T18" fmla="*/ 132 w 144"/>
              <a:gd name="T19" fmla="*/ 36 h 120"/>
              <a:gd name="T20" fmla="*/ 102 w 144"/>
              <a:gd name="T21" fmla="*/ 90 h 120"/>
              <a:gd name="T22" fmla="*/ 84 w 144"/>
              <a:gd name="T23" fmla="*/ 90 h 120"/>
              <a:gd name="T24" fmla="*/ 84 w 144"/>
              <a:gd name="T25" fmla="*/ 108 h 120"/>
              <a:gd name="T26" fmla="*/ 60 w 144"/>
              <a:gd name="T27" fmla="*/ 108 h 120"/>
              <a:gd name="T28" fmla="*/ 60 w 144"/>
              <a:gd name="T29" fmla="*/ 90 h 120"/>
              <a:gd name="T30" fmla="*/ 42 w 144"/>
              <a:gd name="T31" fmla="*/ 90 h 120"/>
              <a:gd name="T32" fmla="*/ 42 w 144"/>
              <a:gd name="T33" fmla="*/ 66 h 120"/>
              <a:gd name="T34" fmla="*/ 60 w 144"/>
              <a:gd name="T35" fmla="*/ 66 h 120"/>
              <a:gd name="T36" fmla="*/ 60 w 144"/>
              <a:gd name="T37" fmla="*/ 48 h 120"/>
              <a:gd name="T38" fmla="*/ 84 w 144"/>
              <a:gd name="T39" fmla="*/ 48 h 120"/>
              <a:gd name="T40" fmla="*/ 84 w 144"/>
              <a:gd name="T41" fmla="*/ 66 h 120"/>
              <a:gd name="T42" fmla="*/ 102 w 144"/>
              <a:gd name="T43" fmla="*/ 66 h 120"/>
              <a:gd name="T44" fmla="*/ 102 w 144"/>
              <a:gd name="T45" fmla="*/ 90 h 120"/>
              <a:gd name="T46" fmla="*/ 42 w 144"/>
              <a:gd name="T47" fmla="*/ 36 h 120"/>
              <a:gd name="T48" fmla="*/ 72 w 144"/>
              <a:gd name="T49" fmla="*/ 12 h 120"/>
              <a:gd name="T50" fmla="*/ 102 w 144"/>
              <a:gd name="T51" fmla="*/ 36 h 120"/>
              <a:gd name="T52" fmla="*/ 42 w 144"/>
              <a:gd name="T53"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0" name="Freeform 133"/>
          <p:cNvSpPr>
            <a:spLocks/>
          </p:cNvSpPr>
          <p:nvPr/>
        </p:nvSpPr>
        <p:spPr bwMode="auto">
          <a:xfrm>
            <a:off x="7366000" y="3771900"/>
            <a:ext cx="354013" cy="311150"/>
          </a:xfrm>
          <a:custGeom>
            <a:avLst/>
            <a:gdLst>
              <a:gd name="T0" fmla="*/ 144 w 156"/>
              <a:gd name="T1" fmla="*/ 80 h 136"/>
              <a:gd name="T2" fmla="*/ 134 w 156"/>
              <a:gd name="T3" fmla="*/ 86 h 136"/>
              <a:gd name="T4" fmla="*/ 112 w 156"/>
              <a:gd name="T5" fmla="*/ 86 h 136"/>
              <a:gd name="T6" fmla="*/ 94 w 156"/>
              <a:gd name="T7" fmla="*/ 51 h 136"/>
              <a:gd name="T8" fmla="*/ 81 w 156"/>
              <a:gd name="T9" fmla="*/ 100 h 136"/>
              <a:gd name="T10" fmla="*/ 72 w 156"/>
              <a:gd name="T11" fmla="*/ 1 h 136"/>
              <a:gd name="T12" fmla="*/ 60 w 156"/>
              <a:gd name="T13" fmla="*/ 0 h 136"/>
              <a:gd name="T14" fmla="*/ 37 w 156"/>
              <a:gd name="T15" fmla="*/ 86 h 136"/>
              <a:gd name="T16" fmla="*/ 0 w 156"/>
              <a:gd name="T17" fmla="*/ 86 h 136"/>
              <a:gd name="T18" fmla="*/ 0 w 156"/>
              <a:gd name="T19" fmla="*/ 98 h 136"/>
              <a:gd name="T20" fmla="*/ 47 w 156"/>
              <a:gd name="T21" fmla="*/ 98 h 136"/>
              <a:gd name="T22" fmla="*/ 63 w 156"/>
              <a:gd name="T23" fmla="*/ 36 h 136"/>
              <a:gd name="T24" fmla="*/ 72 w 156"/>
              <a:gd name="T25" fmla="*/ 135 h 136"/>
              <a:gd name="T26" fmla="*/ 84 w 156"/>
              <a:gd name="T27" fmla="*/ 136 h 136"/>
              <a:gd name="T28" fmla="*/ 98 w 156"/>
              <a:gd name="T29" fmla="*/ 85 h 136"/>
              <a:gd name="T30" fmla="*/ 104 w 156"/>
              <a:gd name="T31" fmla="*/ 98 h 136"/>
              <a:gd name="T32" fmla="*/ 134 w 156"/>
              <a:gd name="T33" fmla="*/ 98 h 136"/>
              <a:gd name="T34" fmla="*/ 144 w 156"/>
              <a:gd name="T35" fmla="*/ 104 h 136"/>
              <a:gd name="T36" fmla="*/ 156 w 156"/>
              <a:gd name="T37" fmla="*/ 92 h 136"/>
              <a:gd name="T38" fmla="*/ 144 w 156"/>
              <a:gd name="T39" fmla="*/ 8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1" name="Freeform 134"/>
          <p:cNvSpPr>
            <a:spLocks/>
          </p:cNvSpPr>
          <p:nvPr/>
        </p:nvSpPr>
        <p:spPr bwMode="auto">
          <a:xfrm>
            <a:off x="8115300" y="3771900"/>
            <a:ext cx="165100" cy="328613"/>
          </a:xfrm>
          <a:custGeom>
            <a:avLst/>
            <a:gdLst>
              <a:gd name="T0" fmla="*/ 19 w 64"/>
              <a:gd name="T1" fmla="*/ 0 h 128"/>
              <a:gd name="T2" fmla="*/ 59 w 64"/>
              <a:gd name="T3" fmla="*/ 0 h 128"/>
              <a:gd name="T4" fmla="*/ 46 w 64"/>
              <a:gd name="T5" fmla="*/ 30 h 128"/>
              <a:gd name="T6" fmla="*/ 64 w 64"/>
              <a:gd name="T7" fmla="*/ 30 h 128"/>
              <a:gd name="T8" fmla="*/ 32 w 64"/>
              <a:gd name="T9" fmla="*/ 76 h 128"/>
              <a:gd name="T10" fmla="*/ 51 w 64"/>
              <a:gd name="T11" fmla="*/ 76 h 128"/>
              <a:gd name="T12" fmla="*/ 19 w 64"/>
              <a:gd name="T13" fmla="*/ 128 h 128"/>
              <a:gd name="T14" fmla="*/ 19 w 64"/>
              <a:gd name="T15" fmla="*/ 92 h 128"/>
              <a:gd name="T16" fmla="*/ 0 w 64"/>
              <a:gd name="T17" fmla="*/ 92 h 128"/>
              <a:gd name="T18" fmla="*/ 18 w 64"/>
              <a:gd name="T19" fmla="*/ 47 h 128"/>
              <a:gd name="T20" fmla="*/ 0 w 64"/>
              <a:gd name="T21" fmla="*/ 47 h 128"/>
              <a:gd name="T22" fmla="*/ 19 w 64"/>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2" name="Rectangle 135"/>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3" name="Rectangle 136"/>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4" name="Rectangle 137"/>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5" name="Rectangle 138"/>
          <p:cNvSpPr>
            <a:spLocks noChangeArrowheads="1"/>
          </p:cNvSpPr>
          <p:nvPr/>
        </p:nvSpPr>
        <p:spPr bwMode="auto">
          <a:xfrm>
            <a:off x="984250" y="4383088"/>
            <a:ext cx="25400"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6" name="Rectangle 139"/>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7" name="Rectangle 140"/>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8" name="Rectangle 141"/>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9" name="Rectangle 142"/>
          <p:cNvSpPr>
            <a:spLocks noChangeArrowheads="1"/>
          </p:cNvSpPr>
          <p:nvPr/>
        </p:nvSpPr>
        <p:spPr bwMode="auto">
          <a:xfrm>
            <a:off x="1133475" y="4383088"/>
            <a:ext cx="28575" cy="6985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0" name="Freeform 143"/>
          <p:cNvSpPr>
            <a:spLocks/>
          </p:cNvSpPr>
          <p:nvPr/>
        </p:nvSpPr>
        <p:spPr bwMode="auto">
          <a:xfrm>
            <a:off x="914400" y="4424363"/>
            <a:ext cx="314325" cy="41275"/>
          </a:xfrm>
          <a:custGeom>
            <a:avLst/>
            <a:gdLst>
              <a:gd name="T0" fmla="*/ 132 w 138"/>
              <a:gd name="T1" fmla="*/ 0 h 18"/>
              <a:gd name="T2" fmla="*/ 108 w 138"/>
              <a:gd name="T3" fmla="*/ 0 h 18"/>
              <a:gd name="T4" fmla="*/ 108 w 138"/>
              <a:gd name="T5" fmla="*/ 12 h 18"/>
              <a:gd name="T6" fmla="*/ 96 w 138"/>
              <a:gd name="T7" fmla="*/ 12 h 18"/>
              <a:gd name="T8" fmla="*/ 96 w 138"/>
              <a:gd name="T9" fmla="*/ 0 h 18"/>
              <a:gd name="T10" fmla="*/ 42 w 138"/>
              <a:gd name="T11" fmla="*/ 0 h 18"/>
              <a:gd name="T12" fmla="*/ 42 w 138"/>
              <a:gd name="T13" fmla="*/ 12 h 18"/>
              <a:gd name="T14" fmla="*/ 30 w 138"/>
              <a:gd name="T15" fmla="*/ 12 h 18"/>
              <a:gd name="T16" fmla="*/ 30 w 138"/>
              <a:gd name="T17" fmla="*/ 0 h 18"/>
              <a:gd name="T18" fmla="*/ 6 w 138"/>
              <a:gd name="T19" fmla="*/ 0 h 18"/>
              <a:gd name="T20" fmla="*/ 0 w 138"/>
              <a:gd name="T21" fmla="*/ 6 h 18"/>
              <a:gd name="T22" fmla="*/ 0 w 138"/>
              <a:gd name="T23" fmla="*/ 18 h 18"/>
              <a:gd name="T24" fmla="*/ 138 w 138"/>
              <a:gd name="T25" fmla="*/ 18 h 18"/>
              <a:gd name="T26" fmla="*/ 138 w 138"/>
              <a:gd name="T27" fmla="*/ 6 h 18"/>
              <a:gd name="T28" fmla="*/ 132 w 138"/>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1" name="Freeform 144"/>
          <p:cNvSpPr>
            <a:spLocks noEditPoints="1"/>
          </p:cNvSpPr>
          <p:nvPr/>
        </p:nvSpPr>
        <p:spPr bwMode="auto">
          <a:xfrm>
            <a:off x="914400" y="4481513"/>
            <a:ext cx="314325" cy="244475"/>
          </a:xfrm>
          <a:custGeom>
            <a:avLst/>
            <a:gdLst>
              <a:gd name="T0" fmla="*/ 6 w 138"/>
              <a:gd name="T1" fmla="*/ 108 h 108"/>
              <a:gd name="T2" fmla="*/ 138 w 138"/>
              <a:gd name="T3" fmla="*/ 102 h 108"/>
              <a:gd name="T4" fmla="*/ 0 w 138"/>
              <a:gd name="T5" fmla="*/ 0 h 108"/>
              <a:gd name="T6" fmla="*/ 102 w 138"/>
              <a:gd name="T7" fmla="*/ 12 h 108"/>
              <a:gd name="T8" fmla="*/ 126 w 138"/>
              <a:gd name="T9" fmla="*/ 36 h 108"/>
              <a:gd name="T10" fmla="*/ 102 w 138"/>
              <a:gd name="T11" fmla="*/ 12 h 108"/>
              <a:gd name="T12" fmla="*/ 126 w 138"/>
              <a:gd name="T13" fmla="*/ 42 h 108"/>
              <a:gd name="T14" fmla="*/ 102 w 138"/>
              <a:gd name="T15" fmla="*/ 66 h 108"/>
              <a:gd name="T16" fmla="*/ 102 w 138"/>
              <a:gd name="T17" fmla="*/ 72 h 108"/>
              <a:gd name="T18" fmla="*/ 126 w 138"/>
              <a:gd name="T19" fmla="*/ 96 h 108"/>
              <a:gd name="T20" fmla="*/ 102 w 138"/>
              <a:gd name="T21" fmla="*/ 72 h 108"/>
              <a:gd name="T22" fmla="*/ 96 w 138"/>
              <a:gd name="T23" fmla="*/ 12 h 108"/>
              <a:gd name="T24" fmla="*/ 72 w 138"/>
              <a:gd name="T25" fmla="*/ 36 h 108"/>
              <a:gd name="T26" fmla="*/ 72 w 138"/>
              <a:gd name="T27" fmla="*/ 42 h 108"/>
              <a:gd name="T28" fmla="*/ 96 w 138"/>
              <a:gd name="T29" fmla="*/ 66 h 108"/>
              <a:gd name="T30" fmla="*/ 72 w 138"/>
              <a:gd name="T31" fmla="*/ 42 h 108"/>
              <a:gd name="T32" fmla="*/ 96 w 138"/>
              <a:gd name="T33" fmla="*/ 72 h 108"/>
              <a:gd name="T34" fmla="*/ 72 w 138"/>
              <a:gd name="T35" fmla="*/ 96 h 108"/>
              <a:gd name="T36" fmla="*/ 42 w 138"/>
              <a:gd name="T37" fmla="*/ 12 h 108"/>
              <a:gd name="T38" fmla="*/ 66 w 138"/>
              <a:gd name="T39" fmla="*/ 36 h 108"/>
              <a:gd name="T40" fmla="*/ 42 w 138"/>
              <a:gd name="T41" fmla="*/ 12 h 108"/>
              <a:gd name="T42" fmla="*/ 66 w 138"/>
              <a:gd name="T43" fmla="*/ 42 h 108"/>
              <a:gd name="T44" fmla="*/ 42 w 138"/>
              <a:gd name="T45" fmla="*/ 66 h 108"/>
              <a:gd name="T46" fmla="*/ 42 w 138"/>
              <a:gd name="T47" fmla="*/ 72 h 108"/>
              <a:gd name="T48" fmla="*/ 66 w 138"/>
              <a:gd name="T49" fmla="*/ 96 h 108"/>
              <a:gd name="T50" fmla="*/ 42 w 138"/>
              <a:gd name="T51" fmla="*/ 72 h 108"/>
              <a:gd name="T52" fmla="*/ 36 w 138"/>
              <a:gd name="T53" fmla="*/ 12 h 108"/>
              <a:gd name="T54" fmla="*/ 12 w 138"/>
              <a:gd name="T55" fmla="*/ 36 h 108"/>
              <a:gd name="T56" fmla="*/ 12 w 138"/>
              <a:gd name="T57" fmla="*/ 42 h 108"/>
              <a:gd name="T58" fmla="*/ 36 w 138"/>
              <a:gd name="T59" fmla="*/ 66 h 108"/>
              <a:gd name="T60" fmla="*/ 12 w 138"/>
              <a:gd name="T61" fmla="*/ 42 h 108"/>
              <a:gd name="T62" fmla="*/ 36 w 138"/>
              <a:gd name="T63" fmla="*/ 72 h 108"/>
              <a:gd name="T64" fmla="*/ 12 w 138"/>
              <a:gd name="T65"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2" name="Freeform 145"/>
          <p:cNvSpPr>
            <a:spLocks/>
          </p:cNvSpPr>
          <p:nvPr/>
        </p:nvSpPr>
        <p:spPr bwMode="auto">
          <a:xfrm>
            <a:off x="4711700" y="4364038"/>
            <a:ext cx="409575" cy="341312"/>
          </a:xfrm>
          <a:custGeom>
            <a:avLst/>
            <a:gdLst>
              <a:gd name="T0" fmla="*/ 108 w 179"/>
              <a:gd name="T1" fmla="*/ 0 h 150"/>
              <a:gd name="T2" fmla="*/ 132 w 179"/>
              <a:gd name="T3" fmla="*/ 36 h 150"/>
              <a:gd name="T4" fmla="*/ 135 w 179"/>
              <a:gd name="T5" fmla="*/ 34 h 150"/>
              <a:gd name="T6" fmla="*/ 173 w 179"/>
              <a:gd name="T7" fmla="*/ 33 h 150"/>
              <a:gd name="T8" fmla="*/ 142 w 179"/>
              <a:gd name="T9" fmla="*/ 58 h 150"/>
              <a:gd name="T10" fmla="*/ 161 w 179"/>
              <a:gd name="T11" fmla="*/ 97 h 150"/>
              <a:gd name="T12" fmla="*/ 127 w 179"/>
              <a:gd name="T13" fmla="*/ 116 h 150"/>
              <a:gd name="T14" fmla="*/ 124 w 179"/>
              <a:gd name="T15" fmla="*/ 113 h 150"/>
              <a:gd name="T16" fmla="*/ 90 w 179"/>
              <a:gd name="T17" fmla="*/ 96 h 150"/>
              <a:gd name="T18" fmla="*/ 107 w 179"/>
              <a:gd name="T19" fmla="*/ 130 h 150"/>
              <a:gd name="T20" fmla="*/ 74 w 179"/>
              <a:gd name="T21" fmla="*/ 150 h 150"/>
              <a:gd name="T22" fmla="*/ 51 w 179"/>
              <a:gd name="T23" fmla="*/ 113 h 150"/>
              <a:gd name="T24" fmla="*/ 47 w 179"/>
              <a:gd name="T25" fmla="*/ 115 h 150"/>
              <a:gd name="T26" fmla="*/ 8 w 179"/>
              <a:gd name="T27" fmla="*/ 119 h 150"/>
              <a:gd name="T28" fmla="*/ 36 w 179"/>
              <a:gd name="T29" fmla="*/ 94 h 150"/>
              <a:gd name="T30" fmla="*/ 38 w 179"/>
              <a:gd name="T31" fmla="*/ 92 h 150"/>
              <a:gd name="T32" fmla="*/ 18 w 179"/>
              <a:gd name="T33" fmla="*/ 53 h 150"/>
              <a:gd name="T34" fmla="*/ 53 w 179"/>
              <a:gd name="T35" fmla="*/ 33 h 150"/>
              <a:gd name="T36" fmla="*/ 72 w 179"/>
              <a:gd name="T37" fmla="*/ 65 h 150"/>
              <a:gd name="T38" fmla="*/ 90 w 179"/>
              <a:gd name="T39" fmla="*/ 31 h 150"/>
              <a:gd name="T40" fmla="*/ 74 w 179"/>
              <a:gd name="T41" fmla="*/ 24 h 150"/>
              <a:gd name="T42" fmla="*/ 75 w 179"/>
              <a:gd name="T43" fmla="*/ 19 h 150"/>
              <a:gd name="T44" fmla="*/ 108 w 179"/>
              <a:gd name="T4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3" name="Freeform 146"/>
          <p:cNvSpPr>
            <a:spLocks noEditPoints="1"/>
          </p:cNvSpPr>
          <p:nvPr/>
        </p:nvSpPr>
        <p:spPr bwMode="auto">
          <a:xfrm>
            <a:off x="2233613" y="3775075"/>
            <a:ext cx="328612" cy="325438"/>
          </a:xfrm>
          <a:custGeom>
            <a:avLst/>
            <a:gdLst>
              <a:gd name="T0" fmla="*/ 0 w 144"/>
              <a:gd name="T1" fmla="*/ 12 h 144"/>
              <a:gd name="T2" fmla="*/ 0 w 144"/>
              <a:gd name="T3" fmla="*/ 132 h 144"/>
              <a:gd name="T4" fmla="*/ 12 w 144"/>
              <a:gd name="T5" fmla="*/ 144 h 144"/>
              <a:gd name="T6" fmla="*/ 132 w 144"/>
              <a:gd name="T7" fmla="*/ 144 h 144"/>
              <a:gd name="T8" fmla="*/ 144 w 144"/>
              <a:gd name="T9" fmla="*/ 132 h 144"/>
              <a:gd name="T10" fmla="*/ 144 w 144"/>
              <a:gd name="T11" fmla="*/ 12 h 144"/>
              <a:gd name="T12" fmla="*/ 132 w 144"/>
              <a:gd name="T13" fmla="*/ 0 h 144"/>
              <a:gd name="T14" fmla="*/ 12 w 144"/>
              <a:gd name="T15" fmla="*/ 0 h 144"/>
              <a:gd name="T16" fmla="*/ 0 w 144"/>
              <a:gd name="T17" fmla="*/ 12 h 144"/>
              <a:gd name="T18" fmla="*/ 96 w 144"/>
              <a:gd name="T19" fmla="*/ 60 h 144"/>
              <a:gd name="T20" fmla="*/ 108 w 144"/>
              <a:gd name="T21" fmla="*/ 60 h 144"/>
              <a:gd name="T22" fmla="*/ 108 w 144"/>
              <a:gd name="T23" fmla="*/ 24 h 144"/>
              <a:gd name="T24" fmla="*/ 120 w 144"/>
              <a:gd name="T25" fmla="*/ 24 h 144"/>
              <a:gd name="T26" fmla="*/ 120 w 144"/>
              <a:gd name="T27" fmla="*/ 60 h 144"/>
              <a:gd name="T28" fmla="*/ 132 w 144"/>
              <a:gd name="T29" fmla="*/ 60 h 144"/>
              <a:gd name="T30" fmla="*/ 132 w 144"/>
              <a:gd name="T31" fmla="*/ 78 h 144"/>
              <a:gd name="T32" fmla="*/ 120 w 144"/>
              <a:gd name="T33" fmla="*/ 78 h 144"/>
              <a:gd name="T34" fmla="*/ 120 w 144"/>
              <a:gd name="T35" fmla="*/ 120 h 144"/>
              <a:gd name="T36" fmla="*/ 108 w 144"/>
              <a:gd name="T37" fmla="*/ 120 h 144"/>
              <a:gd name="T38" fmla="*/ 108 w 144"/>
              <a:gd name="T39" fmla="*/ 78 h 144"/>
              <a:gd name="T40" fmla="*/ 96 w 144"/>
              <a:gd name="T41" fmla="*/ 78 h 144"/>
              <a:gd name="T42" fmla="*/ 96 w 144"/>
              <a:gd name="T43" fmla="*/ 60 h 144"/>
              <a:gd name="T44" fmla="*/ 54 w 144"/>
              <a:gd name="T45" fmla="*/ 78 h 144"/>
              <a:gd name="T46" fmla="*/ 66 w 144"/>
              <a:gd name="T47" fmla="*/ 78 h 144"/>
              <a:gd name="T48" fmla="*/ 66 w 144"/>
              <a:gd name="T49" fmla="*/ 24 h 144"/>
              <a:gd name="T50" fmla="*/ 78 w 144"/>
              <a:gd name="T51" fmla="*/ 24 h 144"/>
              <a:gd name="T52" fmla="*/ 78 w 144"/>
              <a:gd name="T53" fmla="*/ 78 h 144"/>
              <a:gd name="T54" fmla="*/ 90 w 144"/>
              <a:gd name="T55" fmla="*/ 78 h 144"/>
              <a:gd name="T56" fmla="*/ 90 w 144"/>
              <a:gd name="T57" fmla="*/ 96 h 144"/>
              <a:gd name="T58" fmla="*/ 78 w 144"/>
              <a:gd name="T59" fmla="*/ 96 h 144"/>
              <a:gd name="T60" fmla="*/ 78 w 144"/>
              <a:gd name="T61" fmla="*/ 120 h 144"/>
              <a:gd name="T62" fmla="*/ 66 w 144"/>
              <a:gd name="T63" fmla="*/ 120 h 144"/>
              <a:gd name="T64" fmla="*/ 66 w 144"/>
              <a:gd name="T65" fmla="*/ 96 h 144"/>
              <a:gd name="T66" fmla="*/ 54 w 144"/>
              <a:gd name="T67" fmla="*/ 96 h 144"/>
              <a:gd name="T68" fmla="*/ 54 w 144"/>
              <a:gd name="T69" fmla="*/ 78 h 144"/>
              <a:gd name="T70" fmla="*/ 12 w 144"/>
              <a:gd name="T71" fmla="*/ 48 h 144"/>
              <a:gd name="T72" fmla="*/ 24 w 144"/>
              <a:gd name="T73" fmla="*/ 48 h 144"/>
              <a:gd name="T74" fmla="*/ 24 w 144"/>
              <a:gd name="T75" fmla="*/ 24 h 144"/>
              <a:gd name="T76" fmla="*/ 36 w 144"/>
              <a:gd name="T77" fmla="*/ 24 h 144"/>
              <a:gd name="T78" fmla="*/ 36 w 144"/>
              <a:gd name="T79" fmla="*/ 48 h 144"/>
              <a:gd name="T80" fmla="*/ 48 w 144"/>
              <a:gd name="T81" fmla="*/ 48 h 144"/>
              <a:gd name="T82" fmla="*/ 48 w 144"/>
              <a:gd name="T83" fmla="*/ 66 h 144"/>
              <a:gd name="T84" fmla="*/ 36 w 144"/>
              <a:gd name="T85" fmla="*/ 66 h 144"/>
              <a:gd name="T86" fmla="*/ 36 w 144"/>
              <a:gd name="T87" fmla="*/ 120 h 144"/>
              <a:gd name="T88" fmla="*/ 24 w 144"/>
              <a:gd name="T89" fmla="*/ 120 h 144"/>
              <a:gd name="T90" fmla="*/ 24 w 144"/>
              <a:gd name="T91" fmla="*/ 66 h 144"/>
              <a:gd name="T92" fmla="*/ 12 w 144"/>
              <a:gd name="T93" fmla="*/ 66 h 144"/>
              <a:gd name="T94" fmla="*/ 12 w 144"/>
              <a:gd name="T9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4" name="Rectangle 147"/>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5" name="Rectangle 148"/>
          <p:cNvSpPr>
            <a:spLocks noChangeArrowheads="1"/>
          </p:cNvSpPr>
          <p:nvPr/>
        </p:nvSpPr>
        <p:spPr bwMode="auto">
          <a:xfrm>
            <a:off x="2451100" y="3911600"/>
            <a:ext cx="82550" cy="254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6" name="Freeform 149"/>
          <p:cNvSpPr>
            <a:spLocks/>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7" name="Freeform 150"/>
          <p:cNvSpPr>
            <a:spLocks/>
          </p:cNvSpPr>
          <p:nvPr/>
        </p:nvSpPr>
        <p:spPr bwMode="auto">
          <a:xfrm>
            <a:off x="2451100" y="3911600"/>
            <a:ext cx="82550" cy="25400"/>
          </a:xfrm>
          <a:custGeom>
            <a:avLst/>
            <a:gdLst>
              <a:gd name="T0" fmla="*/ 32 w 32"/>
              <a:gd name="T1" fmla="*/ 0 h 10"/>
              <a:gd name="T2" fmla="*/ 22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8" name="Rectangle 151"/>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9" name="Rectangle 152"/>
          <p:cNvSpPr>
            <a:spLocks noChangeArrowheads="1"/>
          </p:cNvSpPr>
          <p:nvPr/>
        </p:nvSpPr>
        <p:spPr bwMode="auto">
          <a:xfrm>
            <a:off x="2357438" y="3951288"/>
            <a:ext cx="80962"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0" name="Freeform 153"/>
          <p:cNvSpPr>
            <a:spLocks/>
          </p:cNvSpPr>
          <p:nvPr/>
        </p:nvSpPr>
        <p:spPr bwMode="auto">
          <a:xfrm>
            <a:off x="2357438" y="3951288"/>
            <a:ext cx="80962" cy="26987"/>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1" name="Freeform 154"/>
          <p:cNvSpPr>
            <a:spLocks/>
          </p:cNvSpPr>
          <p:nvPr/>
        </p:nvSpPr>
        <p:spPr bwMode="auto">
          <a:xfrm>
            <a:off x="2357438" y="3951288"/>
            <a:ext cx="80962" cy="26987"/>
          </a:xfrm>
          <a:custGeom>
            <a:avLst/>
            <a:gdLst>
              <a:gd name="T0" fmla="*/ 32 w 32"/>
              <a:gd name="T1" fmla="*/ 0 h 10"/>
              <a:gd name="T2" fmla="*/ 21 w 32"/>
              <a:gd name="T3" fmla="*/ 0 h 10"/>
              <a:gd name="T4" fmla="*/ 11 w 32"/>
              <a:gd name="T5" fmla="*/ 0 h 10"/>
              <a:gd name="T6" fmla="*/ 0 w 32"/>
              <a:gd name="T7" fmla="*/ 0 h 10"/>
              <a:gd name="T8" fmla="*/ 0 w 32"/>
              <a:gd name="T9" fmla="*/ 10 h 10"/>
              <a:gd name="T10" fmla="*/ 32 w 32"/>
              <a:gd name="T11" fmla="*/ 10 h 10"/>
              <a:gd name="T12" fmla="*/ 32 w 3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2" name="Rectangle 155"/>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3" name="Rectangle 156"/>
          <p:cNvSpPr>
            <a:spLocks noChangeArrowheads="1"/>
          </p:cNvSpPr>
          <p:nvPr/>
        </p:nvSpPr>
        <p:spPr bwMode="auto">
          <a:xfrm>
            <a:off x="2262188" y="3883025"/>
            <a:ext cx="80962" cy="28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4" name="Freeform 157"/>
          <p:cNvSpPr>
            <a:spLocks/>
          </p:cNvSpPr>
          <p:nvPr/>
        </p:nvSpPr>
        <p:spPr bwMode="auto">
          <a:xfrm>
            <a:off x="2262188" y="3883025"/>
            <a:ext cx="80962"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5" name="Freeform 158"/>
          <p:cNvSpPr>
            <a:spLocks/>
          </p:cNvSpPr>
          <p:nvPr/>
        </p:nvSpPr>
        <p:spPr bwMode="auto">
          <a:xfrm>
            <a:off x="2262188" y="3883025"/>
            <a:ext cx="80962" cy="28575"/>
          </a:xfrm>
          <a:custGeom>
            <a:avLst/>
            <a:gdLst>
              <a:gd name="T0" fmla="*/ 32 w 32"/>
              <a:gd name="T1" fmla="*/ 0 h 11"/>
              <a:gd name="T2" fmla="*/ 21 w 32"/>
              <a:gd name="T3" fmla="*/ 0 h 11"/>
              <a:gd name="T4" fmla="*/ 11 w 32"/>
              <a:gd name="T5" fmla="*/ 0 h 11"/>
              <a:gd name="T6" fmla="*/ 0 w 32"/>
              <a:gd name="T7" fmla="*/ 0 h 11"/>
              <a:gd name="T8" fmla="*/ 0 w 32"/>
              <a:gd name="T9" fmla="*/ 11 h 11"/>
              <a:gd name="T10" fmla="*/ 32 w 32"/>
              <a:gd name="T11" fmla="*/ 11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6" name="Freeform 159"/>
          <p:cNvSpPr>
            <a:spLocks/>
          </p:cNvSpPr>
          <p:nvPr/>
        </p:nvSpPr>
        <p:spPr bwMode="auto">
          <a:xfrm>
            <a:off x="4776788" y="3784600"/>
            <a:ext cx="107950" cy="287338"/>
          </a:xfrm>
          <a:custGeom>
            <a:avLst/>
            <a:gdLst>
              <a:gd name="T0" fmla="*/ 42 w 42"/>
              <a:gd name="T1" fmla="*/ 96 h 112"/>
              <a:gd name="T2" fmla="*/ 0 w 42"/>
              <a:gd name="T3" fmla="*/ 112 h 112"/>
              <a:gd name="T4" fmla="*/ 0 w 42"/>
              <a:gd name="T5" fmla="*/ 16 h 112"/>
              <a:gd name="T6" fmla="*/ 42 w 42"/>
              <a:gd name="T7" fmla="*/ 0 h 112"/>
              <a:gd name="T8" fmla="*/ 42 w 42"/>
              <a:gd name="T9" fmla="*/ 96 h 112"/>
            </a:gdLst>
            <a:ahLst/>
            <a:cxnLst>
              <a:cxn ang="0">
                <a:pos x="T0" y="T1"/>
              </a:cxn>
              <a:cxn ang="0">
                <a:pos x="T2" y="T3"/>
              </a:cxn>
              <a:cxn ang="0">
                <a:pos x="T4" y="T5"/>
              </a:cxn>
              <a:cxn ang="0">
                <a:pos x="T6" y="T7"/>
              </a:cxn>
              <a:cxn ang="0">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7" name="Freeform 160"/>
          <p:cNvSpPr>
            <a:spLocks/>
          </p:cNvSpPr>
          <p:nvPr/>
        </p:nvSpPr>
        <p:spPr bwMode="auto">
          <a:xfrm>
            <a:off x="5021263" y="3784600"/>
            <a:ext cx="109537" cy="287338"/>
          </a:xfrm>
          <a:custGeom>
            <a:avLst/>
            <a:gdLst>
              <a:gd name="T0" fmla="*/ 43 w 43"/>
              <a:gd name="T1" fmla="*/ 96 h 112"/>
              <a:gd name="T2" fmla="*/ 0 w 43"/>
              <a:gd name="T3" fmla="*/ 112 h 112"/>
              <a:gd name="T4" fmla="*/ 0 w 43"/>
              <a:gd name="T5" fmla="*/ 16 h 112"/>
              <a:gd name="T6" fmla="*/ 43 w 43"/>
              <a:gd name="T7" fmla="*/ 0 h 112"/>
              <a:gd name="T8" fmla="*/ 43 w 43"/>
              <a:gd name="T9" fmla="*/ 96 h 112"/>
            </a:gdLst>
            <a:ahLst/>
            <a:cxnLst>
              <a:cxn ang="0">
                <a:pos x="T0" y="T1"/>
              </a:cxn>
              <a:cxn ang="0">
                <a:pos x="T2" y="T3"/>
              </a:cxn>
              <a:cxn ang="0">
                <a:pos x="T4" y="T5"/>
              </a:cxn>
              <a:cxn ang="0">
                <a:pos x="T6" y="T7"/>
              </a:cxn>
              <a:cxn ang="0">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8" name="Freeform 161"/>
          <p:cNvSpPr>
            <a:spLocks/>
          </p:cNvSpPr>
          <p:nvPr/>
        </p:nvSpPr>
        <p:spPr bwMode="auto">
          <a:xfrm>
            <a:off x="4897438" y="3784600"/>
            <a:ext cx="111125" cy="287338"/>
          </a:xfrm>
          <a:custGeom>
            <a:avLst/>
            <a:gdLst>
              <a:gd name="T0" fmla="*/ 0 w 43"/>
              <a:gd name="T1" fmla="*/ 96 h 112"/>
              <a:gd name="T2" fmla="*/ 43 w 43"/>
              <a:gd name="T3" fmla="*/ 112 h 112"/>
              <a:gd name="T4" fmla="*/ 43 w 43"/>
              <a:gd name="T5" fmla="*/ 16 h 112"/>
              <a:gd name="T6" fmla="*/ 0 w 43"/>
              <a:gd name="T7" fmla="*/ 0 h 112"/>
              <a:gd name="T8" fmla="*/ 0 w 43"/>
              <a:gd name="T9" fmla="*/ 96 h 112"/>
            </a:gdLst>
            <a:ahLst/>
            <a:cxnLst>
              <a:cxn ang="0">
                <a:pos x="T0" y="T1"/>
              </a:cxn>
              <a:cxn ang="0">
                <a:pos x="T2" y="T3"/>
              </a:cxn>
              <a:cxn ang="0">
                <a:pos x="T4" y="T5"/>
              </a:cxn>
              <a:cxn ang="0">
                <a:pos x="T6" y="T7"/>
              </a:cxn>
              <a:cxn ang="0">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9" name="Freeform 162"/>
          <p:cNvSpPr>
            <a:spLocks/>
          </p:cNvSpPr>
          <p:nvPr/>
        </p:nvSpPr>
        <p:spPr bwMode="auto">
          <a:xfrm>
            <a:off x="5373688" y="3859213"/>
            <a:ext cx="407987" cy="165100"/>
          </a:xfrm>
          <a:custGeom>
            <a:avLst/>
            <a:gdLst>
              <a:gd name="T0" fmla="*/ 168 w 180"/>
              <a:gd name="T1" fmla="*/ 10 h 72"/>
              <a:gd name="T2" fmla="*/ 143 w 180"/>
              <a:gd name="T3" fmla="*/ 25 h 72"/>
              <a:gd name="T4" fmla="*/ 113 w 180"/>
              <a:gd name="T5" fmla="*/ 0 h 72"/>
              <a:gd name="T6" fmla="*/ 76 w 180"/>
              <a:gd name="T7" fmla="*/ 23 h 72"/>
              <a:gd name="T8" fmla="*/ 61 w 180"/>
              <a:gd name="T9" fmla="*/ 23 h 72"/>
              <a:gd name="T10" fmla="*/ 38 w 180"/>
              <a:gd name="T11" fmla="*/ 23 h 72"/>
              <a:gd name="T12" fmla="*/ 20 w 180"/>
              <a:gd name="T13" fmla="*/ 8 h 72"/>
              <a:gd name="T14" fmla="*/ 23 w 180"/>
              <a:gd name="T15" fmla="*/ 34 h 72"/>
              <a:gd name="T16" fmla="*/ 23 w 180"/>
              <a:gd name="T17" fmla="*/ 35 h 72"/>
              <a:gd name="T18" fmla="*/ 20 w 180"/>
              <a:gd name="T19" fmla="*/ 61 h 72"/>
              <a:gd name="T20" fmla="*/ 38 w 180"/>
              <a:gd name="T21" fmla="*/ 46 h 72"/>
              <a:gd name="T22" fmla="*/ 61 w 180"/>
              <a:gd name="T23" fmla="*/ 46 h 72"/>
              <a:gd name="T24" fmla="*/ 76 w 180"/>
              <a:gd name="T25" fmla="*/ 46 h 72"/>
              <a:gd name="T26" fmla="*/ 135 w 180"/>
              <a:gd name="T27" fmla="*/ 72 h 72"/>
              <a:gd name="T28" fmla="*/ 180 w 180"/>
              <a:gd name="T29" fmla="*/ 38 h 72"/>
              <a:gd name="T30" fmla="*/ 168 w 180"/>
              <a:gd name="T31"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0" name="Freeform 163"/>
          <p:cNvSpPr>
            <a:spLocks/>
          </p:cNvSpPr>
          <p:nvPr/>
        </p:nvSpPr>
        <p:spPr bwMode="auto">
          <a:xfrm>
            <a:off x="5453063" y="4505325"/>
            <a:ext cx="290512" cy="215900"/>
          </a:xfrm>
          <a:custGeom>
            <a:avLst/>
            <a:gdLst>
              <a:gd name="T0" fmla="*/ 123 w 128"/>
              <a:gd name="T1" fmla="*/ 58 h 94"/>
              <a:gd name="T2" fmla="*/ 99 w 128"/>
              <a:gd name="T3" fmla="*/ 39 h 94"/>
              <a:gd name="T4" fmla="*/ 64 w 128"/>
              <a:gd name="T5" fmla="*/ 0 h 94"/>
              <a:gd name="T6" fmla="*/ 29 w 128"/>
              <a:gd name="T7" fmla="*/ 39 h 94"/>
              <a:gd name="T8" fmla="*/ 5 w 128"/>
              <a:gd name="T9" fmla="*/ 58 h 94"/>
              <a:gd name="T10" fmla="*/ 14 w 128"/>
              <a:gd name="T11" fmla="*/ 85 h 94"/>
              <a:gd name="T12" fmla="*/ 59 w 128"/>
              <a:gd name="T13" fmla="*/ 84 h 94"/>
              <a:gd name="T14" fmla="*/ 64 w 128"/>
              <a:gd name="T15" fmla="*/ 83 h 94"/>
              <a:gd name="T16" fmla="*/ 69 w 128"/>
              <a:gd name="T17" fmla="*/ 84 h 94"/>
              <a:gd name="T18" fmla="*/ 114 w 128"/>
              <a:gd name="T19" fmla="*/ 85 h 94"/>
              <a:gd name="T20" fmla="*/ 123 w 128"/>
              <a:gd name="T21" fmla="*/ 5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1" name="Freeform 164"/>
          <p:cNvSpPr>
            <a:spLocks/>
          </p:cNvSpPr>
          <p:nvPr/>
        </p:nvSpPr>
        <p:spPr bwMode="auto">
          <a:xfrm>
            <a:off x="5680075" y="4454525"/>
            <a:ext cx="87313" cy="107950"/>
          </a:xfrm>
          <a:custGeom>
            <a:avLst/>
            <a:gdLst>
              <a:gd name="T0" fmla="*/ 35 w 38"/>
              <a:gd name="T1" fmla="*/ 28 h 47"/>
              <a:gd name="T2" fmla="*/ 13 w 38"/>
              <a:gd name="T3" fmla="*/ 45 h 47"/>
              <a:gd name="T4" fmla="*/ 3 w 38"/>
              <a:gd name="T5" fmla="*/ 19 h 47"/>
              <a:gd name="T6" fmla="*/ 25 w 38"/>
              <a:gd name="T7" fmla="*/ 2 h 47"/>
              <a:gd name="T8" fmla="*/ 35 w 38"/>
              <a:gd name="T9" fmla="*/ 28 h 47"/>
            </a:gdLst>
            <a:ahLst/>
            <a:cxnLst>
              <a:cxn ang="0">
                <a:pos x="T0" y="T1"/>
              </a:cxn>
              <a:cxn ang="0">
                <a:pos x="T2" y="T3"/>
              </a:cxn>
              <a:cxn ang="0">
                <a:pos x="T4" y="T5"/>
              </a:cxn>
              <a:cxn ang="0">
                <a:pos x="T6" y="T7"/>
              </a:cxn>
              <a:cxn ang="0">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2" name="Freeform 165"/>
          <p:cNvSpPr>
            <a:spLocks/>
          </p:cNvSpPr>
          <p:nvPr/>
        </p:nvSpPr>
        <p:spPr bwMode="auto">
          <a:xfrm>
            <a:off x="5430838" y="4454525"/>
            <a:ext cx="84137" cy="107950"/>
          </a:xfrm>
          <a:custGeom>
            <a:avLst/>
            <a:gdLst>
              <a:gd name="T0" fmla="*/ 35 w 38"/>
              <a:gd name="T1" fmla="*/ 19 h 47"/>
              <a:gd name="T2" fmla="*/ 25 w 38"/>
              <a:gd name="T3" fmla="*/ 45 h 47"/>
              <a:gd name="T4" fmla="*/ 3 w 38"/>
              <a:gd name="T5" fmla="*/ 28 h 47"/>
              <a:gd name="T6" fmla="*/ 13 w 38"/>
              <a:gd name="T7" fmla="*/ 2 h 47"/>
              <a:gd name="T8" fmla="*/ 35 w 38"/>
              <a:gd name="T9" fmla="*/ 19 h 47"/>
            </a:gdLst>
            <a:ahLst/>
            <a:cxnLst>
              <a:cxn ang="0">
                <a:pos x="T0" y="T1"/>
              </a:cxn>
              <a:cxn ang="0">
                <a:pos x="T2" y="T3"/>
              </a:cxn>
              <a:cxn ang="0">
                <a:pos x="T4" y="T5"/>
              </a:cxn>
              <a:cxn ang="0">
                <a:pos x="T6" y="T7"/>
              </a:cxn>
              <a:cxn ang="0">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3" name="Freeform 166"/>
          <p:cNvSpPr>
            <a:spLocks/>
          </p:cNvSpPr>
          <p:nvPr/>
        </p:nvSpPr>
        <p:spPr bwMode="auto">
          <a:xfrm>
            <a:off x="5505450" y="4376738"/>
            <a:ext cx="87313" cy="107950"/>
          </a:xfrm>
          <a:custGeom>
            <a:avLst/>
            <a:gdLst>
              <a:gd name="T0" fmla="*/ 35 w 38"/>
              <a:gd name="T1" fmla="*/ 20 h 48"/>
              <a:gd name="T2" fmla="*/ 25 w 38"/>
              <a:gd name="T3" fmla="*/ 45 h 48"/>
              <a:gd name="T4" fmla="*/ 3 w 38"/>
              <a:gd name="T5" fmla="*/ 28 h 48"/>
              <a:gd name="T6" fmla="*/ 13 w 38"/>
              <a:gd name="T7" fmla="*/ 2 h 48"/>
              <a:gd name="T8" fmla="*/ 35 w 38"/>
              <a:gd name="T9" fmla="*/ 20 h 48"/>
            </a:gdLst>
            <a:ahLst/>
            <a:cxnLst>
              <a:cxn ang="0">
                <a:pos x="T0" y="T1"/>
              </a:cxn>
              <a:cxn ang="0">
                <a:pos x="T2" y="T3"/>
              </a:cxn>
              <a:cxn ang="0">
                <a:pos x="T4" y="T5"/>
              </a:cxn>
              <a:cxn ang="0">
                <a:pos x="T6" y="T7"/>
              </a:cxn>
              <a:cxn ang="0">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4" name="Freeform 167"/>
          <p:cNvSpPr>
            <a:spLocks/>
          </p:cNvSpPr>
          <p:nvPr/>
        </p:nvSpPr>
        <p:spPr bwMode="auto">
          <a:xfrm>
            <a:off x="5605463" y="4376738"/>
            <a:ext cx="87312" cy="107950"/>
          </a:xfrm>
          <a:custGeom>
            <a:avLst/>
            <a:gdLst>
              <a:gd name="T0" fmla="*/ 35 w 38"/>
              <a:gd name="T1" fmla="*/ 28 h 48"/>
              <a:gd name="T2" fmla="*/ 13 w 38"/>
              <a:gd name="T3" fmla="*/ 45 h 48"/>
              <a:gd name="T4" fmla="*/ 3 w 38"/>
              <a:gd name="T5" fmla="*/ 20 h 48"/>
              <a:gd name="T6" fmla="*/ 25 w 38"/>
              <a:gd name="T7" fmla="*/ 2 h 48"/>
              <a:gd name="T8" fmla="*/ 35 w 38"/>
              <a:gd name="T9" fmla="*/ 28 h 48"/>
            </a:gdLst>
            <a:ahLst/>
            <a:cxnLst>
              <a:cxn ang="0">
                <a:pos x="T0" y="T1"/>
              </a:cxn>
              <a:cxn ang="0">
                <a:pos x="T2" y="T3"/>
              </a:cxn>
              <a:cxn ang="0">
                <a:pos x="T4" y="T5"/>
              </a:cxn>
              <a:cxn ang="0">
                <a:pos x="T6" y="T7"/>
              </a:cxn>
              <a:cxn ang="0">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5" name="Freeform 168"/>
          <p:cNvSpPr>
            <a:spLocks/>
          </p:cNvSpPr>
          <p:nvPr/>
        </p:nvSpPr>
        <p:spPr bwMode="auto">
          <a:xfrm>
            <a:off x="6084888" y="4489450"/>
            <a:ext cx="355600" cy="136525"/>
          </a:xfrm>
          <a:custGeom>
            <a:avLst/>
            <a:gdLst>
              <a:gd name="T0" fmla="*/ 156 w 156"/>
              <a:gd name="T1" fmla="*/ 24 h 60"/>
              <a:gd name="T2" fmla="*/ 144 w 156"/>
              <a:gd name="T3" fmla="*/ 24 h 60"/>
              <a:gd name="T4" fmla="*/ 144 w 156"/>
              <a:gd name="T5" fmla="*/ 12 h 60"/>
              <a:gd name="T6" fmla="*/ 138 w 156"/>
              <a:gd name="T7" fmla="*/ 6 h 60"/>
              <a:gd name="T8" fmla="*/ 126 w 156"/>
              <a:gd name="T9" fmla="*/ 6 h 60"/>
              <a:gd name="T10" fmla="*/ 120 w 156"/>
              <a:gd name="T11" fmla="*/ 12 h 60"/>
              <a:gd name="T12" fmla="*/ 120 w 156"/>
              <a:gd name="T13" fmla="*/ 6 h 60"/>
              <a:gd name="T14" fmla="*/ 114 w 156"/>
              <a:gd name="T15" fmla="*/ 0 h 60"/>
              <a:gd name="T16" fmla="*/ 102 w 156"/>
              <a:gd name="T17" fmla="*/ 0 h 60"/>
              <a:gd name="T18" fmla="*/ 96 w 156"/>
              <a:gd name="T19" fmla="*/ 6 h 60"/>
              <a:gd name="T20" fmla="*/ 96 w 156"/>
              <a:gd name="T21" fmla="*/ 24 h 60"/>
              <a:gd name="T22" fmla="*/ 60 w 156"/>
              <a:gd name="T23" fmla="*/ 24 h 60"/>
              <a:gd name="T24" fmla="*/ 60 w 156"/>
              <a:gd name="T25" fmla="*/ 6 h 60"/>
              <a:gd name="T26" fmla="*/ 54 w 156"/>
              <a:gd name="T27" fmla="*/ 0 h 60"/>
              <a:gd name="T28" fmla="*/ 42 w 156"/>
              <a:gd name="T29" fmla="*/ 0 h 60"/>
              <a:gd name="T30" fmla="*/ 36 w 156"/>
              <a:gd name="T31" fmla="*/ 6 h 60"/>
              <a:gd name="T32" fmla="*/ 36 w 156"/>
              <a:gd name="T33" fmla="*/ 12 h 60"/>
              <a:gd name="T34" fmla="*/ 30 w 156"/>
              <a:gd name="T35" fmla="*/ 6 h 60"/>
              <a:gd name="T36" fmla="*/ 18 w 156"/>
              <a:gd name="T37" fmla="*/ 6 h 60"/>
              <a:gd name="T38" fmla="*/ 12 w 156"/>
              <a:gd name="T39" fmla="*/ 12 h 60"/>
              <a:gd name="T40" fmla="*/ 12 w 156"/>
              <a:gd name="T41" fmla="*/ 24 h 60"/>
              <a:gd name="T42" fmla="*/ 0 w 156"/>
              <a:gd name="T43" fmla="*/ 24 h 60"/>
              <a:gd name="T44" fmla="*/ 0 w 156"/>
              <a:gd name="T45" fmla="*/ 36 h 60"/>
              <a:gd name="T46" fmla="*/ 12 w 156"/>
              <a:gd name="T47" fmla="*/ 36 h 60"/>
              <a:gd name="T48" fmla="*/ 12 w 156"/>
              <a:gd name="T49" fmla="*/ 48 h 60"/>
              <a:gd name="T50" fmla="*/ 18 w 156"/>
              <a:gd name="T51" fmla="*/ 54 h 60"/>
              <a:gd name="T52" fmla="*/ 30 w 156"/>
              <a:gd name="T53" fmla="*/ 54 h 60"/>
              <a:gd name="T54" fmla="*/ 36 w 156"/>
              <a:gd name="T55" fmla="*/ 48 h 60"/>
              <a:gd name="T56" fmla="*/ 36 w 156"/>
              <a:gd name="T57" fmla="*/ 54 h 60"/>
              <a:gd name="T58" fmla="*/ 42 w 156"/>
              <a:gd name="T59" fmla="*/ 60 h 60"/>
              <a:gd name="T60" fmla="*/ 54 w 156"/>
              <a:gd name="T61" fmla="*/ 60 h 60"/>
              <a:gd name="T62" fmla="*/ 60 w 156"/>
              <a:gd name="T63" fmla="*/ 54 h 60"/>
              <a:gd name="T64" fmla="*/ 60 w 156"/>
              <a:gd name="T65" fmla="*/ 36 h 60"/>
              <a:gd name="T66" fmla="*/ 96 w 156"/>
              <a:gd name="T67" fmla="*/ 36 h 60"/>
              <a:gd name="T68" fmla="*/ 96 w 156"/>
              <a:gd name="T69" fmla="*/ 54 h 60"/>
              <a:gd name="T70" fmla="*/ 102 w 156"/>
              <a:gd name="T71" fmla="*/ 60 h 60"/>
              <a:gd name="T72" fmla="*/ 114 w 156"/>
              <a:gd name="T73" fmla="*/ 60 h 60"/>
              <a:gd name="T74" fmla="*/ 120 w 156"/>
              <a:gd name="T75" fmla="*/ 54 h 60"/>
              <a:gd name="T76" fmla="*/ 120 w 156"/>
              <a:gd name="T77" fmla="*/ 48 h 60"/>
              <a:gd name="T78" fmla="*/ 126 w 156"/>
              <a:gd name="T79" fmla="*/ 54 h 60"/>
              <a:gd name="T80" fmla="*/ 138 w 156"/>
              <a:gd name="T81" fmla="*/ 54 h 60"/>
              <a:gd name="T82" fmla="*/ 144 w 156"/>
              <a:gd name="T83" fmla="*/ 48 h 60"/>
              <a:gd name="T84" fmla="*/ 144 w 156"/>
              <a:gd name="T85" fmla="*/ 36 h 60"/>
              <a:gd name="T86" fmla="*/ 156 w 156"/>
              <a:gd name="T87" fmla="*/ 36 h 60"/>
              <a:gd name="T88" fmla="*/ 156 w 156"/>
              <a:gd name="T8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6" name="Freeform 169"/>
          <p:cNvSpPr>
            <a:spLocks noEditPoints="1"/>
          </p:cNvSpPr>
          <p:nvPr/>
        </p:nvSpPr>
        <p:spPr bwMode="auto">
          <a:xfrm>
            <a:off x="6881813" y="4495800"/>
            <a:ext cx="107950" cy="107950"/>
          </a:xfrm>
          <a:custGeom>
            <a:avLst/>
            <a:gdLst>
              <a:gd name="T0" fmla="*/ 24 w 48"/>
              <a:gd name="T1" fmla="*/ 12 h 48"/>
              <a:gd name="T2" fmla="*/ 36 w 48"/>
              <a:gd name="T3" fmla="*/ 24 h 48"/>
              <a:gd name="T4" fmla="*/ 24 w 48"/>
              <a:gd name="T5" fmla="*/ 36 h 48"/>
              <a:gd name="T6" fmla="*/ 12 w 48"/>
              <a:gd name="T7" fmla="*/ 24 h 48"/>
              <a:gd name="T8" fmla="*/ 24 w 48"/>
              <a:gd name="T9" fmla="*/ 12 h 48"/>
              <a:gd name="T10" fmla="*/ 24 w 48"/>
              <a:gd name="T11" fmla="*/ 0 h 48"/>
              <a:gd name="T12" fmla="*/ 0 w 48"/>
              <a:gd name="T13" fmla="*/ 24 h 48"/>
              <a:gd name="T14" fmla="*/ 24 w 48"/>
              <a:gd name="T15" fmla="*/ 48 h 48"/>
              <a:gd name="T16" fmla="*/ 48 w 48"/>
              <a:gd name="T17" fmla="*/ 24 h 48"/>
              <a:gd name="T18" fmla="*/ 24 w 4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7" name="Freeform 170"/>
          <p:cNvSpPr>
            <a:spLocks/>
          </p:cNvSpPr>
          <p:nvPr/>
        </p:nvSpPr>
        <p:spPr bwMode="auto">
          <a:xfrm>
            <a:off x="6923088" y="4413250"/>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8" name="Freeform 171"/>
          <p:cNvSpPr>
            <a:spLocks/>
          </p:cNvSpPr>
          <p:nvPr/>
        </p:nvSpPr>
        <p:spPr bwMode="auto">
          <a:xfrm>
            <a:off x="6988175" y="4446588"/>
            <a:ext cx="50800" cy="49212"/>
          </a:xfrm>
          <a:custGeom>
            <a:avLst/>
            <a:gdLst>
              <a:gd name="T0" fmla="*/ 7 w 22"/>
              <a:gd name="T1" fmla="*/ 21 h 21"/>
              <a:gd name="T2" fmla="*/ 2 w 22"/>
              <a:gd name="T3" fmla="*/ 20 h 21"/>
              <a:gd name="T4" fmla="*/ 2 w 22"/>
              <a:gd name="T5" fmla="*/ 11 h 21"/>
              <a:gd name="T6" fmla="*/ 11 w 22"/>
              <a:gd name="T7" fmla="*/ 3 h 21"/>
              <a:gd name="T8" fmla="*/ 19 w 22"/>
              <a:gd name="T9" fmla="*/ 3 h 21"/>
              <a:gd name="T10" fmla="*/ 19 w 22"/>
              <a:gd name="T11" fmla="*/ 11 h 21"/>
              <a:gd name="T12" fmla="*/ 11 w 22"/>
              <a:gd name="T13" fmla="*/ 20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9" name="Freeform 172"/>
          <p:cNvSpPr>
            <a:spLocks/>
          </p:cNvSpPr>
          <p:nvPr/>
        </p:nvSpPr>
        <p:spPr bwMode="auto">
          <a:xfrm>
            <a:off x="7018338"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0" name="Freeform 173"/>
          <p:cNvSpPr>
            <a:spLocks/>
          </p:cNvSpPr>
          <p:nvPr/>
        </p:nvSpPr>
        <p:spPr bwMode="auto">
          <a:xfrm>
            <a:off x="6988175" y="4603750"/>
            <a:ext cx="50800" cy="46038"/>
          </a:xfrm>
          <a:custGeom>
            <a:avLst/>
            <a:gdLst>
              <a:gd name="T0" fmla="*/ 15 w 22"/>
              <a:gd name="T1" fmla="*/ 21 h 21"/>
              <a:gd name="T2" fmla="*/ 11 w 22"/>
              <a:gd name="T3" fmla="*/ 19 h 21"/>
              <a:gd name="T4" fmla="*/ 2 w 22"/>
              <a:gd name="T5" fmla="*/ 11 h 21"/>
              <a:gd name="T6" fmla="*/ 2 w 22"/>
              <a:gd name="T7" fmla="*/ 2 h 21"/>
              <a:gd name="T8" fmla="*/ 11 w 22"/>
              <a:gd name="T9" fmla="*/ 2 h 21"/>
              <a:gd name="T10" fmla="*/ 19 w 22"/>
              <a:gd name="T11" fmla="*/ 11 h 21"/>
              <a:gd name="T12" fmla="*/ 19 w 22"/>
              <a:gd name="T13" fmla="*/ 19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1" name="Freeform 174"/>
          <p:cNvSpPr>
            <a:spLocks/>
          </p:cNvSpPr>
          <p:nvPr/>
        </p:nvSpPr>
        <p:spPr bwMode="auto">
          <a:xfrm>
            <a:off x="6923088" y="4630738"/>
            <a:ext cx="25400" cy="53975"/>
          </a:xfrm>
          <a:custGeom>
            <a:avLst/>
            <a:gdLst>
              <a:gd name="T0" fmla="*/ 6 w 12"/>
              <a:gd name="T1" fmla="*/ 24 h 24"/>
              <a:gd name="T2" fmla="*/ 0 w 12"/>
              <a:gd name="T3" fmla="*/ 18 h 24"/>
              <a:gd name="T4" fmla="*/ 0 w 12"/>
              <a:gd name="T5" fmla="*/ 6 h 24"/>
              <a:gd name="T6" fmla="*/ 6 w 12"/>
              <a:gd name="T7" fmla="*/ 0 h 24"/>
              <a:gd name="T8" fmla="*/ 12 w 12"/>
              <a:gd name="T9" fmla="*/ 6 h 24"/>
              <a:gd name="T10" fmla="*/ 12 w 12"/>
              <a:gd name="T11" fmla="*/ 18 h 24"/>
              <a:gd name="T12" fmla="*/ 6 w 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2" name="Freeform 175"/>
          <p:cNvSpPr>
            <a:spLocks/>
          </p:cNvSpPr>
          <p:nvPr/>
        </p:nvSpPr>
        <p:spPr bwMode="auto">
          <a:xfrm>
            <a:off x="6834188" y="4603750"/>
            <a:ext cx="50800" cy="46038"/>
          </a:xfrm>
          <a:custGeom>
            <a:avLst/>
            <a:gdLst>
              <a:gd name="T0" fmla="*/ 7 w 22"/>
              <a:gd name="T1" fmla="*/ 21 h 21"/>
              <a:gd name="T2" fmla="*/ 3 w 22"/>
              <a:gd name="T3" fmla="*/ 19 h 21"/>
              <a:gd name="T4" fmla="*/ 3 w 22"/>
              <a:gd name="T5" fmla="*/ 11 h 21"/>
              <a:gd name="T6" fmla="*/ 11 w 22"/>
              <a:gd name="T7" fmla="*/ 2 h 21"/>
              <a:gd name="T8" fmla="*/ 20 w 22"/>
              <a:gd name="T9" fmla="*/ 2 h 21"/>
              <a:gd name="T10" fmla="*/ 20 w 22"/>
              <a:gd name="T11" fmla="*/ 11 h 21"/>
              <a:gd name="T12" fmla="*/ 11 w 22"/>
              <a:gd name="T13" fmla="*/ 19 h 21"/>
              <a:gd name="T14" fmla="*/ 7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3" name="Freeform 176"/>
          <p:cNvSpPr>
            <a:spLocks/>
          </p:cNvSpPr>
          <p:nvPr/>
        </p:nvSpPr>
        <p:spPr bwMode="auto">
          <a:xfrm>
            <a:off x="6800850" y="4537075"/>
            <a:ext cx="53975" cy="26988"/>
          </a:xfrm>
          <a:custGeom>
            <a:avLst/>
            <a:gdLst>
              <a:gd name="T0" fmla="*/ 18 w 24"/>
              <a:gd name="T1" fmla="*/ 12 h 12"/>
              <a:gd name="T2" fmla="*/ 6 w 24"/>
              <a:gd name="T3" fmla="*/ 12 h 12"/>
              <a:gd name="T4" fmla="*/ 0 w 24"/>
              <a:gd name="T5" fmla="*/ 6 h 12"/>
              <a:gd name="T6" fmla="*/ 6 w 24"/>
              <a:gd name="T7" fmla="*/ 0 h 12"/>
              <a:gd name="T8" fmla="*/ 18 w 24"/>
              <a:gd name="T9" fmla="*/ 0 h 12"/>
              <a:gd name="T10" fmla="*/ 24 w 24"/>
              <a:gd name="T11" fmla="*/ 6 h 12"/>
              <a:gd name="T12" fmla="*/ 18 w 2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4" name="Freeform 177"/>
          <p:cNvSpPr>
            <a:spLocks/>
          </p:cNvSpPr>
          <p:nvPr/>
        </p:nvSpPr>
        <p:spPr bwMode="auto">
          <a:xfrm>
            <a:off x="6834188" y="4446588"/>
            <a:ext cx="50800" cy="49212"/>
          </a:xfrm>
          <a:custGeom>
            <a:avLst/>
            <a:gdLst>
              <a:gd name="T0" fmla="*/ 15 w 22"/>
              <a:gd name="T1" fmla="*/ 21 h 21"/>
              <a:gd name="T2" fmla="*/ 11 w 22"/>
              <a:gd name="T3" fmla="*/ 20 h 21"/>
              <a:gd name="T4" fmla="*/ 3 w 22"/>
              <a:gd name="T5" fmla="*/ 11 h 21"/>
              <a:gd name="T6" fmla="*/ 3 w 22"/>
              <a:gd name="T7" fmla="*/ 3 h 21"/>
              <a:gd name="T8" fmla="*/ 11 w 22"/>
              <a:gd name="T9" fmla="*/ 3 h 21"/>
              <a:gd name="T10" fmla="*/ 20 w 22"/>
              <a:gd name="T11" fmla="*/ 11 h 21"/>
              <a:gd name="T12" fmla="*/ 20 w 22"/>
              <a:gd name="T13" fmla="*/ 20 h 21"/>
              <a:gd name="T14" fmla="*/ 15 w 2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5" name="Freeform 178"/>
          <p:cNvSpPr>
            <a:spLocks/>
          </p:cNvSpPr>
          <p:nvPr/>
        </p:nvSpPr>
        <p:spPr bwMode="auto">
          <a:xfrm>
            <a:off x="8007350" y="2579688"/>
            <a:ext cx="244475" cy="273050"/>
          </a:xfrm>
          <a:custGeom>
            <a:avLst/>
            <a:gdLst>
              <a:gd name="T0" fmla="*/ 16 w 95"/>
              <a:gd name="T1" fmla="*/ 34 h 106"/>
              <a:gd name="T2" fmla="*/ 37 w 95"/>
              <a:gd name="T3" fmla="*/ 13 h 106"/>
              <a:gd name="T4" fmla="*/ 48 w 95"/>
              <a:gd name="T5" fmla="*/ 13 h 106"/>
              <a:gd name="T6" fmla="*/ 32 w 95"/>
              <a:gd name="T7" fmla="*/ 42 h 106"/>
              <a:gd name="T8" fmla="*/ 32 w 95"/>
              <a:gd name="T9" fmla="*/ 74 h 106"/>
              <a:gd name="T10" fmla="*/ 0 w 95"/>
              <a:gd name="T11" fmla="*/ 74 h 106"/>
              <a:gd name="T12" fmla="*/ 0 w 95"/>
              <a:gd name="T13" fmla="*/ 85 h 106"/>
              <a:gd name="T14" fmla="*/ 42 w 95"/>
              <a:gd name="T15" fmla="*/ 85 h 106"/>
              <a:gd name="T16" fmla="*/ 42 w 95"/>
              <a:gd name="T17" fmla="*/ 53 h 106"/>
              <a:gd name="T18" fmla="*/ 64 w 95"/>
              <a:gd name="T19" fmla="*/ 71 h 106"/>
              <a:gd name="T20" fmla="*/ 64 w 95"/>
              <a:gd name="T21" fmla="*/ 106 h 106"/>
              <a:gd name="T22" fmla="*/ 74 w 95"/>
              <a:gd name="T23" fmla="*/ 106 h 106"/>
              <a:gd name="T24" fmla="*/ 74 w 95"/>
              <a:gd name="T25" fmla="*/ 63 h 106"/>
              <a:gd name="T26" fmla="*/ 53 w 95"/>
              <a:gd name="T27" fmla="*/ 45 h 106"/>
              <a:gd name="T28" fmla="*/ 58 w 95"/>
              <a:gd name="T29" fmla="*/ 32 h 106"/>
              <a:gd name="T30" fmla="*/ 64 w 95"/>
              <a:gd name="T31" fmla="*/ 37 h 106"/>
              <a:gd name="T32" fmla="*/ 95 w 95"/>
              <a:gd name="T33" fmla="*/ 37 h 106"/>
              <a:gd name="T34" fmla="*/ 95 w 95"/>
              <a:gd name="T35" fmla="*/ 26 h 106"/>
              <a:gd name="T36" fmla="*/ 69 w 95"/>
              <a:gd name="T37" fmla="*/ 26 h 106"/>
              <a:gd name="T38" fmla="*/ 69 w 95"/>
              <a:gd name="T39" fmla="*/ 0 h 106"/>
              <a:gd name="T40" fmla="*/ 32 w 95"/>
              <a:gd name="T41" fmla="*/ 0 h 106"/>
              <a:gd name="T42" fmla="*/ 10 w 95"/>
              <a:gd name="T43" fmla="*/ 29 h 106"/>
              <a:gd name="T44" fmla="*/ 16 w 95"/>
              <a:gd name="T45" fmla="*/ 3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6" name="Oval 179"/>
          <p:cNvSpPr>
            <a:spLocks noChangeArrowheads="1"/>
          </p:cNvSpPr>
          <p:nvPr/>
        </p:nvSpPr>
        <p:spPr bwMode="auto">
          <a:xfrm>
            <a:off x="8172450" y="2522538"/>
            <a:ext cx="53975" cy="571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7" name="Freeform 180"/>
          <p:cNvSpPr>
            <a:spLocks noEditPoints="1"/>
          </p:cNvSpPr>
          <p:nvPr/>
        </p:nvSpPr>
        <p:spPr bwMode="auto">
          <a:xfrm>
            <a:off x="8007350" y="1995488"/>
            <a:ext cx="190500" cy="41275"/>
          </a:xfrm>
          <a:custGeom>
            <a:avLst/>
            <a:gdLst>
              <a:gd name="T0" fmla="*/ 42 w 84"/>
              <a:gd name="T1" fmla="*/ 0 h 18"/>
              <a:gd name="T2" fmla="*/ 0 w 84"/>
              <a:gd name="T3" fmla="*/ 9 h 18"/>
              <a:gd name="T4" fmla="*/ 42 w 84"/>
              <a:gd name="T5" fmla="*/ 18 h 18"/>
              <a:gd name="T6" fmla="*/ 84 w 84"/>
              <a:gd name="T7" fmla="*/ 9 h 18"/>
              <a:gd name="T8" fmla="*/ 42 w 84"/>
              <a:gd name="T9" fmla="*/ 0 h 18"/>
              <a:gd name="T10" fmla="*/ 42 w 84"/>
              <a:gd name="T11" fmla="*/ 12 h 18"/>
              <a:gd name="T12" fmla="*/ 30 w 84"/>
              <a:gd name="T13" fmla="*/ 8 h 18"/>
              <a:gd name="T14" fmla="*/ 42 w 84"/>
              <a:gd name="T15" fmla="*/ 4 h 18"/>
              <a:gd name="T16" fmla="*/ 54 w 84"/>
              <a:gd name="T17" fmla="*/ 8 h 18"/>
              <a:gd name="T18" fmla="*/ 42 w 84"/>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8" name="Freeform 181"/>
          <p:cNvSpPr>
            <a:spLocks noEditPoints="1"/>
          </p:cNvSpPr>
          <p:nvPr/>
        </p:nvSpPr>
        <p:spPr bwMode="auto">
          <a:xfrm>
            <a:off x="8007350" y="2036763"/>
            <a:ext cx="355600" cy="231775"/>
          </a:xfrm>
          <a:custGeom>
            <a:avLst/>
            <a:gdLst>
              <a:gd name="T0" fmla="*/ 84 w 156"/>
              <a:gd name="T1" fmla="*/ 6 h 102"/>
              <a:gd name="T2" fmla="*/ 42 w 156"/>
              <a:gd name="T3" fmla="*/ 6 h 102"/>
              <a:gd name="T4" fmla="*/ 0 w 156"/>
              <a:gd name="T5" fmla="*/ 96 h 102"/>
              <a:gd name="T6" fmla="*/ 84 w 156"/>
              <a:gd name="T7" fmla="*/ 96 h 102"/>
              <a:gd name="T8" fmla="*/ 150 w 156"/>
              <a:gd name="T9" fmla="*/ 84 h 102"/>
              <a:gd name="T10" fmla="*/ 156 w 156"/>
              <a:gd name="T11" fmla="*/ 12 h 102"/>
              <a:gd name="T12" fmla="*/ 138 w 156"/>
              <a:gd name="T13" fmla="*/ 12 h 102"/>
              <a:gd name="T14" fmla="*/ 144 w 156"/>
              <a:gd name="T15" fmla="*/ 18 h 102"/>
              <a:gd name="T16" fmla="*/ 138 w 156"/>
              <a:gd name="T17" fmla="*/ 12 h 102"/>
              <a:gd name="T18" fmla="*/ 132 w 156"/>
              <a:gd name="T19" fmla="*/ 12 h 102"/>
              <a:gd name="T20" fmla="*/ 126 w 156"/>
              <a:gd name="T21" fmla="*/ 18 h 102"/>
              <a:gd name="T22" fmla="*/ 114 w 156"/>
              <a:gd name="T23" fmla="*/ 12 h 102"/>
              <a:gd name="T24" fmla="*/ 120 w 156"/>
              <a:gd name="T25" fmla="*/ 18 h 102"/>
              <a:gd name="T26" fmla="*/ 114 w 156"/>
              <a:gd name="T27" fmla="*/ 12 h 102"/>
              <a:gd name="T28" fmla="*/ 108 w 156"/>
              <a:gd name="T29" fmla="*/ 12 h 102"/>
              <a:gd name="T30" fmla="*/ 102 w 156"/>
              <a:gd name="T31" fmla="*/ 18 h 102"/>
              <a:gd name="T32" fmla="*/ 96 w 156"/>
              <a:gd name="T33" fmla="*/ 78 h 102"/>
              <a:gd name="T34" fmla="*/ 90 w 156"/>
              <a:gd name="T35" fmla="*/ 72 h 102"/>
              <a:gd name="T36" fmla="*/ 96 w 156"/>
              <a:gd name="T37" fmla="*/ 78 h 102"/>
              <a:gd name="T38" fmla="*/ 84 w 156"/>
              <a:gd name="T39" fmla="*/ 66 h 102"/>
              <a:gd name="T40" fmla="*/ 96 w 156"/>
              <a:gd name="T41" fmla="*/ 24 h 102"/>
              <a:gd name="T42" fmla="*/ 96 w 156"/>
              <a:gd name="T43" fmla="*/ 18 h 102"/>
              <a:gd name="T44" fmla="*/ 90 w 156"/>
              <a:gd name="T45" fmla="*/ 12 h 102"/>
              <a:gd name="T46" fmla="*/ 96 w 156"/>
              <a:gd name="T47" fmla="*/ 18 h 102"/>
              <a:gd name="T48" fmla="*/ 102 w 156"/>
              <a:gd name="T49" fmla="*/ 78 h 102"/>
              <a:gd name="T50" fmla="*/ 108 w 156"/>
              <a:gd name="T51" fmla="*/ 72 h 102"/>
              <a:gd name="T52" fmla="*/ 120 w 156"/>
              <a:gd name="T53" fmla="*/ 78 h 102"/>
              <a:gd name="T54" fmla="*/ 114 w 156"/>
              <a:gd name="T55" fmla="*/ 72 h 102"/>
              <a:gd name="T56" fmla="*/ 120 w 156"/>
              <a:gd name="T57" fmla="*/ 78 h 102"/>
              <a:gd name="T58" fmla="*/ 126 w 156"/>
              <a:gd name="T59" fmla="*/ 78 h 102"/>
              <a:gd name="T60" fmla="*/ 132 w 156"/>
              <a:gd name="T61" fmla="*/ 72 h 102"/>
              <a:gd name="T62" fmla="*/ 144 w 156"/>
              <a:gd name="T63" fmla="*/ 78 h 102"/>
              <a:gd name="T64" fmla="*/ 138 w 156"/>
              <a:gd name="T65" fmla="*/ 72 h 102"/>
              <a:gd name="T66" fmla="*/ 144 w 156"/>
              <a:gd name="T67" fmla="*/ 78 h 102"/>
              <a:gd name="T68" fmla="*/ 102 w 156"/>
              <a:gd name="T69" fmla="*/ 66 h 102"/>
              <a:gd name="T70" fmla="*/ 150 w 156"/>
              <a:gd name="T71" fmla="*/ 2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9" name="Rectangle 182"/>
          <p:cNvSpPr>
            <a:spLocks noChangeArrowheads="1"/>
          </p:cNvSpPr>
          <p:nvPr/>
        </p:nvSpPr>
        <p:spPr bwMode="auto">
          <a:xfrm>
            <a:off x="6189663" y="2820988"/>
            <a:ext cx="26987" cy="158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0" name="Rectangle 183"/>
          <p:cNvSpPr>
            <a:spLocks noChangeArrowheads="1"/>
          </p:cNvSpPr>
          <p:nvPr/>
        </p:nvSpPr>
        <p:spPr bwMode="auto">
          <a:xfrm>
            <a:off x="6162675" y="2767013"/>
            <a:ext cx="80963" cy="158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1" name="Rectangle 184"/>
          <p:cNvSpPr>
            <a:spLocks noChangeArrowheads="1"/>
          </p:cNvSpPr>
          <p:nvPr/>
        </p:nvSpPr>
        <p:spPr bwMode="auto">
          <a:xfrm>
            <a:off x="6162675" y="2795588"/>
            <a:ext cx="80963" cy="12700"/>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2" name="Freeform 185"/>
          <p:cNvSpPr>
            <a:spLocks/>
          </p:cNvSpPr>
          <p:nvPr/>
        </p:nvSpPr>
        <p:spPr bwMode="auto">
          <a:xfrm>
            <a:off x="6108700" y="2549525"/>
            <a:ext cx="188913" cy="204788"/>
          </a:xfrm>
          <a:custGeom>
            <a:avLst/>
            <a:gdLst>
              <a:gd name="T0" fmla="*/ 84 w 84"/>
              <a:gd name="T1" fmla="*/ 42 h 90"/>
              <a:gd name="T2" fmla="*/ 42 w 84"/>
              <a:gd name="T3" fmla="*/ 0 h 90"/>
              <a:gd name="T4" fmla="*/ 0 w 84"/>
              <a:gd name="T5" fmla="*/ 42 h 90"/>
              <a:gd name="T6" fmla="*/ 24 w 84"/>
              <a:gd name="T7" fmla="*/ 80 h 90"/>
              <a:gd name="T8" fmla="*/ 24 w 84"/>
              <a:gd name="T9" fmla="*/ 90 h 90"/>
              <a:gd name="T10" fmla="*/ 60 w 84"/>
              <a:gd name="T11" fmla="*/ 90 h 90"/>
              <a:gd name="T12" fmla="*/ 60 w 84"/>
              <a:gd name="T13" fmla="*/ 80 h 90"/>
              <a:gd name="T14" fmla="*/ 84 w 84"/>
              <a:gd name="T15" fmla="*/ 42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3" name="Freeform 186"/>
          <p:cNvSpPr>
            <a:spLocks/>
          </p:cNvSpPr>
          <p:nvPr/>
        </p:nvSpPr>
        <p:spPr bwMode="auto">
          <a:xfrm>
            <a:off x="6781800" y="2516188"/>
            <a:ext cx="188913" cy="354012"/>
          </a:xfrm>
          <a:custGeom>
            <a:avLst/>
            <a:gdLst>
              <a:gd name="T0" fmla="*/ 84 w 84"/>
              <a:gd name="T1" fmla="*/ 24 h 156"/>
              <a:gd name="T2" fmla="*/ 84 w 84"/>
              <a:gd name="T3" fmla="*/ 114 h 156"/>
              <a:gd name="T4" fmla="*/ 42 w 84"/>
              <a:gd name="T5" fmla="*/ 156 h 156"/>
              <a:gd name="T6" fmla="*/ 0 w 84"/>
              <a:gd name="T7" fmla="*/ 114 h 156"/>
              <a:gd name="T8" fmla="*/ 0 w 84"/>
              <a:gd name="T9" fmla="*/ 30 h 156"/>
              <a:gd name="T10" fmla="*/ 4 w 84"/>
              <a:gd name="T11" fmla="*/ 15 h 156"/>
              <a:gd name="T12" fmla="*/ 30 w 84"/>
              <a:gd name="T13" fmla="*/ 0 h 156"/>
              <a:gd name="T14" fmla="*/ 56 w 84"/>
              <a:gd name="T15" fmla="*/ 15 h 156"/>
              <a:gd name="T16" fmla="*/ 60 w 84"/>
              <a:gd name="T17" fmla="*/ 30 h 156"/>
              <a:gd name="T18" fmla="*/ 60 w 84"/>
              <a:gd name="T19" fmla="*/ 108 h 156"/>
              <a:gd name="T20" fmla="*/ 42 w 84"/>
              <a:gd name="T21" fmla="*/ 126 h 156"/>
              <a:gd name="T22" fmla="*/ 24 w 84"/>
              <a:gd name="T23" fmla="*/ 108 h 156"/>
              <a:gd name="T24" fmla="*/ 24 w 84"/>
              <a:gd name="T25" fmla="*/ 54 h 156"/>
              <a:gd name="T26" fmla="*/ 30 w 84"/>
              <a:gd name="T27" fmla="*/ 48 h 156"/>
              <a:gd name="T28" fmla="*/ 36 w 84"/>
              <a:gd name="T29" fmla="*/ 54 h 156"/>
              <a:gd name="T30" fmla="*/ 36 w 84"/>
              <a:gd name="T31" fmla="*/ 108 h 156"/>
              <a:gd name="T32" fmla="*/ 42 w 84"/>
              <a:gd name="T33" fmla="*/ 114 h 156"/>
              <a:gd name="T34" fmla="*/ 48 w 84"/>
              <a:gd name="T35" fmla="*/ 108 h 156"/>
              <a:gd name="T36" fmla="*/ 48 w 84"/>
              <a:gd name="T37" fmla="*/ 30 h 156"/>
              <a:gd name="T38" fmla="*/ 30 w 84"/>
              <a:gd name="T39" fmla="*/ 12 h 156"/>
              <a:gd name="T40" fmla="*/ 14 w 84"/>
              <a:gd name="T41" fmla="*/ 21 h 156"/>
              <a:gd name="T42" fmla="*/ 12 w 84"/>
              <a:gd name="T43" fmla="*/ 30 h 156"/>
              <a:gd name="T44" fmla="*/ 12 w 84"/>
              <a:gd name="T45" fmla="*/ 114 h 156"/>
              <a:gd name="T46" fmla="*/ 42 w 84"/>
              <a:gd name="T47" fmla="*/ 144 h 156"/>
              <a:gd name="T48" fmla="*/ 72 w 84"/>
              <a:gd name="T49" fmla="*/ 114 h 156"/>
              <a:gd name="T50" fmla="*/ 72 w 84"/>
              <a:gd name="T51" fmla="*/ 24 h 156"/>
              <a:gd name="T52" fmla="*/ 78 w 84"/>
              <a:gd name="T53" fmla="*/ 18 h 156"/>
              <a:gd name="T54" fmla="*/ 84 w 84"/>
              <a:gd name="T55"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4" name="Freeform 187"/>
          <p:cNvSpPr>
            <a:spLocks/>
          </p:cNvSpPr>
          <p:nvPr/>
        </p:nvSpPr>
        <p:spPr bwMode="auto">
          <a:xfrm>
            <a:off x="7326313" y="2579688"/>
            <a:ext cx="357187" cy="244475"/>
          </a:xfrm>
          <a:custGeom>
            <a:avLst/>
            <a:gdLst>
              <a:gd name="T0" fmla="*/ 120 w 156"/>
              <a:gd name="T1" fmla="*/ 0 h 108"/>
              <a:gd name="T2" fmla="*/ 101 w 156"/>
              <a:gd name="T3" fmla="*/ 0 h 108"/>
              <a:gd name="T4" fmla="*/ 78 w 156"/>
              <a:gd name="T5" fmla="*/ 18 h 108"/>
              <a:gd name="T6" fmla="*/ 55 w 156"/>
              <a:gd name="T7" fmla="*/ 0 h 108"/>
              <a:gd name="T8" fmla="*/ 36 w 156"/>
              <a:gd name="T9" fmla="*/ 0 h 108"/>
              <a:gd name="T10" fmla="*/ 36 w 156"/>
              <a:gd name="T11" fmla="*/ 0 h 108"/>
              <a:gd name="T12" fmla="*/ 36 w 156"/>
              <a:gd name="T13" fmla="*/ 0 h 108"/>
              <a:gd name="T14" fmla="*/ 36 w 156"/>
              <a:gd name="T15" fmla="*/ 0 h 108"/>
              <a:gd name="T16" fmla="*/ 0 w 156"/>
              <a:gd name="T17" fmla="*/ 18 h 108"/>
              <a:gd name="T18" fmla="*/ 12 w 156"/>
              <a:gd name="T19" fmla="*/ 48 h 108"/>
              <a:gd name="T20" fmla="*/ 36 w 156"/>
              <a:gd name="T21" fmla="*/ 36 h 108"/>
              <a:gd name="T22" fmla="*/ 36 w 156"/>
              <a:gd name="T23" fmla="*/ 108 h 108"/>
              <a:gd name="T24" fmla="*/ 120 w 156"/>
              <a:gd name="T25" fmla="*/ 108 h 108"/>
              <a:gd name="T26" fmla="*/ 120 w 156"/>
              <a:gd name="T27" fmla="*/ 36 h 108"/>
              <a:gd name="T28" fmla="*/ 144 w 156"/>
              <a:gd name="T29" fmla="*/ 48 h 108"/>
              <a:gd name="T30" fmla="*/ 156 w 156"/>
              <a:gd name="T31" fmla="*/ 18 h 108"/>
              <a:gd name="T32" fmla="*/ 120 w 156"/>
              <a:gd name="T3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2" name="Freeform 284"/>
          <p:cNvSpPr>
            <a:spLocks noEditPoints="1"/>
          </p:cNvSpPr>
          <p:nvPr/>
        </p:nvSpPr>
        <p:spPr bwMode="auto">
          <a:xfrm>
            <a:off x="8005763" y="4457700"/>
            <a:ext cx="328612" cy="219075"/>
          </a:xfrm>
          <a:custGeom>
            <a:avLst/>
            <a:gdLst>
              <a:gd name="T0" fmla="*/ 108 w 144"/>
              <a:gd name="T1" fmla="*/ 0 h 96"/>
              <a:gd name="T2" fmla="*/ 0 w 144"/>
              <a:gd name="T3" fmla="*/ 0 h 96"/>
              <a:gd name="T4" fmla="*/ 0 w 144"/>
              <a:gd name="T5" fmla="*/ 12 h 96"/>
              <a:gd name="T6" fmla="*/ 0 w 144"/>
              <a:gd name="T7" fmla="*/ 12 h 96"/>
              <a:gd name="T8" fmla="*/ 0 w 144"/>
              <a:gd name="T9" fmla="*/ 72 h 96"/>
              <a:gd name="T10" fmla="*/ 24 w 144"/>
              <a:gd name="T11" fmla="*/ 96 h 96"/>
              <a:gd name="T12" fmla="*/ 84 w 144"/>
              <a:gd name="T13" fmla="*/ 96 h 96"/>
              <a:gd name="T14" fmla="*/ 108 w 144"/>
              <a:gd name="T15" fmla="*/ 72 h 96"/>
              <a:gd name="T16" fmla="*/ 144 w 144"/>
              <a:gd name="T17" fmla="*/ 36 h 96"/>
              <a:gd name="T18" fmla="*/ 108 w 144"/>
              <a:gd name="T19" fmla="*/ 0 h 96"/>
              <a:gd name="T20" fmla="*/ 108 w 144"/>
              <a:gd name="T21" fmla="*/ 54 h 96"/>
              <a:gd name="T22" fmla="*/ 108 w 144"/>
              <a:gd name="T23" fmla="*/ 18 h 96"/>
              <a:gd name="T24" fmla="*/ 126 w 144"/>
              <a:gd name="T25" fmla="*/ 36 h 96"/>
              <a:gd name="T26" fmla="*/ 108 w 144"/>
              <a:gd name="T27" fmla="*/ 5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3" name="Freeform 285"/>
          <p:cNvSpPr>
            <a:spLocks/>
          </p:cNvSpPr>
          <p:nvPr/>
        </p:nvSpPr>
        <p:spPr bwMode="auto">
          <a:xfrm>
            <a:off x="8081963" y="4325938"/>
            <a:ext cx="107950" cy="111125"/>
          </a:xfrm>
          <a:custGeom>
            <a:avLst/>
            <a:gdLst>
              <a:gd name="T0" fmla="*/ 27 w 48"/>
              <a:gd name="T1" fmla="*/ 48 h 48"/>
              <a:gd name="T2" fmla="*/ 12 w 48"/>
              <a:gd name="T3" fmla="*/ 39 h 48"/>
              <a:gd name="T4" fmla="*/ 29 w 48"/>
              <a:gd name="T5" fmla="*/ 31 h 48"/>
              <a:gd name="T6" fmla="*/ 41 w 48"/>
              <a:gd name="T7" fmla="*/ 28 h 48"/>
              <a:gd name="T8" fmla="*/ 24 w 48"/>
              <a:gd name="T9" fmla="*/ 24 h 48"/>
              <a:gd name="T10" fmla="*/ 0 w 48"/>
              <a:gd name="T11" fmla="*/ 15 h 48"/>
              <a:gd name="T12" fmla="*/ 45 w 48"/>
              <a:gd name="T13" fmla="*/ 0 h 48"/>
              <a:gd name="T14" fmla="*/ 48 w 48"/>
              <a:gd name="T15" fmla="*/ 3 h 48"/>
              <a:gd name="T16" fmla="*/ 45 w 48"/>
              <a:gd name="T17" fmla="*/ 6 h 48"/>
              <a:gd name="T18" fmla="*/ 7 w 48"/>
              <a:gd name="T19" fmla="*/ 15 h 48"/>
              <a:gd name="T20" fmla="*/ 24 w 48"/>
              <a:gd name="T21" fmla="*/ 19 h 48"/>
              <a:gd name="T22" fmla="*/ 48 w 48"/>
              <a:gd name="T23" fmla="*/ 27 h 48"/>
              <a:gd name="T24" fmla="*/ 31 w 48"/>
              <a:gd name="T25" fmla="*/ 36 h 48"/>
              <a:gd name="T26" fmla="*/ 18 w 48"/>
              <a:gd name="T27" fmla="*/ 40 h 48"/>
              <a:gd name="T28" fmla="*/ 27 w 48"/>
              <a:gd name="T29" fmla="*/ 42 h 48"/>
              <a:gd name="T30" fmla="*/ 30 w 48"/>
              <a:gd name="T31" fmla="*/ 45 h 48"/>
              <a:gd name="T32" fmla="*/ 27 w 48"/>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8" name="Freeform 300"/>
          <p:cNvSpPr>
            <a:spLocks/>
          </p:cNvSpPr>
          <p:nvPr/>
        </p:nvSpPr>
        <p:spPr bwMode="auto">
          <a:xfrm>
            <a:off x="7339013" y="4633913"/>
            <a:ext cx="401637" cy="41275"/>
          </a:xfrm>
          <a:custGeom>
            <a:avLst/>
            <a:gdLst>
              <a:gd name="T0" fmla="*/ 176 w 176"/>
              <a:gd name="T1" fmla="*/ 18 h 18"/>
              <a:gd name="T2" fmla="*/ 165 w 176"/>
              <a:gd name="T3" fmla="*/ 16 h 18"/>
              <a:gd name="T4" fmla="*/ 154 w 176"/>
              <a:gd name="T5" fmla="*/ 14 h 18"/>
              <a:gd name="T6" fmla="*/ 143 w 176"/>
              <a:gd name="T7" fmla="*/ 16 h 18"/>
              <a:gd name="T8" fmla="*/ 132 w 176"/>
              <a:gd name="T9" fmla="*/ 18 h 18"/>
              <a:gd name="T10" fmla="*/ 121 w 176"/>
              <a:gd name="T11" fmla="*/ 16 h 18"/>
              <a:gd name="T12" fmla="*/ 110 w 176"/>
              <a:gd name="T13" fmla="*/ 14 h 18"/>
              <a:gd name="T14" fmla="*/ 99 w 176"/>
              <a:gd name="T15" fmla="*/ 16 h 18"/>
              <a:gd name="T16" fmla="*/ 88 w 176"/>
              <a:gd name="T17" fmla="*/ 18 h 18"/>
              <a:gd name="T18" fmla="*/ 77 w 176"/>
              <a:gd name="T19" fmla="*/ 16 h 18"/>
              <a:gd name="T20" fmla="*/ 66 w 176"/>
              <a:gd name="T21" fmla="*/ 14 h 18"/>
              <a:gd name="T22" fmla="*/ 55 w 176"/>
              <a:gd name="T23" fmla="*/ 16 h 18"/>
              <a:gd name="T24" fmla="*/ 44 w 176"/>
              <a:gd name="T25" fmla="*/ 18 h 18"/>
              <a:gd name="T26" fmla="*/ 33 w 176"/>
              <a:gd name="T27" fmla="*/ 16 h 18"/>
              <a:gd name="T28" fmla="*/ 22 w 176"/>
              <a:gd name="T29" fmla="*/ 14 h 18"/>
              <a:gd name="T30" fmla="*/ 11 w 176"/>
              <a:gd name="T31" fmla="*/ 16 h 18"/>
              <a:gd name="T32" fmla="*/ 0 w 176"/>
              <a:gd name="T33" fmla="*/ 18 h 18"/>
              <a:gd name="T34" fmla="*/ 0 w 176"/>
              <a:gd name="T35" fmla="*/ 4 h 18"/>
              <a:gd name="T36" fmla="*/ 11 w 176"/>
              <a:gd name="T37" fmla="*/ 2 h 18"/>
              <a:gd name="T38" fmla="*/ 22 w 176"/>
              <a:gd name="T39" fmla="*/ 0 h 18"/>
              <a:gd name="T40" fmla="*/ 33 w 176"/>
              <a:gd name="T41" fmla="*/ 2 h 18"/>
              <a:gd name="T42" fmla="*/ 44 w 176"/>
              <a:gd name="T43" fmla="*/ 4 h 18"/>
              <a:gd name="T44" fmla="*/ 55 w 176"/>
              <a:gd name="T45" fmla="*/ 2 h 18"/>
              <a:gd name="T46" fmla="*/ 66 w 176"/>
              <a:gd name="T47" fmla="*/ 0 h 18"/>
              <a:gd name="T48" fmla="*/ 77 w 176"/>
              <a:gd name="T49" fmla="*/ 2 h 18"/>
              <a:gd name="T50" fmla="*/ 88 w 176"/>
              <a:gd name="T51" fmla="*/ 4 h 18"/>
              <a:gd name="T52" fmla="*/ 99 w 176"/>
              <a:gd name="T53" fmla="*/ 2 h 18"/>
              <a:gd name="T54" fmla="*/ 110 w 176"/>
              <a:gd name="T55" fmla="*/ 0 h 18"/>
              <a:gd name="T56" fmla="*/ 121 w 176"/>
              <a:gd name="T57" fmla="*/ 2 h 18"/>
              <a:gd name="T58" fmla="*/ 132 w 176"/>
              <a:gd name="T59" fmla="*/ 4 h 18"/>
              <a:gd name="T60" fmla="*/ 143 w 176"/>
              <a:gd name="T61" fmla="*/ 2 h 18"/>
              <a:gd name="T62" fmla="*/ 154 w 176"/>
              <a:gd name="T63" fmla="*/ 0 h 18"/>
              <a:gd name="T64" fmla="*/ 165 w 176"/>
              <a:gd name="T65" fmla="*/ 2 h 18"/>
              <a:gd name="T66" fmla="*/ 176 w 176"/>
              <a:gd name="T67" fmla="*/ 4 h 18"/>
              <a:gd name="T68" fmla="*/ 176 w 176"/>
              <a:gd name="T6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9" name="Freeform 301"/>
          <p:cNvSpPr>
            <a:spLocks/>
          </p:cNvSpPr>
          <p:nvPr/>
        </p:nvSpPr>
        <p:spPr bwMode="auto">
          <a:xfrm>
            <a:off x="7632700" y="4483100"/>
            <a:ext cx="95250" cy="93663"/>
          </a:xfrm>
          <a:custGeom>
            <a:avLst/>
            <a:gdLst>
              <a:gd name="T0" fmla="*/ 21 w 42"/>
              <a:gd name="T1" fmla="*/ 42 h 42"/>
              <a:gd name="T2" fmla="*/ 42 w 42"/>
              <a:gd name="T3" fmla="*/ 21 h 42"/>
              <a:gd name="T4" fmla="*/ 21 w 42"/>
              <a:gd name="T5" fmla="*/ 0 h 42"/>
              <a:gd name="T6" fmla="*/ 0 w 42"/>
              <a:gd name="T7" fmla="*/ 21 h 42"/>
              <a:gd name="T8" fmla="*/ 21 w 42"/>
              <a:gd name="T9" fmla="*/ 42 h 42"/>
            </a:gdLst>
            <a:ahLst/>
            <a:cxnLst>
              <a:cxn ang="0">
                <a:pos x="T0" y="T1"/>
              </a:cxn>
              <a:cxn ang="0">
                <a:pos x="T2" y="T3"/>
              </a:cxn>
              <a:cxn ang="0">
                <a:pos x="T4" y="T5"/>
              </a:cxn>
              <a:cxn ang="0">
                <a:pos x="T6" y="T7"/>
              </a:cxn>
              <a:cxn ang="0">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0" name="Freeform 302"/>
          <p:cNvSpPr>
            <a:spLocks/>
          </p:cNvSpPr>
          <p:nvPr/>
        </p:nvSpPr>
        <p:spPr bwMode="auto">
          <a:xfrm>
            <a:off x="7399338" y="4397375"/>
            <a:ext cx="295275" cy="223838"/>
          </a:xfrm>
          <a:custGeom>
            <a:avLst/>
            <a:gdLst>
              <a:gd name="T0" fmla="*/ 0 w 130"/>
              <a:gd name="T1" fmla="*/ 98 h 98"/>
              <a:gd name="T2" fmla="*/ 117 w 130"/>
              <a:gd name="T3" fmla="*/ 98 h 98"/>
              <a:gd name="T4" fmla="*/ 79 w 130"/>
              <a:gd name="T5" fmla="*/ 31 h 98"/>
              <a:gd name="T6" fmla="*/ 120 w 130"/>
              <a:gd name="T7" fmla="*/ 23 h 98"/>
              <a:gd name="T8" fmla="*/ 130 w 130"/>
              <a:gd name="T9" fmla="*/ 12 h 98"/>
              <a:gd name="T10" fmla="*/ 118 w 130"/>
              <a:gd name="T11" fmla="*/ 0 h 98"/>
              <a:gd name="T12" fmla="*/ 117 w 130"/>
              <a:gd name="T13" fmla="*/ 0 h 98"/>
              <a:gd name="T14" fmla="*/ 54 w 130"/>
              <a:gd name="T15" fmla="*/ 11 h 98"/>
              <a:gd name="T16" fmla="*/ 47 w 130"/>
              <a:gd name="T17" fmla="*/ 27 h 98"/>
              <a:gd name="T18" fmla="*/ 48 w 130"/>
              <a:gd name="T19" fmla="*/ 28 h 98"/>
              <a:gd name="T20" fmla="*/ 64 w 130"/>
              <a:gd name="T21" fmla="*/ 57 h 98"/>
              <a:gd name="T22" fmla="*/ 0 w 130"/>
              <a:gd name="T2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1" name="Freeform 383"/>
          <p:cNvSpPr>
            <a:spLocks/>
          </p:cNvSpPr>
          <p:nvPr/>
        </p:nvSpPr>
        <p:spPr bwMode="auto">
          <a:xfrm>
            <a:off x="4110038" y="4341813"/>
            <a:ext cx="374650" cy="354012"/>
          </a:xfrm>
          <a:custGeom>
            <a:avLst/>
            <a:gdLst>
              <a:gd name="T0" fmla="*/ 164 w 165"/>
              <a:gd name="T1" fmla="*/ 131 h 156"/>
              <a:gd name="T2" fmla="*/ 145 w 165"/>
              <a:gd name="T3" fmla="*/ 119 h 156"/>
              <a:gd name="T4" fmla="*/ 119 w 165"/>
              <a:gd name="T5" fmla="*/ 108 h 156"/>
              <a:gd name="T6" fmla="*/ 112 w 165"/>
              <a:gd name="T7" fmla="*/ 106 h 156"/>
              <a:gd name="T8" fmla="*/ 105 w 165"/>
              <a:gd name="T9" fmla="*/ 94 h 156"/>
              <a:gd name="T10" fmla="*/ 101 w 165"/>
              <a:gd name="T11" fmla="*/ 94 h 156"/>
              <a:gd name="T12" fmla="*/ 105 w 165"/>
              <a:gd name="T13" fmla="*/ 85 h 156"/>
              <a:gd name="T14" fmla="*/ 107 w 165"/>
              <a:gd name="T15" fmla="*/ 74 h 156"/>
              <a:gd name="T16" fmla="*/ 112 w 165"/>
              <a:gd name="T17" fmla="*/ 70 h 156"/>
              <a:gd name="T18" fmla="*/ 114 w 165"/>
              <a:gd name="T19" fmla="*/ 63 h 156"/>
              <a:gd name="T20" fmla="*/ 114 w 165"/>
              <a:gd name="T21" fmla="*/ 51 h 156"/>
              <a:gd name="T22" fmla="*/ 112 w 165"/>
              <a:gd name="T23" fmla="*/ 46 h 156"/>
              <a:gd name="T24" fmla="*/ 113 w 165"/>
              <a:gd name="T25" fmla="*/ 30 h 156"/>
              <a:gd name="T26" fmla="*/ 111 w 165"/>
              <a:gd name="T27" fmla="*/ 19 h 156"/>
              <a:gd name="T28" fmla="*/ 107 w 165"/>
              <a:gd name="T29" fmla="*/ 12 h 156"/>
              <a:gd name="T30" fmla="*/ 102 w 165"/>
              <a:gd name="T31" fmla="*/ 11 h 156"/>
              <a:gd name="T32" fmla="*/ 99 w 165"/>
              <a:gd name="T33" fmla="*/ 8 h 156"/>
              <a:gd name="T34" fmla="*/ 64 w 165"/>
              <a:gd name="T35" fmla="*/ 9 h 156"/>
              <a:gd name="T36" fmla="*/ 51 w 165"/>
              <a:gd name="T37" fmla="*/ 46 h 156"/>
              <a:gd name="T38" fmla="*/ 49 w 165"/>
              <a:gd name="T39" fmla="*/ 53 h 156"/>
              <a:gd name="T40" fmla="*/ 54 w 165"/>
              <a:gd name="T41" fmla="*/ 72 h 156"/>
              <a:gd name="T42" fmla="*/ 58 w 165"/>
              <a:gd name="T43" fmla="*/ 73 h 156"/>
              <a:gd name="T44" fmla="*/ 59 w 165"/>
              <a:gd name="T45" fmla="*/ 86 h 156"/>
              <a:gd name="T46" fmla="*/ 63 w 165"/>
              <a:gd name="T47" fmla="*/ 94 h 156"/>
              <a:gd name="T48" fmla="*/ 60 w 165"/>
              <a:gd name="T49" fmla="*/ 94 h 156"/>
              <a:gd name="T50" fmla="*/ 53 w 165"/>
              <a:gd name="T51" fmla="*/ 106 h 156"/>
              <a:gd name="T52" fmla="*/ 46 w 165"/>
              <a:gd name="T53" fmla="*/ 108 h 156"/>
              <a:gd name="T54" fmla="*/ 20 w 165"/>
              <a:gd name="T55" fmla="*/ 119 h 156"/>
              <a:gd name="T56" fmla="*/ 1 w 165"/>
              <a:gd name="T57" fmla="*/ 131 h 156"/>
              <a:gd name="T58" fmla="*/ 0 w 165"/>
              <a:gd name="T59" fmla="*/ 156 h 156"/>
              <a:gd name="T60" fmla="*/ 72 w 165"/>
              <a:gd name="T61" fmla="*/ 156 h 156"/>
              <a:gd name="T62" fmla="*/ 78 w 165"/>
              <a:gd name="T63" fmla="*/ 120 h 156"/>
              <a:gd name="T64" fmla="*/ 73 w 165"/>
              <a:gd name="T65" fmla="*/ 111 h 156"/>
              <a:gd name="T66" fmla="*/ 83 w 165"/>
              <a:gd name="T67" fmla="*/ 106 h 156"/>
              <a:gd name="T68" fmla="*/ 92 w 165"/>
              <a:gd name="T69" fmla="*/ 111 h 156"/>
              <a:gd name="T70" fmla="*/ 87 w 165"/>
              <a:gd name="T71" fmla="*/ 120 h 156"/>
              <a:gd name="T72" fmla="*/ 96 w 165"/>
              <a:gd name="T73" fmla="*/ 156 h 156"/>
              <a:gd name="T74" fmla="*/ 164 w 165"/>
              <a:gd name="T75" fmla="*/ 156 h 156"/>
              <a:gd name="T76" fmla="*/ 164 w 165"/>
              <a:gd name="T77" fmla="*/ 1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384"/>
          <p:cNvSpPr>
            <a:spLocks noEditPoints="1"/>
          </p:cNvSpPr>
          <p:nvPr/>
        </p:nvSpPr>
        <p:spPr bwMode="auto">
          <a:xfrm>
            <a:off x="3505200" y="4292600"/>
            <a:ext cx="368300" cy="431800"/>
          </a:xfrm>
          <a:custGeom>
            <a:avLst/>
            <a:gdLst>
              <a:gd name="T0" fmla="*/ 30 w 162"/>
              <a:gd name="T1" fmla="*/ 23 h 190"/>
              <a:gd name="T2" fmla="*/ 30 w 162"/>
              <a:gd name="T3" fmla="*/ 47 h 190"/>
              <a:gd name="T4" fmla="*/ 0 w 162"/>
              <a:gd name="T5" fmla="*/ 47 h 190"/>
              <a:gd name="T6" fmla="*/ 0 w 162"/>
              <a:gd name="T7" fmla="*/ 135 h 190"/>
              <a:gd name="T8" fmla="*/ 30 w 162"/>
              <a:gd name="T9" fmla="*/ 135 h 190"/>
              <a:gd name="T10" fmla="*/ 83 w 162"/>
              <a:gd name="T11" fmla="*/ 190 h 190"/>
              <a:gd name="T12" fmla="*/ 135 w 162"/>
              <a:gd name="T13" fmla="*/ 135 h 190"/>
              <a:gd name="T14" fmla="*/ 162 w 162"/>
              <a:gd name="T15" fmla="*/ 135 h 190"/>
              <a:gd name="T16" fmla="*/ 162 w 162"/>
              <a:gd name="T17" fmla="*/ 47 h 190"/>
              <a:gd name="T18" fmla="*/ 115 w 162"/>
              <a:gd name="T19" fmla="*/ 47 h 190"/>
              <a:gd name="T20" fmla="*/ 115 w 162"/>
              <a:gd name="T21" fmla="*/ 16 h 190"/>
              <a:gd name="T22" fmla="*/ 98 w 162"/>
              <a:gd name="T23" fmla="*/ 16 h 190"/>
              <a:gd name="T24" fmla="*/ 98 w 162"/>
              <a:gd name="T25" fmla="*/ 47 h 190"/>
              <a:gd name="T26" fmla="*/ 92 w 162"/>
              <a:gd name="T27" fmla="*/ 47 h 190"/>
              <a:gd name="T28" fmla="*/ 92 w 162"/>
              <a:gd name="T29" fmla="*/ 9 h 190"/>
              <a:gd name="T30" fmla="*/ 75 w 162"/>
              <a:gd name="T31" fmla="*/ 9 h 190"/>
              <a:gd name="T32" fmla="*/ 75 w 162"/>
              <a:gd name="T33" fmla="*/ 47 h 190"/>
              <a:gd name="T34" fmla="*/ 69 w 162"/>
              <a:gd name="T35" fmla="*/ 47 h 190"/>
              <a:gd name="T36" fmla="*/ 69 w 162"/>
              <a:gd name="T37" fmla="*/ 16 h 190"/>
              <a:gd name="T38" fmla="*/ 52 w 162"/>
              <a:gd name="T39" fmla="*/ 16 h 190"/>
              <a:gd name="T40" fmla="*/ 52 w 162"/>
              <a:gd name="T41" fmla="*/ 47 h 190"/>
              <a:gd name="T42" fmla="*/ 46 w 162"/>
              <a:gd name="T43" fmla="*/ 47 h 190"/>
              <a:gd name="T44" fmla="*/ 46 w 162"/>
              <a:gd name="T45" fmla="*/ 23 h 190"/>
              <a:gd name="T46" fmla="*/ 30 w 162"/>
              <a:gd name="T47" fmla="*/ 23 h 190"/>
              <a:gd name="T48" fmla="*/ 118 w 162"/>
              <a:gd name="T49" fmla="*/ 90 h 190"/>
              <a:gd name="T50" fmla="*/ 135 w 162"/>
              <a:gd name="T51" fmla="*/ 90 h 190"/>
              <a:gd name="T52" fmla="*/ 135 w 162"/>
              <a:gd name="T53" fmla="*/ 130 h 190"/>
              <a:gd name="T54" fmla="*/ 157 w 162"/>
              <a:gd name="T55" fmla="*/ 130 h 190"/>
              <a:gd name="T56" fmla="*/ 157 w 162"/>
              <a:gd name="T57" fmla="*/ 52 h 190"/>
              <a:gd name="T58" fmla="*/ 5 w 162"/>
              <a:gd name="T59" fmla="*/ 52 h 190"/>
              <a:gd name="T60" fmla="*/ 5 w 162"/>
              <a:gd name="T61" fmla="*/ 130 h 190"/>
              <a:gd name="T62" fmla="*/ 118 w 162"/>
              <a:gd name="T63" fmla="*/ 130 h 190"/>
              <a:gd name="T64" fmla="*/ 118 w 162"/>
              <a:gd name="T65" fmla="*/ 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385"/>
          <p:cNvSpPr>
            <a:spLocks noEditPoints="1"/>
          </p:cNvSpPr>
          <p:nvPr/>
        </p:nvSpPr>
        <p:spPr bwMode="auto">
          <a:xfrm>
            <a:off x="3597275" y="4421188"/>
            <a:ext cx="157163" cy="157162"/>
          </a:xfrm>
          <a:custGeom>
            <a:avLst/>
            <a:gdLst>
              <a:gd name="T0" fmla="*/ 0 w 69"/>
              <a:gd name="T1" fmla="*/ 29 h 69"/>
              <a:gd name="T2" fmla="*/ 0 w 69"/>
              <a:gd name="T3" fmla="*/ 41 h 69"/>
              <a:gd name="T4" fmla="*/ 16 w 69"/>
              <a:gd name="T5" fmla="*/ 41 h 69"/>
              <a:gd name="T6" fmla="*/ 12 w 69"/>
              <a:gd name="T7" fmla="*/ 44 h 69"/>
              <a:gd name="T8" fmla="*/ 12 w 69"/>
              <a:gd name="T9" fmla="*/ 53 h 69"/>
              <a:gd name="T10" fmla="*/ 47 w 69"/>
              <a:gd name="T11" fmla="*/ 53 h 69"/>
              <a:gd name="T12" fmla="*/ 21 w 69"/>
              <a:gd name="T13" fmla="*/ 58 h 69"/>
              <a:gd name="T14" fmla="*/ 25 w 69"/>
              <a:gd name="T15" fmla="*/ 68 h 69"/>
              <a:gd name="T16" fmla="*/ 57 w 69"/>
              <a:gd name="T17" fmla="*/ 64 h 69"/>
              <a:gd name="T18" fmla="*/ 62 w 69"/>
              <a:gd name="T19" fmla="*/ 43 h 69"/>
              <a:gd name="T20" fmla="*/ 31 w 69"/>
              <a:gd name="T21" fmla="*/ 43 h 69"/>
              <a:gd name="T22" fmla="*/ 33 w 69"/>
              <a:gd name="T23" fmla="*/ 41 h 69"/>
              <a:gd name="T24" fmla="*/ 69 w 69"/>
              <a:gd name="T25" fmla="*/ 41 h 69"/>
              <a:gd name="T26" fmla="*/ 69 w 69"/>
              <a:gd name="T27" fmla="*/ 29 h 69"/>
              <a:gd name="T28" fmla="*/ 0 w 69"/>
              <a:gd name="T29" fmla="*/ 29 h 69"/>
              <a:gd name="T30" fmla="*/ 6 w 69"/>
              <a:gd name="T31" fmla="*/ 0 h 69"/>
              <a:gd name="T32" fmla="*/ 6 w 69"/>
              <a:gd name="T33" fmla="*/ 27 h 69"/>
              <a:gd name="T34" fmla="*/ 62 w 69"/>
              <a:gd name="T35" fmla="*/ 27 h 69"/>
              <a:gd name="T36" fmla="*/ 62 w 69"/>
              <a:gd name="T37" fmla="*/ 0 h 69"/>
              <a:gd name="T38" fmla="*/ 6 w 69"/>
              <a:gd name="T39" fmla="*/ 0 h 69"/>
              <a:gd name="T40" fmla="*/ 48 w 69"/>
              <a:gd name="T41" fmla="*/ 16 h 69"/>
              <a:gd name="T42" fmla="*/ 20 w 69"/>
              <a:gd name="T43" fmla="*/ 16 h 69"/>
              <a:gd name="T44" fmla="*/ 20 w 69"/>
              <a:gd name="T45" fmla="*/ 12 h 69"/>
              <a:gd name="T46" fmla="*/ 48 w 69"/>
              <a:gd name="T47" fmla="*/ 12 h 69"/>
              <a:gd name="T48" fmla="*/ 48 w 69"/>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386"/>
          <p:cNvSpPr>
            <a:spLocks noEditPoints="1"/>
          </p:cNvSpPr>
          <p:nvPr/>
        </p:nvSpPr>
        <p:spPr bwMode="auto">
          <a:xfrm>
            <a:off x="2824163" y="4314825"/>
            <a:ext cx="439737" cy="392113"/>
          </a:xfrm>
          <a:custGeom>
            <a:avLst/>
            <a:gdLst>
              <a:gd name="T0" fmla="*/ 166 w 193"/>
              <a:gd name="T1" fmla="*/ 98 h 172"/>
              <a:gd name="T2" fmla="*/ 184 w 193"/>
              <a:gd name="T3" fmla="*/ 98 h 172"/>
              <a:gd name="T4" fmla="*/ 193 w 193"/>
              <a:gd name="T5" fmla="*/ 103 h 172"/>
              <a:gd name="T6" fmla="*/ 191 w 193"/>
              <a:gd name="T7" fmla="*/ 111 h 172"/>
              <a:gd name="T8" fmla="*/ 179 w 193"/>
              <a:gd name="T9" fmla="*/ 109 h 172"/>
              <a:gd name="T10" fmla="*/ 166 w 193"/>
              <a:gd name="T11" fmla="*/ 106 h 172"/>
              <a:gd name="T12" fmla="*/ 166 w 193"/>
              <a:gd name="T13" fmla="*/ 152 h 172"/>
              <a:gd name="T14" fmla="*/ 146 w 193"/>
              <a:gd name="T15" fmla="*/ 172 h 172"/>
              <a:gd name="T16" fmla="*/ 47 w 193"/>
              <a:gd name="T17" fmla="*/ 172 h 172"/>
              <a:gd name="T18" fmla="*/ 27 w 193"/>
              <a:gd name="T19" fmla="*/ 152 h 172"/>
              <a:gd name="T20" fmla="*/ 27 w 193"/>
              <a:gd name="T21" fmla="*/ 106 h 172"/>
              <a:gd name="T22" fmla="*/ 15 w 193"/>
              <a:gd name="T23" fmla="*/ 109 h 172"/>
              <a:gd name="T24" fmla="*/ 2 w 193"/>
              <a:gd name="T25" fmla="*/ 111 h 172"/>
              <a:gd name="T26" fmla="*/ 1 w 193"/>
              <a:gd name="T27" fmla="*/ 103 h 172"/>
              <a:gd name="T28" fmla="*/ 9 w 193"/>
              <a:gd name="T29" fmla="*/ 98 h 172"/>
              <a:gd name="T30" fmla="*/ 27 w 193"/>
              <a:gd name="T31" fmla="*/ 98 h 172"/>
              <a:gd name="T32" fmla="*/ 31 w 193"/>
              <a:gd name="T33" fmla="*/ 98 h 172"/>
              <a:gd name="T34" fmla="*/ 162 w 193"/>
              <a:gd name="T35" fmla="*/ 98 h 172"/>
              <a:gd name="T36" fmla="*/ 166 w 193"/>
              <a:gd name="T37" fmla="*/ 98 h 172"/>
              <a:gd name="T38" fmla="*/ 119 w 193"/>
              <a:gd name="T39" fmla="*/ 36 h 172"/>
              <a:gd name="T40" fmla="*/ 122 w 193"/>
              <a:gd name="T41" fmla="*/ 24 h 172"/>
              <a:gd name="T42" fmla="*/ 122 w 193"/>
              <a:gd name="T43" fmla="*/ 0 h 172"/>
              <a:gd name="T44" fmla="*/ 132 w 193"/>
              <a:gd name="T45" fmla="*/ 7 h 172"/>
              <a:gd name="T46" fmla="*/ 133 w 193"/>
              <a:gd name="T47" fmla="*/ 18 h 172"/>
              <a:gd name="T48" fmla="*/ 126 w 193"/>
              <a:gd name="T49" fmla="*/ 46 h 172"/>
              <a:gd name="T50" fmla="*/ 119 w 193"/>
              <a:gd name="T51" fmla="*/ 36 h 172"/>
              <a:gd name="T52" fmla="*/ 86 w 193"/>
              <a:gd name="T53" fmla="*/ 36 h 172"/>
              <a:gd name="T54" fmla="*/ 89 w 193"/>
              <a:gd name="T55" fmla="*/ 24 h 172"/>
              <a:gd name="T56" fmla="*/ 88 w 193"/>
              <a:gd name="T57" fmla="*/ 0 h 172"/>
              <a:gd name="T58" fmla="*/ 99 w 193"/>
              <a:gd name="T59" fmla="*/ 7 h 172"/>
              <a:gd name="T60" fmla="*/ 100 w 193"/>
              <a:gd name="T61" fmla="*/ 18 h 172"/>
              <a:gd name="T62" fmla="*/ 93 w 193"/>
              <a:gd name="T63" fmla="*/ 46 h 172"/>
              <a:gd name="T64" fmla="*/ 86 w 193"/>
              <a:gd name="T65" fmla="*/ 36 h 172"/>
              <a:gd name="T66" fmla="*/ 51 w 193"/>
              <a:gd name="T67" fmla="*/ 36 h 172"/>
              <a:gd name="T68" fmla="*/ 53 w 193"/>
              <a:gd name="T69" fmla="*/ 24 h 172"/>
              <a:gd name="T70" fmla="*/ 53 w 193"/>
              <a:gd name="T71" fmla="*/ 0 h 172"/>
              <a:gd name="T72" fmla="*/ 64 w 193"/>
              <a:gd name="T73" fmla="*/ 7 h 172"/>
              <a:gd name="T74" fmla="*/ 65 w 193"/>
              <a:gd name="T75" fmla="*/ 18 h 172"/>
              <a:gd name="T76" fmla="*/ 58 w 193"/>
              <a:gd name="T77" fmla="*/ 46 h 172"/>
              <a:gd name="T78" fmla="*/ 51 w 193"/>
              <a:gd name="T79" fmla="*/ 36 h 172"/>
              <a:gd name="T80" fmla="*/ 37 w 193"/>
              <a:gd name="T81" fmla="*/ 111 h 172"/>
              <a:gd name="T82" fmla="*/ 37 w 193"/>
              <a:gd name="T83" fmla="*/ 144 h 172"/>
              <a:gd name="T84" fmla="*/ 41 w 193"/>
              <a:gd name="T85" fmla="*/ 149 h 172"/>
              <a:gd name="T86" fmla="*/ 46 w 193"/>
              <a:gd name="T87" fmla="*/ 144 h 172"/>
              <a:gd name="T88" fmla="*/ 46 w 193"/>
              <a:gd name="T89" fmla="*/ 111 h 172"/>
              <a:gd name="T90" fmla="*/ 41 w 193"/>
              <a:gd name="T91" fmla="*/ 107 h 172"/>
              <a:gd name="T92" fmla="*/ 37 w 193"/>
              <a:gd name="T93" fmla="*/ 111 h 172"/>
              <a:gd name="T94" fmla="*/ 47 w 193"/>
              <a:gd name="T95" fmla="*/ 71 h 172"/>
              <a:gd name="T96" fmla="*/ 89 w 193"/>
              <a:gd name="T97" fmla="*/ 71 h 172"/>
              <a:gd name="T98" fmla="*/ 86 w 193"/>
              <a:gd name="T99" fmla="*/ 60 h 172"/>
              <a:gd name="T100" fmla="*/ 92 w 193"/>
              <a:gd name="T101" fmla="*/ 55 h 172"/>
              <a:gd name="T102" fmla="*/ 100 w 193"/>
              <a:gd name="T103" fmla="*/ 55 h 172"/>
              <a:gd name="T104" fmla="*/ 105 w 193"/>
              <a:gd name="T105" fmla="*/ 60 h 172"/>
              <a:gd name="T106" fmla="*/ 103 w 193"/>
              <a:gd name="T107" fmla="*/ 71 h 172"/>
              <a:gd name="T108" fmla="*/ 146 w 193"/>
              <a:gd name="T109" fmla="*/ 71 h 172"/>
              <a:gd name="T110" fmla="*/ 166 w 193"/>
              <a:gd name="T111" fmla="*/ 89 h 172"/>
              <a:gd name="T112" fmla="*/ 27 w 193"/>
              <a:gd name="T113" fmla="*/ 89 h 172"/>
              <a:gd name="T114" fmla="*/ 47 w 193"/>
              <a:gd name="T115" fmla="*/ 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387"/>
          <p:cNvSpPr>
            <a:spLocks/>
          </p:cNvSpPr>
          <p:nvPr/>
        </p:nvSpPr>
        <p:spPr bwMode="auto">
          <a:xfrm>
            <a:off x="2197100" y="4322763"/>
            <a:ext cx="382588" cy="187325"/>
          </a:xfrm>
          <a:custGeom>
            <a:avLst/>
            <a:gdLst>
              <a:gd name="T0" fmla="*/ 14 w 168"/>
              <a:gd name="T1" fmla="*/ 27 h 82"/>
              <a:gd name="T2" fmla="*/ 27 w 168"/>
              <a:gd name="T3" fmla="*/ 14 h 82"/>
              <a:gd name="T4" fmla="*/ 141 w 168"/>
              <a:gd name="T5" fmla="*/ 14 h 82"/>
              <a:gd name="T6" fmla="*/ 155 w 168"/>
              <a:gd name="T7" fmla="*/ 27 h 82"/>
              <a:gd name="T8" fmla="*/ 155 w 168"/>
              <a:gd name="T9" fmla="*/ 82 h 82"/>
              <a:gd name="T10" fmla="*/ 168 w 168"/>
              <a:gd name="T11" fmla="*/ 82 h 82"/>
              <a:gd name="T12" fmla="*/ 168 w 168"/>
              <a:gd name="T13" fmla="*/ 27 h 82"/>
              <a:gd name="T14" fmla="*/ 141 w 168"/>
              <a:gd name="T15" fmla="*/ 0 h 82"/>
              <a:gd name="T16" fmla="*/ 27 w 168"/>
              <a:gd name="T17" fmla="*/ 0 h 82"/>
              <a:gd name="T18" fmla="*/ 0 w 168"/>
              <a:gd name="T19" fmla="*/ 27 h 82"/>
              <a:gd name="T20" fmla="*/ 0 w 168"/>
              <a:gd name="T21" fmla="*/ 82 h 82"/>
              <a:gd name="T22" fmla="*/ 14 w 168"/>
              <a:gd name="T23" fmla="*/ 82 h 82"/>
              <a:gd name="T24" fmla="*/ 14 w 168"/>
              <a:gd name="T25"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388"/>
          <p:cNvSpPr>
            <a:spLocks/>
          </p:cNvSpPr>
          <p:nvPr/>
        </p:nvSpPr>
        <p:spPr bwMode="auto">
          <a:xfrm>
            <a:off x="2197100" y="4518025"/>
            <a:ext cx="382588" cy="188913"/>
          </a:xfrm>
          <a:custGeom>
            <a:avLst/>
            <a:gdLst>
              <a:gd name="T0" fmla="*/ 155 w 168"/>
              <a:gd name="T1" fmla="*/ 55 h 82"/>
              <a:gd name="T2" fmla="*/ 141 w 168"/>
              <a:gd name="T3" fmla="*/ 68 h 82"/>
              <a:gd name="T4" fmla="*/ 27 w 168"/>
              <a:gd name="T5" fmla="*/ 68 h 82"/>
              <a:gd name="T6" fmla="*/ 14 w 168"/>
              <a:gd name="T7" fmla="*/ 55 h 82"/>
              <a:gd name="T8" fmla="*/ 14 w 168"/>
              <a:gd name="T9" fmla="*/ 0 h 82"/>
              <a:gd name="T10" fmla="*/ 0 w 168"/>
              <a:gd name="T11" fmla="*/ 0 h 82"/>
              <a:gd name="T12" fmla="*/ 0 w 168"/>
              <a:gd name="T13" fmla="*/ 55 h 82"/>
              <a:gd name="T14" fmla="*/ 27 w 168"/>
              <a:gd name="T15" fmla="*/ 82 h 82"/>
              <a:gd name="T16" fmla="*/ 141 w 168"/>
              <a:gd name="T17" fmla="*/ 82 h 82"/>
              <a:gd name="T18" fmla="*/ 168 w 168"/>
              <a:gd name="T19" fmla="*/ 55 h 82"/>
              <a:gd name="T20" fmla="*/ 168 w 168"/>
              <a:gd name="T21" fmla="*/ 0 h 82"/>
              <a:gd name="T22" fmla="*/ 155 w 168"/>
              <a:gd name="T23" fmla="*/ 0 h 82"/>
              <a:gd name="T24" fmla="*/ 155 w 168"/>
              <a:gd name="T25" fmla="*/ 5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389"/>
          <p:cNvSpPr>
            <a:spLocks/>
          </p:cNvSpPr>
          <p:nvPr/>
        </p:nvSpPr>
        <p:spPr bwMode="auto">
          <a:xfrm>
            <a:off x="2303463" y="4371975"/>
            <a:ext cx="168275" cy="77788"/>
          </a:xfrm>
          <a:custGeom>
            <a:avLst/>
            <a:gdLst>
              <a:gd name="T0" fmla="*/ 33 w 74"/>
              <a:gd name="T1" fmla="*/ 8 h 34"/>
              <a:gd name="T2" fmla="*/ 18 w 74"/>
              <a:gd name="T3" fmla="*/ 0 h 34"/>
              <a:gd name="T4" fmla="*/ 0 w 74"/>
              <a:gd name="T5" fmla="*/ 15 h 34"/>
              <a:gd name="T6" fmla="*/ 5 w 74"/>
              <a:gd name="T7" fmla="*/ 15 h 34"/>
              <a:gd name="T8" fmla="*/ 10 w 74"/>
              <a:gd name="T9" fmla="*/ 12 h 34"/>
              <a:gd name="T10" fmla="*/ 15 w 74"/>
              <a:gd name="T11" fmla="*/ 17 h 34"/>
              <a:gd name="T12" fmla="*/ 10 w 74"/>
              <a:gd name="T13" fmla="*/ 22 h 34"/>
              <a:gd name="T14" fmla="*/ 5 w 74"/>
              <a:gd name="T15" fmla="*/ 18 h 34"/>
              <a:gd name="T16" fmla="*/ 0 w 74"/>
              <a:gd name="T17" fmla="*/ 18 h 34"/>
              <a:gd name="T18" fmla="*/ 18 w 74"/>
              <a:gd name="T19" fmla="*/ 34 h 34"/>
              <a:gd name="T20" fmla="*/ 33 w 74"/>
              <a:gd name="T21" fmla="*/ 25 h 34"/>
              <a:gd name="T22" fmla="*/ 40 w 74"/>
              <a:gd name="T23" fmla="*/ 25 h 34"/>
              <a:gd name="T24" fmla="*/ 45 w 74"/>
              <a:gd name="T25" fmla="*/ 20 h 34"/>
              <a:gd name="T26" fmla="*/ 49 w 74"/>
              <a:gd name="T27" fmla="*/ 24 h 34"/>
              <a:gd name="T28" fmla="*/ 54 w 74"/>
              <a:gd name="T29" fmla="*/ 20 h 34"/>
              <a:gd name="T30" fmla="*/ 58 w 74"/>
              <a:gd name="T31" fmla="*/ 24 h 34"/>
              <a:gd name="T32" fmla="*/ 62 w 74"/>
              <a:gd name="T33" fmla="*/ 20 h 34"/>
              <a:gd name="T34" fmla="*/ 66 w 74"/>
              <a:gd name="T35" fmla="*/ 24 h 34"/>
              <a:gd name="T36" fmla="*/ 74 w 74"/>
              <a:gd name="T37" fmla="*/ 16 h 34"/>
              <a:gd name="T38" fmla="*/ 66 w 74"/>
              <a:gd name="T39" fmla="*/ 8 h 34"/>
              <a:gd name="T40" fmla="*/ 33 w 74"/>
              <a:gd name="T41"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390"/>
          <p:cNvSpPr>
            <a:spLocks/>
          </p:cNvSpPr>
          <p:nvPr/>
        </p:nvSpPr>
        <p:spPr bwMode="auto">
          <a:xfrm>
            <a:off x="2263775" y="4521200"/>
            <a:ext cx="39688" cy="138113"/>
          </a:xfrm>
          <a:custGeom>
            <a:avLst/>
            <a:gdLst>
              <a:gd name="T0" fmla="*/ 10 w 18"/>
              <a:gd name="T1" fmla="*/ 61 h 61"/>
              <a:gd name="T2" fmla="*/ 18 w 18"/>
              <a:gd name="T3" fmla="*/ 61 h 61"/>
              <a:gd name="T4" fmla="*/ 18 w 18"/>
              <a:gd name="T5" fmla="*/ 0 h 61"/>
              <a:gd name="T6" fmla="*/ 10 w 18"/>
              <a:gd name="T7" fmla="*/ 0 h 61"/>
              <a:gd name="T8" fmla="*/ 0 w 18"/>
              <a:gd name="T9" fmla="*/ 8 h 61"/>
              <a:gd name="T10" fmla="*/ 0 w 18"/>
              <a:gd name="T11" fmla="*/ 52 h 61"/>
              <a:gd name="T12" fmla="*/ 10 w 18"/>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9" name="Freeform 391"/>
          <p:cNvSpPr>
            <a:spLocks/>
          </p:cNvSpPr>
          <p:nvPr/>
        </p:nvSpPr>
        <p:spPr bwMode="auto">
          <a:xfrm>
            <a:off x="2465388" y="4521200"/>
            <a:ext cx="39687" cy="138113"/>
          </a:xfrm>
          <a:custGeom>
            <a:avLst/>
            <a:gdLst>
              <a:gd name="T0" fmla="*/ 18 w 18"/>
              <a:gd name="T1" fmla="*/ 52 h 61"/>
              <a:gd name="T2" fmla="*/ 18 w 18"/>
              <a:gd name="T3" fmla="*/ 8 h 61"/>
              <a:gd name="T4" fmla="*/ 8 w 18"/>
              <a:gd name="T5" fmla="*/ 0 h 61"/>
              <a:gd name="T6" fmla="*/ 0 w 18"/>
              <a:gd name="T7" fmla="*/ 0 h 61"/>
              <a:gd name="T8" fmla="*/ 0 w 18"/>
              <a:gd name="T9" fmla="*/ 61 h 61"/>
              <a:gd name="T10" fmla="*/ 8 w 18"/>
              <a:gd name="T11" fmla="*/ 61 h 61"/>
              <a:gd name="T12" fmla="*/ 18 w 18"/>
              <a:gd name="T13" fmla="*/ 52 h 61"/>
            </a:gdLst>
            <a:ahLst/>
            <a:cxnLst>
              <a:cxn ang="0">
                <a:pos x="T0" y="T1"/>
              </a:cxn>
              <a:cxn ang="0">
                <a:pos x="T2" y="T3"/>
              </a:cxn>
              <a:cxn ang="0">
                <a:pos x="T4" y="T5"/>
              </a:cxn>
              <a:cxn ang="0">
                <a:pos x="T6" y="T7"/>
              </a:cxn>
              <a:cxn ang="0">
                <a:pos x="T8" y="T9"/>
              </a:cxn>
              <a:cxn ang="0">
                <a:pos x="T10" y="T11"/>
              </a:cxn>
              <a:cxn ang="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Rectangle 392"/>
          <p:cNvSpPr>
            <a:spLocks noChangeArrowheads="1"/>
          </p:cNvSpPr>
          <p:nvPr/>
        </p:nvSpPr>
        <p:spPr bwMode="auto">
          <a:xfrm>
            <a:off x="2325688" y="4521200"/>
            <a:ext cx="115887" cy="138113"/>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393"/>
          <p:cNvSpPr>
            <a:spLocks/>
          </p:cNvSpPr>
          <p:nvPr/>
        </p:nvSpPr>
        <p:spPr bwMode="auto">
          <a:xfrm>
            <a:off x="2328863" y="4470400"/>
            <a:ext cx="112712" cy="42863"/>
          </a:xfrm>
          <a:custGeom>
            <a:avLst/>
            <a:gdLst>
              <a:gd name="T0" fmla="*/ 0 w 49"/>
              <a:gd name="T1" fmla="*/ 15 h 19"/>
              <a:gd name="T2" fmla="*/ 0 w 49"/>
              <a:gd name="T3" fmla="*/ 19 h 19"/>
              <a:gd name="T4" fmla="*/ 11 w 49"/>
              <a:gd name="T5" fmla="*/ 19 h 19"/>
              <a:gd name="T6" fmla="*/ 11 w 49"/>
              <a:gd name="T7" fmla="*/ 15 h 19"/>
              <a:gd name="T8" fmla="*/ 11 w 49"/>
              <a:gd name="T9" fmla="*/ 10 h 19"/>
              <a:gd name="T10" fmla="*/ 13 w 49"/>
              <a:gd name="T11" fmla="*/ 9 h 19"/>
              <a:gd name="T12" fmla="*/ 36 w 49"/>
              <a:gd name="T13" fmla="*/ 9 h 19"/>
              <a:gd name="T14" fmla="*/ 38 w 49"/>
              <a:gd name="T15" fmla="*/ 10 h 19"/>
              <a:gd name="T16" fmla="*/ 38 w 49"/>
              <a:gd name="T17" fmla="*/ 15 h 19"/>
              <a:gd name="T18" fmla="*/ 38 w 49"/>
              <a:gd name="T19" fmla="*/ 19 h 19"/>
              <a:gd name="T20" fmla="*/ 49 w 49"/>
              <a:gd name="T21" fmla="*/ 19 h 19"/>
              <a:gd name="T22" fmla="*/ 49 w 49"/>
              <a:gd name="T23" fmla="*/ 15 h 19"/>
              <a:gd name="T24" fmla="*/ 49 w 49"/>
              <a:gd name="T25" fmla="*/ 10 h 19"/>
              <a:gd name="T26" fmla="*/ 49 w 49"/>
              <a:gd name="T27" fmla="*/ 9 h 19"/>
              <a:gd name="T28" fmla="*/ 36 w 49"/>
              <a:gd name="T29" fmla="*/ 0 h 19"/>
              <a:gd name="T30" fmla="*/ 13 w 49"/>
              <a:gd name="T31" fmla="*/ 0 h 19"/>
              <a:gd name="T32" fmla="*/ 0 w 49"/>
              <a:gd name="T33" fmla="*/ 9 h 19"/>
              <a:gd name="T34" fmla="*/ 0 w 49"/>
              <a:gd name="T35" fmla="*/ 10 h 19"/>
              <a:gd name="T36" fmla="*/ 0 w 49"/>
              <a:gd name="T3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Tree>
  </p:cSld>
  <p:clrMapOvr>
    <a:masterClrMapping/>
  </p:clrMapOvr>
  <p:transition spd="slow" advTm="0">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160" name="Freeform 5"/>
          <p:cNvSpPr>
            <a:spLocks/>
          </p:cNvSpPr>
          <p:nvPr/>
        </p:nvSpPr>
        <p:spPr bwMode="auto">
          <a:xfrm>
            <a:off x="1023938" y="1344613"/>
            <a:ext cx="36512" cy="65087"/>
          </a:xfrm>
          <a:custGeom>
            <a:avLst/>
            <a:gdLst>
              <a:gd name="T0" fmla="*/ 23 w 23"/>
              <a:gd name="T1" fmla="*/ 3 h 41"/>
              <a:gd name="T2" fmla="*/ 16 w 23"/>
              <a:gd name="T3" fmla="*/ 0 h 41"/>
              <a:gd name="T4" fmla="*/ 0 w 23"/>
              <a:gd name="T5" fmla="*/ 41 h 41"/>
              <a:gd name="T6" fmla="*/ 9 w 23"/>
              <a:gd name="T7" fmla="*/ 41 h 41"/>
              <a:gd name="T8" fmla="*/ 23 w 23"/>
              <a:gd name="T9" fmla="*/ 3 h 41"/>
            </a:gdLst>
            <a:ahLst/>
            <a:cxnLst>
              <a:cxn ang="0">
                <a:pos x="T0" y="T1"/>
              </a:cxn>
              <a:cxn ang="0">
                <a:pos x="T2" y="T3"/>
              </a:cxn>
              <a:cxn ang="0">
                <a:pos x="T4" y="T5"/>
              </a:cxn>
              <a:cxn ang="0">
                <a:pos x="T6" y="T7"/>
              </a:cxn>
              <a:cxn ang="0">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1" name="Freeform 6"/>
          <p:cNvSpPr>
            <a:spLocks/>
          </p:cNvSpPr>
          <p:nvPr/>
        </p:nvSpPr>
        <p:spPr bwMode="auto">
          <a:xfrm>
            <a:off x="808038" y="1409700"/>
            <a:ext cx="320675" cy="309563"/>
          </a:xfrm>
          <a:custGeom>
            <a:avLst/>
            <a:gdLst>
              <a:gd name="T0" fmla="*/ 114 w 142"/>
              <a:gd name="T1" fmla="*/ 124 h 137"/>
              <a:gd name="T2" fmla="*/ 78 w 142"/>
              <a:gd name="T3" fmla="*/ 124 h 137"/>
              <a:gd name="T4" fmla="*/ 78 w 142"/>
              <a:gd name="T5" fmla="*/ 76 h 137"/>
              <a:gd name="T6" fmla="*/ 142 w 142"/>
              <a:gd name="T7" fmla="*/ 0 h 137"/>
              <a:gd name="T8" fmla="*/ 102 w 142"/>
              <a:gd name="T9" fmla="*/ 0 h 137"/>
              <a:gd name="T10" fmla="*/ 88 w 142"/>
              <a:gd name="T11" fmla="*/ 39 h 137"/>
              <a:gd name="T12" fmla="*/ 92 w 142"/>
              <a:gd name="T13" fmla="*/ 52 h 137"/>
              <a:gd name="T14" fmla="*/ 77 w 142"/>
              <a:gd name="T15" fmla="*/ 58 h 137"/>
              <a:gd name="T16" fmla="*/ 71 w 142"/>
              <a:gd name="T17" fmla="*/ 44 h 137"/>
              <a:gd name="T18" fmla="*/ 82 w 142"/>
              <a:gd name="T19" fmla="*/ 37 h 137"/>
              <a:gd name="T20" fmla="*/ 96 w 142"/>
              <a:gd name="T21" fmla="*/ 0 h 137"/>
              <a:gd name="T22" fmla="*/ 0 w 142"/>
              <a:gd name="T23" fmla="*/ 0 h 137"/>
              <a:gd name="T24" fmla="*/ 65 w 142"/>
              <a:gd name="T25" fmla="*/ 75 h 137"/>
              <a:gd name="T26" fmla="*/ 65 w 142"/>
              <a:gd name="T27" fmla="*/ 124 h 137"/>
              <a:gd name="T28" fmla="*/ 29 w 142"/>
              <a:gd name="T29" fmla="*/ 124 h 137"/>
              <a:gd name="T30" fmla="*/ 29 w 142"/>
              <a:gd name="T31" fmla="*/ 137 h 137"/>
              <a:gd name="T32" fmla="*/ 114 w 142"/>
              <a:gd name="T33" fmla="*/ 137 h 137"/>
              <a:gd name="T34" fmla="*/ 114 w 142"/>
              <a:gd name="T35" fmla="*/ 1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2" name="Oval 7"/>
          <p:cNvSpPr>
            <a:spLocks noChangeArrowheads="1"/>
          </p:cNvSpPr>
          <p:nvPr/>
        </p:nvSpPr>
        <p:spPr bwMode="auto">
          <a:xfrm>
            <a:off x="1598613" y="1343025"/>
            <a:ext cx="31750" cy="317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3" name="Oval 8"/>
          <p:cNvSpPr>
            <a:spLocks noChangeArrowheads="1"/>
          </p:cNvSpPr>
          <p:nvPr/>
        </p:nvSpPr>
        <p:spPr bwMode="auto">
          <a:xfrm>
            <a:off x="1639888" y="1343025"/>
            <a:ext cx="31750" cy="317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6" name="Freeform 9"/>
          <p:cNvSpPr>
            <a:spLocks noEditPoints="1"/>
          </p:cNvSpPr>
          <p:nvPr/>
        </p:nvSpPr>
        <p:spPr bwMode="auto">
          <a:xfrm>
            <a:off x="1501775" y="1376363"/>
            <a:ext cx="266700" cy="363537"/>
          </a:xfrm>
          <a:custGeom>
            <a:avLst/>
            <a:gdLst>
              <a:gd name="T0" fmla="*/ 92 w 118"/>
              <a:gd name="T1" fmla="*/ 125 h 161"/>
              <a:gd name="T2" fmla="*/ 110 w 118"/>
              <a:gd name="T3" fmla="*/ 103 h 161"/>
              <a:gd name="T4" fmla="*/ 110 w 118"/>
              <a:gd name="T5" fmla="*/ 22 h 161"/>
              <a:gd name="T6" fmla="*/ 87 w 118"/>
              <a:gd name="T7" fmla="*/ 0 h 161"/>
              <a:gd name="T8" fmla="*/ 59 w 118"/>
              <a:gd name="T9" fmla="*/ 0 h 161"/>
              <a:gd name="T10" fmla="*/ 31 w 118"/>
              <a:gd name="T11" fmla="*/ 0 h 161"/>
              <a:gd name="T12" fmla="*/ 8 w 118"/>
              <a:gd name="T13" fmla="*/ 22 h 161"/>
              <a:gd name="T14" fmla="*/ 8 w 118"/>
              <a:gd name="T15" fmla="*/ 103 h 161"/>
              <a:gd name="T16" fmla="*/ 26 w 118"/>
              <a:gd name="T17" fmla="*/ 125 h 161"/>
              <a:gd name="T18" fmla="*/ 0 w 118"/>
              <a:gd name="T19" fmla="*/ 161 h 161"/>
              <a:gd name="T20" fmla="*/ 15 w 118"/>
              <a:gd name="T21" fmla="*/ 161 h 161"/>
              <a:gd name="T22" fmla="*/ 33 w 118"/>
              <a:gd name="T23" fmla="*/ 136 h 161"/>
              <a:gd name="T24" fmla="*/ 85 w 118"/>
              <a:gd name="T25" fmla="*/ 136 h 161"/>
              <a:gd name="T26" fmla="*/ 103 w 118"/>
              <a:gd name="T27" fmla="*/ 161 h 161"/>
              <a:gd name="T28" fmla="*/ 118 w 118"/>
              <a:gd name="T29" fmla="*/ 161 h 161"/>
              <a:gd name="T30" fmla="*/ 92 w 118"/>
              <a:gd name="T31" fmla="*/ 125 h 161"/>
              <a:gd name="T32" fmla="*/ 42 w 118"/>
              <a:gd name="T33" fmla="*/ 8 h 161"/>
              <a:gd name="T34" fmla="*/ 46 w 118"/>
              <a:gd name="T35" fmla="*/ 5 h 161"/>
              <a:gd name="T36" fmla="*/ 72 w 118"/>
              <a:gd name="T37" fmla="*/ 5 h 161"/>
              <a:gd name="T38" fmla="*/ 76 w 118"/>
              <a:gd name="T39" fmla="*/ 8 h 161"/>
              <a:gd name="T40" fmla="*/ 76 w 118"/>
              <a:gd name="T41" fmla="*/ 13 h 161"/>
              <a:gd name="T42" fmla="*/ 72 w 118"/>
              <a:gd name="T43" fmla="*/ 16 h 161"/>
              <a:gd name="T44" fmla="*/ 46 w 118"/>
              <a:gd name="T45" fmla="*/ 16 h 161"/>
              <a:gd name="T46" fmla="*/ 42 w 118"/>
              <a:gd name="T47" fmla="*/ 13 h 161"/>
              <a:gd name="T48" fmla="*/ 42 w 118"/>
              <a:gd name="T49" fmla="*/ 8 h 161"/>
              <a:gd name="T50" fmla="*/ 31 w 118"/>
              <a:gd name="T51" fmla="*/ 113 h 161"/>
              <a:gd name="T52" fmla="*/ 21 w 118"/>
              <a:gd name="T53" fmla="*/ 103 h 161"/>
              <a:gd name="T54" fmla="*/ 31 w 118"/>
              <a:gd name="T55" fmla="*/ 93 h 161"/>
              <a:gd name="T56" fmla="*/ 41 w 118"/>
              <a:gd name="T57" fmla="*/ 103 h 161"/>
              <a:gd name="T58" fmla="*/ 31 w 118"/>
              <a:gd name="T59" fmla="*/ 113 h 161"/>
              <a:gd name="T60" fmla="*/ 32 w 118"/>
              <a:gd name="T61" fmla="*/ 60 h 161"/>
              <a:gd name="T62" fmla="*/ 21 w 118"/>
              <a:gd name="T63" fmla="*/ 49 h 161"/>
              <a:gd name="T64" fmla="*/ 21 w 118"/>
              <a:gd name="T65" fmla="*/ 35 h 161"/>
              <a:gd name="T66" fmla="*/ 32 w 118"/>
              <a:gd name="T67" fmla="*/ 23 h 161"/>
              <a:gd name="T68" fmla="*/ 86 w 118"/>
              <a:gd name="T69" fmla="*/ 23 h 161"/>
              <a:gd name="T70" fmla="*/ 97 w 118"/>
              <a:gd name="T71" fmla="*/ 35 h 161"/>
              <a:gd name="T72" fmla="*/ 97 w 118"/>
              <a:gd name="T73" fmla="*/ 49 h 161"/>
              <a:gd name="T74" fmla="*/ 86 w 118"/>
              <a:gd name="T75" fmla="*/ 60 h 161"/>
              <a:gd name="T76" fmla="*/ 32 w 118"/>
              <a:gd name="T77" fmla="*/ 60 h 161"/>
              <a:gd name="T78" fmla="*/ 76 w 118"/>
              <a:gd name="T79" fmla="*/ 103 h 161"/>
              <a:gd name="T80" fmla="*/ 86 w 118"/>
              <a:gd name="T81" fmla="*/ 93 h 161"/>
              <a:gd name="T82" fmla="*/ 96 w 118"/>
              <a:gd name="T83" fmla="*/ 103 h 161"/>
              <a:gd name="T84" fmla="*/ 86 w 118"/>
              <a:gd name="T85" fmla="*/ 113 h 161"/>
              <a:gd name="T86" fmla="*/ 76 w 118"/>
              <a:gd name="T87" fmla="*/ 10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7" name="Freeform 10"/>
          <p:cNvSpPr>
            <a:spLocks noEditPoints="1"/>
          </p:cNvSpPr>
          <p:nvPr/>
        </p:nvSpPr>
        <p:spPr bwMode="auto">
          <a:xfrm>
            <a:off x="2074863" y="1381125"/>
            <a:ext cx="401637" cy="284163"/>
          </a:xfrm>
          <a:custGeom>
            <a:avLst/>
            <a:gdLst>
              <a:gd name="T0" fmla="*/ 169 w 178"/>
              <a:gd name="T1" fmla="*/ 94 h 126"/>
              <a:gd name="T2" fmla="*/ 94 w 178"/>
              <a:gd name="T3" fmla="*/ 48 h 126"/>
              <a:gd name="T4" fmla="*/ 94 w 178"/>
              <a:gd name="T5" fmla="*/ 43 h 126"/>
              <a:gd name="T6" fmla="*/ 98 w 178"/>
              <a:gd name="T7" fmla="*/ 37 h 126"/>
              <a:gd name="T8" fmla="*/ 110 w 178"/>
              <a:gd name="T9" fmla="*/ 20 h 126"/>
              <a:gd name="T10" fmla="*/ 94 w 178"/>
              <a:gd name="T11" fmla="*/ 1 h 126"/>
              <a:gd name="T12" fmla="*/ 73 w 178"/>
              <a:gd name="T13" fmla="*/ 7 h 126"/>
              <a:gd name="T14" fmla="*/ 67 w 178"/>
              <a:gd name="T15" fmla="*/ 26 h 126"/>
              <a:gd name="T16" fmla="*/ 78 w 178"/>
              <a:gd name="T17" fmla="*/ 26 h 126"/>
              <a:gd name="T18" fmla="*/ 78 w 178"/>
              <a:gd name="T19" fmla="*/ 24 h 126"/>
              <a:gd name="T20" fmla="*/ 86 w 178"/>
              <a:gd name="T21" fmla="*/ 12 h 126"/>
              <a:gd name="T22" fmla="*/ 96 w 178"/>
              <a:gd name="T23" fmla="*/ 15 h 126"/>
              <a:gd name="T24" fmla="*/ 94 w 178"/>
              <a:gd name="T25" fmla="*/ 26 h 126"/>
              <a:gd name="T26" fmla="*/ 88 w 178"/>
              <a:gd name="T27" fmla="*/ 30 h 126"/>
              <a:gd name="T28" fmla="*/ 83 w 178"/>
              <a:gd name="T29" fmla="*/ 39 h 126"/>
              <a:gd name="T30" fmla="*/ 83 w 178"/>
              <a:gd name="T31" fmla="*/ 48 h 126"/>
              <a:gd name="T32" fmla="*/ 9 w 178"/>
              <a:gd name="T33" fmla="*/ 94 h 126"/>
              <a:gd name="T34" fmla="*/ 2 w 178"/>
              <a:gd name="T35" fmla="*/ 114 h 126"/>
              <a:gd name="T36" fmla="*/ 20 w 178"/>
              <a:gd name="T37" fmla="*/ 126 h 126"/>
              <a:gd name="T38" fmla="*/ 159 w 178"/>
              <a:gd name="T39" fmla="*/ 126 h 126"/>
              <a:gd name="T40" fmla="*/ 159 w 178"/>
              <a:gd name="T41" fmla="*/ 126 h 126"/>
              <a:gd name="T42" fmla="*/ 176 w 178"/>
              <a:gd name="T43" fmla="*/ 114 h 126"/>
              <a:gd name="T44" fmla="*/ 169 w 178"/>
              <a:gd name="T45" fmla="*/ 94 h 126"/>
              <a:gd name="T46" fmla="*/ 159 w 178"/>
              <a:gd name="T47" fmla="*/ 113 h 126"/>
              <a:gd name="T48" fmla="*/ 19 w 178"/>
              <a:gd name="T49" fmla="*/ 113 h 126"/>
              <a:gd name="T50" fmla="*/ 17 w 178"/>
              <a:gd name="T51" fmla="*/ 104 h 126"/>
              <a:gd name="T52" fmla="*/ 89 w 178"/>
              <a:gd name="T53" fmla="*/ 59 h 126"/>
              <a:gd name="T54" fmla="*/ 162 w 178"/>
              <a:gd name="T55" fmla="*/ 104 h 126"/>
              <a:gd name="T56" fmla="*/ 159 w 178"/>
              <a:gd name="T57"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8" name="Freeform 11"/>
          <p:cNvSpPr>
            <a:spLocks noEditPoints="1"/>
          </p:cNvSpPr>
          <p:nvPr/>
        </p:nvSpPr>
        <p:spPr bwMode="auto">
          <a:xfrm>
            <a:off x="2760663" y="1350963"/>
            <a:ext cx="293687" cy="368300"/>
          </a:xfrm>
          <a:custGeom>
            <a:avLst/>
            <a:gdLst>
              <a:gd name="T0" fmla="*/ 64 w 130"/>
              <a:gd name="T1" fmla="*/ 0 h 163"/>
              <a:gd name="T2" fmla="*/ 65 w 130"/>
              <a:gd name="T3" fmla="*/ 0 h 163"/>
              <a:gd name="T4" fmla="*/ 66 w 130"/>
              <a:gd name="T5" fmla="*/ 0 h 163"/>
              <a:gd name="T6" fmla="*/ 64 w 130"/>
              <a:gd name="T7" fmla="*/ 0 h 163"/>
              <a:gd name="T8" fmla="*/ 126 w 130"/>
              <a:gd name="T9" fmla="*/ 23 h 163"/>
              <a:gd name="T10" fmla="*/ 108 w 130"/>
              <a:gd name="T11" fmla="*/ 8 h 163"/>
              <a:gd name="T12" fmla="*/ 65 w 130"/>
              <a:gd name="T13" fmla="*/ 0 h 163"/>
              <a:gd name="T14" fmla="*/ 22 w 130"/>
              <a:gd name="T15" fmla="*/ 8 h 163"/>
              <a:gd name="T16" fmla="*/ 4 w 130"/>
              <a:gd name="T17" fmla="*/ 23 h 163"/>
              <a:gd name="T18" fmla="*/ 0 w 130"/>
              <a:gd name="T19" fmla="*/ 72 h 163"/>
              <a:gd name="T20" fmla="*/ 0 w 130"/>
              <a:gd name="T21" fmla="*/ 140 h 163"/>
              <a:gd name="T22" fmla="*/ 10 w 130"/>
              <a:gd name="T23" fmla="*/ 140 h 163"/>
              <a:gd name="T24" fmla="*/ 10 w 130"/>
              <a:gd name="T25" fmla="*/ 151 h 163"/>
              <a:gd name="T26" fmla="*/ 29 w 130"/>
              <a:gd name="T27" fmla="*/ 151 h 163"/>
              <a:gd name="T28" fmla="*/ 29 w 130"/>
              <a:gd name="T29" fmla="*/ 140 h 163"/>
              <a:gd name="T30" fmla="*/ 101 w 130"/>
              <a:gd name="T31" fmla="*/ 140 h 163"/>
              <a:gd name="T32" fmla="*/ 101 w 130"/>
              <a:gd name="T33" fmla="*/ 151 h 163"/>
              <a:gd name="T34" fmla="*/ 120 w 130"/>
              <a:gd name="T35" fmla="*/ 151 h 163"/>
              <a:gd name="T36" fmla="*/ 120 w 130"/>
              <a:gd name="T37" fmla="*/ 140 h 163"/>
              <a:gd name="T38" fmla="*/ 130 w 130"/>
              <a:gd name="T39" fmla="*/ 140 h 163"/>
              <a:gd name="T40" fmla="*/ 130 w 130"/>
              <a:gd name="T41" fmla="*/ 72 h 163"/>
              <a:gd name="T42" fmla="*/ 126 w 130"/>
              <a:gd name="T43" fmla="*/ 23 h 163"/>
              <a:gd name="T44" fmla="*/ 38 w 130"/>
              <a:gd name="T45" fmla="*/ 12 h 163"/>
              <a:gd name="T46" fmla="*/ 92 w 130"/>
              <a:gd name="T47" fmla="*/ 12 h 163"/>
              <a:gd name="T48" fmla="*/ 92 w 130"/>
              <a:gd name="T49" fmla="*/ 20 h 163"/>
              <a:gd name="T50" fmla="*/ 38 w 130"/>
              <a:gd name="T51" fmla="*/ 20 h 163"/>
              <a:gd name="T52" fmla="*/ 38 w 130"/>
              <a:gd name="T53" fmla="*/ 12 h 163"/>
              <a:gd name="T54" fmla="*/ 11 w 130"/>
              <a:gd name="T55" fmla="*/ 71 h 163"/>
              <a:gd name="T56" fmla="*/ 16 w 130"/>
              <a:gd name="T57" fmla="*/ 35 h 163"/>
              <a:gd name="T58" fmla="*/ 24 w 130"/>
              <a:gd name="T59" fmla="*/ 28 h 163"/>
              <a:gd name="T60" fmla="*/ 106 w 130"/>
              <a:gd name="T61" fmla="*/ 28 h 163"/>
              <a:gd name="T62" fmla="*/ 114 w 130"/>
              <a:gd name="T63" fmla="*/ 35 h 163"/>
              <a:gd name="T64" fmla="*/ 119 w 130"/>
              <a:gd name="T65" fmla="*/ 71 h 163"/>
              <a:gd name="T66" fmla="*/ 114 w 130"/>
              <a:gd name="T67" fmla="*/ 78 h 163"/>
              <a:gd name="T68" fmla="*/ 16 w 130"/>
              <a:gd name="T69" fmla="*/ 78 h 163"/>
              <a:gd name="T70" fmla="*/ 11 w 130"/>
              <a:gd name="T71" fmla="*/ 71 h 163"/>
              <a:gd name="T72" fmla="*/ 31 w 130"/>
              <a:gd name="T73" fmla="*/ 113 h 163"/>
              <a:gd name="T74" fmla="*/ 27 w 130"/>
              <a:gd name="T75" fmla="*/ 117 h 163"/>
              <a:gd name="T76" fmla="*/ 12 w 130"/>
              <a:gd name="T77" fmla="*/ 117 h 163"/>
              <a:gd name="T78" fmla="*/ 9 w 130"/>
              <a:gd name="T79" fmla="*/ 113 h 163"/>
              <a:gd name="T80" fmla="*/ 9 w 130"/>
              <a:gd name="T81" fmla="*/ 107 h 163"/>
              <a:gd name="T82" fmla="*/ 12 w 130"/>
              <a:gd name="T83" fmla="*/ 103 h 163"/>
              <a:gd name="T84" fmla="*/ 27 w 130"/>
              <a:gd name="T85" fmla="*/ 103 h 163"/>
              <a:gd name="T86" fmla="*/ 31 w 130"/>
              <a:gd name="T87" fmla="*/ 107 h 163"/>
              <a:gd name="T88" fmla="*/ 31 w 130"/>
              <a:gd name="T89" fmla="*/ 113 h 163"/>
              <a:gd name="T90" fmla="*/ 121 w 130"/>
              <a:gd name="T91" fmla="*/ 113 h 163"/>
              <a:gd name="T92" fmla="*/ 118 w 130"/>
              <a:gd name="T93" fmla="*/ 117 h 163"/>
              <a:gd name="T94" fmla="*/ 103 w 130"/>
              <a:gd name="T95" fmla="*/ 117 h 163"/>
              <a:gd name="T96" fmla="*/ 99 w 130"/>
              <a:gd name="T97" fmla="*/ 113 h 163"/>
              <a:gd name="T98" fmla="*/ 99 w 130"/>
              <a:gd name="T99" fmla="*/ 107 h 163"/>
              <a:gd name="T100" fmla="*/ 103 w 130"/>
              <a:gd name="T101" fmla="*/ 103 h 163"/>
              <a:gd name="T102" fmla="*/ 118 w 130"/>
              <a:gd name="T103" fmla="*/ 103 h 163"/>
              <a:gd name="T104" fmla="*/ 121 w 130"/>
              <a:gd name="T105" fmla="*/ 107 h 163"/>
              <a:gd name="T106" fmla="*/ 121 w 130"/>
              <a:gd name="T107" fmla="*/ 1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79" name="Oval 12"/>
          <p:cNvSpPr>
            <a:spLocks noChangeArrowheads="1"/>
          </p:cNvSpPr>
          <p:nvPr/>
        </p:nvSpPr>
        <p:spPr bwMode="auto">
          <a:xfrm>
            <a:off x="3495675" y="1333500"/>
            <a:ext cx="68263"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0" name="Line 13"/>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1" name="Line 14"/>
          <p:cNvSpPr>
            <a:spLocks noChangeShapeType="1"/>
          </p:cNvSpPr>
          <p:nvPr/>
        </p:nvSpPr>
        <p:spPr bwMode="auto">
          <a:xfrm>
            <a:off x="3530600" y="1365250"/>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2" name="Freeform 15"/>
          <p:cNvSpPr>
            <a:spLocks/>
          </p:cNvSpPr>
          <p:nvPr/>
        </p:nvSpPr>
        <p:spPr bwMode="auto">
          <a:xfrm>
            <a:off x="3451225" y="1406525"/>
            <a:ext cx="157163" cy="331788"/>
          </a:xfrm>
          <a:custGeom>
            <a:avLst/>
            <a:gdLst>
              <a:gd name="T0" fmla="*/ 51 w 70"/>
              <a:gd name="T1" fmla="*/ 0 h 147"/>
              <a:gd name="T2" fmla="*/ 35 w 70"/>
              <a:gd name="T3" fmla="*/ 0 h 147"/>
              <a:gd name="T4" fmla="*/ 19 w 70"/>
              <a:gd name="T5" fmla="*/ 0 h 147"/>
              <a:gd name="T6" fmla="*/ 0 w 70"/>
              <a:gd name="T7" fmla="*/ 19 h 147"/>
              <a:gd name="T8" fmla="*/ 0 w 70"/>
              <a:gd name="T9" fmla="*/ 64 h 147"/>
              <a:gd name="T10" fmla="*/ 12 w 70"/>
              <a:gd name="T11" fmla="*/ 64 h 147"/>
              <a:gd name="T12" fmla="*/ 13 w 70"/>
              <a:gd name="T13" fmla="*/ 23 h 147"/>
              <a:gd name="T14" fmla="*/ 16 w 70"/>
              <a:gd name="T15" fmla="*/ 23 h 147"/>
              <a:gd name="T16" fmla="*/ 16 w 70"/>
              <a:gd name="T17" fmla="*/ 136 h 147"/>
              <a:gd name="T18" fmla="*/ 32 w 70"/>
              <a:gd name="T19" fmla="*/ 136 h 147"/>
              <a:gd name="T20" fmla="*/ 33 w 70"/>
              <a:gd name="T21" fmla="*/ 70 h 147"/>
              <a:gd name="T22" fmla="*/ 37 w 70"/>
              <a:gd name="T23" fmla="*/ 70 h 147"/>
              <a:gd name="T24" fmla="*/ 38 w 70"/>
              <a:gd name="T25" fmla="*/ 136 h 147"/>
              <a:gd name="T26" fmla="*/ 54 w 70"/>
              <a:gd name="T27" fmla="*/ 136 h 147"/>
              <a:gd name="T28" fmla="*/ 54 w 70"/>
              <a:gd name="T29" fmla="*/ 23 h 147"/>
              <a:gd name="T30" fmla="*/ 57 w 70"/>
              <a:gd name="T31" fmla="*/ 23 h 147"/>
              <a:gd name="T32" fmla="*/ 58 w 70"/>
              <a:gd name="T33" fmla="*/ 64 h 147"/>
              <a:gd name="T34" fmla="*/ 70 w 70"/>
              <a:gd name="T35" fmla="*/ 64 h 147"/>
              <a:gd name="T36" fmla="*/ 70 w 70"/>
              <a:gd name="T37" fmla="*/ 19 h 147"/>
              <a:gd name="T38" fmla="*/ 51 w 70"/>
              <a:gd name="T3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3" name="Oval 16"/>
          <p:cNvSpPr>
            <a:spLocks noChangeArrowheads="1"/>
          </p:cNvSpPr>
          <p:nvPr/>
        </p:nvSpPr>
        <p:spPr bwMode="auto">
          <a:xfrm>
            <a:off x="4117975" y="1343025"/>
            <a:ext cx="68263"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4" name="Line 17"/>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5" name="Line 18"/>
          <p:cNvSpPr>
            <a:spLocks noChangeShapeType="1"/>
          </p:cNvSpPr>
          <p:nvPr/>
        </p:nvSpPr>
        <p:spPr bwMode="auto">
          <a:xfrm>
            <a:off x="4152900" y="13747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6" name="Freeform 19"/>
          <p:cNvSpPr>
            <a:spLocks/>
          </p:cNvSpPr>
          <p:nvPr/>
        </p:nvSpPr>
        <p:spPr bwMode="auto">
          <a:xfrm>
            <a:off x="4057650" y="1414463"/>
            <a:ext cx="188913" cy="331787"/>
          </a:xfrm>
          <a:custGeom>
            <a:avLst/>
            <a:gdLst>
              <a:gd name="T0" fmla="*/ 82 w 84"/>
              <a:gd name="T1" fmla="*/ 54 h 147"/>
              <a:gd name="T2" fmla="*/ 69 w 84"/>
              <a:gd name="T3" fmla="*/ 13 h 147"/>
              <a:gd name="T4" fmla="*/ 49 w 84"/>
              <a:gd name="T5" fmla="*/ 0 h 147"/>
              <a:gd name="T6" fmla="*/ 35 w 84"/>
              <a:gd name="T7" fmla="*/ 0 h 147"/>
              <a:gd name="T8" fmla="*/ 15 w 84"/>
              <a:gd name="T9" fmla="*/ 13 h 147"/>
              <a:gd name="T10" fmla="*/ 2 w 84"/>
              <a:gd name="T11" fmla="*/ 54 h 147"/>
              <a:gd name="T12" fmla="*/ 13 w 84"/>
              <a:gd name="T13" fmla="*/ 58 h 147"/>
              <a:gd name="T14" fmla="*/ 26 w 84"/>
              <a:gd name="T15" fmla="*/ 20 h 147"/>
              <a:gd name="T16" fmla="*/ 27 w 84"/>
              <a:gd name="T17" fmla="*/ 20 h 147"/>
              <a:gd name="T18" fmla="*/ 9 w 84"/>
              <a:gd name="T19" fmla="*/ 91 h 147"/>
              <a:gd name="T20" fmla="*/ 11 w 84"/>
              <a:gd name="T21" fmla="*/ 93 h 147"/>
              <a:gd name="T22" fmla="*/ 26 w 84"/>
              <a:gd name="T23" fmla="*/ 93 h 147"/>
              <a:gd name="T24" fmla="*/ 26 w 84"/>
              <a:gd name="T25" fmla="*/ 137 h 147"/>
              <a:gd name="T26" fmla="*/ 39 w 84"/>
              <a:gd name="T27" fmla="*/ 137 h 147"/>
              <a:gd name="T28" fmla="*/ 39 w 84"/>
              <a:gd name="T29" fmla="*/ 93 h 147"/>
              <a:gd name="T30" fmla="*/ 45 w 84"/>
              <a:gd name="T31" fmla="*/ 93 h 147"/>
              <a:gd name="T32" fmla="*/ 45 w 84"/>
              <a:gd name="T33" fmla="*/ 137 h 147"/>
              <a:gd name="T34" fmla="*/ 58 w 84"/>
              <a:gd name="T35" fmla="*/ 137 h 147"/>
              <a:gd name="T36" fmla="*/ 58 w 84"/>
              <a:gd name="T37" fmla="*/ 93 h 147"/>
              <a:gd name="T38" fmla="*/ 73 w 84"/>
              <a:gd name="T39" fmla="*/ 93 h 147"/>
              <a:gd name="T40" fmla="*/ 75 w 84"/>
              <a:gd name="T41" fmla="*/ 91 h 147"/>
              <a:gd name="T42" fmla="*/ 57 w 84"/>
              <a:gd name="T43" fmla="*/ 20 h 147"/>
              <a:gd name="T44" fmla="*/ 58 w 84"/>
              <a:gd name="T45" fmla="*/ 20 h 147"/>
              <a:gd name="T46" fmla="*/ 71 w 84"/>
              <a:gd name="T47" fmla="*/ 58 h 147"/>
              <a:gd name="T48" fmla="*/ 82 w 84"/>
              <a:gd name="T49"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7" name="Freeform 20"/>
          <p:cNvSpPr>
            <a:spLocks noEditPoints="1"/>
          </p:cNvSpPr>
          <p:nvPr/>
        </p:nvSpPr>
        <p:spPr bwMode="auto">
          <a:xfrm>
            <a:off x="4584700" y="1370013"/>
            <a:ext cx="361950" cy="333375"/>
          </a:xfrm>
          <a:custGeom>
            <a:avLst/>
            <a:gdLst>
              <a:gd name="T0" fmla="*/ 146 w 160"/>
              <a:gd name="T1" fmla="*/ 60 h 148"/>
              <a:gd name="T2" fmla="*/ 133 w 160"/>
              <a:gd name="T3" fmla="*/ 26 h 148"/>
              <a:gd name="T4" fmla="*/ 115 w 160"/>
              <a:gd name="T5" fmla="*/ 14 h 148"/>
              <a:gd name="T6" fmla="*/ 96 w 160"/>
              <a:gd name="T7" fmla="*/ 14 h 148"/>
              <a:gd name="T8" fmla="*/ 87 w 160"/>
              <a:gd name="T9" fmla="*/ 0 h 148"/>
              <a:gd name="T10" fmla="*/ 73 w 160"/>
              <a:gd name="T11" fmla="*/ 0 h 148"/>
              <a:gd name="T12" fmla="*/ 64 w 160"/>
              <a:gd name="T13" fmla="*/ 14 h 148"/>
              <a:gd name="T14" fmla="*/ 45 w 160"/>
              <a:gd name="T15" fmla="*/ 14 h 148"/>
              <a:gd name="T16" fmla="*/ 27 w 160"/>
              <a:gd name="T17" fmla="*/ 26 h 148"/>
              <a:gd name="T18" fmla="*/ 14 w 160"/>
              <a:gd name="T19" fmla="*/ 60 h 148"/>
              <a:gd name="T20" fmla="*/ 0 w 160"/>
              <a:gd name="T21" fmla="*/ 78 h 148"/>
              <a:gd name="T22" fmla="*/ 0 w 160"/>
              <a:gd name="T23" fmla="*/ 121 h 148"/>
              <a:gd name="T24" fmla="*/ 15 w 160"/>
              <a:gd name="T25" fmla="*/ 121 h 148"/>
              <a:gd name="T26" fmla="*/ 15 w 160"/>
              <a:gd name="T27" fmla="*/ 131 h 148"/>
              <a:gd name="T28" fmla="*/ 35 w 160"/>
              <a:gd name="T29" fmla="*/ 131 h 148"/>
              <a:gd name="T30" fmla="*/ 35 w 160"/>
              <a:gd name="T31" fmla="*/ 121 h 148"/>
              <a:gd name="T32" fmla="*/ 125 w 160"/>
              <a:gd name="T33" fmla="*/ 121 h 148"/>
              <a:gd name="T34" fmla="*/ 125 w 160"/>
              <a:gd name="T35" fmla="*/ 131 h 148"/>
              <a:gd name="T36" fmla="*/ 145 w 160"/>
              <a:gd name="T37" fmla="*/ 131 h 148"/>
              <a:gd name="T38" fmla="*/ 145 w 160"/>
              <a:gd name="T39" fmla="*/ 121 h 148"/>
              <a:gd name="T40" fmla="*/ 160 w 160"/>
              <a:gd name="T41" fmla="*/ 121 h 148"/>
              <a:gd name="T42" fmla="*/ 160 w 160"/>
              <a:gd name="T43" fmla="*/ 78 h 148"/>
              <a:gd name="T44" fmla="*/ 146 w 160"/>
              <a:gd name="T45" fmla="*/ 60 h 148"/>
              <a:gd name="T46" fmla="*/ 32 w 160"/>
              <a:gd name="T47" fmla="*/ 95 h 148"/>
              <a:gd name="T48" fmla="*/ 21 w 160"/>
              <a:gd name="T49" fmla="*/ 83 h 148"/>
              <a:gd name="T50" fmla="*/ 32 w 160"/>
              <a:gd name="T51" fmla="*/ 72 h 148"/>
              <a:gd name="T52" fmla="*/ 43 w 160"/>
              <a:gd name="T53" fmla="*/ 83 h 148"/>
              <a:gd name="T54" fmla="*/ 32 w 160"/>
              <a:gd name="T55" fmla="*/ 95 h 148"/>
              <a:gd name="T56" fmla="*/ 28 w 160"/>
              <a:gd name="T57" fmla="*/ 59 h 148"/>
              <a:gd name="T58" fmla="*/ 38 w 160"/>
              <a:gd name="T59" fmla="*/ 33 h 148"/>
              <a:gd name="T60" fmla="*/ 45 w 160"/>
              <a:gd name="T61" fmla="*/ 26 h 148"/>
              <a:gd name="T62" fmla="*/ 115 w 160"/>
              <a:gd name="T63" fmla="*/ 26 h 148"/>
              <a:gd name="T64" fmla="*/ 122 w 160"/>
              <a:gd name="T65" fmla="*/ 33 h 148"/>
              <a:gd name="T66" fmla="*/ 132 w 160"/>
              <a:gd name="T67" fmla="*/ 59 h 148"/>
              <a:gd name="T68" fmla="*/ 28 w 160"/>
              <a:gd name="T69" fmla="*/ 59 h 148"/>
              <a:gd name="T70" fmla="*/ 128 w 160"/>
              <a:gd name="T71" fmla="*/ 95 h 148"/>
              <a:gd name="T72" fmla="*/ 117 w 160"/>
              <a:gd name="T73" fmla="*/ 83 h 148"/>
              <a:gd name="T74" fmla="*/ 128 w 160"/>
              <a:gd name="T75" fmla="*/ 72 h 148"/>
              <a:gd name="T76" fmla="*/ 139 w 160"/>
              <a:gd name="T77" fmla="*/ 83 h 148"/>
              <a:gd name="T78" fmla="*/ 128 w 160"/>
              <a:gd name="T79" fmla="*/ 9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8" name="Freeform 21"/>
          <p:cNvSpPr>
            <a:spLocks/>
          </p:cNvSpPr>
          <p:nvPr/>
        </p:nvSpPr>
        <p:spPr bwMode="auto">
          <a:xfrm>
            <a:off x="5430838" y="1577975"/>
            <a:ext cx="153987" cy="136525"/>
          </a:xfrm>
          <a:custGeom>
            <a:avLst/>
            <a:gdLst>
              <a:gd name="T0" fmla="*/ 18 w 68"/>
              <a:gd name="T1" fmla="*/ 13 h 61"/>
              <a:gd name="T2" fmla="*/ 18 w 68"/>
              <a:gd name="T3" fmla="*/ 0 h 61"/>
              <a:gd name="T4" fmla="*/ 0 w 68"/>
              <a:gd name="T5" fmla="*/ 31 h 61"/>
              <a:gd name="T6" fmla="*/ 18 w 68"/>
              <a:gd name="T7" fmla="*/ 61 h 61"/>
              <a:gd name="T8" fmla="*/ 18 w 68"/>
              <a:gd name="T9" fmla="*/ 48 h 61"/>
              <a:gd name="T10" fmla="*/ 36 w 68"/>
              <a:gd name="T11" fmla="*/ 48 h 61"/>
              <a:gd name="T12" fmla="*/ 46 w 68"/>
              <a:gd name="T13" fmla="*/ 42 h 61"/>
              <a:gd name="T14" fmla="*/ 68 w 68"/>
              <a:gd name="T15" fmla="*/ 4 h 61"/>
              <a:gd name="T16" fmla="*/ 53 w 68"/>
              <a:gd name="T17" fmla="*/ 13 h 61"/>
              <a:gd name="T18" fmla="*/ 18 w 68"/>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89" name="Freeform 22"/>
          <p:cNvSpPr>
            <a:spLocks/>
          </p:cNvSpPr>
          <p:nvPr/>
        </p:nvSpPr>
        <p:spPr bwMode="auto">
          <a:xfrm>
            <a:off x="5413375" y="1392238"/>
            <a:ext cx="120650" cy="106362"/>
          </a:xfrm>
          <a:custGeom>
            <a:avLst/>
            <a:gdLst>
              <a:gd name="T0" fmla="*/ 36 w 54"/>
              <a:gd name="T1" fmla="*/ 7 h 47"/>
              <a:gd name="T2" fmla="*/ 24 w 54"/>
              <a:gd name="T3" fmla="*/ 0 h 47"/>
              <a:gd name="T4" fmla="*/ 12 w 54"/>
              <a:gd name="T5" fmla="*/ 7 h 47"/>
              <a:gd name="T6" fmla="*/ 4 w 54"/>
              <a:gd name="T7" fmla="*/ 22 h 47"/>
              <a:gd name="T8" fmla="*/ 12 w 54"/>
              <a:gd name="T9" fmla="*/ 36 h 47"/>
              <a:gd name="T10" fmla="*/ 0 w 54"/>
              <a:gd name="T11" fmla="*/ 42 h 47"/>
              <a:gd name="T12" fmla="*/ 36 w 54"/>
              <a:gd name="T13" fmla="*/ 42 h 47"/>
              <a:gd name="T14" fmla="*/ 54 w 54"/>
              <a:gd name="T15" fmla="*/ 12 h 47"/>
              <a:gd name="T16" fmla="*/ 42 w 54"/>
              <a:gd name="T17" fmla="*/ 18 h 47"/>
              <a:gd name="T18" fmla="*/ 36 w 54"/>
              <a:gd name="T1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0" name="Freeform 23"/>
          <p:cNvSpPr>
            <a:spLocks/>
          </p:cNvSpPr>
          <p:nvPr/>
        </p:nvSpPr>
        <p:spPr bwMode="auto">
          <a:xfrm>
            <a:off x="5473700" y="1489075"/>
            <a:ext cx="111125" cy="107950"/>
          </a:xfrm>
          <a:custGeom>
            <a:avLst/>
            <a:gdLst>
              <a:gd name="T0" fmla="*/ 46 w 49"/>
              <a:gd name="T1" fmla="*/ 41 h 48"/>
              <a:gd name="T2" fmla="*/ 46 w 49"/>
              <a:gd name="T3" fmla="*/ 27 h 48"/>
              <a:gd name="T4" fmla="*/ 31 w 49"/>
              <a:gd name="T5" fmla="*/ 0 h 48"/>
              <a:gd name="T6" fmla="*/ 0 w 49"/>
              <a:gd name="T7" fmla="*/ 18 h 48"/>
              <a:gd name="T8" fmla="*/ 18 w 49"/>
              <a:gd name="T9" fmla="*/ 48 h 48"/>
              <a:gd name="T10" fmla="*/ 34 w 49"/>
              <a:gd name="T11" fmla="*/ 48 h 48"/>
              <a:gd name="T12" fmla="*/ 46 w 49"/>
              <a:gd name="T13" fmla="*/ 41 h 48"/>
            </a:gdLst>
            <a:ahLst/>
            <a:cxnLst>
              <a:cxn ang="0">
                <a:pos x="T0" y="T1"/>
              </a:cxn>
              <a:cxn ang="0">
                <a:pos x="T2" y="T3"/>
              </a:cxn>
              <a:cxn ang="0">
                <a:pos x="T4" y="T5"/>
              </a:cxn>
              <a:cxn ang="0">
                <a:pos x="T6" y="T7"/>
              </a:cxn>
              <a:cxn ang="0">
                <a:pos x="T8" y="T9"/>
              </a:cxn>
              <a:cxn ang="0">
                <a:pos x="T10" y="T11"/>
              </a:cxn>
              <a:cxn ang="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1" name="Freeform 24"/>
          <p:cNvSpPr>
            <a:spLocks/>
          </p:cNvSpPr>
          <p:nvPr/>
        </p:nvSpPr>
        <p:spPr bwMode="auto">
          <a:xfrm>
            <a:off x="5246688" y="1503363"/>
            <a:ext cx="119062" cy="171450"/>
          </a:xfrm>
          <a:custGeom>
            <a:avLst/>
            <a:gdLst>
              <a:gd name="T0" fmla="*/ 42 w 53"/>
              <a:gd name="T1" fmla="*/ 28 h 76"/>
              <a:gd name="T2" fmla="*/ 53 w 53"/>
              <a:gd name="T3" fmla="*/ 35 h 76"/>
              <a:gd name="T4" fmla="*/ 35 w 53"/>
              <a:gd name="T5" fmla="*/ 4 h 76"/>
              <a:gd name="T6" fmla="*/ 0 w 53"/>
              <a:gd name="T7" fmla="*/ 4 h 76"/>
              <a:gd name="T8" fmla="*/ 11 w 53"/>
              <a:gd name="T9" fmla="*/ 11 h 76"/>
              <a:gd name="T10" fmla="*/ 2 w 53"/>
              <a:gd name="T11" fmla="*/ 26 h 76"/>
              <a:gd name="T12" fmla="*/ 2 w 53"/>
              <a:gd name="T13" fmla="*/ 38 h 76"/>
              <a:gd name="T14" fmla="*/ 24 w 53"/>
              <a:gd name="T15" fmla="*/ 76 h 76"/>
              <a:gd name="T16" fmla="*/ 24 w 53"/>
              <a:gd name="T17" fmla="*/ 58 h 76"/>
              <a:gd name="T18" fmla="*/ 42 w 53"/>
              <a:gd name="T19"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2" name="Freeform 25"/>
          <p:cNvSpPr>
            <a:spLocks/>
          </p:cNvSpPr>
          <p:nvPr/>
        </p:nvSpPr>
        <p:spPr bwMode="auto">
          <a:xfrm>
            <a:off x="5302250" y="1606550"/>
            <a:ext cx="104775" cy="80963"/>
          </a:xfrm>
          <a:custGeom>
            <a:avLst/>
            <a:gdLst>
              <a:gd name="T0" fmla="*/ 2 w 46"/>
              <a:gd name="T1" fmla="*/ 29 h 36"/>
              <a:gd name="T2" fmla="*/ 14 w 46"/>
              <a:gd name="T3" fmla="*/ 36 h 36"/>
              <a:gd name="T4" fmla="*/ 46 w 46"/>
              <a:gd name="T5" fmla="*/ 36 h 36"/>
              <a:gd name="T6" fmla="*/ 46 w 46"/>
              <a:gd name="T7" fmla="*/ 0 h 36"/>
              <a:gd name="T8" fmla="*/ 10 w 46"/>
              <a:gd name="T9" fmla="*/ 0 h 36"/>
              <a:gd name="T10" fmla="*/ 2 w 46"/>
              <a:gd name="T11" fmla="*/ 15 h 36"/>
              <a:gd name="T12" fmla="*/ 2 w 46"/>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3" name="Freeform 26"/>
          <p:cNvSpPr>
            <a:spLocks/>
          </p:cNvSpPr>
          <p:nvPr/>
        </p:nvSpPr>
        <p:spPr bwMode="auto">
          <a:xfrm>
            <a:off x="5302250" y="1385888"/>
            <a:ext cx="165100" cy="123825"/>
          </a:xfrm>
          <a:custGeom>
            <a:avLst/>
            <a:gdLst>
              <a:gd name="T0" fmla="*/ 0 w 73"/>
              <a:gd name="T1" fmla="*/ 38 h 55"/>
              <a:gd name="T2" fmla="*/ 31 w 73"/>
              <a:gd name="T3" fmla="*/ 55 h 55"/>
              <a:gd name="T4" fmla="*/ 58 w 73"/>
              <a:gd name="T5" fmla="*/ 9 h 55"/>
              <a:gd name="T6" fmla="*/ 73 w 73"/>
              <a:gd name="T7" fmla="*/ 0 h 55"/>
              <a:gd name="T8" fmla="*/ 29 w 73"/>
              <a:gd name="T9" fmla="*/ 0 h 55"/>
              <a:gd name="T10" fmla="*/ 19 w 73"/>
              <a:gd name="T11" fmla="*/ 6 h 55"/>
              <a:gd name="T12" fmla="*/ 0 w 73"/>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4" name="Freeform 27"/>
          <p:cNvSpPr>
            <a:spLocks noEditPoints="1"/>
          </p:cNvSpPr>
          <p:nvPr/>
        </p:nvSpPr>
        <p:spPr bwMode="auto">
          <a:xfrm>
            <a:off x="5865813" y="1376363"/>
            <a:ext cx="396875" cy="331787"/>
          </a:xfrm>
          <a:custGeom>
            <a:avLst/>
            <a:gdLst>
              <a:gd name="T0" fmla="*/ 95 w 176"/>
              <a:gd name="T1" fmla="*/ 0 h 147"/>
              <a:gd name="T2" fmla="*/ 81 w 176"/>
              <a:gd name="T3" fmla="*/ 14 h 147"/>
              <a:gd name="T4" fmla="*/ 95 w 176"/>
              <a:gd name="T5" fmla="*/ 29 h 147"/>
              <a:gd name="T6" fmla="*/ 110 w 176"/>
              <a:gd name="T7" fmla="*/ 14 h 147"/>
              <a:gd name="T8" fmla="*/ 95 w 176"/>
              <a:gd name="T9" fmla="*/ 0 h 147"/>
              <a:gd name="T10" fmla="*/ 28 w 176"/>
              <a:gd name="T11" fmla="*/ 6 h 147"/>
              <a:gd name="T12" fmla="*/ 20 w 176"/>
              <a:gd name="T13" fmla="*/ 12 h 147"/>
              <a:gd name="T14" fmla="*/ 14 w 176"/>
              <a:gd name="T15" fmla="*/ 36 h 147"/>
              <a:gd name="T16" fmla="*/ 9 w 176"/>
              <a:gd name="T17" fmla="*/ 32 h 147"/>
              <a:gd name="T18" fmla="*/ 6 w 176"/>
              <a:gd name="T19" fmla="*/ 32 h 147"/>
              <a:gd name="T20" fmla="*/ 4 w 176"/>
              <a:gd name="T21" fmla="*/ 34 h 147"/>
              <a:gd name="T22" fmla="*/ 5 w 176"/>
              <a:gd name="T23" fmla="*/ 37 h 147"/>
              <a:gd name="T24" fmla="*/ 12 w 176"/>
              <a:gd name="T25" fmla="*/ 43 h 147"/>
              <a:gd name="T26" fmla="*/ 14 w 176"/>
              <a:gd name="T27" fmla="*/ 49 h 147"/>
              <a:gd name="T28" fmla="*/ 16 w 176"/>
              <a:gd name="T29" fmla="*/ 51 h 147"/>
              <a:gd name="T30" fmla="*/ 12 w 176"/>
              <a:gd name="T31" fmla="*/ 55 h 147"/>
              <a:gd name="T32" fmla="*/ 10 w 176"/>
              <a:gd name="T33" fmla="*/ 61 h 147"/>
              <a:gd name="T34" fmla="*/ 10 w 176"/>
              <a:gd name="T35" fmla="*/ 98 h 147"/>
              <a:gd name="T36" fmla="*/ 1 w 176"/>
              <a:gd name="T37" fmla="*/ 134 h 147"/>
              <a:gd name="T38" fmla="*/ 3 w 176"/>
              <a:gd name="T39" fmla="*/ 143 h 147"/>
              <a:gd name="T40" fmla="*/ 12 w 176"/>
              <a:gd name="T41" fmla="*/ 145 h 147"/>
              <a:gd name="T42" fmla="*/ 18 w 176"/>
              <a:gd name="T43" fmla="*/ 139 h 147"/>
              <a:gd name="T44" fmla="*/ 28 w 176"/>
              <a:gd name="T45" fmla="*/ 102 h 147"/>
              <a:gd name="T46" fmla="*/ 28 w 176"/>
              <a:gd name="T47" fmla="*/ 100 h 147"/>
              <a:gd name="T48" fmla="*/ 28 w 176"/>
              <a:gd name="T49" fmla="*/ 72 h 147"/>
              <a:gd name="T50" fmla="*/ 49 w 176"/>
              <a:gd name="T51" fmla="*/ 98 h 147"/>
              <a:gd name="T52" fmla="*/ 31 w 176"/>
              <a:gd name="T53" fmla="*/ 133 h 147"/>
              <a:gd name="T54" fmla="*/ 35 w 176"/>
              <a:gd name="T55" fmla="*/ 145 h 147"/>
              <a:gd name="T56" fmla="*/ 47 w 176"/>
              <a:gd name="T57" fmla="*/ 141 h 147"/>
              <a:gd name="T58" fmla="*/ 68 w 176"/>
              <a:gd name="T59" fmla="*/ 101 h 147"/>
              <a:gd name="T60" fmla="*/ 67 w 176"/>
              <a:gd name="T61" fmla="*/ 91 h 147"/>
              <a:gd name="T62" fmla="*/ 63 w 176"/>
              <a:gd name="T63" fmla="*/ 86 h 147"/>
              <a:gd name="T64" fmla="*/ 64 w 176"/>
              <a:gd name="T65" fmla="*/ 85 h 147"/>
              <a:gd name="T66" fmla="*/ 64 w 176"/>
              <a:gd name="T67" fmla="*/ 85 h 147"/>
              <a:gd name="T68" fmla="*/ 106 w 176"/>
              <a:gd name="T69" fmla="*/ 118 h 147"/>
              <a:gd name="T70" fmla="*/ 67 w 176"/>
              <a:gd name="T71" fmla="*/ 145 h 147"/>
              <a:gd name="T72" fmla="*/ 176 w 176"/>
              <a:gd name="T73" fmla="*/ 145 h 147"/>
              <a:gd name="T74" fmla="*/ 125 w 176"/>
              <a:gd name="T75" fmla="*/ 105 h 147"/>
              <a:gd name="T76" fmla="*/ 111 w 176"/>
              <a:gd name="T77" fmla="*/ 114 h 147"/>
              <a:gd name="T78" fmla="*/ 67 w 176"/>
              <a:gd name="T79" fmla="*/ 79 h 147"/>
              <a:gd name="T80" fmla="*/ 87 w 176"/>
              <a:gd name="T81" fmla="*/ 42 h 147"/>
              <a:gd name="T82" fmla="*/ 87 w 176"/>
              <a:gd name="T83" fmla="*/ 34 h 147"/>
              <a:gd name="T84" fmla="*/ 70 w 176"/>
              <a:gd name="T85" fmla="*/ 10 h 147"/>
              <a:gd name="T86" fmla="*/ 63 w 176"/>
              <a:gd name="T87" fmla="*/ 6 h 147"/>
              <a:gd name="T88" fmla="*/ 28 w 176"/>
              <a:gd name="T89" fmla="*/ 6 h 147"/>
              <a:gd name="T90" fmla="*/ 34 w 176"/>
              <a:gd name="T91" fmla="*/ 21 h 147"/>
              <a:gd name="T92" fmla="*/ 45 w 176"/>
              <a:gd name="T93" fmla="*/ 22 h 147"/>
              <a:gd name="T94" fmla="*/ 31 w 176"/>
              <a:gd name="T95" fmla="*/ 36 h 147"/>
              <a:gd name="T96" fmla="*/ 34 w 176"/>
              <a:gd name="T97" fmla="*/ 21 h 147"/>
              <a:gd name="T98" fmla="*/ 64 w 176"/>
              <a:gd name="T99" fmla="*/ 52 h 147"/>
              <a:gd name="T100" fmla="*/ 54 w 176"/>
              <a:gd name="T101" fmla="*/ 68 h 147"/>
              <a:gd name="T102" fmla="*/ 47 w 176"/>
              <a:gd name="T103" fmla="*/ 63 h 147"/>
              <a:gd name="T104" fmla="*/ 64 w 176"/>
              <a:gd name="T105" fmla="*/ 5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5" name="Freeform 28"/>
          <p:cNvSpPr>
            <a:spLocks/>
          </p:cNvSpPr>
          <p:nvPr/>
        </p:nvSpPr>
        <p:spPr bwMode="auto">
          <a:xfrm>
            <a:off x="6508750" y="1538288"/>
            <a:ext cx="166688" cy="147637"/>
          </a:xfrm>
          <a:custGeom>
            <a:avLst/>
            <a:gdLst>
              <a:gd name="T0" fmla="*/ 4 w 74"/>
              <a:gd name="T1" fmla="*/ 27 h 65"/>
              <a:gd name="T2" fmla="*/ 25 w 74"/>
              <a:gd name="T3" fmla="*/ 6 h 65"/>
              <a:gd name="T4" fmla="*/ 34 w 74"/>
              <a:gd name="T5" fmla="*/ 15 h 65"/>
              <a:gd name="T6" fmla="*/ 23 w 74"/>
              <a:gd name="T7" fmla="*/ 26 h 65"/>
              <a:gd name="T8" fmla="*/ 65 w 74"/>
              <a:gd name="T9" fmla="*/ 26 h 65"/>
              <a:gd name="T10" fmla="*/ 64 w 74"/>
              <a:gd name="T11" fmla="*/ 39 h 65"/>
              <a:gd name="T12" fmla="*/ 23 w 74"/>
              <a:gd name="T13" fmla="*/ 39 h 65"/>
              <a:gd name="T14" fmla="*/ 34 w 74"/>
              <a:gd name="T15" fmla="*/ 50 h 65"/>
              <a:gd name="T16" fmla="*/ 25 w 74"/>
              <a:gd name="T17" fmla="*/ 59 h 65"/>
              <a:gd name="T18" fmla="*/ 4 w 74"/>
              <a:gd name="T19" fmla="*/ 38 h 65"/>
              <a:gd name="T20" fmla="*/ 4 w 74"/>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6" name="Oval 29"/>
          <p:cNvSpPr>
            <a:spLocks noChangeArrowheads="1"/>
          </p:cNvSpPr>
          <p:nvPr/>
        </p:nvSpPr>
        <p:spPr bwMode="auto">
          <a:xfrm>
            <a:off x="6640513" y="1398588"/>
            <a:ext cx="53975" cy="539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7" name="Freeform 30"/>
          <p:cNvSpPr>
            <a:spLocks/>
          </p:cNvSpPr>
          <p:nvPr/>
        </p:nvSpPr>
        <p:spPr bwMode="auto">
          <a:xfrm>
            <a:off x="6599238" y="1433513"/>
            <a:ext cx="317500" cy="258762"/>
          </a:xfrm>
          <a:custGeom>
            <a:avLst/>
            <a:gdLst>
              <a:gd name="T0" fmla="*/ 135 w 141"/>
              <a:gd name="T1" fmla="*/ 60 h 115"/>
              <a:gd name="T2" fmla="*/ 133 w 141"/>
              <a:gd name="T3" fmla="*/ 60 h 115"/>
              <a:gd name="T4" fmla="*/ 105 w 141"/>
              <a:gd name="T5" fmla="*/ 60 h 115"/>
              <a:gd name="T6" fmla="*/ 64 w 141"/>
              <a:gd name="T7" fmla="*/ 12 h 115"/>
              <a:gd name="T8" fmla="*/ 75 w 141"/>
              <a:gd name="T9" fmla="*/ 12 h 115"/>
              <a:gd name="T10" fmla="*/ 93 w 141"/>
              <a:gd name="T11" fmla="*/ 34 h 115"/>
              <a:gd name="T12" fmla="*/ 98 w 141"/>
              <a:gd name="T13" fmla="*/ 36 h 115"/>
              <a:gd name="T14" fmla="*/ 104 w 141"/>
              <a:gd name="T15" fmla="*/ 30 h 115"/>
              <a:gd name="T16" fmla="*/ 102 w 141"/>
              <a:gd name="T17" fmla="*/ 25 h 115"/>
              <a:gd name="T18" fmla="*/ 82 w 141"/>
              <a:gd name="T19" fmla="*/ 2 h 115"/>
              <a:gd name="T20" fmla="*/ 77 w 141"/>
              <a:gd name="T21" fmla="*/ 0 h 115"/>
              <a:gd name="T22" fmla="*/ 48 w 141"/>
              <a:gd name="T23" fmla="*/ 0 h 115"/>
              <a:gd name="T24" fmla="*/ 28 w 141"/>
              <a:gd name="T25" fmla="*/ 15 h 115"/>
              <a:gd name="T26" fmla="*/ 28 w 141"/>
              <a:gd name="T27" fmla="*/ 32 h 115"/>
              <a:gd name="T28" fmla="*/ 6 w 141"/>
              <a:gd name="T29" fmla="*/ 32 h 115"/>
              <a:gd name="T30" fmla="*/ 2 w 141"/>
              <a:gd name="T31" fmla="*/ 34 h 115"/>
              <a:gd name="T32" fmla="*/ 2 w 141"/>
              <a:gd name="T33" fmla="*/ 43 h 115"/>
              <a:gd name="T34" fmla="*/ 6 w 141"/>
              <a:gd name="T35" fmla="*/ 45 h 115"/>
              <a:gd name="T36" fmla="*/ 32 w 141"/>
              <a:gd name="T37" fmla="*/ 45 h 115"/>
              <a:gd name="T38" fmla="*/ 40 w 141"/>
              <a:gd name="T39" fmla="*/ 38 h 115"/>
              <a:gd name="T40" fmla="*/ 40 w 141"/>
              <a:gd name="T41" fmla="*/ 27 h 115"/>
              <a:gd name="T42" fmla="*/ 55 w 141"/>
              <a:gd name="T43" fmla="*/ 45 h 115"/>
              <a:gd name="T44" fmla="*/ 41 w 141"/>
              <a:gd name="T45" fmla="*/ 59 h 115"/>
              <a:gd name="T46" fmla="*/ 40 w 141"/>
              <a:gd name="T47" fmla="*/ 69 h 115"/>
              <a:gd name="T48" fmla="*/ 49 w 141"/>
              <a:gd name="T49" fmla="*/ 109 h 115"/>
              <a:gd name="T50" fmla="*/ 57 w 141"/>
              <a:gd name="T51" fmla="*/ 115 h 115"/>
              <a:gd name="T52" fmla="*/ 64 w 141"/>
              <a:gd name="T53" fmla="*/ 108 h 115"/>
              <a:gd name="T54" fmla="*/ 64 w 141"/>
              <a:gd name="T55" fmla="*/ 106 h 115"/>
              <a:gd name="T56" fmla="*/ 57 w 141"/>
              <a:gd name="T57" fmla="*/ 72 h 115"/>
              <a:gd name="T58" fmla="*/ 75 w 141"/>
              <a:gd name="T59" fmla="*/ 54 h 115"/>
              <a:gd name="T60" fmla="*/ 91 w 141"/>
              <a:gd name="T61" fmla="*/ 72 h 115"/>
              <a:gd name="T62" fmla="*/ 101 w 141"/>
              <a:gd name="T63" fmla="*/ 75 h 115"/>
              <a:gd name="T64" fmla="*/ 133 w 141"/>
              <a:gd name="T65" fmla="*/ 75 h 115"/>
              <a:gd name="T66" fmla="*/ 141 w 141"/>
              <a:gd name="T67" fmla="*/ 69 h 115"/>
              <a:gd name="T68" fmla="*/ 135 w 141"/>
              <a:gd name="T69" fmla="*/ 6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8" name="Freeform 31"/>
          <p:cNvSpPr>
            <a:spLocks noEditPoints="1"/>
          </p:cNvSpPr>
          <p:nvPr/>
        </p:nvSpPr>
        <p:spPr bwMode="auto">
          <a:xfrm>
            <a:off x="7156450" y="1455738"/>
            <a:ext cx="396875" cy="188912"/>
          </a:xfrm>
          <a:custGeom>
            <a:avLst/>
            <a:gdLst>
              <a:gd name="T0" fmla="*/ 0 w 250"/>
              <a:gd name="T1" fmla="*/ 119 h 119"/>
              <a:gd name="T2" fmla="*/ 0 w 250"/>
              <a:gd name="T3" fmla="*/ 0 h 119"/>
              <a:gd name="T4" fmla="*/ 250 w 250"/>
              <a:gd name="T5" fmla="*/ 0 h 119"/>
              <a:gd name="T6" fmla="*/ 250 w 250"/>
              <a:gd name="T7" fmla="*/ 119 h 119"/>
              <a:gd name="T8" fmla="*/ 0 w 250"/>
              <a:gd name="T9" fmla="*/ 119 h 119"/>
              <a:gd name="T10" fmla="*/ 0 w 250"/>
              <a:gd name="T11" fmla="*/ 119 h 119"/>
              <a:gd name="T12" fmla="*/ 17 w 250"/>
              <a:gd name="T13" fmla="*/ 102 h 119"/>
              <a:gd name="T14" fmla="*/ 233 w 250"/>
              <a:gd name="T15" fmla="*/ 102 h 119"/>
              <a:gd name="T16" fmla="*/ 233 w 250"/>
              <a:gd name="T17" fmla="*/ 17 h 119"/>
              <a:gd name="T18" fmla="*/ 17 w 250"/>
              <a:gd name="T19" fmla="*/ 17 h 119"/>
              <a:gd name="T20" fmla="*/ 17 w 250"/>
              <a:gd name="T21" fmla="*/ 102 h 119"/>
              <a:gd name="T22" fmla="*/ 17 w 250"/>
              <a:gd name="T23" fmla="*/ 10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119">
                <a:moveTo>
                  <a:pt x="0" y="119"/>
                </a:moveTo>
                <a:lnTo>
                  <a:pt x="0" y="0"/>
                </a:lnTo>
                <a:lnTo>
                  <a:pt x="250" y="0"/>
                </a:lnTo>
                <a:lnTo>
                  <a:pt x="250" y="119"/>
                </a:lnTo>
                <a:lnTo>
                  <a:pt x="0" y="119"/>
                </a:lnTo>
                <a:lnTo>
                  <a:pt x="0" y="119"/>
                </a:lnTo>
                <a:close/>
                <a:moveTo>
                  <a:pt x="17" y="102"/>
                </a:moveTo>
                <a:lnTo>
                  <a:pt x="233" y="102"/>
                </a:lnTo>
                <a:lnTo>
                  <a:pt x="233" y="17"/>
                </a:lnTo>
                <a:lnTo>
                  <a:pt x="17" y="17"/>
                </a:lnTo>
                <a:lnTo>
                  <a:pt x="17" y="102"/>
                </a:lnTo>
                <a:lnTo>
                  <a:pt x="17" y="10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99" name="Line 32"/>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0" name="Line 33"/>
          <p:cNvSpPr>
            <a:spLocks noChangeShapeType="1"/>
          </p:cNvSpPr>
          <p:nvPr/>
        </p:nvSpPr>
        <p:spPr bwMode="auto">
          <a:xfrm>
            <a:off x="7354888" y="15509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1" name="Line 34"/>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2" name="Line 35"/>
          <p:cNvSpPr>
            <a:spLocks noChangeShapeType="1"/>
          </p:cNvSpPr>
          <p:nvPr/>
        </p:nvSpPr>
        <p:spPr bwMode="auto">
          <a:xfrm>
            <a:off x="7300913" y="1601788"/>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3" name="Freeform 36"/>
          <p:cNvSpPr>
            <a:spLocks noEditPoints="1"/>
          </p:cNvSpPr>
          <p:nvPr/>
        </p:nvSpPr>
        <p:spPr bwMode="auto">
          <a:xfrm>
            <a:off x="7302500" y="1498600"/>
            <a:ext cx="104775" cy="103188"/>
          </a:xfrm>
          <a:custGeom>
            <a:avLst/>
            <a:gdLst>
              <a:gd name="T0" fmla="*/ 20 w 46"/>
              <a:gd name="T1" fmla="*/ 19 h 46"/>
              <a:gd name="T2" fmla="*/ 20 w 46"/>
              <a:gd name="T3" fmla="*/ 14 h 46"/>
              <a:gd name="T4" fmla="*/ 20 w 46"/>
              <a:gd name="T5" fmla="*/ 19 h 46"/>
              <a:gd name="T6" fmla="*/ 23 w 46"/>
              <a:gd name="T7" fmla="*/ 0 h 46"/>
              <a:gd name="T8" fmla="*/ 0 w 46"/>
              <a:gd name="T9" fmla="*/ 23 h 46"/>
              <a:gd name="T10" fmla="*/ 23 w 46"/>
              <a:gd name="T11" fmla="*/ 46 h 46"/>
              <a:gd name="T12" fmla="*/ 46 w 46"/>
              <a:gd name="T13" fmla="*/ 23 h 46"/>
              <a:gd name="T14" fmla="*/ 23 w 46"/>
              <a:gd name="T15" fmla="*/ 0 h 46"/>
              <a:gd name="T16" fmla="*/ 26 w 46"/>
              <a:gd name="T17" fmla="*/ 38 h 46"/>
              <a:gd name="T18" fmla="*/ 26 w 46"/>
              <a:gd name="T19" fmla="*/ 42 h 46"/>
              <a:gd name="T20" fmla="*/ 20 w 46"/>
              <a:gd name="T21" fmla="*/ 42 h 46"/>
              <a:gd name="T22" fmla="*/ 20 w 46"/>
              <a:gd name="T23" fmla="*/ 37 h 46"/>
              <a:gd name="T24" fmla="*/ 11 w 46"/>
              <a:gd name="T25" fmla="*/ 27 h 46"/>
              <a:gd name="T26" fmla="*/ 17 w 46"/>
              <a:gd name="T27" fmla="*/ 27 h 46"/>
              <a:gd name="T28" fmla="*/ 20 w 46"/>
              <a:gd name="T29" fmla="*/ 32 h 46"/>
              <a:gd name="T30" fmla="*/ 20 w 46"/>
              <a:gd name="T31" fmla="*/ 25 h 46"/>
              <a:gd name="T32" fmla="*/ 11 w 46"/>
              <a:gd name="T33" fmla="*/ 17 h 46"/>
              <a:gd name="T34" fmla="*/ 20 w 46"/>
              <a:gd name="T35" fmla="*/ 8 h 46"/>
              <a:gd name="T36" fmla="*/ 20 w 46"/>
              <a:gd name="T37" fmla="*/ 4 h 46"/>
              <a:gd name="T38" fmla="*/ 26 w 46"/>
              <a:gd name="T39" fmla="*/ 4 h 46"/>
              <a:gd name="T40" fmla="*/ 26 w 46"/>
              <a:gd name="T41" fmla="*/ 8 h 46"/>
              <a:gd name="T42" fmla="*/ 35 w 46"/>
              <a:gd name="T43" fmla="*/ 17 h 46"/>
              <a:gd name="T44" fmla="*/ 29 w 46"/>
              <a:gd name="T45" fmla="*/ 17 h 46"/>
              <a:gd name="T46" fmla="*/ 26 w 46"/>
              <a:gd name="T47" fmla="*/ 14 h 46"/>
              <a:gd name="T48" fmla="*/ 26 w 46"/>
              <a:gd name="T49" fmla="*/ 20 h 46"/>
              <a:gd name="T50" fmla="*/ 36 w 46"/>
              <a:gd name="T51" fmla="*/ 28 h 46"/>
              <a:gd name="T52" fmla="*/ 26 w 46"/>
              <a:gd name="T53" fmla="*/ 38 h 46"/>
              <a:gd name="T54" fmla="*/ 26 w 46"/>
              <a:gd name="T55" fmla="*/ 26 h 46"/>
              <a:gd name="T56" fmla="*/ 26 w 46"/>
              <a:gd name="T57" fmla="*/ 32 h 46"/>
              <a:gd name="T58" fmla="*/ 26 w 46"/>
              <a:gd name="T59"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4" name="Freeform 37"/>
          <p:cNvSpPr>
            <a:spLocks noEditPoints="1"/>
          </p:cNvSpPr>
          <p:nvPr/>
        </p:nvSpPr>
        <p:spPr bwMode="auto">
          <a:xfrm>
            <a:off x="7413625" y="1498600"/>
            <a:ext cx="103188"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21 w 46"/>
              <a:gd name="T11" fmla="*/ 19 h 46"/>
              <a:gd name="T12" fmla="*/ 26 w 46"/>
              <a:gd name="T13" fmla="*/ 19 h 46"/>
              <a:gd name="T14" fmla="*/ 26 w 46"/>
              <a:gd name="T15" fmla="*/ 24 h 46"/>
              <a:gd name="T16" fmla="*/ 22 w 46"/>
              <a:gd name="T17" fmla="*/ 24 h 46"/>
              <a:gd name="T18" fmla="*/ 20 w 46"/>
              <a:gd name="T19" fmla="*/ 32 h 46"/>
              <a:gd name="T20" fmla="*/ 24 w 46"/>
              <a:gd name="T21" fmla="*/ 32 h 46"/>
              <a:gd name="T22" fmla="*/ 34 w 46"/>
              <a:gd name="T23" fmla="*/ 32 h 46"/>
              <a:gd name="T24" fmla="*/ 34 w 46"/>
              <a:gd name="T25" fmla="*/ 37 h 46"/>
              <a:gd name="T26" fmla="*/ 12 w 46"/>
              <a:gd name="T27" fmla="*/ 37 h 46"/>
              <a:gd name="T28" fmla="*/ 12 w 46"/>
              <a:gd name="T29" fmla="*/ 32 h 46"/>
              <a:gd name="T30" fmla="*/ 15 w 46"/>
              <a:gd name="T31" fmla="*/ 24 h 46"/>
              <a:gd name="T32" fmla="*/ 11 w 46"/>
              <a:gd name="T33" fmla="*/ 24 h 46"/>
              <a:gd name="T34" fmla="*/ 11 w 46"/>
              <a:gd name="T35" fmla="*/ 19 h 46"/>
              <a:gd name="T36" fmla="*/ 15 w 46"/>
              <a:gd name="T37" fmla="*/ 19 h 46"/>
              <a:gd name="T38" fmla="*/ 14 w 46"/>
              <a:gd name="T39" fmla="*/ 14 h 46"/>
              <a:gd name="T40" fmla="*/ 24 w 46"/>
              <a:gd name="T41" fmla="*/ 6 h 46"/>
              <a:gd name="T42" fmla="*/ 34 w 46"/>
              <a:gd name="T43" fmla="*/ 17 h 46"/>
              <a:gd name="T44" fmla="*/ 28 w 46"/>
              <a:gd name="T45" fmla="*/ 17 h 46"/>
              <a:gd name="T46" fmla="*/ 24 w 46"/>
              <a:gd name="T47" fmla="*/ 12 h 46"/>
              <a:gd name="T48" fmla="*/ 20 w 46"/>
              <a:gd name="T49" fmla="*/ 15 h 46"/>
              <a:gd name="T50" fmla="*/ 21 w 46"/>
              <a:gd name="T51"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5" name="Freeform 38"/>
          <p:cNvSpPr>
            <a:spLocks noEditPoints="1"/>
          </p:cNvSpPr>
          <p:nvPr/>
        </p:nvSpPr>
        <p:spPr bwMode="auto">
          <a:xfrm>
            <a:off x="7192963" y="1498600"/>
            <a:ext cx="103187" cy="103188"/>
          </a:xfrm>
          <a:custGeom>
            <a:avLst/>
            <a:gdLst>
              <a:gd name="T0" fmla="*/ 23 w 46"/>
              <a:gd name="T1" fmla="*/ 0 h 46"/>
              <a:gd name="T2" fmla="*/ 0 w 46"/>
              <a:gd name="T3" fmla="*/ 23 h 46"/>
              <a:gd name="T4" fmla="*/ 23 w 46"/>
              <a:gd name="T5" fmla="*/ 46 h 46"/>
              <a:gd name="T6" fmla="*/ 46 w 46"/>
              <a:gd name="T7" fmla="*/ 23 h 46"/>
              <a:gd name="T8" fmla="*/ 23 w 46"/>
              <a:gd name="T9" fmla="*/ 0 h 46"/>
              <a:gd name="T10" fmla="*/ 33 w 46"/>
              <a:gd name="T11" fmla="*/ 27 h 46"/>
              <a:gd name="T12" fmla="*/ 33 w 46"/>
              <a:gd name="T13" fmla="*/ 32 h 46"/>
              <a:gd name="T14" fmla="*/ 26 w 46"/>
              <a:gd name="T15" fmla="*/ 32 h 46"/>
              <a:gd name="T16" fmla="*/ 26 w 46"/>
              <a:gd name="T17" fmla="*/ 40 h 46"/>
              <a:gd name="T18" fmla="*/ 20 w 46"/>
              <a:gd name="T19" fmla="*/ 40 h 46"/>
              <a:gd name="T20" fmla="*/ 20 w 46"/>
              <a:gd name="T21" fmla="*/ 32 h 46"/>
              <a:gd name="T22" fmla="*/ 12 w 46"/>
              <a:gd name="T23" fmla="*/ 32 h 46"/>
              <a:gd name="T24" fmla="*/ 12 w 46"/>
              <a:gd name="T25" fmla="*/ 27 h 46"/>
              <a:gd name="T26" fmla="*/ 20 w 46"/>
              <a:gd name="T27" fmla="*/ 27 h 46"/>
              <a:gd name="T28" fmla="*/ 10 w 46"/>
              <a:gd name="T29" fmla="*/ 9 h 46"/>
              <a:gd name="T30" fmla="*/ 17 w 46"/>
              <a:gd name="T31" fmla="*/ 9 h 46"/>
              <a:gd name="T32" fmla="*/ 23 w 46"/>
              <a:gd name="T33" fmla="*/ 20 h 46"/>
              <a:gd name="T34" fmla="*/ 30 w 46"/>
              <a:gd name="T35" fmla="*/ 9 h 46"/>
              <a:gd name="T36" fmla="*/ 36 w 46"/>
              <a:gd name="T37" fmla="*/ 9 h 46"/>
              <a:gd name="T38" fmla="*/ 26 w 46"/>
              <a:gd name="T39" fmla="*/ 27 h 46"/>
              <a:gd name="T40" fmla="*/ 33 w 46"/>
              <a:gd name="T41"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6" name="Freeform 39"/>
          <p:cNvSpPr>
            <a:spLocks noEditPoints="1"/>
          </p:cNvSpPr>
          <p:nvPr/>
        </p:nvSpPr>
        <p:spPr bwMode="auto">
          <a:xfrm>
            <a:off x="7875588" y="1536700"/>
            <a:ext cx="203200" cy="33338"/>
          </a:xfrm>
          <a:custGeom>
            <a:avLst/>
            <a:gdLst>
              <a:gd name="T0" fmla="*/ 101 w 128"/>
              <a:gd name="T1" fmla="*/ 0 h 21"/>
              <a:gd name="T2" fmla="*/ 122 w 128"/>
              <a:gd name="T3" fmla="*/ 21 h 21"/>
              <a:gd name="T4" fmla="*/ 128 w 128"/>
              <a:gd name="T5" fmla="*/ 21 h 21"/>
              <a:gd name="T6" fmla="*/ 128 w 128"/>
              <a:gd name="T7" fmla="*/ 0 h 21"/>
              <a:gd name="T8" fmla="*/ 101 w 128"/>
              <a:gd name="T9" fmla="*/ 0 h 21"/>
              <a:gd name="T10" fmla="*/ 0 w 128"/>
              <a:gd name="T11" fmla="*/ 0 h 21"/>
              <a:gd name="T12" fmla="*/ 0 w 128"/>
              <a:gd name="T13" fmla="*/ 21 h 21"/>
              <a:gd name="T14" fmla="*/ 75 w 128"/>
              <a:gd name="T15" fmla="*/ 21 h 21"/>
              <a:gd name="T16" fmla="*/ 56 w 128"/>
              <a:gd name="T17" fmla="*/ 0 h 21"/>
              <a:gd name="T18" fmla="*/ 0 w 128"/>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7" name="Freeform 40"/>
          <p:cNvSpPr>
            <a:spLocks noEditPoints="1"/>
          </p:cNvSpPr>
          <p:nvPr/>
        </p:nvSpPr>
        <p:spPr bwMode="auto">
          <a:xfrm>
            <a:off x="7815263" y="1350963"/>
            <a:ext cx="360362"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124 w 160"/>
              <a:gd name="T21" fmla="*/ 36 h 160"/>
              <a:gd name="T22" fmla="*/ 142 w 160"/>
              <a:gd name="T23" fmla="*/ 80 h 160"/>
              <a:gd name="T24" fmla="*/ 130 w 160"/>
              <a:gd name="T25" fmla="*/ 117 h 160"/>
              <a:gd name="T26" fmla="*/ 43 w 160"/>
              <a:gd name="T27" fmla="*/ 30 h 160"/>
              <a:gd name="T28" fmla="*/ 80 w 160"/>
              <a:gd name="T29" fmla="*/ 18 h 160"/>
              <a:gd name="T30" fmla="*/ 124 w 160"/>
              <a:gd name="T31" fmla="*/ 36 h 160"/>
              <a:gd name="T32" fmla="*/ 80 w 160"/>
              <a:gd name="T33" fmla="*/ 142 h 160"/>
              <a:gd name="T34" fmla="*/ 36 w 160"/>
              <a:gd name="T35" fmla="*/ 124 h 160"/>
              <a:gd name="T36" fmla="*/ 18 w 160"/>
              <a:gd name="T37" fmla="*/ 80 h 160"/>
              <a:gd name="T38" fmla="*/ 30 w 160"/>
              <a:gd name="T39" fmla="*/ 43 h 160"/>
              <a:gd name="T40" fmla="*/ 117 w 160"/>
              <a:gd name="T41" fmla="*/ 130 h 160"/>
              <a:gd name="T42" fmla="*/ 80 w 160"/>
              <a:gd name="T43"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8" name="Rectangle 41"/>
          <p:cNvSpPr>
            <a:spLocks noChangeArrowheads="1"/>
          </p:cNvSpPr>
          <p:nvPr/>
        </p:nvSpPr>
        <p:spPr bwMode="auto">
          <a:xfrm>
            <a:off x="8085138" y="1536700"/>
            <a:ext cx="11112"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09" name="Rectangle 42"/>
          <p:cNvSpPr>
            <a:spLocks noChangeArrowheads="1"/>
          </p:cNvSpPr>
          <p:nvPr/>
        </p:nvSpPr>
        <p:spPr bwMode="auto">
          <a:xfrm>
            <a:off x="8101013" y="1536700"/>
            <a:ext cx="11112"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0" name="Freeform 43"/>
          <p:cNvSpPr>
            <a:spLocks/>
          </p:cNvSpPr>
          <p:nvPr/>
        </p:nvSpPr>
        <p:spPr bwMode="auto">
          <a:xfrm>
            <a:off x="7983538" y="1401763"/>
            <a:ext cx="112712" cy="130175"/>
          </a:xfrm>
          <a:custGeom>
            <a:avLst/>
            <a:gdLst>
              <a:gd name="T0" fmla="*/ 50 w 50"/>
              <a:gd name="T1" fmla="*/ 58 h 58"/>
              <a:gd name="T2" fmla="*/ 50 w 50"/>
              <a:gd name="T3" fmla="*/ 51 h 58"/>
              <a:gd name="T4" fmla="*/ 49 w 50"/>
              <a:gd name="T5" fmla="*/ 46 h 58"/>
              <a:gd name="T6" fmla="*/ 44 w 50"/>
              <a:gd name="T7" fmla="*/ 41 h 58"/>
              <a:gd name="T8" fmla="*/ 37 w 50"/>
              <a:gd name="T9" fmla="*/ 39 h 58"/>
              <a:gd name="T10" fmla="*/ 30 w 50"/>
              <a:gd name="T11" fmla="*/ 39 h 58"/>
              <a:gd name="T12" fmla="*/ 24 w 50"/>
              <a:gd name="T13" fmla="*/ 39 h 58"/>
              <a:gd name="T14" fmla="*/ 19 w 50"/>
              <a:gd name="T15" fmla="*/ 37 h 58"/>
              <a:gd name="T16" fmla="*/ 17 w 50"/>
              <a:gd name="T17" fmla="*/ 32 h 58"/>
              <a:gd name="T18" fmla="*/ 18 w 50"/>
              <a:gd name="T19" fmla="*/ 28 h 58"/>
              <a:gd name="T20" fmla="*/ 18 w 50"/>
              <a:gd name="T21" fmla="*/ 26 h 58"/>
              <a:gd name="T22" fmla="*/ 16 w 50"/>
              <a:gd name="T23" fmla="*/ 25 h 58"/>
              <a:gd name="T24" fmla="*/ 15 w 50"/>
              <a:gd name="T25" fmla="*/ 25 h 58"/>
              <a:gd name="T26" fmla="*/ 7 w 50"/>
              <a:gd name="T27" fmla="*/ 22 h 58"/>
              <a:gd name="T28" fmla="*/ 4 w 50"/>
              <a:gd name="T29" fmla="*/ 15 h 58"/>
              <a:gd name="T30" fmla="*/ 6 w 50"/>
              <a:gd name="T31" fmla="*/ 8 h 58"/>
              <a:gd name="T32" fmla="*/ 9 w 50"/>
              <a:gd name="T33" fmla="*/ 6 h 58"/>
              <a:gd name="T34" fmla="*/ 13 w 50"/>
              <a:gd name="T35" fmla="*/ 5 h 58"/>
              <a:gd name="T36" fmla="*/ 16 w 50"/>
              <a:gd name="T37" fmla="*/ 3 h 58"/>
              <a:gd name="T38" fmla="*/ 13 w 50"/>
              <a:gd name="T39" fmla="*/ 0 h 58"/>
              <a:gd name="T40" fmla="*/ 7 w 50"/>
              <a:gd name="T41" fmla="*/ 2 h 58"/>
              <a:gd name="T42" fmla="*/ 1 w 50"/>
              <a:gd name="T43" fmla="*/ 8 h 58"/>
              <a:gd name="T44" fmla="*/ 0 w 50"/>
              <a:gd name="T45" fmla="*/ 15 h 58"/>
              <a:gd name="T46" fmla="*/ 4 w 50"/>
              <a:gd name="T47" fmla="*/ 25 h 58"/>
              <a:gd name="T48" fmla="*/ 13 w 50"/>
              <a:gd name="T49" fmla="*/ 29 h 58"/>
              <a:gd name="T50" fmla="*/ 13 w 50"/>
              <a:gd name="T51" fmla="*/ 32 h 58"/>
              <a:gd name="T52" fmla="*/ 15 w 50"/>
              <a:gd name="T53" fmla="*/ 40 h 58"/>
              <a:gd name="T54" fmla="*/ 24 w 50"/>
              <a:gd name="T55" fmla="*/ 44 h 58"/>
              <a:gd name="T56" fmla="*/ 37 w 50"/>
              <a:gd name="T57" fmla="*/ 44 h 58"/>
              <a:gd name="T58" fmla="*/ 43 w 50"/>
              <a:gd name="T59" fmla="*/ 46 h 58"/>
              <a:gd name="T60" fmla="*/ 44 w 50"/>
              <a:gd name="T61" fmla="*/ 48 h 58"/>
              <a:gd name="T62" fmla="*/ 45 w 50"/>
              <a:gd name="T63" fmla="*/ 51 h 58"/>
              <a:gd name="T64" fmla="*/ 45 w 50"/>
              <a:gd name="T65" fmla="*/ 58 h 58"/>
              <a:gd name="T66" fmla="*/ 45 w 50"/>
              <a:gd name="T67" fmla="*/ 58 h 58"/>
              <a:gd name="T68" fmla="*/ 50 w 50"/>
              <a:gd name="T69" fmla="*/ 58 h 58"/>
              <a:gd name="T70" fmla="*/ 50 w 50"/>
              <a:gd name="T7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1" name="Freeform 44"/>
          <p:cNvSpPr>
            <a:spLocks/>
          </p:cNvSpPr>
          <p:nvPr/>
        </p:nvSpPr>
        <p:spPr bwMode="auto">
          <a:xfrm>
            <a:off x="8020050" y="1412875"/>
            <a:ext cx="92075" cy="119063"/>
          </a:xfrm>
          <a:custGeom>
            <a:avLst/>
            <a:gdLst>
              <a:gd name="T0" fmla="*/ 41 w 41"/>
              <a:gd name="T1" fmla="*/ 53 h 53"/>
              <a:gd name="T2" fmla="*/ 41 w 41"/>
              <a:gd name="T3" fmla="*/ 44 h 53"/>
              <a:gd name="T4" fmla="*/ 36 w 41"/>
              <a:gd name="T5" fmla="*/ 29 h 53"/>
              <a:gd name="T6" fmla="*/ 21 w 41"/>
              <a:gd name="T7" fmla="*/ 23 h 53"/>
              <a:gd name="T8" fmla="*/ 17 w 41"/>
              <a:gd name="T9" fmla="*/ 23 h 53"/>
              <a:gd name="T10" fmla="*/ 19 w 41"/>
              <a:gd name="T11" fmla="*/ 16 h 53"/>
              <a:gd name="T12" fmla="*/ 15 w 41"/>
              <a:gd name="T13" fmla="*/ 5 h 53"/>
              <a:gd name="T14" fmla="*/ 3 w 41"/>
              <a:gd name="T15" fmla="*/ 0 h 53"/>
              <a:gd name="T16" fmla="*/ 0 w 41"/>
              <a:gd name="T17" fmla="*/ 2 h 53"/>
              <a:gd name="T18" fmla="*/ 3 w 41"/>
              <a:gd name="T19" fmla="*/ 5 h 53"/>
              <a:gd name="T20" fmla="*/ 11 w 41"/>
              <a:gd name="T21" fmla="*/ 8 h 53"/>
              <a:gd name="T22" fmla="*/ 14 w 41"/>
              <a:gd name="T23" fmla="*/ 16 h 53"/>
              <a:gd name="T24" fmla="*/ 11 w 41"/>
              <a:gd name="T25" fmla="*/ 24 h 53"/>
              <a:gd name="T26" fmla="*/ 11 w 41"/>
              <a:gd name="T27" fmla="*/ 26 h 53"/>
              <a:gd name="T28" fmla="*/ 13 w 41"/>
              <a:gd name="T29" fmla="*/ 28 h 53"/>
              <a:gd name="T30" fmla="*/ 21 w 41"/>
              <a:gd name="T31" fmla="*/ 28 h 53"/>
              <a:gd name="T32" fmla="*/ 32 w 41"/>
              <a:gd name="T33" fmla="*/ 33 h 53"/>
              <a:gd name="T34" fmla="*/ 36 w 41"/>
              <a:gd name="T35" fmla="*/ 44 h 53"/>
              <a:gd name="T36" fmla="*/ 36 w 41"/>
              <a:gd name="T37" fmla="*/ 53 h 53"/>
              <a:gd name="T38" fmla="*/ 36 w 41"/>
              <a:gd name="T39" fmla="*/ 53 h 53"/>
              <a:gd name="T40" fmla="*/ 41 w 41"/>
              <a:gd name="T41" fmla="*/ 53 h 53"/>
              <a:gd name="T42" fmla="*/ 41 w 41"/>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2" name="Freeform 45"/>
          <p:cNvSpPr>
            <a:spLocks noEditPoints="1"/>
          </p:cNvSpPr>
          <p:nvPr/>
        </p:nvSpPr>
        <p:spPr bwMode="auto">
          <a:xfrm>
            <a:off x="787400" y="1997075"/>
            <a:ext cx="360363"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3" name="Freeform 46"/>
          <p:cNvSpPr>
            <a:spLocks/>
          </p:cNvSpPr>
          <p:nvPr/>
        </p:nvSpPr>
        <p:spPr bwMode="auto">
          <a:xfrm>
            <a:off x="890588" y="2136775"/>
            <a:ext cx="77787" cy="142875"/>
          </a:xfrm>
          <a:custGeom>
            <a:avLst/>
            <a:gdLst>
              <a:gd name="T0" fmla="*/ 0 w 49"/>
              <a:gd name="T1" fmla="*/ 90 h 90"/>
              <a:gd name="T2" fmla="*/ 26 w 49"/>
              <a:gd name="T3" fmla="*/ 90 h 90"/>
              <a:gd name="T4" fmla="*/ 26 w 49"/>
              <a:gd name="T5" fmla="*/ 49 h 90"/>
              <a:gd name="T6" fmla="*/ 49 w 49"/>
              <a:gd name="T7" fmla="*/ 49 h 90"/>
              <a:gd name="T8" fmla="*/ 0 w 49"/>
              <a:gd name="T9" fmla="*/ 0 h 90"/>
              <a:gd name="T10" fmla="*/ 0 w 49"/>
              <a:gd name="T11" fmla="*/ 90 h 90"/>
            </a:gdLst>
            <a:ahLst/>
            <a:cxnLst>
              <a:cxn ang="0">
                <a:pos x="T0" y="T1"/>
              </a:cxn>
              <a:cxn ang="0">
                <a:pos x="T2" y="T3"/>
              </a:cxn>
              <a:cxn ang="0">
                <a:pos x="T4" y="T5"/>
              </a:cxn>
              <a:cxn ang="0">
                <a:pos x="T6" y="T7"/>
              </a:cxn>
              <a:cxn ang="0">
                <a:pos x="T8" y="T9"/>
              </a:cxn>
              <a:cxn ang="0">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4" name="Freeform 47"/>
          <p:cNvSpPr>
            <a:spLocks/>
          </p:cNvSpPr>
          <p:nvPr/>
        </p:nvSpPr>
        <p:spPr bwMode="auto">
          <a:xfrm>
            <a:off x="901700" y="2076450"/>
            <a:ext cx="142875" cy="119063"/>
          </a:xfrm>
          <a:custGeom>
            <a:avLst/>
            <a:gdLst>
              <a:gd name="T0" fmla="*/ 33 w 63"/>
              <a:gd name="T1" fmla="*/ 17 h 53"/>
              <a:gd name="T2" fmla="*/ 46 w 63"/>
              <a:gd name="T3" fmla="*/ 30 h 53"/>
              <a:gd name="T4" fmla="*/ 41 w 63"/>
              <a:gd name="T5" fmla="*/ 41 h 53"/>
              <a:gd name="T6" fmla="*/ 53 w 63"/>
              <a:gd name="T7" fmla="*/ 53 h 53"/>
              <a:gd name="T8" fmla="*/ 63 w 63"/>
              <a:gd name="T9" fmla="*/ 30 h 53"/>
              <a:gd name="T10" fmla="*/ 32 w 63"/>
              <a:gd name="T11" fmla="*/ 0 h 53"/>
              <a:gd name="T12" fmla="*/ 0 w 63"/>
              <a:gd name="T13" fmla="*/ 0 h 53"/>
              <a:gd name="T14" fmla="*/ 17 w 63"/>
              <a:gd name="T15" fmla="*/ 17 h 53"/>
              <a:gd name="T16" fmla="*/ 33 w 63"/>
              <a:gd name="T1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5" name="Rectangle 48"/>
          <p:cNvSpPr>
            <a:spLocks noChangeArrowheads="1"/>
          </p:cNvSpPr>
          <p:nvPr/>
        </p:nvSpPr>
        <p:spPr bwMode="auto">
          <a:xfrm>
            <a:off x="1624013" y="2024063"/>
            <a:ext cx="26987" cy="587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6" name="Rectangle 49"/>
          <p:cNvSpPr>
            <a:spLocks noChangeArrowheads="1"/>
          </p:cNvSpPr>
          <p:nvPr/>
        </p:nvSpPr>
        <p:spPr bwMode="auto">
          <a:xfrm>
            <a:off x="1435100" y="2171700"/>
            <a:ext cx="382588" cy="3333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7" name="Oval 50"/>
          <p:cNvSpPr>
            <a:spLocks noChangeArrowheads="1"/>
          </p:cNvSpPr>
          <p:nvPr/>
        </p:nvSpPr>
        <p:spPr bwMode="auto">
          <a:xfrm>
            <a:off x="1704975" y="1992313"/>
            <a:ext cx="61913" cy="587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8" name="Line 51"/>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19" name="Line 52"/>
          <p:cNvSpPr>
            <a:spLocks noChangeShapeType="1"/>
          </p:cNvSpPr>
          <p:nvPr/>
        </p:nvSpPr>
        <p:spPr bwMode="auto">
          <a:xfrm>
            <a:off x="1735138" y="2022475"/>
            <a:ext cx="0" cy="0"/>
          </a:xfrm>
          <a:prstGeom prst="lin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0" name="Freeform 53"/>
          <p:cNvSpPr>
            <a:spLocks/>
          </p:cNvSpPr>
          <p:nvPr/>
        </p:nvSpPr>
        <p:spPr bwMode="auto">
          <a:xfrm>
            <a:off x="1611313" y="2058988"/>
            <a:ext cx="195262" cy="301625"/>
          </a:xfrm>
          <a:custGeom>
            <a:avLst/>
            <a:gdLst>
              <a:gd name="T0" fmla="*/ 38 w 87"/>
              <a:gd name="T1" fmla="*/ 18 h 134"/>
              <a:gd name="T2" fmla="*/ 38 w 87"/>
              <a:gd name="T3" fmla="*/ 124 h 134"/>
              <a:gd name="T4" fmla="*/ 53 w 87"/>
              <a:gd name="T5" fmla="*/ 124 h 134"/>
              <a:gd name="T6" fmla="*/ 54 w 87"/>
              <a:gd name="T7" fmla="*/ 64 h 134"/>
              <a:gd name="T8" fmla="*/ 57 w 87"/>
              <a:gd name="T9" fmla="*/ 64 h 134"/>
              <a:gd name="T10" fmla="*/ 58 w 87"/>
              <a:gd name="T11" fmla="*/ 124 h 134"/>
              <a:gd name="T12" fmla="*/ 72 w 87"/>
              <a:gd name="T13" fmla="*/ 124 h 134"/>
              <a:gd name="T14" fmla="*/ 72 w 87"/>
              <a:gd name="T15" fmla="*/ 21 h 134"/>
              <a:gd name="T16" fmla="*/ 75 w 87"/>
              <a:gd name="T17" fmla="*/ 21 h 134"/>
              <a:gd name="T18" fmla="*/ 76 w 87"/>
              <a:gd name="T19" fmla="*/ 58 h 134"/>
              <a:gd name="T20" fmla="*/ 87 w 87"/>
              <a:gd name="T21" fmla="*/ 58 h 134"/>
              <a:gd name="T22" fmla="*/ 87 w 87"/>
              <a:gd name="T23" fmla="*/ 17 h 134"/>
              <a:gd name="T24" fmla="*/ 70 w 87"/>
              <a:gd name="T25" fmla="*/ 0 h 134"/>
              <a:gd name="T26" fmla="*/ 55 w 87"/>
              <a:gd name="T27" fmla="*/ 0 h 134"/>
              <a:gd name="T28" fmla="*/ 41 w 87"/>
              <a:gd name="T29" fmla="*/ 0 h 134"/>
              <a:gd name="T30" fmla="*/ 32 w 87"/>
              <a:gd name="T31" fmla="*/ 4 h 134"/>
              <a:gd name="T32" fmla="*/ 6 w 87"/>
              <a:gd name="T33" fmla="*/ 35 h 134"/>
              <a:gd name="T34" fmla="*/ 15 w 87"/>
              <a:gd name="T35" fmla="*/ 43 h 134"/>
              <a:gd name="T36" fmla="*/ 38 w 87"/>
              <a:gd name="T37" fmla="*/ 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1" name="Freeform 54"/>
          <p:cNvSpPr>
            <a:spLocks noEditPoints="1"/>
          </p:cNvSpPr>
          <p:nvPr/>
        </p:nvSpPr>
        <p:spPr bwMode="auto">
          <a:xfrm>
            <a:off x="1447800" y="1997075"/>
            <a:ext cx="193675" cy="166688"/>
          </a:xfrm>
          <a:custGeom>
            <a:avLst/>
            <a:gdLst>
              <a:gd name="T0" fmla="*/ 31 w 86"/>
              <a:gd name="T1" fmla="*/ 27 h 74"/>
              <a:gd name="T2" fmla="*/ 44 w 86"/>
              <a:gd name="T3" fmla="*/ 13 h 74"/>
              <a:gd name="T4" fmla="*/ 31 w 86"/>
              <a:gd name="T5" fmla="*/ 0 h 74"/>
              <a:gd name="T6" fmla="*/ 18 w 86"/>
              <a:gd name="T7" fmla="*/ 13 h 74"/>
              <a:gd name="T8" fmla="*/ 31 w 86"/>
              <a:gd name="T9" fmla="*/ 27 h 74"/>
              <a:gd name="T10" fmla="*/ 74 w 86"/>
              <a:gd name="T11" fmla="*/ 38 h 74"/>
              <a:gd name="T12" fmla="*/ 65 w 86"/>
              <a:gd name="T13" fmla="*/ 48 h 74"/>
              <a:gd name="T14" fmla="*/ 61 w 86"/>
              <a:gd name="T15" fmla="*/ 43 h 74"/>
              <a:gd name="T16" fmla="*/ 45 w 86"/>
              <a:gd name="T17" fmla="*/ 29 h 74"/>
              <a:gd name="T18" fmla="*/ 31 w 86"/>
              <a:gd name="T19" fmla="*/ 29 h 74"/>
              <a:gd name="T20" fmla="*/ 17 w 86"/>
              <a:gd name="T21" fmla="*/ 29 h 74"/>
              <a:gd name="T22" fmla="*/ 0 w 86"/>
              <a:gd name="T23" fmla="*/ 47 h 74"/>
              <a:gd name="T24" fmla="*/ 0 w 86"/>
              <a:gd name="T25" fmla="*/ 74 h 74"/>
              <a:gd name="T26" fmla="*/ 11 w 86"/>
              <a:gd name="T27" fmla="*/ 74 h 74"/>
              <a:gd name="T28" fmla="*/ 11 w 86"/>
              <a:gd name="T29" fmla="*/ 50 h 74"/>
              <a:gd name="T30" fmla="*/ 14 w 86"/>
              <a:gd name="T31" fmla="*/ 50 h 74"/>
              <a:gd name="T32" fmla="*/ 14 w 86"/>
              <a:gd name="T33" fmla="*/ 74 h 74"/>
              <a:gd name="T34" fmla="*/ 48 w 86"/>
              <a:gd name="T35" fmla="*/ 74 h 74"/>
              <a:gd name="T36" fmla="*/ 48 w 86"/>
              <a:gd name="T37" fmla="*/ 47 h 74"/>
              <a:gd name="T38" fmla="*/ 57 w 86"/>
              <a:gd name="T39" fmla="*/ 60 h 74"/>
              <a:gd name="T40" fmla="*/ 67 w 86"/>
              <a:gd name="T41" fmla="*/ 62 h 74"/>
              <a:gd name="T42" fmla="*/ 82 w 86"/>
              <a:gd name="T43" fmla="*/ 45 h 74"/>
              <a:gd name="T44" fmla="*/ 74 w 86"/>
              <a:gd name="T45"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2" name="Freeform 55"/>
          <p:cNvSpPr>
            <a:spLocks/>
          </p:cNvSpPr>
          <p:nvPr/>
        </p:nvSpPr>
        <p:spPr bwMode="auto">
          <a:xfrm>
            <a:off x="2100263" y="2305050"/>
            <a:ext cx="349250" cy="50800"/>
          </a:xfrm>
          <a:custGeom>
            <a:avLst/>
            <a:gdLst>
              <a:gd name="T0" fmla="*/ 89 w 155"/>
              <a:gd name="T1" fmla="*/ 19 h 23"/>
              <a:gd name="T2" fmla="*/ 107 w 155"/>
              <a:gd name="T3" fmla="*/ 20 h 23"/>
              <a:gd name="T4" fmla="*/ 128 w 155"/>
              <a:gd name="T5" fmla="*/ 19 h 23"/>
              <a:gd name="T6" fmla="*/ 145 w 155"/>
              <a:gd name="T7" fmla="*/ 20 h 23"/>
              <a:gd name="T8" fmla="*/ 155 w 155"/>
              <a:gd name="T9" fmla="*/ 22 h 23"/>
              <a:gd name="T10" fmla="*/ 155 w 155"/>
              <a:gd name="T11" fmla="*/ 6 h 23"/>
              <a:gd name="T12" fmla="*/ 146 w 155"/>
              <a:gd name="T13" fmla="*/ 4 h 23"/>
              <a:gd name="T14" fmla="*/ 125 w 155"/>
              <a:gd name="T15" fmla="*/ 5 h 23"/>
              <a:gd name="T16" fmla="*/ 106 w 155"/>
              <a:gd name="T17" fmla="*/ 4 h 23"/>
              <a:gd name="T18" fmla="*/ 87 w 155"/>
              <a:gd name="T19" fmla="*/ 5 h 23"/>
              <a:gd name="T20" fmla="*/ 69 w 155"/>
              <a:gd name="T21" fmla="*/ 5 h 23"/>
              <a:gd name="T22" fmla="*/ 49 w 155"/>
              <a:gd name="T23" fmla="*/ 4 h 23"/>
              <a:gd name="T24" fmla="*/ 31 w 155"/>
              <a:gd name="T25" fmla="*/ 5 h 23"/>
              <a:gd name="T26" fmla="*/ 10 w 155"/>
              <a:gd name="T27" fmla="*/ 4 h 23"/>
              <a:gd name="T28" fmla="*/ 0 w 155"/>
              <a:gd name="T29" fmla="*/ 6 h 23"/>
              <a:gd name="T30" fmla="*/ 0 w 155"/>
              <a:gd name="T31" fmla="*/ 22 h 23"/>
              <a:gd name="T32" fmla="*/ 10 w 155"/>
              <a:gd name="T33" fmla="*/ 20 h 23"/>
              <a:gd name="T34" fmla="*/ 28 w 155"/>
              <a:gd name="T35" fmla="*/ 19 h 23"/>
              <a:gd name="T36" fmla="*/ 49 w 155"/>
              <a:gd name="T37" fmla="*/ 20 h 23"/>
              <a:gd name="T38" fmla="*/ 67 w 155"/>
              <a:gd name="T39" fmla="*/ 19 h 23"/>
              <a:gd name="T40" fmla="*/ 89 w 155"/>
              <a:gd name="T4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3" name="Freeform 56"/>
          <p:cNvSpPr>
            <a:spLocks noEditPoints="1"/>
          </p:cNvSpPr>
          <p:nvPr/>
        </p:nvSpPr>
        <p:spPr bwMode="auto">
          <a:xfrm>
            <a:off x="2100263" y="1992313"/>
            <a:ext cx="350837" cy="312737"/>
          </a:xfrm>
          <a:custGeom>
            <a:avLst/>
            <a:gdLst>
              <a:gd name="T0" fmla="*/ 120 w 156"/>
              <a:gd name="T1" fmla="*/ 121 h 138"/>
              <a:gd name="T2" fmla="*/ 131 w 156"/>
              <a:gd name="T3" fmla="*/ 60 h 138"/>
              <a:gd name="T4" fmla="*/ 120 w 156"/>
              <a:gd name="T5" fmla="*/ 48 h 138"/>
              <a:gd name="T6" fmla="*/ 119 w 156"/>
              <a:gd name="T7" fmla="*/ 27 h 138"/>
              <a:gd name="T8" fmla="*/ 107 w 156"/>
              <a:gd name="T9" fmla="*/ 26 h 138"/>
              <a:gd name="T10" fmla="*/ 106 w 156"/>
              <a:gd name="T11" fmla="*/ 15 h 138"/>
              <a:gd name="T12" fmla="*/ 89 w 156"/>
              <a:gd name="T13" fmla="*/ 14 h 138"/>
              <a:gd name="T14" fmla="*/ 88 w 156"/>
              <a:gd name="T15" fmla="*/ 0 h 138"/>
              <a:gd name="T16" fmla="*/ 67 w 156"/>
              <a:gd name="T17" fmla="*/ 1 h 138"/>
              <a:gd name="T18" fmla="*/ 66 w 156"/>
              <a:gd name="T19" fmla="*/ 15 h 138"/>
              <a:gd name="T20" fmla="*/ 49 w 156"/>
              <a:gd name="T21" fmla="*/ 16 h 138"/>
              <a:gd name="T22" fmla="*/ 48 w 156"/>
              <a:gd name="T23" fmla="*/ 27 h 138"/>
              <a:gd name="T24" fmla="*/ 36 w 156"/>
              <a:gd name="T25" fmla="*/ 28 h 138"/>
              <a:gd name="T26" fmla="*/ 29 w 156"/>
              <a:gd name="T27" fmla="*/ 51 h 138"/>
              <a:gd name="T28" fmla="*/ 36 w 156"/>
              <a:gd name="T29" fmla="*/ 86 h 138"/>
              <a:gd name="T30" fmla="*/ 10 w 156"/>
              <a:gd name="T31" fmla="*/ 120 h 138"/>
              <a:gd name="T32" fmla="*/ 0 w 156"/>
              <a:gd name="T33" fmla="*/ 122 h 138"/>
              <a:gd name="T34" fmla="*/ 10 w 156"/>
              <a:gd name="T35" fmla="*/ 134 h 138"/>
              <a:gd name="T36" fmla="*/ 49 w 156"/>
              <a:gd name="T37" fmla="*/ 135 h 138"/>
              <a:gd name="T38" fmla="*/ 89 w 156"/>
              <a:gd name="T39" fmla="*/ 134 h 138"/>
              <a:gd name="T40" fmla="*/ 128 w 156"/>
              <a:gd name="T41" fmla="*/ 134 h 138"/>
              <a:gd name="T42" fmla="*/ 156 w 156"/>
              <a:gd name="T43" fmla="*/ 137 h 138"/>
              <a:gd name="T44" fmla="*/ 146 w 156"/>
              <a:gd name="T45" fmla="*/ 120 h 138"/>
              <a:gd name="T46" fmla="*/ 110 w 156"/>
              <a:gd name="T47" fmla="*/ 44 h 138"/>
              <a:gd name="T48" fmla="*/ 77 w 156"/>
              <a:gd name="T49" fmla="*/ 31 h 138"/>
              <a:gd name="T50" fmla="*/ 45 w 156"/>
              <a:gd name="T51" fmla="*/ 43 h 138"/>
              <a:gd name="T52" fmla="*/ 46 w 156"/>
              <a:gd name="T53" fmla="*/ 35 h 138"/>
              <a:gd name="T54" fmla="*/ 58 w 156"/>
              <a:gd name="T55" fmla="*/ 34 h 138"/>
              <a:gd name="T56" fmla="*/ 59 w 156"/>
              <a:gd name="T57" fmla="*/ 24 h 138"/>
              <a:gd name="T58" fmla="*/ 98 w 156"/>
              <a:gd name="T59" fmla="*/ 25 h 138"/>
              <a:gd name="T60" fmla="*/ 99 w 156"/>
              <a:gd name="T61" fmla="*/ 35 h 138"/>
              <a:gd name="T62" fmla="*/ 111 w 156"/>
              <a:gd name="T6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4" name="Freeform 57"/>
          <p:cNvSpPr>
            <a:spLocks/>
          </p:cNvSpPr>
          <p:nvPr/>
        </p:nvSpPr>
        <p:spPr bwMode="auto">
          <a:xfrm>
            <a:off x="2919413" y="2017713"/>
            <a:ext cx="104775" cy="28575"/>
          </a:xfrm>
          <a:custGeom>
            <a:avLst/>
            <a:gdLst>
              <a:gd name="T0" fmla="*/ 0 w 66"/>
              <a:gd name="T1" fmla="*/ 0 h 18"/>
              <a:gd name="T2" fmla="*/ 66 w 66"/>
              <a:gd name="T3" fmla="*/ 0 h 18"/>
              <a:gd name="T4" fmla="*/ 66 w 66"/>
              <a:gd name="T5" fmla="*/ 18 h 18"/>
              <a:gd name="T6" fmla="*/ 12 w 66"/>
              <a:gd name="T7" fmla="*/ 18 h 18"/>
              <a:gd name="T8" fmla="*/ 0 w 66"/>
              <a:gd name="T9" fmla="*/ 0 h 18"/>
            </a:gdLst>
            <a:ahLst/>
            <a:cxnLst>
              <a:cxn ang="0">
                <a:pos x="T0" y="T1"/>
              </a:cxn>
              <a:cxn ang="0">
                <a:pos x="T2" y="T3"/>
              </a:cxn>
              <a:cxn ang="0">
                <a:pos x="T4" y="T5"/>
              </a:cxn>
              <a:cxn ang="0">
                <a:pos x="T6" y="T7"/>
              </a:cxn>
              <a:cxn ang="0">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5" name="Freeform 58"/>
          <p:cNvSpPr>
            <a:spLocks/>
          </p:cNvSpPr>
          <p:nvPr/>
        </p:nvSpPr>
        <p:spPr bwMode="auto">
          <a:xfrm>
            <a:off x="2922588" y="2055813"/>
            <a:ext cx="101600" cy="61912"/>
          </a:xfrm>
          <a:custGeom>
            <a:avLst/>
            <a:gdLst>
              <a:gd name="T0" fmla="*/ 45 w 45"/>
              <a:gd name="T1" fmla="*/ 0 h 27"/>
              <a:gd name="T2" fmla="*/ 8 w 45"/>
              <a:gd name="T3" fmla="*/ 0 h 27"/>
              <a:gd name="T4" fmla="*/ 0 w 45"/>
              <a:gd name="T5" fmla="*/ 9 h 27"/>
              <a:gd name="T6" fmla="*/ 9 w 45"/>
              <a:gd name="T7" fmla="*/ 9 h 27"/>
              <a:gd name="T8" fmla="*/ 27 w 45"/>
              <a:gd name="T9" fmla="*/ 27 h 27"/>
              <a:gd name="T10" fmla="*/ 45 w 45"/>
              <a:gd name="T11" fmla="*/ 9 h 27"/>
              <a:gd name="T12" fmla="*/ 45 w 45"/>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6" name="Freeform 59"/>
          <p:cNvSpPr>
            <a:spLocks/>
          </p:cNvSpPr>
          <p:nvPr/>
        </p:nvSpPr>
        <p:spPr bwMode="auto">
          <a:xfrm>
            <a:off x="2801938" y="2130425"/>
            <a:ext cx="220662" cy="160338"/>
          </a:xfrm>
          <a:custGeom>
            <a:avLst/>
            <a:gdLst>
              <a:gd name="T0" fmla="*/ 55 w 98"/>
              <a:gd name="T1" fmla="*/ 57 h 71"/>
              <a:gd name="T2" fmla="*/ 98 w 98"/>
              <a:gd name="T3" fmla="*/ 0 h 71"/>
              <a:gd name="T4" fmla="*/ 54 w 98"/>
              <a:gd name="T5" fmla="*/ 0 h 71"/>
              <a:gd name="T6" fmla="*/ 43 w 98"/>
              <a:gd name="T7" fmla="*/ 5 h 71"/>
              <a:gd name="T8" fmla="*/ 7 w 98"/>
              <a:gd name="T9" fmla="*/ 52 h 71"/>
              <a:gd name="T10" fmla="*/ 21 w 98"/>
              <a:gd name="T11" fmla="*/ 62 h 71"/>
              <a:gd name="T12" fmla="*/ 55 w 98"/>
              <a:gd name="T13" fmla="*/ 21 h 71"/>
              <a:gd name="T14" fmla="*/ 55 w 98"/>
              <a:gd name="T15" fmla="*/ 57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7" name="Freeform 60"/>
          <p:cNvSpPr>
            <a:spLocks/>
          </p:cNvSpPr>
          <p:nvPr/>
        </p:nvSpPr>
        <p:spPr bwMode="auto">
          <a:xfrm>
            <a:off x="2925763" y="2130425"/>
            <a:ext cx="149225" cy="198438"/>
          </a:xfrm>
          <a:custGeom>
            <a:avLst/>
            <a:gdLst>
              <a:gd name="T0" fmla="*/ 54 w 66"/>
              <a:gd name="T1" fmla="*/ 0 h 88"/>
              <a:gd name="T2" fmla="*/ 66 w 66"/>
              <a:gd name="T3" fmla="*/ 13 h 88"/>
              <a:gd name="T4" fmla="*/ 66 w 66"/>
              <a:gd name="T5" fmla="*/ 88 h 88"/>
              <a:gd name="T6" fmla="*/ 0 w 66"/>
              <a:gd name="T7" fmla="*/ 88 h 88"/>
              <a:gd name="T8" fmla="*/ 0 w 66"/>
              <a:gd name="T9" fmla="*/ 68 h 88"/>
              <a:gd name="T10" fmla="*/ 59 w 66"/>
              <a:gd name="T11" fmla="*/ 68 h 88"/>
              <a:gd name="T12" fmla="*/ 59 w 66"/>
              <a:gd name="T13" fmla="*/ 58 h 88"/>
              <a:gd name="T14" fmla="*/ 10 w 66"/>
              <a:gd name="T15" fmla="*/ 58 h 88"/>
              <a:gd name="T16" fmla="*/ 54 w 66"/>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8" name="Freeform 61"/>
          <p:cNvSpPr>
            <a:spLocks/>
          </p:cNvSpPr>
          <p:nvPr/>
        </p:nvSpPr>
        <p:spPr bwMode="auto">
          <a:xfrm>
            <a:off x="2754313" y="2284413"/>
            <a:ext cx="150812" cy="44450"/>
          </a:xfrm>
          <a:custGeom>
            <a:avLst/>
            <a:gdLst>
              <a:gd name="T0" fmla="*/ 59 w 67"/>
              <a:gd name="T1" fmla="*/ 20 h 20"/>
              <a:gd name="T2" fmla="*/ 67 w 67"/>
              <a:gd name="T3" fmla="*/ 12 h 20"/>
              <a:gd name="T4" fmla="*/ 67 w 67"/>
              <a:gd name="T5" fmla="*/ 0 h 20"/>
              <a:gd name="T6" fmla="*/ 0 w 67"/>
              <a:gd name="T7" fmla="*/ 0 h 20"/>
              <a:gd name="T8" fmla="*/ 0 w 67"/>
              <a:gd name="T9" fmla="*/ 12 h 20"/>
              <a:gd name="T10" fmla="*/ 8 w 67"/>
              <a:gd name="T11" fmla="*/ 20 h 20"/>
              <a:gd name="T12" fmla="*/ 59 w 6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29" name="Freeform 62"/>
          <p:cNvSpPr>
            <a:spLocks/>
          </p:cNvSpPr>
          <p:nvPr/>
        </p:nvSpPr>
        <p:spPr bwMode="auto">
          <a:xfrm>
            <a:off x="2722563" y="2130425"/>
            <a:ext cx="31750" cy="153988"/>
          </a:xfrm>
          <a:custGeom>
            <a:avLst/>
            <a:gdLst>
              <a:gd name="T0" fmla="*/ 0 w 14"/>
              <a:gd name="T1" fmla="*/ 60 h 68"/>
              <a:gd name="T2" fmla="*/ 9 w 14"/>
              <a:gd name="T3" fmla="*/ 68 h 68"/>
              <a:gd name="T4" fmla="*/ 14 w 14"/>
              <a:gd name="T5" fmla="*/ 68 h 68"/>
              <a:gd name="T6" fmla="*/ 14 w 14"/>
              <a:gd name="T7" fmla="*/ 0 h 68"/>
              <a:gd name="T8" fmla="*/ 9 w 14"/>
              <a:gd name="T9" fmla="*/ 0 h 68"/>
              <a:gd name="T10" fmla="*/ 0 w 14"/>
              <a:gd name="T11" fmla="*/ 8 h 68"/>
              <a:gd name="T12" fmla="*/ 0 w 14"/>
              <a:gd name="T13" fmla="*/ 60 h 68"/>
            </a:gdLst>
            <a:ahLst/>
            <a:cxnLst>
              <a:cxn ang="0">
                <a:pos x="T0" y="T1"/>
              </a:cxn>
              <a:cxn ang="0">
                <a:pos x="T2" y="T3"/>
              </a:cxn>
              <a:cxn ang="0">
                <a:pos x="T4" y="T5"/>
              </a:cxn>
              <a:cxn ang="0">
                <a:pos x="T6" y="T7"/>
              </a:cxn>
              <a:cxn ang="0">
                <a:pos x="T8" y="T9"/>
              </a:cxn>
              <a:cxn ang="0">
                <a:pos x="T10" y="T11"/>
              </a:cxn>
              <a:cxn ang="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0" name="Freeform 63"/>
          <p:cNvSpPr>
            <a:spLocks noEditPoints="1"/>
          </p:cNvSpPr>
          <p:nvPr/>
        </p:nvSpPr>
        <p:spPr bwMode="auto">
          <a:xfrm>
            <a:off x="3446463" y="2124075"/>
            <a:ext cx="246062" cy="204788"/>
          </a:xfrm>
          <a:custGeom>
            <a:avLst/>
            <a:gdLst>
              <a:gd name="T0" fmla="*/ 45 w 109"/>
              <a:gd name="T1" fmla="*/ 40 h 91"/>
              <a:gd name="T2" fmla="*/ 53 w 109"/>
              <a:gd name="T3" fmla="*/ 33 h 91"/>
              <a:gd name="T4" fmla="*/ 45 w 109"/>
              <a:gd name="T5" fmla="*/ 25 h 91"/>
              <a:gd name="T6" fmla="*/ 38 w 109"/>
              <a:gd name="T7" fmla="*/ 33 h 91"/>
              <a:gd name="T8" fmla="*/ 45 w 109"/>
              <a:gd name="T9" fmla="*/ 40 h 91"/>
              <a:gd name="T10" fmla="*/ 109 w 109"/>
              <a:gd name="T11" fmla="*/ 90 h 91"/>
              <a:gd name="T12" fmla="*/ 1 w 109"/>
              <a:gd name="T13" fmla="*/ 56 h 91"/>
              <a:gd name="T14" fmla="*/ 0 w 109"/>
              <a:gd name="T15" fmla="*/ 55 h 91"/>
              <a:gd name="T16" fmla="*/ 1 w 109"/>
              <a:gd name="T17" fmla="*/ 54 h 91"/>
              <a:gd name="T18" fmla="*/ 33 w 109"/>
              <a:gd name="T19" fmla="*/ 49 h 91"/>
              <a:gd name="T20" fmla="*/ 5 w 109"/>
              <a:gd name="T21" fmla="*/ 35 h 91"/>
              <a:gd name="T22" fmla="*/ 4 w 109"/>
              <a:gd name="T23" fmla="*/ 33 h 91"/>
              <a:gd name="T24" fmla="*/ 5 w 109"/>
              <a:gd name="T25" fmla="*/ 32 h 91"/>
              <a:gd name="T26" fmla="*/ 109 w 109"/>
              <a:gd name="T27" fmla="*/ 0 h 91"/>
              <a:gd name="T28" fmla="*/ 109 w 109"/>
              <a:gd name="T29"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1" name="Freeform 64"/>
          <p:cNvSpPr>
            <a:spLocks/>
          </p:cNvSpPr>
          <p:nvPr/>
        </p:nvSpPr>
        <p:spPr bwMode="auto">
          <a:xfrm>
            <a:off x="3332163" y="1984375"/>
            <a:ext cx="84137" cy="284163"/>
          </a:xfrm>
          <a:custGeom>
            <a:avLst/>
            <a:gdLst>
              <a:gd name="T0" fmla="*/ 38 w 38"/>
              <a:gd name="T1" fmla="*/ 106 h 126"/>
              <a:gd name="T2" fmla="*/ 25 w 38"/>
              <a:gd name="T3" fmla="*/ 89 h 126"/>
              <a:gd name="T4" fmla="*/ 21 w 38"/>
              <a:gd name="T5" fmla="*/ 112 h 126"/>
              <a:gd name="T6" fmla="*/ 26 w 38"/>
              <a:gd name="T7" fmla="*/ 108 h 126"/>
              <a:gd name="T8" fmla="*/ 27 w 38"/>
              <a:gd name="T9" fmla="*/ 111 h 126"/>
              <a:gd name="T10" fmla="*/ 24 w 38"/>
              <a:gd name="T11" fmla="*/ 117 h 126"/>
              <a:gd name="T12" fmla="*/ 19 w 38"/>
              <a:gd name="T13" fmla="*/ 120 h 126"/>
              <a:gd name="T14" fmla="*/ 13 w 38"/>
              <a:gd name="T15" fmla="*/ 117 h 126"/>
              <a:gd name="T16" fmla="*/ 10 w 38"/>
              <a:gd name="T17" fmla="*/ 111 h 126"/>
              <a:gd name="T18" fmla="*/ 10 w 38"/>
              <a:gd name="T19" fmla="*/ 87 h 126"/>
              <a:gd name="T20" fmla="*/ 10 w 38"/>
              <a:gd name="T21" fmla="*/ 59 h 126"/>
              <a:gd name="T22" fmla="*/ 11 w 38"/>
              <a:gd name="T23" fmla="*/ 59 h 126"/>
              <a:gd name="T24" fmla="*/ 11 w 38"/>
              <a:gd name="T25" fmla="*/ 58 h 126"/>
              <a:gd name="T26" fmla="*/ 15 w 38"/>
              <a:gd name="T27" fmla="*/ 51 h 126"/>
              <a:gd name="T28" fmla="*/ 11 w 38"/>
              <a:gd name="T29" fmla="*/ 44 h 126"/>
              <a:gd name="T30" fmla="*/ 11 w 38"/>
              <a:gd name="T31" fmla="*/ 0 h 126"/>
              <a:gd name="T32" fmla="*/ 4 w 38"/>
              <a:gd name="T33" fmla="*/ 0 h 126"/>
              <a:gd name="T34" fmla="*/ 4 w 38"/>
              <a:gd name="T35" fmla="*/ 44 h 126"/>
              <a:gd name="T36" fmla="*/ 0 w 38"/>
              <a:gd name="T37" fmla="*/ 51 h 126"/>
              <a:gd name="T38" fmla="*/ 4 w 38"/>
              <a:gd name="T39" fmla="*/ 58 h 126"/>
              <a:gd name="T40" fmla="*/ 4 w 38"/>
              <a:gd name="T41" fmla="*/ 59 h 126"/>
              <a:gd name="T42" fmla="*/ 4 w 38"/>
              <a:gd name="T43" fmla="*/ 59 h 126"/>
              <a:gd name="T44" fmla="*/ 4 w 38"/>
              <a:gd name="T45" fmla="*/ 88 h 126"/>
              <a:gd name="T46" fmla="*/ 4 w 38"/>
              <a:gd name="T47" fmla="*/ 111 h 126"/>
              <a:gd name="T48" fmla="*/ 4 w 38"/>
              <a:gd name="T49" fmla="*/ 111 h 126"/>
              <a:gd name="T50" fmla="*/ 19 w 38"/>
              <a:gd name="T51" fmla="*/ 126 h 126"/>
              <a:gd name="T52" fmla="*/ 33 w 38"/>
              <a:gd name="T53" fmla="*/ 111 h 126"/>
              <a:gd name="T54" fmla="*/ 33 w 38"/>
              <a:gd name="T55" fmla="*/ 107 h 126"/>
              <a:gd name="T56" fmla="*/ 38 w 38"/>
              <a:gd name="T5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2" name="Freeform 65"/>
          <p:cNvSpPr>
            <a:spLocks/>
          </p:cNvSpPr>
          <p:nvPr/>
        </p:nvSpPr>
        <p:spPr bwMode="auto">
          <a:xfrm>
            <a:off x="4019550" y="2130425"/>
            <a:ext cx="123825" cy="144463"/>
          </a:xfrm>
          <a:custGeom>
            <a:avLst/>
            <a:gdLst>
              <a:gd name="T0" fmla="*/ 19 w 55"/>
              <a:gd name="T1" fmla="*/ 0 h 64"/>
              <a:gd name="T2" fmla="*/ 12 w 55"/>
              <a:gd name="T3" fmla="*/ 2 h 64"/>
              <a:gd name="T4" fmla="*/ 12 w 55"/>
              <a:gd name="T5" fmla="*/ 16 h 64"/>
              <a:gd name="T6" fmla="*/ 19 w 55"/>
              <a:gd name="T7" fmla="*/ 14 h 64"/>
              <a:gd name="T8" fmla="*/ 19 w 55"/>
              <a:gd name="T9" fmla="*/ 54 h 64"/>
              <a:gd name="T10" fmla="*/ 34 w 55"/>
              <a:gd name="T11" fmla="*/ 54 h 64"/>
              <a:gd name="T12" fmla="*/ 34 w 55"/>
              <a:gd name="T13" fmla="*/ 36 h 64"/>
              <a:gd name="T14" fmla="*/ 55 w 55"/>
              <a:gd name="T15" fmla="*/ 36 h 64"/>
              <a:gd name="T16" fmla="*/ 20 w 55"/>
              <a:gd name="T17" fmla="*/ 0 h 64"/>
              <a:gd name="T18" fmla="*/ 19 w 55"/>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3" name="Freeform 66"/>
          <p:cNvSpPr>
            <a:spLocks/>
          </p:cNvSpPr>
          <p:nvPr/>
        </p:nvSpPr>
        <p:spPr bwMode="auto">
          <a:xfrm>
            <a:off x="4165600" y="2233613"/>
            <a:ext cx="31750" cy="41275"/>
          </a:xfrm>
          <a:custGeom>
            <a:avLst/>
            <a:gdLst>
              <a:gd name="T0" fmla="*/ 14 w 14"/>
              <a:gd name="T1" fmla="*/ 13 h 18"/>
              <a:gd name="T2" fmla="*/ 0 w 14"/>
              <a:gd name="T3" fmla="*/ 0 h 18"/>
              <a:gd name="T4" fmla="*/ 0 w 14"/>
              <a:gd name="T5" fmla="*/ 8 h 18"/>
              <a:gd name="T6" fmla="*/ 14 w 14"/>
              <a:gd name="T7" fmla="*/ 13 h 18"/>
            </a:gdLst>
            <a:ahLst/>
            <a:cxnLst>
              <a:cxn ang="0">
                <a:pos x="T0" y="T1"/>
              </a:cxn>
              <a:cxn ang="0">
                <a:pos x="T2" y="T3"/>
              </a:cxn>
              <a:cxn ang="0">
                <a:pos x="T4" y="T5"/>
              </a:cxn>
              <a:cxn ang="0">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4" name="Freeform 67"/>
          <p:cNvSpPr>
            <a:spLocks/>
          </p:cNvSpPr>
          <p:nvPr/>
        </p:nvSpPr>
        <p:spPr bwMode="auto">
          <a:xfrm>
            <a:off x="4137025" y="2076450"/>
            <a:ext cx="123825" cy="117475"/>
          </a:xfrm>
          <a:custGeom>
            <a:avLst/>
            <a:gdLst>
              <a:gd name="T0" fmla="*/ 29 w 55"/>
              <a:gd name="T1" fmla="*/ 40 h 52"/>
              <a:gd name="T2" fmla="*/ 49 w 55"/>
              <a:gd name="T3" fmla="*/ 38 h 52"/>
              <a:gd name="T4" fmla="*/ 51 w 55"/>
              <a:gd name="T5" fmla="*/ 29 h 52"/>
              <a:gd name="T6" fmla="*/ 35 w 55"/>
              <a:gd name="T7" fmla="*/ 12 h 52"/>
              <a:gd name="T8" fmla="*/ 35 w 55"/>
              <a:gd name="T9" fmla="*/ 0 h 52"/>
              <a:gd name="T10" fmla="*/ 11 w 55"/>
              <a:gd name="T11" fmla="*/ 24 h 52"/>
              <a:gd name="T12" fmla="*/ 0 w 55"/>
              <a:gd name="T13" fmla="*/ 24 h 52"/>
              <a:gd name="T14" fmla="*/ 29 w 55"/>
              <a:gd name="T15" fmla="*/ 52 h 52"/>
              <a:gd name="T16" fmla="*/ 29 w 55"/>
              <a:gd name="T17"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5" name="Freeform 68"/>
          <p:cNvSpPr>
            <a:spLocks noEditPoints="1"/>
          </p:cNvSpPr>
          <p:nvPr/>
        </p:nvSpPr>
        <p:spPr bwMode="auto">
          <a:xfrm>
            <a:off x="3962400" y="1992313"/>
            <a:ext cx="361950" cy="361950"/>
          </a:xfrm>
          <a:custGeom>
            <a:avLst/>
            <a:gdLst>
              <a:gd name="T0" fmla="*/ 137 w 160"/>
              <a:gd name="T1" fmla="*/ 23 h 160"/>
              <a:gd name="T2" fmla="*/ 80 w 160"/>
              <a:gd name="T3" fmla="*/ 0 h 160"/>
              <a:gd name="T4" fmla="*/ 23 w 160"/>
              <a:gd name="T5" fmla="*/ 23 h 160"/>
              <a:gd name="T6" fmla="*/ 0 w 160"/>
              <a:gd name="T7" fmla="*/ 80 h 160"/>
              <a:gd name="T8" fmla="*/ 23 w 160"/>
              <a:gd name="T9" fmla="*/ 137 h 160"/>
              <a:gd name="T10" fmla="*/ 80 w 160"/>
              <a:gd name="T11" fmla="*/ 160 h 160"/>
              <a:gd name="T12" fmla="*/ 80 w 160"/>
              <a:gd name="T13" fmla="*/ 160 h 160"/>
              <a:gd name="T14" fmla="*/ 137 w 160"/>
              <a:gd name="T15" fmla="*/ 137 h 160"/>
              <a:gd name="T16" fmla="*/ 160 w 160"/>
              <a:gd name="T17" fmla="*/ 80 h 160"/>
              <a:gd name="T18" fmla="*/ 137 w 160"/>
              <a:gd name="T19" fmla="*/ 23 h 160"/>
              <a:gd name="T20" fmla="*/ 80 w 160"/>
              <a:gd name="T21" fmla="*/ 142 h 160"/>
              <a:gd name="T22" fmla="*/ 36 w 160"/>
              <a:gd name="T23" fmla="*/ 124 h 160"/>
              <a:gd name="T24" fmla="*/ 18 w 160"/>
              <a:gd name="T25" fmla="*/ 80 h 160"/>
              <a:gd name="T26" fmla="*/ 30 w 160"/>
              <a:gd name="T27" fmla="*/ 43 h 160"/>
              <a:gd name="T28" fmla="*/ 48 w 160"/>
              <a:gd name="T29" fmla="*/ 61 h 160"/>
              <a:gd name="T30" fmla="*/ 105 w 160"/>
              <a:gd name="T31" fmla="*/ 118 h 160"/>
              <a:gd name="T32" fmla="*/ 117 w 160"/>
              <a:gd name="T33" fmla="*/ 130 h 160"/>
              <a:gd name="T34" fmla="*/ 80 w 160"/>
              <a:gd name="T35" fmla="*/ 142 h 160"/>
              <a:gd name="T36" fmla="*/ 130 w 160"/>
              <a:gd name="T37" fmla="*/ 117 h 160"/>
              <a:gd name="T38" fmla="*/ 43 w 160"/>
              <a:gd name="T39" fmla="*/ 30 h 160"/>
              <a:gd name="T40" fmla="*/ 80 w 160"/>
              <a:gd name="T41" fmla="*/ 18 h 160"/>
              <a:gd name="T42" fmla="*/ 124 w 160"/>
              <a:gd name="T43" fmla="*/ 36 h 160"/>
              <a:gd name="T44" fmla="*/ 142 w 160"/>
              <a:gd name="T45" fmla="*/ 80 h 160"/>
              <a:gd name="T46" fmla="*/ 130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6" name="Freeform 69"/>
          <p:cNvSpPr>
            <a:spLocks/>
          </p:cNvSpPr>
          <p:nvPr/>
        </p:nvSpPr>
        <p:spPr bwMode="auto">
          <a:xfrm>
            <a:off x="4802188" y="2001838"/>
            <a:ext cx="76200" cy="239712"/>
          </a:xfrm>
          <a:custGeom>
            <a:avLst/>
            <a:gdLst>
              <a:gd name="T0" fmla="*/ 33 w 34"/>
              <a:gd name="T1" fmla="*/ 65 h 106"/>
              <a:gd name="T2" fmla="*/ 22 w 34"/>
              <a:gd name="T3" fmla="*/ 41 h 106"/>
              <a:gd name="T4" fmla="*/ 9 w 34"/>
              <a:gd name="T5" fmla="*/ 0 h 106"/>
              <a:gd name="T6" fmla="*/ 0 w 34"/>
              <a:gd name="T7" fmla="*/ 18 h 106"/>
              <a:gd name="T8" fmla="*/ 3 w 34"/>
              <a:gd name="T9" fmla="*/ 45 h 106"/>
              <a:gd name="T10" fmla="*/ 7 w 34"/>
              <a:gd name="T11" fmla="*/ 62 h 106"/>
              <a:gd name="T12" fmla="*/ 14 w 34"/>
              <a:gd name="T13" fmla="*/ 79 h 106"/>
              <a:gd name="T14" fmla="*/ 5 w 34"/>
              <a:gd name="T15" fmla="*/ 106 h 106"/>
              <a:gd name="T16" fmla="*/ 9 w 34"/>
              <a:gd name="T17" fmla="*/ 104 h 106"/>
              <a:gd name="T18" fmla="*/ 33 w 34"/>
              <a:gd name="T19" fmla="*/ 6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7" name="Freeform 70"/>
          <p:cNvSpPr>
            <a:spLocks/>
          </p:cNvSpPr>
          <p:nvPr/>
        </p:nvSpPr>
        <p:spPr bwMode="auto">
          <a:xfrm>
            <a:off x="4729163" y="1947863"/>
            <a:ext cx="101600" cy="298450"/>
          </a:xfrm>
          <a:custGeom>
            <a:avLst/>
            <a:gdLst>
              <a:gd name="T0" fmla="*/ 32 w 45"/>
              <a:gd name="T1" fmla="*/ 132 h 132"/>
              <a:gd name="T2" fmla="*/ 39 w 45"/>
              <a:gd name="T3" fmla="*/ 122 h 132"/>
              <a:gd name="T4" fmla="*/ 38 w 45"/>
              <a:gd name="T5" fmla="*/ 92 h 132"/>
              <a:gd name="T6" fmla="*/ 29 w 45"/>
              <a:gd name="T7" fmla="*/ 39 h 132"/>
              <a:gd name="T8" fmla="*/ 13 w 45"/>
              <a:gd name="T9" fmla="*/ 0 h 132"/>
              <a:gd name="T10" fmla="*/ 14 w 45"/>
              <a:gd name="T11" fmla="*/ 12 h 132"/>
              <a:gd name="T12" fmla="*/ 0 w 45"/>
              <a:gd name="T13" fmla="*/ 58 h 132"/>
              <a:gd name="T14" fmla="*/ 17 w 45"/>
              <a:gd name="T15" fmla="*/ 103 h 132"/>
              <a:gd name="T16" fmla="*/ 19 w 45"/>
              <a:gd name="T17" fmla="*/ 132 h 132"/>
              <a:gd name="T18" fmla="*/ 32 w 45"/>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8" name="Freeform 71"/>
          <p:cNvSpPr>
            <a:spLocks/>
          </p:cNvSpPr>
          <p:nvPr/>
        </p:nvSpPr>
        <p:spPr bwMode="auto">
          <a:xfrm>
            <a:off x="4691063" y="2039938"/>
            <a:ext cx="76200" cy="206375"/>
          </a:xfrm>
          <a:custGeom>
            <a:avLst/>
            <a:gdLst>
              <a:gd name="T0" fmla="*/ 30 w 34"/>
              <a:gd name="T1" fmla="*/ 58 h 91"/>
              <a:gd name="T2" fmla="*/ 7 w 34"/>
              <a:gd name="T3" fmla="*/ 0 h 91"/>
              <a:gd name="T4" fmla="*/ 5 w 34"/>
              <a:gd name="T5" fmla="*/ 24 h 91"/>
              <a:gd name="T6" fmla="*/ 0 w 34"/>
              <a:gd name="T7" fmla="*/ 54 h 91"/>
              <a:gd name="T8" fmla="*/ 23 w 34"/>
              <a:gd name="T9" fmla="*/ 87 h 91"/>
              <a:gd name="T10" fmla="*/ 33 w 34"/>
              <a:gd name="T11" fmla="*/ 91 h 91"/>
              <a:gd name="T12" fmla="*/ 30 w 34"/>
              <a:gd name="T13" fmla="*/ 58 h 91"/>
            </a:gdLst>
            <a:ahLst/>
            <a:cxnLst>
              <a:cxn ang="0">
                <a:pos x="T0" y="T1"/>
              </a:cxn>
              <a:cxn ang="0">
                <a:pos x="T2" y="T3"/>
              </a:cxn>
              <a:cxn ang="0">
                <a:pos x="T4" y="T5"/>
              </a:cxn>
              <a:cxn ang="0">
                <a:pos x="T6" y="T7"/>
              </a:cxn>
              <a:cxn ang="0">
                <a:pos x="T8" y="T9"/>
              </a:cxn>
              <a:cxn ang="0">
                <a:pos x="T10" y="T11"/>
              </a:cxn>
              <a:cxn ang="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39" name="Freeform 72"/>
          <p:cNvSpPr>
            <a:spLocks/>
          </p:cNvSpPr>
          <p:nvPr/>
        </p:nvSpPr>
        <p:spPr bwMode="auto">
          <a:xfrm>
            <a:off x="4651375" y="2232025"/>
            <a:ext cx="265113" cy="112713"/>
          </a:xfrm>
          <a:custGeom>
            <a:avLst/>
            <a:gdLst>
              <a:gd name="T0" fmla="*/ 160 w 167"/>
              <a:gd name="T1" fmla="*/ 71 h 71"/>
              <a:gd name="T2" fmla="*/ 159 w 167"/>
              <a:gd name="T3" fmla="*/ 70 h 71"/>
              <a:gd name="T4" fmla="*/ 1 w 167"/>
              <a:gd name="T5" fmla="*/ 26 h 71"/>
              <a:gd name="T6" fmla="*/ 0 w 167"/>
              <a:gd name="T7" fmla="*/ 24 h 71"/>
              <a:gd name="T8" fmla="*/ 0 w 167"/>
              <a:gd name="T9" fmla="*/ 23 h 71"/>
              <a:gd name="T10" fmla="*/ 5 w 167"/>
              <a:gd name="T11" fmla="*/ 1 h 71"/>
              <a:gd name="T12" fmla="*/ 7 w 167"/>
              <a:gd name="T13" fmla="*/ 0 h 71"/>
              <a:gd name="T14" fmla="*/ 8 w 167"/>
              <a:gd name="T15" fmla="*/ 0 h 71"/>
              <a:gd name="T16" fmla="*/ 166 w 167"/>
              <a:gd name="T17" fmla="*/ 46 h 71"/>
              <a:gd name="T18" fmla="*/ 167 w 167"/>
              <a:gd name="T19" fmla="*/ 46 h 71"/>
              <a:gd name="T20" fmla="*/ 167 w 167"/>
              <a:gd name="T21" fmla="*/ 48 h 71"/>
              <a:gd name="T22" fmla="*/ 162 w 167"/>
              <a:gd name="T23" fmla="*/ 68 h 71"/>
              <a:gd name="T24" fmla="*/ 160 w 167"/>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0" name="Freeform 73"/>
          <p:cNvSpPr>
            <a:spLocks/>
          </p:cNvSpPr>
          <p:nvPr/>
        </p:nvSpPr>
        <p:spPr bwMode="auto">
          <a:xfrm>
            <a:off x="4797425" y="2236788"/>
            <a:ext cx="114300" cy="47625"/>
          </a:xfrm>
          <a:custGeom>
            <a:avLst/>
            <a:gdLst>
              <a:gd name="T0" fmla="*/ 67 w 72"/>
              <a:gd name="T1" fmla="*/ 0 h 30"/>
              <a:gd name="T2" fmla="*/ 0 w 72"/>
              <a:gd name="T3" fmla="*/ 18 h 30"/>
              <a:gd name="T4" fmla="*/ 38 w 72"/>
              <a:gd name="T5" fmla="*/ 30 h 30"/>
              <a:gd name="T6" fmla="*/ 72 w 72"/>
              <a:gd name="T7" fmla="*/ 20 h 30"/>
              <a:gd name="T8" fmla="*/ 67 w 72"/>
              <a:gd name="T9" fmla="*/ 0 h 30"/>
            </a:gdLst>
            <a:ahLst/>
            <a:cxnLst>
              <a:cxn ang="0">
                <a:pos x="T0" y="T1"/>
              </a:cxn>
              <a:cxn ang="0">
                <a:pos x="T2" y="T3"/>
              </a:cxn>
              <a:cxn ang="0">
                <a:pos x="T4" y="T5"/>
              </a:cxn>
              <a:cxn ang="0">
                <a:pos x="T6" y="T7"/>
              </a:cxn>
              <a:cxn ang="0">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1" name="Freeform 74"/>
          <p:cNvSpPr>
            <a:spLocks/>
          </p:cNvSpPr>
          <p:nvPr/>
        </p:nvSpPr>
        <p:spPr bwMode="auto">
          <a:xfrm>
            <a:off x="4654550" y="2290763"/>
            <a:ext cx="115888" cy="49212"/>
          </a:xfrm>
          <a:custGeom>
            <a:avLst/>
            <a:gdLst>
              <a:gd name="T0" fmla="*/ 0 w 73"/>
              <a:gd name="T1" fmla="*/ 10 h 31"/>
              <a:gd name="T2" fmla="*/ 6 w 73"/>
              <a:gd name="T3" fmla="*/ 31 h 31"/>
              <a:gd name="T4" fmla="*/ 73 w 73"/>
              <a:gd name="T5" fmla="*/ 11 h 31"/>
              <a:gd name="T6" fmla="*/ 35 w 73"/>
              <a:gd name="T7" fmla="*/ 0 h 31"/>
              <a:gd name="T8" fmla="*/ 0 w 73"/>
              <a:gd name="T9" fmla="*/ 10 h 31"/>
            </a:gdLst>
            <a:ahLst/>
            <a:cxnLst>
              <a:cxn ang="0">
                <a:pos x="T0" y="T1"/>
              </a:cxn>
              <a:cxn ang="0">
                <a:pos x="T2" y="T3"/>
              </a:cxn>
              <a:cxn ang="0">
                <a:pos x="T4" y="T5"/>
              </a:cxn>
              <a:cxn ang="0">
                <a:pos x="T6" y="T7"/>
              </a:cxn>
              <a:cxn ang="0">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2" name="Rectangle 75"/>
          <p:cNvSpPr>
            <a:spLocks noChangeArrowheads="1"/>
          </p:cNvSpPr>
          <p:nvPr/>
        </p:nvSpPr>
        <p:spPr bwMode="auto">
          <a:xfrm>
            <a:off x="5387975" y="2117725"/>
            <a:ext cx="36513" cy="15557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3" name="Oval 76"/>
          <p:cNvSpPr>
            <a:spLocks noChangeArrowheads="1"/>
          </p:cNvSpPr>
          <p:nvPr/>
        </p:nvSpPr>
        <p:spPr bwMode="auto">
          <a:xfrm>
            <a:off x="5387975" y="2065338"/>
            <a:ext cx="36513" cy="3810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4" name="Freeform 77"/>
          <p:cNvSpPr>
            <a:spLocks noEditPoints="1"/>
          </p:cNvSpPr>
          <p:nvPr/>
        </p:nvSpPr>
        <p:spPr bwMode="auto">
          <a:xfrm>
            <a:off x="5226050" y="1987550"/>
            <a:ext cx="360363"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5" name="Freeform 78"/>
          <p:cNvSpPr>
            <a:spLocks noEditPoints="1"/>
          </p:cNvSpPr>
          <p:nvPr/>
        </p:nvSpPr>
        <p:spPr bwMode="auto">
          <a:xfrm>
            <a:off x="5875338" y="1987550"/>
            <a:ext cx="360362" cy="361950"/>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42 h 160"/>
              <a:gd name="T12" fmla="*/ 18 w 160"/>
              <a:gd name="T13" fmla="*/ 80 h 160"/>
              <a:gd name="T14" fmla="*/ 80 w 160"/>
              <a:gd name="T15" fmla="*/ 18 h 160"/>
              <a:gd name="T16" fmla="*/ 142 w 160"/>
              <a:gd name="T17" fmla="*/ 80 h 160"/>
              <a:gd name="T18" fmla="*/ 80 w 160"/>
              <a:gd name="T19"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6" name="Freeform 79"/>
          <p:cNvSpPr>
            <a:spLocks/>
          </p:cNvSpPr>
          <p:nvPr/>
        </p:nvSpPr>
        <p:spPr bwMode="auto">
          <a:xfrm>
            <a:off x="5989638" y="2062163"/>
            <a:ext cx="131762" cy="160337"/>
          </a:xfrm>
          <a:custGeom>
            <a:avLst/>
            <a:gdLst>
              <a:gd name="T0" fmla="*/ 22 w 58"/>
              <a:gd name="T1" fmla="*/ 71 h 71"/>
              <a:gd name="T2" fmla="*/ 37 w 58"/>
              <a:gd name="T3" fmla="*/ 71 h 71"/>
              <a:gd name="T4" fmla="*/ 37 w 58"/>
              <a:gd name="T5" fmla="*/ 59 h 71"/>
              <a:gd name="T6" fmla="*/ 43 w 58"/>
              <a:gd name="T7" fmla="*/ 50 h 71"/>
              <a:gd name="T8" fmla="*/ 58 w 58"/>
              <a:gd name="T9" fmla="*/ 28 h 71"/>
              <a:gd name="T10" fmla="*/ 36 w 58"/>
              <a:gd name="T11" fmla="*/ 2 h 71"/>
              <a:gd name="T12" fmla="*/ 8 w 58"/>
              <a:gd name="T13" fmla="*/ 10 h 71"/>
              <a:gd name="T14" fmla="*/ 0 w 58"/>
              <a:gd name="T15" fmla="*/ 36 h 71"/>
              <a:gd name="T16" fmla="*/ 15 w 58"/>
              <a:gd name="T17" fmla="*/ 36 h 71"/>
              <a:gd name="T18" fmla="*/ 15 w 58"/>
              <a:gd name="T19" fmla="*/ 33 h 71"/>
              <a:gd name="T20" fmla="*/ 26 w 58"/>
              <a:gd name="T21" fmla="*/ 17 h 71"/>
              <a:gd name="T22" fmla="*/ 39 w 58"/>
              <a:gd name="T23" fmla="*/ 21 h 71"/>
              <a:gd name="T24" fmla="*/ 37 w 58"/>
              <a:gd name="T25" fmla="*/ 35 h 71"/>
              <a:gd name="T26" fmla="*/ 29 w 58"/>
              <a:gd name="T27" fmla="*/ 41 h 71"/>
              <a:gd name="T28" fmla="*/ 22 w 58"/>
              <a:gd name="T29" fmla="*/ 53 h 71"/>
              <a:gd name="T30" fmla="*/ 22 w 58"/>
              <a:gd name="T3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7" name="Oval 80"/>
          <p:cNvSpPr>
            <a:spLocks noChangeArrowheads="1"/>
          </p:cNvSpPr>
          <p:nvPr/>
        </p:nvSpPr>
        <p:spPr bwMode="auto">
          <a:xfrm>
            <a:off x="6040438" y="2236788"/>
            <a:ext cx="34925" cy="36512"/>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8" name="Freeform 81"/>
          <p:cNvSpPr>
            <a:spLocks/>
          </p:cNvSpPr>
          <p:nvPr/>
        </p:nvSpPr>
        <p:spPr bwMode="auto">
          <a:xfrm>
            <a:off x="6507163" y="2008188"/>
            <a:ext cx="396875" cy="330200"/>
          </a:xfrm>
          <a:custGeom>
            <a:avLst/>
            <a:gdLst>
              <a:gd name="T0" fmla="*/ 0 w 250"/>
              <a:gd name="T1" fmla="*/ 184 h 208"/>
              <a:gd name="T2" fmla="*/ 45 w 250"/>
              <a:gd name="T3" fmla="*/ 184 h 208"/>
              <a:gd name="T4" fmla="*/ 45 w 250"/>
              <a:gd name="T5" fmla="*/ 138 h 208"/>
              <a:gd name="T6" fmla="*/ 91 w 250"/>
              <a:gd name="T7" fmla="*/ 138 h 208"/>
              <a:gd name="T8" fmla="*/ 91 w 250"/>
              <a:gd name="T9" fmla="*/ 91 h 208"/>
              <a:gd name="T10" fmla="*/ 136 w 250"/>
              <a:gd name="T11" fmla="*/ 91 h 208"/>
              <a:gd name="T12" fmla="*/ 136 w 250"/>
              <a:gd name="T13" fmla="*/ 46 h 208"/>
              <a:gd name="T14" fmla="*/ 182 w 250"/>
              <a:gd name="T15" fmla="*/ 46 h 208"/>
              <a:gd name="T16" fmla="*/ 182 w 250"/>
              <a:gd name="T17" fmla="*/ 0 h 208"/>
              <a:gd name="T18" fmla="*/ 250 w 250"/>
              <a:gd name="T19" fmla="*/ 0 h 208"/>
              <a:gd name="T20" fmla="*/ 250 w 250"/>
              <a:gd name="T21" fmla="*/ 23 h 208"/>
              <a:gd name="T22" fmla="*/ 204 w 250"/>
              <a:gd name="T23" fmla="*/ 23 h 208"/>
              <a:gd name="T24" fmla="*/ 204 w 250"/>
              <a:gd name="T25" fmla="*/ 69 h 208"/>
              <a:gd name="T26" fmla="*/ 159 w 250"/>
              <a:gd name="T27" fmla="*/ 69 h 208"/>
              <a:gd name="T28" fmla="*/ 159 w 250"/>
              <a:gd name="T29" fmla="*/ 115 h 208"/>
              <a:gd name="T30" fmla="*/ 113 w 250"/>
              <a:gd name="T31" fmla="*/ 115 h 208"/>
              <a:gd name="T32" fmla="*/ 113 w 250"/>
              <a:gd name="T33" fmla="*/ 161 h 208"/>
              <a:gd name="T34" fmla="*/ 68 w 250"/>
              <a:gd name="T35" fmla="*/ 161 h 208"/>
              <a:gd name="T36" fmla="*/ 68 w 250"/>
              <a:gd name="T37" fmla="*/ 208 h 208"/>
              <a:gd name="T38" fmla="*/ 0 w 250"/>
              <a:gd name="T39" fmla="*/ 208 h 208"/>
              <a:gd name="T40" fmla="*/ 0 w 250"/>
              <a:gd name="T41"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49" name="Freeform 82"/>
          <p:cNvSpPr>
            <a:spLocks/>
          </p:cNvSpPr>
          <p:nvPr/>
        </p:nvSpPr>
        <p:spPr bwMode="auto">
          <a:xfrm>
            <a:off x="7200900" y="1974850"/>
            <a:ext cx="342900" cy="347663"/>
          </a:xfrm>
          <a:custGeom>
            <a:avLst/>
            <a:gdLst>
              <a:gd name="T0" fmla="*/ 111 w 152"/>
              <a:gd name="T1" fmla="*/ 68 h 154"/>
              <a:gd name="T2" fmla="*/ 111 w 152"/>
              <a:gd name="T3" fmla="*/ 34 h 154"/>
              <a:gd name="T4" fmla="*/ 144 w 152"/>
              <a:gd name="T5" fmla="*/ 37 h 154"/>
              <a:gd name="T6" fmla="*/ 144 w 152"/>
              <a:gd name="T7" fmla="*/ 9 h 154"/>
              <a:gd name="T8" fmla="*/ 105 w 152"/>
              <a:gd name="T9" fmla="*/ 9 h 154"/>
              <a:gd name="T10" fmla="*/ 105 w 152"/>
              <a:gd name="T11" fmla="*/ 9 h 154"/>
              <a:gd name="T12" fmla="*/ 105 w 152"/>
              <a:gd name="T13" fmla="*/ 9 h 154"/>
              <a:gd name="T14" fmla="*/ 105 w 152"/>
              <a:gd name="T15" fmla="*/ 64 h 154"/>
              <a:gd name="T16" fmla="*/ 76 w 152"/>
              <a:gd name="T17" fmla="*/ 45 h 154"/>
              <a:gd name="T18" fmla="*/ 0 w 152"/>
              <a:gd name="T19" fmla="*/ 94 h 154"/>
              <a:gd name="T20" fmla="*/ 18 w 152"/>
              <a:gd name="T21" fmla="*/ 94 h 154"/>
              <a:gd name="T22" fmla="*/ 18 w 152"/>
              <a:gd name="T23" fmla="*/ 154 h 154"/>
              <a:gd name="T24" fmla="*/ 61 w 152"/>
              <a:gd name="T25" fmla="*/ 154 h 154"/>
              <a:gd name="T26" fmla="*/ 61 w 152"/>
              <a:gd name="T27" fmla="*/ 113 h 154"/>
              <a:gd name="T28" fmla="*/ 91 w 152"/>
              <a:gd name="T29" fmla="*/ 113 h 154"/>
              <a:gd name="T30" fmla="*/ 91 w 152"/>
              <a:gd name="T31" fmla="*/ 153 h 154"/>
              <a:gd name="T32" fmla="*/ 134 w 152"/>
              <a:gd name="T33" fmla="*/ 153 h 154"/>
              <a:gd name="T34" fmla="*/ 134 w 152"/>
              <a:gd name="T35" fmla="*/ 94 h 154"/>
              <a:gd name="T36" fmla="*/ 152 w 152"/>
              <a:gd name="T37" fmla="*/ 94 h 154"/>
              <a:gd name="T38" fmla="*/ 111 w 152"/>
              <a:gd name="T39" fmla="*/ 6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0" name="Freeform 83"/>
          <p:cNvSpPr>
            <a:spLocks noEditPoints="1"/>
          </p:cNvSpPr>
          <p:nvPr/>
        </p:nvSpPr>
        <p:spPr bwMode="auto">
          <a:xfrm>
            <a:off x="7839075" y="1960563"/>
            <a:ext cx="311150" cy="371475"/>
          </a:xfrm>
          <a:custGeom>
            <a:avLst/>
            <a:gdLst>
              <a:gd name="T0" fmla="*/ 78 w 138"/>
              <a:gd name="T1" fmla="*/ 53 h 164"/>
              <a:gd name="T2" fmla="*/ 116 w 138"/>
              <a:gd name="T3" fmla="*/ 6 h 164"/>
              <a:gd name="T4" fmla="*/ 109 w 138"/>
              <a:gd name="T5" fmla="*/ 0 h 164"/>
              <a:gd name="T6" fmla="*/ 67 w 138"/>
              <a:gd name="T7" fmla="*/ 53 h 164"/>
              <a:gd name="T8" fmla="*/ 66 w 138"/>
              <a:gd name="T9" fmla="*/ 53 h 164"/>
              <a:gd name="T10" fmla="*/ 36 w 138"/>
              <a:gd name="T11" fmla="*/ 29 h 164"/>
              <a:gd name="T12" fmla="*/ 31 w 138"/>
              <a:gd name="T13" fmla="*/ 35 h 164"/>
              <a:gd name="T14" fmla="*/ 54 w 138"/>
              <a:gd name="T15" fmla="*/ 53 h 164"/>
              <a:gd name="T16" fmla="*/ 0 w 138"/>
              <a:gd name="T17" fmla="*/ 53 h 164"/>
              <a:gd name="T18" fmla="*/ 0 w 138"/>
              <a:gd name="T19" fmla="*/ 164 h 164"/>
              <a:gd name="T20" fmla="*/ 138 w 138"/>
              <a:gd name="T21" fmla="*/ 164 h 164"/>
              <a:gd name="T22" fmla="*/ 138 w 138"/>
              <a:gd name="T23" fmla="*/ 53 h 164"/>
              <a:gd name="T24" fmla="*/ 78 w 138"/>
              <a:gd name="T25" fmla="*/ 53 h 164"/>
              <a:gd name="T26" fmla="*/ 92 w 138"/>
              <a:gd name="T27" fmla="*/ 153 h 164"/>
              <a:gd name="T28" fmla="*/ 84 w 138"/>
              <a:gd name="T29" fmla="*/ 145 h 164"/>
              <a:gd name="T30" fmla="*/ 92 w 138"/>
              <a:gd name="T31" fmla="*/ 137 h 164"/>
              <a:gd name="T32" fmla="*/ 100 w 138"/>
              <a:gd name="T33" fmla="*/ 145 h 164"/>
              <a:gd name="T34" fmla="*/ 92 w 138"/>
              <a:gd name="T35" fmla="*/ 153 h 164"/>
              <a:gd name="T36" fmla="*/ 113 w 138"/>
              <a:gd name="T37" fmla="*/ 153 h 164"/>
              <a:gd name="T38" fmla="*/ 104 w 138"/>
              <a:gd name="T39" fmla="*/ 145 h 164"/>
              <a:gd name="T40" fmla="*/ 113 w 138"/>
              <a:gd name="T41" fmla="*/ 137 h 164"/>
              <a:gd name="T42" fmla="*/ 121 w 138"/>
              <a:gd name="T43" fmla="*/ 145 h 164"/>
              <a:gd name="T44" fmla="*/ 113 w 138"/>
              <a:gd name="T45" fmla="*/ 153 h 164"/>
              <a:gd name="T46" fmla="*/ 125 w 138"/>
              <a:gd name="T47" fmla="*/ 129 h 164"/>
              <a:gd name="T48" fmla="*/ 13 w 138"/>
              <a:gd name="T49" fmla="*/ 129 h 164"/>
              <a:gd name="T50" fmla="*/ 13 w 138"/>
              <a:gd name="T51" fmla="*/ 65 h 164"/>
              <a:gd name="T52" fmla="*/ 125 w 138"/>
              <a:gd name="T53" fmla="*/ 65 h 164"/>
              <a:gd name="T54" fmla="*/ 125 w 138"/>
              <a:gd name="T55" fmla="*/ 12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1" name="Oval 84"/>
          <p:cNvSpPr>
            <a:spLocks noChangeArrowheads="1"/>
          </p:cNvSpPr>
          <p:nvPr/>
        </p:nvSpPr>
        <p:spPr bwMode="auto">
          <a:xfrm>
            <a:off x="812800" y="2713038"/>
            <a:ext cx="92075"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2" name="Oval 85"/>
          <p:cNvSpPr>
            <a:spLocks noChangeArrowheads="1"/>
          </p:cNvSpPr>
          <p:nvPr/>
        </p:nvSpPr>
        <p:spPr bwMode="auto">
          <a:xfrm>
            <a:off x="1030288" y="2713038"/>
            <a:ext cx="93662" cy="9207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3" name="Oval 86"/>
          <p:cNvSpPr>
            <a:spLocks noChangeArrowheads="1"/>
          </p:cNvSpPr>
          <p:nvPr/>
        </p:nvSpPr>
        <p:spPr bwMode="auto">
          <a:xfrm>
            <a:off x="873125" y="2816225"/>
            <a:ext cx="87313" cy="8890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4" name="Oval 87"/>
          <p:cNvSpPr>
            <a:spLocks noChangeArrowheads="1"/>
          </p:cNvSpPr>
          <p:nvPr/>
        </p:nvSpPr>
        <p:spPr bwMode="auto">
          <a:xfrm>
            <a:off x="974725" y="2814638"/>
            <a:ext cx="90488"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5" name="Oval 88"/>
          <p:cNvSpPr>
            <a:spLocks noChangeArrowheads="1"/>
          </p:cNvSpPr>
          <p:nvPr/>
        </p:nvSpPr>
        <p:spPr bwMode="auto">
          <a:xfrm>
            <a:off x="920750" y="2909888"/>
            <a:ext cx="92075" cy="904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6" name="Freeform 89"/>
          <p:cNvSpPr>
            <a:spLocks/>
          </p:cNvSpPr>
          <p:nvPr/>
        </p:nvSpPr>
        <p:spPr bwMode="auto">
          <a:xfrm>
            <a:off x="874713" y="2628900"/>
            <a:ext cx="185737" cy="176213"/>
          </a:xfrm>
          <a:custGeom>
            <a:avLst/>
            <a:gdLst>
              <a:gd name="T0" fmla="*/ 37 w 82"/>
              <a:gd name="T1" fmla="*/ 41 h 78"/>
              <a:gd name="T2" fmla="*/ 21 w 82"/>
              <a:gd name="T3" fmla="*/ 59 h 78"/>
              <a:gd name="T4" fmla="*/ 40 w 82"/>
              <a:gd name="T5" fmla="*/ 78 h 78"/>
              <a:gd name="T6" fmla="*/ 59 w 82"/>
              <a:gd name="T7" fmla="*/ 59 h 78"/>
              <a:gd name="T8" fmla="*/ 45 w 82"/>
              <a:gd name="T9" fmla="*/ 41 h 78"/>
              <a:gd name="T10" fmla="*/ 45 w 82"/>
              <a:gd name="T11" fmla="*/ 8 h 78"/>
              <a:gd name="T12" fmla="*/ 82 w 82"/>
              <a:gd name="T13" fmla="*/ 8 h 78"/>
              <a:gd name="T14" fmla="*/ 82 w 82"/>
              <a:gd name="T15" fmla="*/ 0 h 78"/>
              <a:gd name="T16" fmla="*/ 0 w 82"/>
              <a:gd name="T17" fmla="*/ 0 h 78"/>
              <a:gd name="T18" fmla="*/ 0 w 82"/>
              <a:gd name="T19" fmla="*/ 8 h 78"/>
              <a:gd name="T20" fmla="*/ 37 w 82"/>
              <a:gd name="T21" fmla="*/ 8 h 78"/>
              <a:gd name="T22" fmla="*/ 37 w 82"/>
              <a:gd name="T23" fmla="*/ 4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7" name="Freeform 90"/>
          <p:cNvSpPr>
            <a:spLocks noEditPoints="1"/>
          </p:cNvSpPr>
          <p:nvPr/>
        </p:nvSpPr>
        <p:spPr bwMode="auto">
          <a:xfrm>
            <a:off x="1512888" y="2644775"/>
            <a:ext cx="244475" cy="312738"/>
          </a:xfrm>
          <a:custGeom>
            <a:avLst/>
            <a:gdLst>
              <a:gd name="T0" fmla="*/ 106 w 108"/>
              <a:gd name="T1" fmla="*/ 30 h 138"/>
              <a:gd name="T2" fmla="*/ 81 w 108"/>
              <a:gd name="T3" fmla="*/ 2 h 138"/>
              <a:gd name="T4" fmla="*/ 81 w 108"/>
              <a:gd name="T5" fmla="*/ 0 h 138"/>
              <a:gd name="T6" fmla="*/ 0 w 108"/>
              <a:gd name="T7" fmla="*/ 0 h 138"/>
              <a:gd name="T8" fmla="*/ 0 w 108"/>
              <a:gd name="T9" fmla="*/ 138 h 138"/>
              <a:gd name="T10" fmla="*/ 108 w 108"/>
              <a:gd name="T11" fmla="*/ 138 h 138"/>
              <a:gd name="T12" fmla="*/ 108 w 108"/>
              <a:gd name="T13" fmla="*/ 30 h 138"/>
              <a:gd name="T14" fmla="*/ 106 w 108"/>
              <a:gd name="T15" fmla="*/ 30 h 138"/>
              <a:gd name="T16" fmla="*/ 102 w 108"/>
              <a:gd name="T17" fmla="*/ 30 h 138"/>
              <a:gd name="T18" fmla="*/ 81 w 108"/>
              <a:gd name="T19" fmla="*/ 30 h 138"/>
              <a:gd name="T20" fmla="*/ 81 w 108"/>
              <a:gd name="T21" fmla="*/ 7 h 138"/>
              <a:gd name="T22" fmla="*/ 102 w 108"/>
              <a:gd name="T23" fmla="*/ 30 h 138"/>
              <a:gd name="T24" fmla="*/ 104 w 108"/>
              <a:gd name="T25" fmla="*/ 134 h 138"/>
              <a:gd name="T26" fmla="*/ 4 w 108"/>
              <a:gd name="T27" fmla="*/ 134 h 138"/>
              <a:gd name="T28" fmla="*/ 4 w 108"/>
              <a:gd name="T29" fmla="*/ 4 h 138"/>
              <a:gd name="T30" fmla="*/ 77 w 108"/>
              <a:gd name="T31" fmla="*/ 4 h 138"/>
              <a:gd name="T32" fmla="*/ 77 w 108"/>
              <a:gd name="T33" fmla="*/ 34 h 138"/>
              <a:gd name="T34" fmla="*/ 104 w 108"/>
              <a:gd name="T35" fmla="*/ 34 h 138"/>
              <a:gd name="T36" fmla="*/ 104 w 108"/>
              <a:gd name="T37" fmla="*/ 13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8" name="Freeform 91"/>
          <p:cNvSpPr>
            <a:spLocks noEditPoints="1"/>
          </p:cNvSpPr>
          <p:nvPr/>
        </p:nvSpPr>
        <p:spPr bwMode="auto">
          <a:xfrm>
            <a:off x="2217738" y="2654300"/>
            <a:ext cx="49212"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4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59" name="Freeform 92"/>
          <p:cNvSpPr>
            <a:spLocks noEditPoints="1"/>
          </p:cNvSpPr>
          <p:nvPr/>
        </p:nvSpPr>
        <p:spPr bwMode="auto">
          <a:xfrm>
            <a:off x="2336800" y="2649538"/>
            <a:ext cx="47625" cy="49212"/>
          </a:xfrm>
          <a:custGeom>
            <a:avLst/>
            <a:gdLst>
              <a:gd name="T0" fmla="*/ 10 w 21"/>
              <a:gd name="T1" fmla="*/ 0 h 22"/>
              <a:gd name="T2" fmla="*/ 0 w 21"/>
              <a:gd name="T3" fmla="*/ 11 h 22"/>
              <a:gd name="T4" fmla="*/ 10 w 21"/>
              <a:gd name="T5" fmla="*/ 22 h 22"/>
              <a:gd name="T6" fmla="*/ 21 w 21"/>
              <a:gd name="T7" fmla="*/ 11 h 22"/>
              <a:gd name="T8" fmla="*/ 10 w 21"/>
              <a:gd name="T9" fmla="*/ 0 h 22"/>
              <a:gd name="T10" fmla="*/ 10 w 21"/>
              <a:gd name="T11" fmla="*/ 17 h 22"/>
              <a:gd name="T12" fmla="*/ 4 w 21"/>
              <a:gd name="T13" fmla="*/ 11 h 22"/>
              <a:gd name="T14" fmla="*/ 10 w 21"/>
              <a:gd name="T15" fmla="*/ 5 h 22"/>
              <a:gd name="T16" fmla="*/ 17 w 21"/>
              <a:gd name="T17" fmla="*/ 11 h 22"/>
              <a:gd name="T18" fmla="*/ 10 w 2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0" name="Freeform 93"/>
          <p:cNvSpPr>
            <a:spLocks noEditPoints="1"/>
          </p:cNvSpPr>
          <p:nvPr/>
        </p:nvSpPr>
        <p:spPr bwMode="auto">
          <a:xfrm>
            <a:off x="2132013" y="2613025"/>
            <a:ext cx="288925" cy="347663"/>
          </a:xfrm>
          <a:custGeom>
            <a:avLst/>
            <a:gdLst>
              <a:gd name="T0" fmla="*/ 101 w 128"/>
              <a:gd name="T1" fmla="*/ 0 h 154"/>
              <a:gd name="T2" fmla="*/ 75 w 128"/>
              <a:gd name="T3" fmla="*/ 22 h 154"/>
              <a:gd name="T4" fmla="*/ 49 w 128"/>
              <a:gd name="T5" fmla="*/ 2 h 154"/>
              <a:gd name="T6" fmla="*/ 22 w 128"/>
              <a:gd name="T7" fmla="*/ 29 h 154"/>
              <a:gd name="T8" fmla="*/ 41 w 128"/>
              <a:gd name="T9" fmla="*/ 54 h 154"/>
              <a:gd name="T10" fmla="*/ 41 w 128"/>
              <a:gd name="T11" fmla="*/ 65 h 154"/>
              <a:gd name="T12" fmla="*/ 0 w 128"/>
              <a:gd name="T13" fmla="*/ 56 h 154"/>
              <a:gd name="T14" fmla="*/ 0 w 128"/>
              <a:gd name="T15" fmla="*/ 97 h 154"/>
              <a:gd name="T16" fmla="*/ 41 w 128"/>
              <a:gd name="T17" fmla="*/ 92 h 154"/>
              <a:gd name="T18" fmla="*/ 41 w 128"/>
              <a:gd name="T19" fmla="*/ 106 h 154"/>
              <a:gd name="T20" fmla="*/ 75 w 128"/>
              <a:gd name="T21" fmla="*/ 106 h 154"/>
              <a:gd name="T22" fmla="*/ 75 w 128"/>
              <a:gd name="T23" fmla="*/ 144 h 154"/>
              <a:gd name="T24" fmla="*/ 49 w 128"/>
              <a:gd name="T25" fmla="*/ 144 h 154"/>
              <a:gd name="T26" fmla="*/ 49 w 128"/>
              <a:gd name="T27" fmla="*/ 154 h 154"/>
              <a:gd name="T28" fmla="*/ 75 w 128"/>
              <a:gd name="T29" fmla="*/ 154 h 154"/>
              <a:gd name="T30" fmla="*/ 86 w 128"/>
              <a:gd name="T31" fmla="*/ 154 h 154"/>
              <a:gd name="T32" fmla="*/ 112 w 128"/>
              <a:gd name="T33" fmla="*/ 154 h 154"/>
              <a:gd name="T34" fmla="*/ 112 w 128"/>
              <a:gd name="T35" fmla="*/ 144 h 154"/>
              <a:gd name="T36" fmla="*/ 86 w 128"/>
              <a:gd name="T37" fmla="*/ 144 h 154"/>
              <a:gd name="T38" fmla="*/ 86 w 128"/>
              <a:gd name="T39" fmla="*/ 106 h 154"/>
              <a:gd name="T40" fmla="*/ 116 w 128"/>
              <a:gd name="T41" fmla="*/ 106 h 154"/>
              <a:gd name="T42" fmla="*/ 116 w 128"/>
              <a:gd name="T43" fmla="*/ 50 h 154"/>
              <a:gd name="T44" fmla="*/ 128 w 128"/>
              <a:gd name="T45" fmla="*/ 27 h 154"/>
              <a:gd name="T46" fmla="*/ 101 w 128"/>
              <a:gd name="T47" fmla="*/ 0 h 154"/>
              <a:gd name="T48" fmla="*/ 56 w 128"/>
              <a:gd name="T49" fmla="*/ 50 h 154"/>
              <a:gd name="T50" fmla="*/ 42 w 128"/>
              <a:gd name="T51" fmla="*/ 50 h 154"/>
              <a:gd name="T52" fmla="*/ 27 w 128"/>
              <a:gd name="T53" fmla="*/ 29 h 154"/>
              <a:gd name="T54" fmla="*/ 49 w 128"/>
              <a:gd name="T55" fmla="*/ 7 h 154"/>
              <a:gd name="T56" fmla="*/ 71 w 128"/>
              <a:gd name="T57" fmla="*/ 29 h 154"/>
              <a:gd name="T58" fmla="*/ 56 w 128"/>
              <a:gd name="T59" fmla="*/ 50 h 154"/>
              <a:gd name="T60" fmla="*/ 66 w 128"/>
              <a:gd name="T61" fmla="*/ 50 h 154"/>
              <a:gd name="T62" fmla="*/ 76 w 128"/>
              <a:gd name="T63" fmla="*/ 34 h 154"/>
              <a:gd name="T64" fmla="*/ 87 w 128"/>
              <a:gd name="T65" fmla="*/ 50 h 154"/>
              <a:gd name="T66" fmla="*/ 66 w 128"/>
              <a:gd name="T67" fmla="*/ 50 h 154"/>
              <a:gd name="T68" fmla="*/ 101 w 128"/>
              <a:gd name="T69" fmla="*/ 49 h 154"/>
              <a:gd name="T70" fmla="*/ 79 w 128"/>
              <a:gd name="T71" fmla="*/ 27 h 154"/>
              <a:gd name="T72" fmla="*/ 101 w 128"/>
              <a:gd name="T73" fmla="*/ 5 h 154"/>
              <a:gd name="T74" fmla="*/ 124 w 128"/>
              <a:gd name="T75" fmla="*/ 27 h 154"/>
              <a:gd name="T76" fmla="*/ 101 w 128"/>
              <a:gd name="T77" fmla="*/ 4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1" name="Freeform 94"/>
          <p:cNvSpPr>
            <a:spLocks noEditPoints="1"/>
          </p:cNvSpPr>
          <p:nvPr/>
        </p:nvSpPr>
        <p:spPr bwMode="auto">
          <a:xfrm>
            <a:off x="2803525" y="2649538"/>
            <a:ext cx="106363" cy="106362"/>
          </a:xfrm>
          <a:custGeom>
            <a:avLst/>
            <a:gdLst>
              <a:gd name="T0" fmla="*/ 24 w 47"/>
              <a:gd name="T1" fmla="*/ 0 h 47"/>
              <a:gd name="T2" fmla="*/ 0 w 47"/>
              <a:gd name="T3" fmla="*/ 24 h 47"/>
              <a:gd name="T4" fmla="*/ 24 w 47"/>
              <a:gd name="T5" fmla="*/ 47 h 47"/>
              <a:gd name="T6" fmla="*/ 47 w 47"/>
              <a:gd name="T7" fmla="*/ 24 h 47"/>
              <a:gd name="T8" fmla="*/ 24 w 47"/>
              <a:gd name="T9" fmla="*/ 0 h 47"/>
              <a:gd name="T10" fmla="*/ 24 w 47"/>
              <a:gd name="T11" fmla="*/ 43 h 47"/>
              <a:gd name="T12" fmla="*/ 5 w 47"/>
              <a:gd name="T13" fmla="*/ 24 h 47"/>
              <a:gd name="T14" fmla="*/ 24 w 47"/>
              <a:gd name="T15" fmla="*/ 5 h 47"/>
              <a:gd name="T16" fmla="*/ 43 w 47"/>
              <a:gd name="T17" fmla="*/ 24 h 47"/>
              <a:gd name="T18" fmla="*/ 24 w 47"/>
              <a:gd name="T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2" name="Freeform 95"/>
          <p:cNvSpPr>
            <a:spLocks noEditPoints="1"/>
          </p:cNvSpPr>
          <p:nvPr/>
        </p:nvSpPr>
        <p:spPr bwMode="auto">
          <a:xfrm>
            <a:off x="2751138" y="2597150"/>
            <a:ext cx="212725" cy="212725"/>
          </a:xfrm>
          <a:custGeom>
            <a:avLst/>
            <a:gdLst>
              <a:gd name="T0" fmla="*/ 47 w 94"/>
              <a:gd name="T1" fmla="*/ 0 h 94"/>
              <a:gd name="T2" fmla="*/ 0 w 94"/>
              <a:gd name="T3" fmla="*/ 47 h 94"/>
              <a:gd name="T4" fmla="*/ 47 w 94"/>
              <a:gd name="T5" fmla="*/ 94 h 94"/>
              <a:gd name="T6" fmla="*/ 94 w 94"/>
              <a:gd name="T7" fmla="*/ 47 h 94"/>
              <a:gd name="T8" fmla="*/ 47 w 94"/>
              <a:gd name="T9" fmla="*/ 0 h 94"/>
              <a:gd name="T10" fmla="*/ 47 w 94"/>
              <a:gd name="T11" fmla="*/ 89 h 94"/>
              <a:gd name="T12" fmla="*/ 5 w 94"/>
              <a:gd name="T13" fmla="*/ 47 h 94"/>
              <a:gd name="T14" fmla="*/ 47 w 94"/>
              <a:gd name="T15" fmla="*/ 4 h 94"/>
              <a:gd name="T16" fmla="*/ 89 w 94"/>
              <a:gd name="T17" fmla="*/ 47 h 94"/>
              <a:gd name="T18" fmla="*/ 47 w 94"/>
              <a:gd name="T1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3" name="Freeform 96"/>
          <p:cNvSpPr>
            <a:spLocks/>
          </p:cNvSpPr>
          <p:nvPr/>
        </p:nvSpPr>
        <p:spPr bwMode="auto">
          <a:xfrm>
            <a:off x="2836863" y="2690813"/>
            <a:ext cx="190500" cy="285750"/>
          </a:xfrm>
          <a:custGeom>
            <a:avLst/>
            <a:gdLst>
              <a:gd name="T0" fmla="*/ 84 w 84"/>
              <a:gd name="T1" fmla="*/ 86 h 127"/>
              <a:gd name="T2" fmla="*/ 84 w 84"/>
              <a:gd name="T3" fmla="*/ 49 h 127"/>
              <a:gd name="T4" fmla="*/ 75 w 84"/>
              <a:gd name="T5" fmla="*/ 40 h 127"/>
              <a:gd name="T6" fmla="*/ 66 w 84"/>
              <a:gd name="T7" fmla="*/ 49 h 127"/>
              <a:gd name="T8" fmla="*/ 66 w 84"/>
              <a:gd name="T9" fmla="*/ 68 h 127"/>
              <a:gd name="T10" fmla="*/ 62 w 84"/>
              <a:gd name="T11" fmla="*/ 68 h 127"/>
              <a:gd name="T12" fmla="*/ 62 w 84"/>
              <a:gd name="T13" fmla="*/ 49 h 127"/>
              <a:gd name="T14" fmla="*/ 53 w 84"/>
              <a:gd name="T15" fmla="*/ 40 h 127"/>
              <a:gd name="T16" fmla="*/ 44 w 84"/>
              <a:gd name="T17" fmla="*/ 49 h 127"/>
              <a:gd name="T18" fmla="*/ 44 w 84"/>
              <a:gd name="T19" fmla="*/ 68 h 127"/>
              <a:gd name="T20" fmla="*/ 40 w 84"/>
              <a:gd name="T21" fmla="*/ 68 h 127"/>
              <a:gd name="T22" fmla="*/ 40 w 84"/>
              <a:gd name="T23" fmla="*/ 49 h 127"/>
              <a:gd name="T24" fmla="*/ 31 w 84"/>
              <a:gd name="T25" fmla="*/ 40 h 127"/>
              <a:gd name="T26" fmla="*/ 22 w 84"/>
              <a:gd name="T27" fmla="*/ 49 h 127"/>
              <a:gd name="T28" fmla="*/ 22 w 84"/>
              <a:gd name="T29" fmla="*/ 68 h 127"/>
              <a:gd name="T30" fmla="*/ 18 w 84"/>
              <a:gd name="T31" fmla="*/ 68 h 127"/>
              <a:gd name="T32" fmla="*/ 18 w 84"/>
              <a:gd name="T33" fmla="*/ 9 h 127"/>
              <a:gd name="T34" fmla="*/ 9 w 84"/>
              <a:gd name="T35" fmla="*/ 0 h 127"/>
              <a:gd name="T36" fmla="*/ 0 w 84"/>
              <a:gd name="T37" fmla="*/ 9 h 127"/>
              <a:gd name="T38" fmla="*/ 0 w 84"/>
              <a:gd name="T39" fmla="*/ 87 h 127"/>
              <a:gd name="T40" fmla="*/ 0 w 84"/>
              <a:gd name="T41" fmla="*/ 88 h 127"/>
              <a:gd name="T42" fmla="*/ 0 w 84"/>
              <a:gd name="T43" fmla="*/ 108 h 127"/>
              <a:gd name="T44" fmla="*/ 14 w 84"/>
              <a:gd name="T45" fmla="*/ 127 h 127"/>
              <a:gd name="T46" fmla="*/ 70 w 84"/>
              <a:gd name="T47" fmla="*/ 127 h 127"/>
              <a:gd name="T48" fmla="*/ 84 w 84"/>
              <a:gd name="T49" fmla="*/ 108 h 127"/>
              <a:gd name="T50" fmla="*/ 84 w 84"/>
              <a:gd name="T51" fmla="*/ 87 h 127"/>
              <a:gd name="T52" fmla="*/ 84 w 84"/>
              <a:gd name="T53" fmla="*/ 8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4" name="Oval 97"/>
          <p:cNvSpPr>
            <a:spLocks noChangeArrowheads="1"/>
          </p:cNvSpPr>
          <p:nvPr/>
        </p:nvSpPr>
        <p:spPr bwMode="auto">
          <a:xfrm>
            <a:off x="3354388" y="2697163"/>
            <a:ext cx="92075" cy="95250"/>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5" name="Freeform 98"/>
          <p:cNvSpPr>
            <a:spLocks noEditPoints="1"/>
          </p:cNvSpPr>
          <p:nvPr/>
        </p:nvSpPr>
        <p:spPr bwMode="auto">
          <a:xfrm>
            <a:off x="3490913" y="2668588"/>
            <a:ext cx="217487" cy="274637"/>
          </a:xfrm>
          <a:custGeom>
            <a:avLst/>
            <a:gdLst>
              <a:gd name="T0" fmla="*/ 0 w 137"/>
              <a:gd name="T1" fmla="*/ 0 h 173"/>
              <a:gd name="T2" fmla="*/ 0 w 137"/>
              <a:gd name="T3" fmla="*/ 173 h 173"/>
              <a:gd name="T4" fmla="*/ 137 w 137"/>
              <a:gd name="T5" fmla="*/ 173 h 173"/>
              <a:gd name="T6" fmla="*/ 137 w 137"/>
              <a:gd name="T7" fmla="*/ 0 h 173"/>
              <a:gd name="T8" fmla="*/ 0 w 137"/>
              <a:gd name="T9" fmla="*/ 0 h 173"/>
              <a:gd name="T10" fmla="*/ 125 w 137"/>
              <a:gd name="T11" fmla="*/ 155 h 173"/>
              <a:gd name="T12" fmla="*/ 12 w 137"/>
              <a:gd name="T13" fmla="*/ 155 h 173"/>
              <a:gd name="T14" fmla="*/ 12 w 137"/>
              <a:gd name="T15" fmla="*/ 136 h 173"/>
              <a:gd name="T16" fmla="*/ 125 w 137"/>
              <a:gd name="T17" fmla="*/ 136 h 173"/>
              <a:gd name="T18" fmla="*/ 125 w 137"/>
              <a:gd name="T19" fmla="*/ 155 h 173"/>
              <a:gd name="T20" fmla="*/ 125 w 137"/>
              <a:gd name="T21" fmla="*/ 116 h 173"/>
              <a:gd name="T22" fmla="*/ 12 w 137"/>
              <a:gd name="T23" fmla="*/ 116 h 173"/>
              <a:gd name="T24" fmla="*/ 12 w 137"/>
              <a:gd name="T25" fmla="*/ 96 h 173"/>
              <a:gd name="T26" fmla="*/ 125 w 137"/>
              <a:gd name="T27" fmla="*/ 96 h 173"/>
              <a:gd name="T28" fmla="*/ 125 w 137"/>
              <a:gd name="T29" fmla="*/ 116 h 173"/>
              <a:gd name="T30" fmla="*/ 125 w 137"/>
              <a:gd name="T31" fmla="*/ 76 h 173"/>
              <a:gd name="T32" fmla="*/ 12 w 137"/>
              <a:gd name="T33" fmla="*/ 76 h 173"/>
              <a:gd name="T34" fmla="*/ 12 w 137"/>
              <a:gd name="T35" fmla="*/ 56 h 173"/>
              <a:gd name="T36" fmla="*/ 125 w 137"/>
              <a:gd name="T37" fmla="*/ 56 h 173"/>
              <a:gd name="T38" fmla="*/ 125 w 137"/>
              <a:gd name="T39" fmla="*/ 76 h 173"/>
              <a:gd name="T40" fmla="*/ 125 w 137"/>
              <a:gd name="T41" fmla="*/ 36 h 173"/>
              <a:gd name="T42" fmla="*/ 12 w 137"/>
              <a:gd name="T43" fmla="*/ 36 h 173"/>
              <a:gd name="T44" fmla="*/ 12 w 137"/>
              <a:gd name="T45" fmla="*/ 18 h 173"/>
              <a:gd name="T46" fmla="*/ 125 w 137"/>
              <a:gd name="T47" fmla="*/ 18 h 173"/>
              <a:gd name="T48" fmla="*/ 125 w 137"/>
              <a:gd name="T49" fmla="*/ 3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6" name="Freeform 99"/>
          <p:cNvSpPr>
            <a:spLocks/>
          </p:cNvSpPr>
          <p:nvPr/>
        </p:nvSpPr>
        <p:spPr bwMode="auto">
          <a:xfrm>
            <a:off x="3333750" y="2805113"/>
            <a:ext cx="133350" cy="115887"/>
          </a:xfrm>
          <a:custGeom>
            <a:avLst/>
            <a:gdLst>
              <a:gd name="T0" fmla="*/ 59 w 59"/>
              <a:gd name="T1" fmla="*/ 51 h 51"/>
              <a:gd name="T2" fmla="*/ 59 w 59"/>
              <a:gd name="T3" fmla="*/ 29 h 51"/>
              <a:gd name="T4" fmla="*/ 29 w 59"/>
              <a:gd name="T5" fmla="*/ 0 h 51"/>
              <a:gd name="T6" fmla="*/ 0 w 59"/>
              <a:gd name="T7" fmla="*/ 29 h 51"/>
              <a:gd name="T8" fmla="*/ 0 w 59"/>
              <a:gd name="T9" fmla="*/ 51 h 51"/>
              <a:gd name="T10" fmla="*/ 59 w 59"/>
              <a:gd name="T11" fmla="*/ 51 h 51"/>
            </a:gdLst>
            <a:ahLst/>
            <a:cxnLst>
              <a:cxn ang="0">
                <a:pos x="T0" y="T1"/>
              </a:cxn>
              <a:cxn ang="0">
                <a:pos x="T2" y="T3"/>
              </a:cxn>
              <a:cxn ang="0">
                <a:pos x="T4" y="T5"/>
              </a:cxn>
              <a:cxn ang="0">
                <a:pos x="T6" y="T7"/>
              </a:cxn>
              <a:cxn ang="0">
                <a:pos x="T8" y="T9"/>
              </a:cxn>
              <a:cxn ang="0">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7" name="Oval 100"/>
          <p:cNvSpPr>
            <a:spLocks noChangeArrowheads="1"/>
          </p:cNvSpPr>
          <p:nvPr/>
        </p:nvSpPr>
        <p:spPr bwMode="auto">
          <a:xfrm>
            <a:off x="3984625" y="2725738"/>
            <a:ext cx="85725" cy="841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8" name="Freeform 101"/>
          <p:cNvSpPr>
            <a:spLocks/>
          </p:cNvSpPr>
          <p:nvPr/>
        </p:nvSpPr>
        <p:spPr bwMode="auto">
          <a:xfrm>
            <a:off x="3967163" y="2824163"/>
            <a:ext cx="119062" cy="109537"/>
          </a:xfrm>
          <a:custGeom>
            <a:avLst/>
            <a:gdLst>
              <a:gd name="T0" fmla="*/ 27 w 53"/>
              <a:gd name="T1" fmla="*/ 0 h 49"/>
              <a:gd name="T2" fmla="*/ 0 w 53"/>
              <a:gd name="T3" fmla="*/ 26 h 49"/>
              <a:gd name="T4" fmla="*/ 0 w 53"/>
              <a:gd name="T5" fmla="*/ 49 h 49"/>
              <a:gd name="T6" fmla="*/ 53 w 53"/>
              <a:gd name="T7" fmla="*/ 49 h 49"/>
              <a:gd name="T8" fmla="*/ 53 w 53"/>
              <a:gd name="T9" fmla="*/ 26 h 49"/>
              <a:gd name="T10" fmla="*/ 27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69" name="Oval 102"/>
          <p:cNvSpPr>
            <a:spLocks noChangeArrowheads="1"/>
          </p:cNvSpPr>
          <p:nvPr/>
        </p:nvSpPr>
        <p:spPr bwMode="auto">
          <a:xfrm>
            <a:off x="4214813" y="2725738"/>
            <a:ext cx="85725" cy="8413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0" name="Freeform 103"/>
          <p:cNvSpPr>
            <a:spLocks/>
          </p:cNvSpPr>
          <p:nvPr/>
        </p:nvSpPr>
        <p:spPr bwMode="auto">
          <a:xfrm>
            <a:off x="4198938" y="2824163"/>
            <a:ext cx="120650" cy="109537"/>
          </a:xfrm>
          <a:custGeom>
            <a:avLst/>
            <a:gdLst>
              <a:gd name="T0" fmla="*/ 26 w 53"/>
              <a:gd name="T1" fmla="*/ 0 h 49"/>
              <a:gd name="T2" fmla="*/ 0 w 53"/>
              <a:gd name="T3" fmla="*/ 26 h 49"/>
              <a:gd name="T4" fmla="*/ 0 w 53"/>
              <a:gd name="T5" fmla="*/ 49 h 49"/>
              <a:gd name="T6" fmla="*/ 53 w 53"/>
              <a:gd name="T7" fmla="*/ 49 h 49"/>
              <a:gd name="T8" fmla="*/ 53 w 53"/>
              <a:gd name="T9" fmla="*/ 26 h 49"/>
              <a:gd name="T10" fmla="*/ 26 w 53"/>
              <a:gd name="T11" fmla="*/ 0 h 49"/>
            </a:gdLst>
            <a:ahLst/>
            <a:cxnLst>
              <a:cxn ang="0">
                <a:pos x="T0" y="T1"/>
              </a:cxn>
              <a:cxn ang="0">
                <a:pos x="T2" y="T3"/>
              </a:cxn>
              <a:cxn ang="0">
                <a:pos x="T4" y="T5"/>
              </a:cxn>
              <a:cxn ang="0">
                <a:pos x="T6" y="T7"/>
              </a:cxn>
              <a:cxn ang="0">
                <a:pos x="T8" y="T9"/>
              </a:cxn>
              <a:cxn ang="0">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1" name="Oval 104"/>
          <p:cNvSpPr>
            <a:spLocks noChangeArrowheads="1"/>
          </p:cNvSpPr>
          <p:nvPr/>
        </p:nvSpPr>
        <p:spPr bwMode="auto">
          <a:xfrm>
            <a:off x="4100513" y="2622550"/>
            <a:ext cx="85725" cy="8413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2" name="Freeform 105"/>
          <p:cNvSpPr>
            <a:spLocks/>
          </p:cNvSpPr>
          <p:nvPr/>
        </p:nvSpPr>
        <p:spPr bwMode="auto">
          <a:xfrm>
            <a:off x="4083050" y="2719388"/>
            <a:ext cx="120650" cy="111125"/>
          </a:xfrm>
          <a:custGeom>
            <a:avLst/>
            <a:gdLst>
              <a:gd name="T0" fmla="*/ 54 w 54"/>
              <a:gd name="T1" fmla="*/ 27 h 49"/>
              <a:gd name="T2" fmla="*/ 27 w 54"/>
              <a:gd name="T3" fmla="*/ 0 h 49"/>
              <a:gd name="T4" fmla="*/ 0 w 54"/>
              <a:gd name="T5" fmla="*/ 27 h 49"/>
              <a:gd name="T6" fmla="*/ 0 w 54"/>
              <a:gd name="T7" fmla="*/ 49 h 49"/>
              <a:gd name="T8" fmla="*/ 54 w 54"/>
              <a:gd name="T9" fmla="*/ 49 h 49"/>
              <a:gd name="T10" fmla="*/ 54 w 54"/>
              <a:gd name="T11" fmla="*/ 27 h 49"/>
            </a:gdLst>
            <a:ahLst/>
            <a:cxnLst>
              <a:cxn ang="0">
                <a:pos x="T0" y="T1"/>
              </a:cxn>
              <a:cxn ang="0">
                <a:pos x="T2" y="T3"/>
              </a:cxn>
              <a:cxn ang="0">
                <a:pos x="T4" y="T5"/>
              </a:cxn>
              <a:cxn ang="0">
                <a:pos x="T6" y="T7"/>
              </a:cxn>
              <a:cxn ang="0">
                <a:pos x="T8" y="T9"/>
              </a:cxn>
              <a:cxn ang="0">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3" name="Oval 106"/>
          <p:cNvSpPr>
            <a:spLocks noChangeArrowheads="1"/>
          </p:cNvSpPr>
          <p:nvPr/>
        </p:nvSpPr>
        <p:spPr bwMode="auto">
          <a:xfrm>
            <a:off x="4779963" y="2706688"/>
            <a:ext cx="98425" cy="98425"/>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4" name="Freeform 107"/>
          <p:cNvSpPr>
            <a:spLocks/>
          </p:cNvSpPr>
          <p:nvPr/>
        </p:nvSpPr>
        <p:spPr bwMode="auto">
          <a:xfrm>
            <a:off x="4759325" y="2820988"/>
            <a:ext cx="141288" cy="131762"/>
          </a:xfrm>
          <a:custGeom>
            <a:avLst/>
            <a:gdLst>
              <a:gd name="T0" fmla="*/ 31 w 63"/>
              <a:gd name="T1" fmla="*/ 0 h 58"/>
              <a:gd name="T2" fmla="*/ 0 w 63"/>
              <a:gd name="T3" fmla="*/ 31 h 58"/>
              <a:gd name="T4" fmla="*/ 0 w 63"/>
              <a:gd name="T5" fmla="*/ 58 h 58"/>
              <a:gd name="T6" fmla="*/ 63 w 63"/>
              <a:gd name="T7" fmla="*/ 58 h 58"/>
              <a:gd name="T8" fmla="*/ 63 w 63"/>
              <a:gd name="T9" fmla="*/ 31 h 58"/>
              <a:gd name="T10" fmla="*/ 31 w 63"/>
              <a:gd name="T11" fmla="*/ 0 h 58"/>
            </a:gdLst>
            <a:ahLst/>
            <a:cxnLst>
              <a:cxn ang="0">
                <a:pos x="T0" y="T1"/>
              </a:cxn>
              <a:cxn ang="0">
                <a:pos x="T2" y="T3"/>
              </a:cxn>
              <a:cxn ang="0">
                <a:pos x="T4" y="T5"/>
              </a:cxn>
              <a:cxn ang="0">
                <a:pos x="T6" y="T7"/>
              </a:cxn>
              <a:cxn ang="0">
                <a:pos x="T8" y="T9"/>
              </a:cxn>
              <a:cxn ang="0">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5" name="Freeform 108"/>
          <p:cNvSpPr>
            <a:spLocks noEditPoints="1"/>
          </p:cNvSpPr>
          <p:nvPr/>
        </p:nvSpPr>
        <p:spPr bwMode="auto">
          <a:xfrm>
            <a:off x="4584700" y="2613025"/>
            <a:ext cx="374650" cy="352425"/>
          </a:xfrm>
          <a:custGeom>
            <a:avLst/>
            <a:gdLst>
              <a:gd name="T0" fmla="*/ 142 w 166"/>
              <a:gd name="T1" fmla="*/ 99 h 156"/>
              <a:gd name="T2" fmla="*/ 147 w 166"/>
              <a:gd name="T3" fmla="*/ 24 h 156"/>
              <a:gd name="T4" fmla="*/ 71 w 166"/>
              <a:gd name="T5" fmla="*/ 19 h 156"/>
              <a:gd name="T6" fmla="*/ 65 w 166"/>
              <a:gd name="T7" fmla="*/ 92 h 156"/>
              <a:gd name="T8" fmla="*/ 52 w 166"/>
              <a:gd name="T9" fmla="*/ 103 h 156"/>
              <a:gd name="T10" fmla="*/ 47 w 166"/>
              <a:gd name="T11" fmla="*/ 98 h 156"/>
              <a:gd name="T12" fmla="*/ 0 w 166"/>
              <a:gd name="T13" fmla="*/ 140 h 156"/>
              <a:gd name="T14" fmla="*/ 14 w 166"/>
              <a:gd name="T15" fmla="*/ 156 h 156"/>
              <a:gd name="T16" fmla="*/ 61 w 166"/>
              <a:gd name="T17" fmla="*/ 114 h 156"/>
              <a:gd name="T18" fmla="*/ 57 w 166"/>
              <a:gd name="T19" fmla="*/ 109 h 156"/>
              <a:gd name="T20" fmla="*/ 70 w 166"/>
              <a:gd name="T21" fmla="*/ 97 h 156"/>
              <a:gd name="T22" fmla="*/ 142 w 166"/>
              <a:gd name="T23" fmla="*/ 99 h 156"/>
              <a:gd name="T24" fmla="*/ 75 w 166"/>
              <a:gd name="T25" fmla="*/ 23 h 156"/>
              <a:gd name="T26" fmla="*/ 143 w 166"/>
              <a:gd name="T27" fmla="*/ 27 h 156"/>
              <a:gd name="T28" fmla="*/ 139 w 166"/>
              <a:gd name="T29" fmla="*/ 95 h 156"/>
              <a:gd name="T30" fmla="*/ 71 w 166"/>
              <a:gd name="T31" fmla="*/ 91 h 156"/>
              <a:gd name="T32" fmla="*/ 75 w 166"/>
              <a:gd name="T33" fmla="*/ 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6" name="Oval 109"/>
          <p:cNvSpPr>
            <a:spLocks noChangeArrowheads="1"/>
          </p:cNvSpPr>
          <p:nvPr/>
        </p:nvSpPr>
        <p:spPr bwMode="auto">
          <a:xfrm>
            <a:off x="5254625" y="2868613"/>
            <a:ext cx="52388"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7" name="Freeform 110"/>
          <p:cNvSpPr>
            <a:spLocks/>
          </p:cNvSpPr>
          <p:nvPr/>
        </p:nvSpPr>
        <p:spPr bwMode="auto">
          <a:xfrm>
            <a:off x="5246688" y="2927350"/>
            <a:ext cx="71437"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8" name="Oval 111"/>
          <p:cNvSpPr>
            <a:spLocks noChangeArrowheads="1"/>
          </p:cNvSpPr>
          <p:nvPr/>
        </p:nvSpPr>
        <p:spPr bwMode="auto">
          <a:xfrm>
            <a:off x="5338763" y="2868613"/>
            <a:ext cx="52387"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79" name="Freeform 112"/>
          <p:cNvSpPr>
            <a:spLocks/>
          </p:cNvSpPr>
          <p:nvPr/>
        </p:nvSpPr>
        <p:spPr bwMode="auto">
          <a:xfrm>
            <a:off x="5327650" y="2927350"/>
            <a:ext cx="74613" cy="31750"/>
          </a:xfrm>
          <a:custGeom>
            <a:avLst/>
            <a:gdLst>
              <a:gd name="T0" fmla="*/ 17 w 33"/>
              <a:gd name="T1" fmla="*/ 0 h 14"/>
              <a:gd name="T2" fmla="*/ 0 w 33"/>
              <a:gd name="T3" fmla="*/ 14 h 14"/>
              <a:gd name="T4" fmla="*/ 33 w 33"/>
              <a:gd name="T5" fmla="*/ 14 h 14"/>
              <a:gd name="T6" fmla="*/ 17 w 33"/>
              <a:gd name="T7" fmla="*/ 0 h 14"/>
            </a:gdLst>
            <a:ahLst/>
            <a:cxnLst>
              <a:cxn ang="0">
                <a:pos x="T0" y="T1"/>
              </a:cxn>
              <a:cxn ang="0">
                <a:pos x="T2" y="T3"/>
              </a:cxn>
              <a:cxn ang="0">
                <a:pos x="T4" y="T5"/>
              </a:cxn>
              <a:cxn ang="0">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0" name="Oval 113"/>
          <p:cNvSpPr>
            <a:spLocks noChangeArrowheads="1"/>
          </p:cNvSpPr>
          <p:nvPr/>
        </p:nvSpPr>
        <p:spPr bwMode="auto">
          <a:xfrm>
            <a:off x="5421313" y="2868613"/>
            <a:ext cx="52387"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1" name="Freeform 114"/>
          <p:cNvSpPr>
            <a:spLocks/>
          </p:cNvSpPr>
          <p:nvPr/>
        </p:nvSpPr>
        <p:spPr bwMode="auto">
          <a:xfrm>
            <a:off x="5410200" y="2927350"/>
            <a:ext cx="74613" cy="31750"/>
          </a:xfrm>
          <a:custGeom>
            <a:avLst/>
            <a:gdLst>
              <a:gd name="T0" fmla="*/ 16 w 33"/>
              <a:gd name="T1" fmla="*/ 0 h 14"/>
              <a:gd name="T2" fmla="*/ 0 w 33"/>
              <a:gd name="T3" fmla="*/ 14 h 14"/>
              <a:gd name="T4" fmla="*/ 33 w 33"/>
              <a:gd name="T5" fmla="*/ 14 h 14"/>
              <a:gd name="T6" fmla="*/ 16 w 33"/>
              <a:gd name="T7" fmla="*/ 0 h 14"/>
            </a:gdLst>
            <a:ahLst/>
            <a:cxnLst>
              <a:cxn ang="0">
                <a:pos x="T0" y="T1"/>
              </a:cxn>
              <a:cxn ang="0">
                <a:pos x="T2" y="T3"/>
              </a:cxn>
              <a:cxn ang="0">
                <a:pos x="T4" y="T5"/>
              </a:cxn>
              <a:cxn ang="0">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2" name="Oval 115"/>
          <p:cNvSpPr>
            <a:spLocks noChangeArrowheads="1"/>
          </p:cNvSpPr>
          <p:nvPr/>
        </p:nvSpPr>
        <p:spPr bwMode="auto">
          <a:xfrm>
            <a:off x="5505450" y="2868613"/>
            <a:ext cx="52388" cy="523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3" name="Freeform 116"/>
          <p:cNvSpPr>
            <a:spLocks/>
          </p:cNvSpPr>
          <p:nvPr/>
        </p:nvSpPr>
        <p:spPr bwMode="auto">
          <a:xfrm>
            <a:off x="5494338" y="2927350"/>
            <a:ext cx="71437" cy="31750"/>
          </a:xfrm>
          <a:custGeom>
            <a:avLst/>
            <a:gdLst>
              <a:gd name="T0" fmla="*/ 16 w 32"/>
              <a:gd name="T1" fmla="*/ 0 h 14"/>
              <a:gd name="T2" fmla="*/ 0 w 32"/>
              <a:gd name="T3" fmla="*/ 14 h 14"/>
              <a:gd name="T4" fmla="*/ 32 w 32"/>
              <a:gd name="T5" fmla="*/ 14 h 14"/>
              <a:gd name="T6" fmla="*/ 16 w 32"/>
              <a:gd name="T7" fmla="*/ 0 h 14"/>
            </a:gdLst>
            <a:ahLst/>
            <a:cxnLst>
              <a:cxn ang="0">
                <a:pos x="T0" y="T1"/>
              </a:cxn>
              <a:cxn ang="0">
                <a:pos x="T2" y="T3"/>
              </a:cxn>
              <a:cxn ang="0">
                <a:pos x="T4" y="T5"/>
              </a:cxn>
              <a:cxn ang="0">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4" name="Freeform 117"/>
          <p:cNvSpPr>
            <a:spLocks noEditPoints="1"/>
          </p:cNvSpPr>
          <p:nvPr/>
        </p:nvSpPr>
        <p:spPr bwMode="auto">
          <a:xfrm>
            <a:off x="5232400" y="2652713"/>
            <a:ext cx="347663" cy="200025"/>
          </a:xfrm>
          <a:custGeom>
            <a:avLst/>
            <a:gdLst>
              <a:gd name="T0" fmla="*/ 77 w 154"/>
              <a:gd name="T1" fmla="*/ 4 h 89"/>
              <a:gd name="T2" fmla="*/ 0 w 154"/>
              <a:gd name="T3" fmla="*/ 0 h 89"/>
              <a:gd name="T4" fmla="*/ 0 w 154"/>
              <a:gd name="T5" fmla="*/ 89 h 89"/>
              <a:gd name="T6" fmla="*/ 77 w 154"/>
              <a:gd name="T7" fmla="*/ 86 h 89"/>
              <a:gd name="T8" fmla="*/ 154 w 154"/>
              <a:gd name="T9" fmla="*/ 89 h 89"/>
              <a:gd name="T10" fmla="*/ 154 w 154"/>
              <a:gd name="T11" fmla="*/ 0 h 89"/>
              <a:gd name="T12" fmla="*/ 77 w 154"/>
              <a:gd name="T13" fmla="*/ 4 h 89"/>
              <a:gd name="T14" fmla="*/ 145 w 154"/>
              <a:gd name="T15" fmla="*/ 83 h 89"/>
              <a:gd name="T16" fmla="*/ 77 w 154"/>
              <a:gd name="T17" fmla="*/ 80 h 89"/>
              <a:gd name="T18" fmla="*/ 9 w 154"/>
              <a:gd name="T19" fmla="*/ 83 h 89"/>
              <a:gd name="T20" fmla="*/ 9 w 154"/>
              <a:gd name="T21" fmla="*/ 6 h 89"/>
              <a:gd name="T22" fmla="*/ 77 w 154"/>
              <a:gd name="T23" fmla="*/ 10 h 89"/>
              <a:gd name="T24" fmla="*/ 145 w 154"/>
              <a:gd name="T25" fmla="*/ 6 h 89"/>
              <a:gd name="T26" fmla="*/ 145 w 154"/>
              <a:gd name="T2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5" name="Freeform 118"/>
          <p:cNvSpPr>
            <a:spLocks/>
          </p:cNvSpPr>
          <p:nvPr/>
        </p:nvSpPr>
        <p:spPr bwMode="auto">
          <a:xfrm>
            <a:off x="5907088" y="2674938"/>
            <a:ext cx="161925" cy="242887"/>
          </a:xfrm>
          <a:custGeom>
            <a:avLst/>
            <a:gdLst>
              <a:gd name="T0" fmla="*/ 102 w 102"/>
              <a:gd name="T1" fmla="*/ 0 h 153"/>
              <a:gd name="T2" fmla="*/ 38 w 102"/>
              <a:gd name="T3" fmla="*/ 37 h 153"/>
              <a:gd name="T4" fmla="*/ 0 w 102"/>
              <a:gd name="T5" fmla="*/ 37 h 153"/>
              <a:gd name="T6" fmla="*/ 0 w 102"/>
              <a:gd name="T7" fmla="*/ 116 h 153"/>
              <a:gd name="T8" fmla="*/ 38 w 102"/>
              <a:gd name="T9" fmla="*/ 116 h 153"/>
              <a:gd name="T10" fmla="*/ 102 w 102"/>
              <a:gd name="T11" fmla="*/ 153 h 153"/>
              <a:gd name="T12" fmla="*/ 102 w 102"/>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6" name="Rectangle 119"/>
          <p:cNvSpPr>
            <a:spLocks noChangeArrowheads="1"/>
          </p:cNvSpPr>
          <p:nvPr/>
        </p:nvSpPr>
        <p:spPr bwMode="auto">
          <a:xfrm>
            <a:off x="6094413" y="2735263"/>
            <a:ext cx="17462" cy="1222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7" name="Rectangle 120"/>
          <p:cNvSpPr>
            <a:spLocks noChangeArrowheads="1"/>
          </p:cNvSpPr>
          <p:nvPr/>
        </p:nvSpPr>
        <p:spPr bwMode="auto">
          <a:xfrm>
            <a:off x="6132513" y="2719388"/>
            <a:ext cx="17462" cy="153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8" name="Rectangle 121"/>
          <p:cNvSpPr>
            <a:spLocks noChangeArrowheads="1"/>
          </p:cNvSpPr>
          <p:nvPr/>
        </p:nvSpPr>
        <p:spPr bwMode="auto">
          <a:xfrm>
            <a:off x="6169025" y="2703513"/>
            <a:ext cx="17463" cy="18573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89" name="Freeform 122"/>
          <p:cNvSpPr>
            <a:spLocks/>
          </p:cNvSpPr>
          <p:nvPr/>
        </p:nvSpPr>
        <p:spPr bwMode="auto">
          <a:xfrm>
            <a:off x="6597650" y="2557463"/>
            <a:ext cx="233363" cy="487362"/>
          </a:xfrm>
          <a:custGeom>
            <a:avLst/>
            <a:gdLst>
              <a:gd name="T0" fmla="*/ 72 w 104"/>
              <a:gd name="T1" fmla="*/ 91 h 216"/>
              <a:gd name="T2" fmla="*/ 61 w 104"/>
              <a:gd name="T3" fmla="*/ 57 h 216"/>
              <a:gd name="T4" fmla="*/ 61 w 104"/>
              <a:gd name="T5" fmla="*/ 30 h 216"/>
              <a:gd name="T6" fmla="*/ 65 w 104"/>
              <a:gd name="T7" fmla="*/ 30 h 216"/>
              <a:gd name="T8" fmla="*/ 65 w 104"/>
              <a:gd name="T9" fmla="*/ 26 h 216"/>
              <a:gd name="T10" fmla="*/ 61 w 104"/>
              <a:gd name="T11" fmla="*/ 26 h 216"/>
              <a:gd name="T12" fmla="*/ 61 w 104"/>
              <a:gd name="T13" fmla="*/ 0 h 216"/>
              <a:gd name="T14" fmla="*/ 43 w 104"/>
              <a:gd name="T15" fmla="*/ 0 h 216"/>
              <a:gd name="T16" fmla="*/ 43 w 104"/>
              <a:gd name="T17" fmla="*/ 26 h 216"/>
              <a:gd name="T18" fmla="*/ 39 w 104"/>
              <a:gd name="T19" fmla="*/ 26 h 216"/>
              <a:gd name="T20" fmla="*/ 39 w 104"/>
              <a:gd name="T21" fmla="*/ 30 h 216"/>
              <a:gd name="T22" fmla="*/ 43 w 104"/>
              <a:gd name="T23" fmla="*/ 30 h 216"/>
              <a:gd name="T24" fmla="*/ 43 w 104"/>
              <a:gd name="T25" fmla="*/ 57 h 216"/>
              <a:gd name="T26" fmla="*/ 32 w 104"/>
              <a:gd name="T27" fmla="*/ 91 h 216"/>
              <a:gd name="T28" fmla="*/ 23 w 104"/>
              <a:gd name="T29" fmla="*/ 216 h 216"/>
              <a:gd name="T30" fmla="*/ 50 w 104"/>
              <a:gd name="T31" fmla="*/ 216 h 216"/>
              <a:gd name="T32" fmla="*/ 52 w 104"/>
              <a:gd name="T33" fmla="*/ 215 h 216"/>
              <a:gd name="T34" fmla="*/ 54 w 104"/>
              <a:gd name="T35" fmla="*/ 216 h 216"/>
              <a:gd name="T36" fmla="*/ 81 w 104"/>
              <a:gd name="T37" fmla="*/ 216 h 216"/>
              <a:gd name="T38" fmla="*/ 72 w 104"/>
              <a:gd name="T39" fmla="*/ 9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0" name="Freeform 123"/>
          <p:cNvSpPr>
            <a:spLocks/>
          </p:cNvSpPr>
          <p:nvPr/>
        </p:nvSpPr>
        <p:spPr bwMode="auto">
          <a:xfrm>
            <a:off x="7367588" y="2647950"/>
            <a:ext cx="61912" cy="77788"/>
          </a:xfrm>
          <a:custGeom>
            <a:avLst/>
            <a:gdLst>
              <a:gd name="T0" fmla="*/ 6 w 27"/>
              <a:gd name="T1" fmla="*/ 33 h 35"/>
              <a:gd name="T2" fmla="*/ 6 w 27"/>
              <a:gd name="T3" fmla="*/ 33 h 35"/>
              <a:gd name="T4" fmla="*/ 17 w 27"/>
              <a:gd name="T5" fmla="*/ 28 h 35"/>
              <a:gd name="T6" fmla="*/ 25 w 27"/>
              <a:gd name="T7" fmla="*/ 14 h 35"/>
              <a:gd name="T8" fmla="*/ 20 w 27"/>
              <a:gd name="T9" fmla="*/ 3 h 35"/>
              <a:gd name="T10" fmla="*/ 17 w 27"/>
              <a:gd name="T11" fmla="*/ 2 h 35"/>
              <a:gd name="T12" fmla="*/ 5 w 27"/>
              <a:gd name="T13" fmla="*/ 6 h 35"/>
              <a:gd name="T14" fmla="*/ 2 w 27"/>
              <a:gd name="T15" fmla="*/ 21 h 35"/>
              <a:gd name="T16" fmla="*/ 6 w 27"/>
              <a:gd name="T1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1" name="Freeform 124"/>
          <p:cNvSpPr>
            <a:spLocks/>
          </p:cNvSpPr>
          <p:nvPr/>
        </p:nvSpPr>
        <p:spPr bwMode="auto">
          <a:xfrm>
            <a:off x="7356475" y="2722563"/>
            <a:ext cx="34925" cy="33337"/>
          </a:xfrm>
          <a:custGeom>
            <a:avLst/>
            <a:gdLst>
              <a:gd name="T0" fmla="*/ 14 w 15"/>
              <a:gd name="T1" fmla="*/ 10 h 15"/>
              <a:gd name="T2" fmla="*/ 10 w 15"/>
              <a:gd name="T3" fmla="*/ 1 h 15"/>
              <a:gd name="T4" fmla="*/ 1 w 15"/>
              <a:gd name="T5" fmla="*/ 5 h 15"/>
              <a:gd name="T6" fmla="*/ 5 w 15"/>
              <a:gd name="T7" fmla="*/ 13 h 15"/>
              <a:gd name="T8" fmla="*/ 14 w 15"/>
              <a:gd name="T9" fmla="*/ 10 h 15"/>
            </a:gdLst>
            <a:ahLst/>
            <a:cxnLst>
              <a:cxn ang="0">
                <a:pos x="T0" y="T1"/>
              </a:cxn>
              <a:cxn ang="0">
                <a:pos x="T2" y="T3"/>
              </a:cxn>
              <a:cxn ang="0">
                <a:pos x="T4" y="T5"/>
              </a:cxn>
              <a:cxn ang="0">
                <a:pos x="T6" y="T7"/>
              </a:cxn>
              <a:cxn ang="0">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2" name="Freeform 125"/>
          <p:cNvSpPr>
            <a:spLocks/>
          </p:cNvSpPr>
          <p:nvPr/>
        </p:nvSpPr>
        <p:spPr bwMode="auto">
          <a:xfrm>
            <a:off x="7280275" y="2719388"/>
            <a:ext cx="76200" cy="47625"/>
          </a:xfrm>
          <a:custGeom>
            <a:avLst/>
            <a:gdLst>
              <a:gd name="T0" fmla="*/ 33 w 34"/>
              <a:gd name="T1" fmla="*/ 8 h 21"/>
              <a:gd name="T2" fmla="*/ 24 w 34"/>
              <a:gd name="T3" fmla="*/ 1 h 21"/>
              <a:gd name="T4" fmla="*/ 8 w 34"/>
              <a:gd name="T5" fmla="*/ 0 h 21"/>
              <a:gd name="T6" fmla="*/ 0 w 34"/>
              <a:gd name="T7" fmla="*/ 10 h 21"/>
              <a:gd name="T8" fmla="*/ 0 w 34"/>
              <a:gd name="T9" fmla="*/ 12 h 21"/>
              <a:gd name="T10" fmla="*/ 10 w 34"/>
              <a:gd name="T11" fmla="*/ 21 h 21"/>
              <a:gd name="T12" fmla="*/ 25 w 34"/>
              <a:gd name="T13" fmla="*/ 18 h 21"/>
              <a:gd name="T14" fmla="*/ 33 w 34"/>
              <a:gd name="T15" fmla="*/ 9 h 21"/>
              <a:gd name="T16" fmla="*/ 33 w 34"/>
              <a:gd name="T17"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3" name="Freeform 126"/>
          <p:cNvSpPr>
            <a:spLocks/>
          </p:cNvSpPr>
          <p:nvPr/>
        </p:nvSpPr>
        <p:spPr bwMode="auto">
          <a:xfrm>
            <a:off x="7370763" y="2746375"/>
            <a:ext cx="65087" cy="79375"/>
          </a:xfrm>
          <a:custGeom>
            <a:avLst/>
            <a:gdLst>
              <a:gd name="T0" fmla="*/ 5 w 29"/>
              <a:gd name="T1" fmla="*/ 3 h 35"/>
              <a:gd name="T2" fmla="*/ 5 w 29"/>
              <a:gd name="T3" fmla="*/ 3 h 35"/>
              <a:gd name="T4" fmla="*/ 3 w 29"/>
              <a:gd name="T5" fmla="*/ 15 h 35"/>
              <a:gd name="T6" fmla="*/ 9 w 29"/>
              <a:gd name="T7" fmla="*/ 29 h 35"/>
              <a:gd name="T8" fmla="*/ 21 w 29"/>
              <a:gd name="T9" fmla="*/ 33 h 35"/>
              <a:gd name="T10" fmla="*/ 23 w 29"/>
              <a:gd name="T11" fmla="*/ 31 h 35"/>
              <a:gd name="T12" fmla="*/ 27 w 29"/>
              <a:gd name="T13" fmla="*/ 19 h 35"/>
              <a:gd name="T14" fmla="*/ 17 w 29"/>
              <a:gd name="T15" fmla="*/ 7 h 35"/>
              <a:gd name="T16" fmla="*/ 5 w 29"/>
              <a:gd name="T17"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4" name="Freeform 127"/>
          <p:cNvSpPr>
            <a:spLocks noEditPoints="1"/>
          </p:cNvSpPr>
          <p:nvPr/>
        </p:nvSpPr>
        <p:spPr bwMode="auto">
          <a:xfrm>
            <a:off x="7262813" y="2624138"/>
            <a:ext cx="220662" cy="361950"/>
          </a:xfrm>
          <a:custGeom>
            <a:avLst/>
            <a:gdLst>
              <a:gd name="T0" fmla="*/ 82 w 98"/>
              <a:gd name="T1" fmla="*/ 142 h 160"/>
              <a:gd name="T2" fmla="*/ 75 w 98"/>
              <a:gd name="T3" fmla="*/ 142 h 160"/>
              <a:gd name="T4" fmla="*/ 71 w 98"/>
              <a:gd name="T5" fmla="*/ 137 h 160"/>
              <a:gd name="T6" fmla="*/ 56 w 98"/>
              <a:gd name="T7" fmla="*/ 137 h 160"/>
              <a:gd name="T8" fmla="*/ 56 w 98"/>
              <a:gd name="T9" fmla="*/ 98 h 160"/>
              <a:gd name="T10" fmla="*/ 98 w 98"/>
              <a:gd name="T11" fmla="*/ 49 h 160"/>
              <a:gd name="T12" fmla="*/ 49 w 98"/>
              <a:gd name="T13" fmla="*/ 0 h 160"/>
              <a:gd name="T14" fmla="*/ 0 w 98"/>
              <a:gd name="T15" fmla="*/ 49 h 160"/>
              <a:gd name="T16" fmla="*/ 42 w 98"/>
              <a:gd name="T17" fmla="*/ 98 h 160"/>
              <a:gd name="T18" fmla="*/ 42 w 98"/>
              <a:gd name="T19" fmla="*/ 137 h 160"/>
              <a:gd name="T20" fmla="*/ 27 w 98"/>
              <a:gd name="T21" fmla="*/ 137 h 160"/>
              <a:gd name="T22" fmla="*/ 23 w 98"/>
              <a:gd name="T23" fmla="*/ 142 h 160"/>
              <a:gd name="T24" fmla="*/ 16 w 98"/>
              <a:gd name="T25" fmla="*/ 142 h 160"/>
              <a:gd name="T26" fmla="*/ 11 w 98"/>
              <a:gd name="T27" fmla="*/ 146 h 160"/>
              <a:gd name="T28" fmla="*/ 8 w 98"/>
              <a:gd name="T29" fmla="*/ 155 h 160"/>
              <a:gd name="T30" fmla="*/ 13 w 98"/>
              <a:gd name="T31" fmla="*/ 160 h 160"/>
              <a:gd name="T32" fmla="*/ 85 w 98"/>
              <a:gd name="T33" fmla="*/ 160 h 160"/>
              <a:gd name="T34" fmla="*/ 90 w 98"/>
              <a:gd name="T35" fmla="*/ 155 h 160"/>
              <a:gd name="T36" fmla="*/ 87 w 98"/>
              <a:gd name="T37" fmla="*/ 146 h 160"/>
              <a:gd name="T38" fmla="*/ 82 w 98"/>
              <a:gd name="T39" fmla="*/ 142 h 160"/>
              <a:gd name="T40" fmla="*/ 2 w 98"/>
              <a:gd name="T41" fmla="*/ 49 h 160"/>
              <a:gd name="T42" fmla="*/ 49 w 98"/>
              <a:gd name="T43" fmla="*/ 2 h 160"/>
              <a:gd name="T44" fmla="*/ 96 w 98"/>
              <a:gd name="T45" fmla="*/ 49 h 160"/>
              <a:gd name="T46" fmla="*/ 49 w 98"/>
              <a:gd name="T47" fmla="*/ 97 h 160"/>
              <a:gd name="T48" fmla="*/ 2 w 98"/>
              <a:gd name="T49" fmla="*/ 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5" name="Freeform 128"/>
          <p:cNvSpPr>
            <a:spLocks/>
          </p:cNvSpPr>
          <p:nvPr/>
        </p:nvSpPr>
        <p:spPr bwMode="auto">
          <a:xfrm>
            <a:off x="7816850" y="2698750"/>
            <a:ext cx="134938" cy="120650"/>
          </a:xfrm>
          <a:custGeom>
            <a:avLst/>
            <a:gdLst>
              <a:gd name="T0" fmla="*/ 57 w 60"/>
              <a:gd name="T1" fmla="*/ 8 h 53"/>
              <a:gd name="T2" fmla="*/ 4 w 60"/>
              <a:gd name="T3" fmla="*/ 0 h 53"/>
              <a:gd name="T4" fmla="*/ 0 w 60"/>
              <a:gd name="T5" fmla="*/ 4 h 53"/>
              <a:gd name="T6" fmla="*/ 0 w 60"/>
              <a:gd name="T7" fmla="*/ 49 h 53"/>
              <a:gd name="T8" fmla="*/ 4 w 60"/>
              <a:gd name="T9" fmla="*/ 53 h 53"/>
              <a:gd name="T10" fmla="*/ 57 w 60"/>
              <a:gd name="T11" fmla="*/ 45 h 53"/>
              <a:gd name="T12" fmla="*/ 60 w 60"/>
              <a:gd name="T13" fmla="*/ 41 h 53"/>
              <a:gd name="T14" fmla="*/ 60 w 60"/>
              <a:gd name="T15" fmla="*/ 12 h 53"/>
              <a:gd name="T16" fmla="*/ 57 w 60"/>
              <a:gd name="T17" fmla="*/ 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6" name="Freeform 129"/>
          <p:cNvSpPr>
            <a:spLocks/>
          </p:cNvSpPr>
          <p:nvPr/>
        </p:nvSpPr>
        <p:spPr bwMode="auto">
          <a:xfrm>
            <a:off x="8020050" y="2698750"/>
            <a:ext cx="134938" cy="120650"/>
          </a:xfrm>
          <a:custGeom>
            <a:avLst/>
            <a:gdLst>
              <a:gd name="T0" fmla="*/ 56 w 60"/>
              <a:gd name="T1" fmla="*/ 53 h 53"/>
              <a:gd name="T2" fmla="*/ 60 w 60"/>
              <a:gd name="T3" fmla="*/ 49 h 53"/>
              <a:gd name="T4" fmla="*/ 60 w 60"/>
              <a:gd name="T5" fmla="*/ 4 h 53"/>
              <a:gd name="T6" fmla="*/ 56 w 60"/>
              <a:gd name="T7" fmla="*/ 0 h 53"/>
              <a:gd name="T8" fmla="*/ 3 w 60"/>
              <a:gd name="T9" fmla="*/ 8 h 53"/>
              <a:gd name="T10" fmla="*/ 0 w 60"/>
              <a:gd name="T11" fmla="*/ 12 h 53"/>
              <a:gd name="T12" fmla="*/ 0 w 60"/>
              <a:gd name="T13" fmla="*/ 41 h 53"/>
              <a:gd name="T14" fmla="*/ 3 w 60"/>
              <a:gd name="T15" fmla="*/ 45 h 53"/>
              <a:gd name="T16" fmla="*/ 56 w 60"/>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7" name="Freeform 130"/>
          <p:cNvSpPr>
            <a:spLocks/>
          </p:cNvSpPr>
          <p:nvPr/>
        </p:nvSpPr>
        <p:spPr bwMode="auto">
          <a:xfrm>
            <a:off x="7966075" y="2717800"/>
            <a:ext cx="41275" cy="82550"/>
          </a:xfrm>
          <a:custGeom>
            <a:avLst/>
            <a:gdLst>
              <a:gd name="T0" fmla="*/ 14 w 18"/>
              <a:gd name="T1" fmla="*/ 0 h 37"/>
              <a:gd name="T2" fmla="*/ 4 w 18"/>
              <a:gd name="T3" fmla="*/ 0 h 37"/>
              <a:gd name="T4" fmla="*/ 0 w 18"/>
              <a:gd name="T5" fmla="*/ 4 h 37"/>
              <a:gd name="T6" fmla="*/ 0 w 18"/>
              <a:gd name="T7" fmla="*/ 33 h 37"/>
              <a:gd name="T8" fmla="*/ 4 w 18"/>
              <a:gd name="T9" fmla="*/ 37 h 37"/>
              <a:gd name="T10" fmla="*/ 14 w 18"/>
              <a:gd name="T11" fmla="*/ 37 h 37"/>
              <a:gd name="T12" fmla="*/ 18 w 18"/>
              <a:gd name="T13" fmla="*/ 33 h 37"/>
              <a:gd name="T14" fmla="*/ 18 w 18"/>
              <a:gd name="T15" fmla="*/ 4 h 37"/>
              <a:gd name="T16" fmla="*/ 14 w 1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8" name="Freeform 131"/>
          <p:cNvSpPr>
            <a:spLocks/>
          </p:cNvSpPr>
          <p:nvPr/>
        </p:nvSpPr>
        <p:spPr bwMode="auto">
          <a:xfrm>
            <a:off x="7761288" y="2809875"/>
            <a:ext cx="184150" cy="107950"/>
          </a:xfrm>
          <a:custGeom>
            <a:avLst/>
            <a:gdLst>
              <a:gd name="T0" fmla="*/ 3 w 82"/>
              <a:gd name="T1" fmla="*/ 2 h 48"/>
              <a:gd name="T2" fmla="*/ 17 w 82"/>
              <a:gd name="T3" fmla="*/ 22 h 48"/>
              <a:gd name="T4" fmla="*/ 0 w 82"/>
              <a:gd name="T5" fmla="*/ 45 h 48"/>
              <a:gd name="T6" fmla="*/ 82 w 82"/>
              <a:gd name="T7" fmla="*/ 0 h 48"/>
              <a:gd name="T8" fmla="*/ 3 w 82"/>
              <a:gd name="T9" fmla="*/ 2 h 48"/>
            </a:gdLst>
            <a:ahLst/>
            <a:cxnLst>
              <a:cxn ang="0">
                <a:pos x="T0" y="T1"/>
              </a:cxn>
              <a:cxn ang="0">
                <a:pos x="T2" y="T3"/>
              </a:cxn>
              <a:cxn ang="0">
                <a:pos x="T4" y="T5"/>
              </a:cxn>
              <a:cxn ang="0">
                <a:pos x="T6" y="T7"/>
              </a:cxn>
              <a:cxn ang="0">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99" name="Freeform 132"/>
          <p:cNvSpPr>
            <a:spLocks/>
          </p:cNvSpPr>
          <p:nvPr/>
        </p:nvSpPr>
        <p:spPr bwMode="auto">
          <a:xfrm>
            <a:off x="8026400" y="2809875"/>
            <a:ext cx="185738" cy="107950"/>
          </a:xfrm>
          <a:custGeom>
            <a:avLst/>
            <a:gdLst>
              <a:gd name="T0" fmla="*/ 65 w 82"/>
              <a:gd name="T1" fmla="*/ 22 h 48"/>
              <a:gd name="T2" fmla="*/ 79 w 82"/>
              <a:gd name="T3" fmla="*/ 2 h 48"/>
              <a:gd name="T4" fmla="*/ 0 w 82"/>
              <a:gd name="T5" fmla="*/ 0 h 48"/>
              <a:gd name="T6" fmla="*/ 82 w 82"/>
              <a:gd name="T7" fmla="*/ 45 h 48"/>
              <a:gd name="T8" fmla="*/ 65 w 82"/>
              <a:gd name="T9" fmla="*/ 22 h 48"/>
            </a:gdLst>
            <a:ahLst/>
            <a:cxnLst>
              <a:cxn ang="0">
                <a:pos x="T0" y="T1"/>
              </a:cxn>
              <a:cxn ang="0">
                <a:pos x="T2" y="T3"/>
              </a:cxn>
              <a:cxn ang="0">
                <a:pos x="T4" y="T5"/>
              </a:cxn>
              <a:cxn ang="0">
                <a:pos x="T6" y="T7"/>
              </a:cxn>
              <a:cxn ang="0">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0" name="Freeform 133"/>
          <p:cNvSpPr>
            <a:spLocks/>
          </p:cNvSpPr>
          <p:nvPr/>
        </p:nvSpPr>
        <p:spPr bwMode="auto">
          <a:xfrm>
            <a:off x="809625" y="3268663"/>
            <a:ext cx="315913" cy="320675"/>
          </a:xfrm>
          <a:custGeom>
            <a:avLst/>
            <a:gdLst>
              <a:gd name="T0" fmla="*/ 199 w 199"/>
              <a:gd name="T1" fmla="*/ 133 h 202"/>
              <a:gd name="T2" fmla="*/ 199 w 199"/>
              <a:gd name="T3" fmla="*/ 102 h 202"/>
              <a:gd name="T4" fmla="*/ 135 w 199"/>
              <a:gd name="T5" fmla="*/ 102 h 202"/>
              <a:gd name="T6" fmla="*/ 135 w 199"/>
              <a:gd name="T7" fmla="*/ 114 h 202"/>
              <a:gd name="T8" fmla="*/ 81 w 199"/>
              <a:gd name="T9" fmla="*/ 114 h 202"/>
              <a:gd name="T10" fmla="*/ 81 w 199"/>
              <a:gd name="T11" fmla="*/ 81 h 202"/>
              <a:gd name="T12" fmla="*/ 137 w 199"/>
              <a:gd name="T13" fmla="*/ 81 h 202"/>
              <a:gd name="T14" fmla="*/ 137 w 199"/>
              <a:gd name="T15" fmla="*/ 18 h 202"/>
              <a:gd name="T16" fmla="*/ 56 w 199"/>
              <a:gd name="T17" fmla="*/ 18 h 202"/>
              <a:gd name="T18" fmla="*/ 56 w 199"/>
              <a:gd name="T19" fmla="*/ 0 h 202"/>
              <a:gd name="T20" fmla="*/ 0 w 199"/>
              <a:gd name="T21" fmla="*/ 0 h 202"/>
              <a:gd name="T22" fmla="*/ 0 w 199"/>
              <a:gd name="T23" fmla="*/ 81 h 202"/>
              <a:gd name="T24" fmla="*/ 56 w 199"/>
              <a:gd name="T25" fmla="*/ 81 h 202"/>
              <a:gd name="T26" fmla="*/ 56 w 199"/>
              <a:gd name="T27" fmla="*/ 202 h 202"/>
              <a:gd name="T28" fmla="*/ 81 w 199"/>
              <a:gd name="T29" fmla="*/ 202 h 202"/>
              <a:gd name="T30" fmla="*/ 81 w 199"/>
              <a:gd name="T31" fmla="*/ 172 h 202"/>
              <a:gd name="T32" fmla="*/ 135 w 199"/>
              <a:gd name="T33" fmla="*/ 172 h 202"/>
              <a:gd name="T34" fmla="*/ 135 w 199"/>
              <a:gd name="T35" fmla="*/ 183 h 202"/>
              <a:gd name="T36" fmla="*/ 199 w 199"/>
              <a:gd name="T37" fmla="*/ 183 h 202"/>
              <a:gd name="T38" fmla="*/ 199 w 199"/>
              <a:gd name="T39" fmla="*/ 152 h 202"/>
              <a:gd name="T40" fmla="*/ 135 w 199"/>
              <a:gd name="T41" fmla="*/ 152 h 202"/>
              <a:gd name="T42" fmla="*/ 135 w 199"/>
              <a:gd name="T43" fmla="*/ 163 h 202"/>
              <a:gd name="T44" fmla="*/ 81 w 199"/>
              <a:gd name="T45" fmla="*/ 163 h 202"/>
              <a:gd name="T46" fmla="*/ 81 w 199"/>
              <a:gd name="T47" fmla="*/ 122 h 202"/>
              <a:gd name="T48" fmla="*/ 135 w 199"/>
              <a:gd name="T49" fmla="*/ 122 h 202"/>
              <a:gd name="T50" fmla="*/ 135 w 199"/>
              <a:gd name="T51" fmla="*/ 133 h 202"/>
              <a:gd name="T52" fmla="*/ 199 w 199"/>
              <a:gd name="T53" fmla="*/ 13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1" name="Oval 134"/>
          <p:cNvSpPr>
            <a:spLocks noChangeArrowheads="1"/>
          </p:cNvSpPr>
          <p:nvPr/>
        </p:nvSpPr>
        <p:spPr bwMode="auto">
          <a:xfrm>
            <a:off x="1431925" y="3492500"/>
            <a:ext cx="66675"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2" name="Freeform 135"/>
          <p:cNvSpPr>
            <a:spLocks/>
          </p:cNvSpPr>
          <p:nvPr/>
        </p:nvSpPr>
        <p:spPr bwMode="auto">
          <a:xfrm>
            <a:off x="1414463" y="3317875"/>
            <a:ext cx="300037" cy="196850"/>
          </a:xfrm>
          <a:custGeom>
            <a:avLst/>
            <a:gdLst>
              <a:gd name="T0" fmla="*/ 0 w 133"/>
              <a:gd name="T1" fmla="*/ 87 h 87"/>
              <a:gd name="T2" fmla="*/ 7 w 133"/>
              <a:gd name="T3" fmla="*/ 87 h 87"/>
              <a:gd name="T4" fmla="*/ 22 w 133"/>
              <a:gd name="T5" fmla="*/ 75 h 87"/>
              <a:gd name="T6" fmla="*/ 38 w 133"/>
              <a:gd name="T7" fmla="*/ 87 h 87"/>
              <a:gd name="T8" fmla="*/ 133 w 133"/>
              <a:gd name="T9" fmla="*/ 87 h 87"/>
              <a:gd name="T10" fmla="*/ 133 w 133"/>
              <a:gd name="T11" fmla="*/ 0 h 87"/>
              <a:gd name="T12" fmla="*/ 0 w 133"/>
              <a:gd name="T13" fmla="*/ 0 h 87"/>
              <a:gd name="T14" fmla="*/ 0 w 133"/>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3" name="Freeform 136"/>
          <p:cNvSpPr>
            <a:spLocks noEditPoints="1"/>
          </p:cNvSpPr>
          <p:nvPr/>
        </p:nvSpPr>
        <p:spPr bwMode="auto">
          <a:xfrm>
            <a:off x="1725613" y="3367088"/>
            <a:ext cx="130175" cy="147637"/>
          </a:xfrm>
          <a:custGeom>
            <a:avLst/>
            <a:gdLst>
              <a:gd name="T0" fmla="*/ 53 w 58"/>
              <a:gd name="T1" fmla="*/ 54 h 65"/>
              <a:gd name="T2" fmla="*/ 41 w 58"/>
              <a:gd name="T3" fmla="*/ 0 h 65"/>
              <a:gd name="T4" fmla="*/ 0 w 58"/>
              <a:gd name="T5" fmla="*/ 0 h 65"/>
              <a:gd name="T6" fmla="*/ 0 w 58"/>
              <a:gd name="T7" fmla="*/ 65 h 65"/>
              <a:gd name="T8" fmla="*/ 12 w 58"/>
              <a:gd name="T9" fmla="*/ 65 h 65"/>
              <a:gd name="T10" fmla="*/ 27 w 58"/>
              <a:gd name="T11" fmla="*/ 53 h 65"/>
              <a:gd name="T12" fmla="*/ 43 w 58"/>
              <a:gd name="T13" fmla="*/ 65 h 65"/>
              <a:gd name="T14" fmla="*/ 53 w 58"/>
              <a:gd name="T15" fmla="*/ 65 h 65"/>
              <a:gd name="T16" fmla="*/ 58 w 58"/>
              <a:gd name="T17" fmla="*/ 65 h 65"/>
              <a:gd name="T18" fmla="*/ 58 w 58"/>
              <a:gd name="T19" fmla="*/ 54 h 65"/>
              <a:gd name="T20" fmla="*/ 53 w 58"/>
              <a:gd name="T21" fmla="*/ 54 h 65"/>
              <a:gd name="T22" fmla="*/ 4 w 58"/>
              <a:gd name="T23" fmla="*/ 24 h 65"/>
              <a:gd name="T24" fmla="*/ 4 w 58"/>
              <a:gd name="T25" fmla="*/ 4 h 65"/>
              <a:gd name="T26" fmla="*/ 37 w 58"/>
              <a:gd name="T27" fmla="*/ 4 h 65"/>
              <a:gd name="T28" fmla="*/ 41 w 58"/>
              <a:gd name="T29" fmla="*/ 24 h 65"/>
              <a:gd name="T30" fmla="*/ 4 w 58"/>
              <a:gd name="T31"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4" name="Oval 137"/>
          <p:cNvSpPr>
            <a:spLocks noChangeArrowheads="1"/>
          </p:cNvSpPr>
          <p:nvPr/>
        </p:nvSpPr>
        <p:spPr bwMode="auto">
          <a:xfrm>
            <a:off x="1754188" y="3492500"/>
            <a:ext cx="66675" cy="650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5" name="Freeform 138"/>
          <p:cNvSpPr>
            <a:spLocks/>
          </p:cNvSpPr>
          <p:nvPr/>
        </p:nvSpPr>
        <p:spPr bwMode="auto">
          <a:xfrm>
            <a:off x="2152650" y="3216275"/>
            <a:ext cx="265113" cy="388938"/>
          </a:xfrm>
          <a:custGeom>
            <a:avLst/>
            <a:gdLst>
              <a:gd name="T0" fmla="*/ 116 w 118"/>
              <a:gd name="T1" fmla="*/ 14 h 172"/>
              <a:gd name="T2" fmla="*/ 118 w 118"/>
              <a:gd name="T3" fmla="*/ 9 h 172"/>
              <a:gd name="T4" fmla="*/ 97 w 118"/>
              <a:gd name="T5" fmla="*/ 2 h 172"/>
              <a:gd name="T6" fmla="*/ 92 w 118"/>
              <a:gd name="T7" fmla="*/ 0 h 172"/>
              <a:gd name="T8" fmla="*/ 90 w 118"/>
              <a:gd name="T9" fmla="*/ 5 h 172"/>
              <a:gd name="T10" fmla="*/ 76 w 118"/>
              <a:gd name="T11" fmla="*/ 46 h 172"/>
              <a:gd name="T12" fmla="*/ 0 w 118"/>
              <a:gd name="T13" fmla="*/ 46 h 172"/>
              <a:gd name="T14" fmla="*/ 53 w 118"/>
              <a:gd name="T15" fmla="*/ 107 h 172"/>
              <a:gd name="T16" fmla="*/ 53 w 118"/>
              <a:gd name="T17" fmla="*/ 164 h 172"/>
              <a:gd name="T18" fmla="*/ 17 w 118"/>
              <a:gd name="T19" fmla="*/ 172 h 172"/>
              <a:gd name="T20" fmla="*/ 95 w 118"/>
              <a:gd name="T21" fmla="*/ 172 h 172"/>
              <a:gd name="T22" fmla="*/ 60 w 118"/>
              <a:gd name="T23" fmla="*/ 164 h 172"/>
              <a:gd name="T24" fmla="*/ 60 w 118"/>
              <a:gd name="T25" fmla="*/ 107 h 172"/>
              <a:gd name="T26" fmla="*/ 112 w 118"/>
              <a:gd name="T27" fmla="*/ 46 h 172"/>
              <a:gd name="T28" fmla="*/ 82 w 118"/>
              <a:gd name="T29" fmla="*/ 46 h 172"/>
              <a:gd name="T30" fmla="*/ 95 w 118"/>
              <a:gd name="T31" fmla="*/ 6 h 172"/>
              <a:gd name="T32" fmla="*/ 116 w 118"/>
              <a:gd name="T33" fmla="*/ 1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6" name="Freeform 139"/>
          <p:cNvSpPr>
            <a:spLocks/>
          </p:cNvSpPr>
          <p:nvPr/>
        </p:nvSpPr>
        <p:spPr bwMode="auto">
          <a:xfrm>
            <a:off x="2749550" y="3284538"/>
            <a:ext cx="333375" cy="279400"/>
          </a:xfrm>
          <a:custGeom>
            <a:avLst/>
            <a:gdLst>
              <a:gd name="T0" fmla="*/ 145 w 148"/>
              <a:gd name="T1" fmla="*/ 54 h 124"/>
              <a:gd name="T2" fmla="*/ 143 w 148"/>
              <a:gd name="T3" fmla="*/ 48 h 124"/>
              <a:gd name="T4" fmla="*/ 148 w 148"/>
              <a:gd name="T5" fmla="*/ 36 h 124"/>
              <a:gd name="T6" fmla="*/ 130 w 148"/>
              <a:gd name="T7" fmla="*/ 18 h 124"/>
              <a:gd name="T8" fmla="*/ 118 w 148"/>
              <a:gd name="T9" fmla="*/ 23 h 124"/>
              <a:gd name="T10" fmla="*/ 104 w 148"/>
              <a:gd name="T11" fmla="*/ 10 h 124"/>
              <a:gd name="T12" fmla="*/ 97 w 148"/>
              <a:gd name="T13" fmla="*/ 12 h 124"/>
              <a:gd name="T14" fmla="*/ 76 w 148"/>
              <a:gd name="T15" fmla="*/ 0 h 124"/>
              <a:gd name="T16" fmla="*/ 56 w 148"/>
              <a:gd name="T17" fmla="*/ 10 h 124"/>
              <a:gd name="T18" fmla="*/ 49 w 148"/>
              <a:gd name="T19" fmla="*/ 8 h 124"/>
              <a:gd name="T20" fmla="*/ 37 w 148"/>
              <a:gd name="T21" fmla="*/ 20 h 124"/>
              <a:gd name="T22" fmla="*/ 38 w 148"/>
              <a:gd name="T23" fmla="*/ 24 h 124"/>
              <a:gd name="T24" fmla="*/ 36 w 148"/>
              <a:gd name="T25" fmla="*/ 24 h 124"/>
              <a:gd name="T26" fmla="*/ 18 w 148"/>
              <a:gd name="T27" fmla="*/ 43 h 124"/>
              <a:gd name="T28" fmla="*/ 18 w 148"/>
              <a:gd name="T29" fmla="*/ 44 h 124"/>
              <a:gd name="T30" fmla="*/ 0 w 148"/>
              <a:gd name="T31" fmla="*/ 65 h 124"/>
              <a:gd name="T32" fmla="*/ 16 w 148"/>
              <a:gd name="T33" fmla="*/ 85 h 124"/>
              <a:gd name="T34" fmla="*/ 31 w 148"/>
              <a:gd name="T35" fmla="*/ 96 h 124"/>
              <a:gd name="T36" fmla="*/ 35 w 148"/>
              <a:gd name="T37" fmla="*/ 95 h 124"/>
              <a:gd name="T38" fmla="*/ 35 w 148"/>
              <a:gd name="T39" fmla="*/ 97 h 124"/>
              <a:gd name="T40" fmla="*/ 53 w 148"/>
              <a:gd name="T41" fmla="*/ 114 h 124"/>
              <a:gd name="T42" fmla="*/ 67 w 148"/>
              <a:gd name="T43" fmla="*/ 107 h 124"/>
              <a:gd name="T44" fmla="*/ 76 w 148"/>
              <a:gd name="T45" fmla="*/ 111 h 124"/>
              <a:gd name="T46" fmla="*/ 83 w 148"/>
              <a:gd name="T47" fmla="*/ 109 h 124"/>
              <a:gd name="T48" fmla="*/ 100 w 148"/>
              <a:gd name="T49" fmla="*/ 124 h 124"/>
              <a:gd name="T50" fmla="*/ 91 w 148"/>
              <a:gd name="T51" fmla="*/ 108 h 124"/>
              <a:gd name="T52" fmla="*/ 100 w 148"/>
              <a:gd name="T53" fmla="*/ 110 h 124"/>
              <a:gd name="T54" fmla="*/ 118 w 148"/>
              <a:gd name="T55" fmla="*/ 94 h 124"/>
              <a:gd name="T56" fmla="*/ 122 w 148"/>
              <a:gd name="T57" fmla="*/ 94 h 124"/>
              <a:gd name="T58" fmla="*/ 143 w 148"/>
              <a:gd name="T59" fmla="*/ 74 h 124"/>
              <a:gd name="T60" fmla="*/ 139 w 148"/>
              <a:gd name="T61" fmla="*/ 63 h 124"/>
              <a:gd name="T62" fmla="*/ 145 w 148"/>
              <a:gd name="T63"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7" name="Freeform 140"/>
          <p:cNvSpPr>
            <a:spLocks noEditPoints="1"/>
          </p:cNvSpPr>
          <p:nvPr/>
        </p:nvSpPr>
        <p:spPr bwMode="auto">
          <a:xfrm>
            <a:off x="3344863" y="3279775"/>
            <a:ext cx="352425" cy="279400"/>
          </a:xfrm>
          <a:custGeom>
            <a:avLst/>
            <a:gdLst>
              <a:gd name="T0" fmla="*/ 217 w 222"/>
              <a:gd name="T1" fmla="*/ 0 h 176"/>
              <a:gd name="T2" fmla="*/ 0 w 222"/>
              <a:gd name="T3" fmla="*/ 0 h 176"/>
              <a:gd name="T4" fmla="*/ 0 w 222"/>
              <a:gd name="T5" fmla="*/ 176 h 176"/>
              <a:gd name="T6" fmla="*/ 222 w 222"/>
              <a:gd name="T7" fmla="*/ 176 h 176"/>
              <a:gd name="T8" fmla="*/ 222 w 222"/>
              <a:gd name="T9" fmla="*/ 0 h 176"/>
              <a:gd name="T10" fmla="*/ 217 w 222"/>
              <a:gd name="T11" fmla="*/ 0 h 176"/>
              <a:gd name="T12" fmla="*/ 189 w 222"/>
              <a:gd name="T13" fmla="*/ 118 h 176"/>
              <a:gd name="T14" fmla="*/ 189 w 222"/>
              <a:gd name="T15" fmla="*/ 172 h 176"/>
              <a:gd name="T16" fmla="*/ 158 w 222"/>
              <a:gd name="T17" fmla="*/ 172 h 176"/>
              <a:gd name="T18" fmla="*/ 158 w 222"/>
              <a:gd name="T19" fmla="*/ 118 h 176"/>
              <a:gd name="T20" fmla="*/ 165 w 222"/>
              <a:gd name="T21" fmla="*/ 118 h 176"/>
              <a:gd name="T22" fmla="*/ 165 w 222"/>
              <a:gd name="T23" fmla="*/ 4 h 176"/>
              <a:gd name="T24" fmla="*/ 180 w 222"/>
              <a:gd name="T25" fmla="*/ 4 h 176"/>
              <a:gd name="T26" fmla="*/ 180 w 222"/>
              <a:gd name="T27" fmla="*/ 118 h 176"/>
              <a:gd name="T28" fmla="*/ 189 w 222"/>
              <a:gd name="T29" fmla="*/ 118 h 176"/>
              <a:gd name="T30" fmla="*/ 41 w 222"/>
              <a:gd name="T31" fmla="*/ 118 h 176"/>
              <a:gd name="T32" fmla="*/ 41 w 222"/>
              <a:gd name="T33" fmla="*/ 4 h 176"/>
              <a:gd name="T34" fmla="*/ 57 w 222"/>
              <a:gd name="T35" fmla="*/ 4 h 176"/>
              <a:gd name="T36" fmla="*/ 57 w 222"/>
              <a:gd name="T37" fmla="*/ 118 h 176"/>
              <a:gd name="T38" fmla="*/ 67 w 222"/>
              <a:gd name="T39" fmla="*/ 118 h 176"/>
              <a:gd name="T40" fmla="*/ 67 w 222"/>
              <a:gd name="T41" fmla="*/ 172 h 176"/>
              <a:gd name="T42" fmla="*/ 34 w 222"/>
              <a:gd name="T43" fmla="*/ 172 h 176"/>
              <a:gd name="T44" fmla="*/ 34 w 222"/>
              <a:gd name="T45" fmla="*/ 118 h 176"/>
              <a:gd name="T46" fmla="*/ 41 w 222"/>
              <a:gd name="T47" fmla="*/ 118 h 176"/>
              <a:gd name="T48" fmla="*/ 75 w 222"/>
              <a:gd name="T49" fmla="*/ 118 h 176"/>
              <a:gd name="T50" fmla="*/ 82 w 222"/>
              <a:gd name="T51" fmla="*/ 118 h 176"/>
              <a:gd name="T52" fmla="*/ 82 w 222"/>
              <a:gd name="T53" fmla="*/ 4 h 176"/>
              <a:gd name="T54" fmla="*/ 98 w 222"/>
              <a:gd name="T55" fmla="*/ 4 h 176"/>
              <a:gd name="T56" fmla="*/ 98 w 222"/>
              <a:gd name="T57" fmla="*/ 118 h 176"/>
              <a:gd name="T58" fmla="*/ 108 w 222"/>
              <a:gd name="T59" fmla="*/ 118 h 176"/>
              <a:gd name="T60" fmla="*/ 108 w 222"/>
              <a:gd name="T61" fmla="*/ 172 h 176"/>
              <a:gd name="T62" fmla="*/ 75 w 222"/>
              <a:gd name="T63" fmla="*/ 172 h 176"/>
              <a:gd name="T64" fmla="*/ 75 w 222"/>
              <a:gd name="T65" fmla="*/ 118 h 176"/>
              <a:gd name="T66" fmla="*/ 117 w 222"/>
              <a:gd name="T67" fmla="*/ 118 h 176"/>
              <a:gd name="T68" fmla="*/ 124 w 222"/>
              <a:gd name="T69" fmla="*/ 118 h 176"/>
              <a:gd name="T70" fmla="*/ 124 w 222"/>
              <a:gd name="T71" fmla="*/ 4 h 176"/>
              <a:gd name="T72" fmla="*/ 139 w 222"/>
              <a:gd name="T73" fmla="*/ 4 h 176"/>
              <a:gd name="T74" fmla="*/ 139 w 222"/>
              <a:gd name="T75" fmla="*/ 118 h 176"/>
              <a:gd name="T76" fmla="*/ 149 w 222"/>
              <a:gd name="T77" fmla="*/ 118 h 176"/>
              <a:gd name="T78" fmla="*/ 149 w 222"/>
              <a:gd name="T79" fmla="*/ 172 h 176"/>
              <a:gd name="T80" fmla="*/ 117 w 222"/>
              <a:gd name="T81" fmla="*/ 172 h 176"/>
              <a:gd name="T82" fmla="*/ 117 w 222"/>
              <a:gd name="T83" fmla="*/ 118 h 176"/>
              <a:gd name="T84" fmla="*/ 4 w 222"/>
              <a:gd name="T85" fmla="*/ 4 h 176"/>
              <a:gd name="T86" fmla="*/ 16 w 222"/>
              <a:gd name="T87" fmla="*/ 4 h 176"/>
              <a:gd name="T88" fmla="*/ 16 w 222"/>
              <a:gd name="T89" fmla="*/ 118 h 176"/>
              <a:gd name="T90" fmla="*/ 26 w 222"/>
              <a:gd name="T91" fmla="*/ 118 h 176"/>
              <a:gd name="T92" fmla="*/ 26 w 222"/>
              <a:gd name="T93" fmla="*/ 172 h 176"/>
              <a:gd name="T94" fmla="*/ 4 w 222"/>
              <a:gd name="T95" fmla="*/ 172 h 176"/>
              <a:gd name="T96" fmla="*/ 4 w 222"/>
              <a:gd name="T97" fmla="*/ 4 h 176"/>
              <a:gd name="T98" fmla="*/ 217 w 222"/>
              <a:gd name="T99" fmla="*/ 172 h 176"/>
              <a:gd name="T100" fmla="*/ 199 w 222"/>
              <a:gd name="T101" fmla="*/ 172 h 176"/>
              <a:gd name="T102" fmla="*/ 199 w 222"/>
              <a:gd name="T103" fmla="*/ 118 h 176"/>
              <a:gd name="T104" fmla="*/ 206 w 222"/>
              <a:gd name="T105" fmla="*/ 118 h 176"/>
              <a:gd name="T106" fmla="*/ 206 w 222"/>
              <a:gd name="T107" fmla="*/ 4 h 176"/>
              <a:gd name="T108" fmla="*/ 217 w 222"/>
              <a:gd name="T109" fmla="*/ 4 h 176"/>
              <a:gd name="T110" fmla="*/ 217 w 222"/>
              <a:gd name="T11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8" name="Freeform 141"/>
          <p:cNvSpPr>
            <a:spLocks/>
          </p:cNvSpPr>
          <p:nvPr/>
        </p:nvSpPr>
        <p:spPr bwMode="auto">
          <a:xfrm>
            <a:off x="4090988" y="3222625"/>
            <a:ext cx="127000" cy="93663"/>
          </a:xfrm>
          <a:custGeom>
            <a:avLst/>
            <a:gdLst>
              <a:gd name="T0" fmla="*/ 51 w 56"/>
              <a:gd name="T1" fmla="*/ 0 h 41"/>
              <a:gd name="T2" fmla="*/ 4 w 56"/>
              <a:gd name="T3" fmla="*/ 0 h 41"/>
              <a:gd name="T4" fmla="*/ 0 w 56"/>
              <a:gd name="T5" fmla="*/ 5 h 41"/>
              <a:gd name="T6" fmla="*/ 0 w 56"/>
              <a:gd name="T7" fmla="*/ 36 h 41"/>
              <a:gd name="T8" fmla="*/ 4 w 56"/>
              <a:gd name="T9" fmla="*/ 41 h 41"/>
              <a:gd name="T10" fmla="*/ 51 w 56"/>
              <a:gd name="T11" fmla="*/ 41 h 41"/>
              <a:gd name="T12" fmla="*/ 56 w 56"/>
              <a:gd name="T13" fmla="*/ 36 h 41"/>
              <a:gd name="T14" fmla="*/ 56 w 56"/>
              <a:gd name="T15" fmla="*/ 5 h 41"/>
              <a:gd name="T16" fmla="*/ 51 w 56"/>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09" name="Freeform 142"/>
          <p:cNvSpPr>
            <a:spLocks/>
          </p:cNvSpPr>
          <p:nvPr/>
        </p:nvSpPr>
        <p:spPr bwMode="auto">
          <a:xfrm>
            <a:off x="4078288" y="3362325"/>
            <a:ext cx="17462"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0" name="Freeform 143"/>
          <p:cNvSpPr>
            <a:spLocks/>
          </p:cNvSpPr>
          <p:nvPr/>
        </p:nvSpPr>
        <p:spPr bwMode="auto">
          <a:xfrm>
            <a:off x="4105275" y="3362325"/>
            <a:ext cx="17463" cy="7938"/>
          </a:xfrm>
          <a:custGeom>
            <a:avLst/>
            <a:gdLst>
              <a:gd name="T0" fmla="*/ 6 w 8"/>
              <a:gd name="T1" fmla="*/ 0 h 3"/>
              <a:gd name="T2" fmla="*/ 1 w 8"/>
              <a:gd name="T3" fmla="*/ 0 h 3"/>
              <a:gd name="T4" fmla="*/ 0 w 8"/>
              <a:gd name="T5" fmla="*/ 1 h 3"/>
              <a:gd name="T6" fmla="*/ 1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1" name="Freeform 144"/>
          <p:cNvSpPr>
            <a:spLocks/>
          </p:cNvSpPr>
          <p:nvPr/>
        </p:nvSpPr>
        <p:spPr bwMode="auto">
          <a:xfrm>
            <a:off x="4132263" y="3362325"/>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2" name="Freeform 145"/>
          <p:cNvSpPr>
            <a:spLocks/>
          </p:cNvSpPr>
          <p:nvPr/>
        </p:nvSpPr>
        <p:spPr bwMode="auto">
          <a:xfrm>
            <a:off x="4159250"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3" name="Freeform 146"/>
          <p:cNvSpPr>
            <a:spLocks/>
          </p:cNvSpPr>
          <p:nvPr/>
        </p:nvSpPr>
        <p:spPr bwMode="auto">
          <a:xfrm>
            <a:off x="4186238" y="3362325"/>
            <a:ext cx="17462"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4" name="Freeform 147"/>
          <p:cNvSpPr>
            <a:spLocks/>
          </p:cNvSpPr>
          <p:nvPr/>
        </p:nvSpPr>
        <p:spPr bwMode="auto">
          <a:xfrm>
            <a:off x="4213225" y="3362325"/>
            <a:ext cx="17463" cy="7938"/>
          </a:xfrm>
          <a:custGeom>
            <a:avLst/>
            <a:gdLst>
              <a:gd name="T0" fmla="*/ 6 w 8"/>
              <a:gd name="T1" fmla="*/ 0 h 3"/>
              <a:gd name="T2" fmla="*/ 2 w 8"/>
              <a:gd name="T3" fmla="*/ 0 h 3"/>
              <a:gd name="T4" fmla="*/ 0 w 8"/>
              <a:gd name="T5" fmla="*/ 1 h 3"/>
              <a:gd name="T6" fmla="*/ 2 w 8"/>
              <a:gd name="T7" fmla="*/ 3 h 3"/>
              <a:gd name="T8" fmla="*/ 6 w 8"/>
              <a:gd name="T9" fmla="*/ 3 h 3"/>
              <a:gd name="T10" fmla="*/ 8 w 8"/>
              <a:gd name="T11" fmla="*/ 1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5" name="Freeform 148"/>
          <p:cNvSpPr>
            <a:spLocks/>
          </p:cNvSpPr>
          <p:nvPr/>
        </p:nvSpPr>
        <p:spPr bwMode="auto">
          <a:xfrm>
            <a:off x="4090988" y="3354388"/>
            <a:ext cx="19050" cy="4762"/>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6" name="Freeform 149"/>
          <p:cNvSpPr>
            <a:spLocks/>
          </p:cNvSpPr>
          <p:nvPr/>
        </p:nvSpPr>
        <p:spPr bwMode="auto">
          <a:xfrm>
            <a:off x="4117975" y="3354388"/>
            <a:ext cx="19050" cy="4762"/>
          </a:xfrm>
          <a:custGeom>
            <a:avLst/>
            <a:gdLst>
              <a:gd name="T0" fmla="*/ 1 w 8"/>
              <a:gd name="T1" fmla="*/ 2 h 2"/>
              <a:gd name="T2" fmla="*/ 6 w 8"/>
              <a:gd name="T3" fmla="*/ 2 h 2"/>
              <a:gd name="T4" fmla="*/ 8 w 8"/>
              <a:gd name="T5" fmla="*/ 1 h 2"/>
              <a:gd name="T6" fmla="*/ 6 w 8"/>
              <a:gd name="T7" fmla="*/ 0 h 2"/>
              <a:gd name="T8" fmla="*/ 1 w 8"/>
              <a:gd name="T9" fmla="*/ 0 h 2"/>
              <a:gd name="T10" fmla="*/ 0 w 8"/>
              <a:gd name="T11" fmla="*/ 1 h 2"/>
              <a:gd name="T12" fmla="*/ 1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7" name="Freeform 150"/>
          <p:cNvSpPr>
            <a:spLocks/>
          </p:cNvSpPr>
          <p:nvPr/>
        </p:nvSpPr>
        <p:spPr bwMode="auto">
          <a:xfrm>
            <a:off x="4144963"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8" name="Freeform 151"/>
          <p:cNvSpPr>
            <a:spLocks/>
          </p:cNvSpPr>
          <p:nvPr/>
        </p:nvSpPr>
        <p:spPr bwMode="auto">
          <a:xfrm>
            <a:off x="4171950"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19" name="Freeform 152"/>
          <p:cNvSpPr>
            <a:spLocks/>
          </p:cNvSpPr>
          <p:nvPr/>
        </p:nvSpPr>
        <p:spPr bwMode="auto">
          <a:xfrm>
            <a:off x="4198938" y="3354388"/>
            <a:ext cx="19050" cy="4762"/>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0" name="Freeform 153"/>
          <p:cNvSpPr>
            <a:spLocks/>
          </p:cNvSpPr>
          <p:nvPr/>
        </p:nvSpPr>
        <p:spPr bwMode="auto">
          <a:xfrm>
            <a:off x="3976688" y="3408363"/>
            <a:ext cx="125412" cy="90487"/>
          </a:xfrm>
          <a:custGeom>
            <a:avLst/>
            <a:gdLst>
              <a:gd name="T0" fmla="*/ 52 w 56"/>
              <a:gd name="T1" fmla="*/ 0 h 40"/>
              <a:gd name="T2" fmla="*/ 4 w 56"/>
              <a:gd name="T3" fmla="*/ 0 h 40"/>
              <a:gd name="T4" fmla="*/ 0 w 56"/>
              <a:gd name="T5" fmla="*/ 4 h 40"/>
              <a:gd name="T6" fmla="*/ 0 w 56"/>
              <a:gd name="T7" fmla="*/ 36 h 40"/>
              <a:gd name="T8" fmla="*/ 4 w 56"/>
              <a:gd name="T9" fmla="*/ 40 h 40"/>
              <a:gd name="T10" fmla="*/ 52 w 56"/>
              <a:gd name="T11" fmla="*/ 40 h 40"/>
              <a:gd name="T12" fmla="*/ 56 w 56"/>
              <a:gd name="T13" fmla="*/ 36 h 40"/>
              <a:gd name="T14" fmla="*/ 56 w 56"/>
              <a:gd name="T15" fmla="*/ 4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1" name="Freeform 154"/>
          <p:cNvSpPr>
            <a:spLocks noEditPoints="1"/>
          </p:cNvSpPr>
          <p:nvPr/>
        </p:nvSpPr>
        <p:spPr bwMode="auto">
          <a:xfrm>
            <a:off x="3935413" y="3394075"/>
            <a:ext cx="207962" cy="171450"/>
          </a:xfrm>
          <a:custGeom>
            <a:avLst/>
            <a:gdLst>
              <a:gd name="T0" fmla="*/ 89 w 92"/>
              <a:gd name="T1" fmla="*/ 66 h 76"/>
              <a:gd name="T2" fmla="*/ 85 w 92"/>
              <a:gd name="T3" fmla="*/ 61 h 76"/>
              <a:gd name="T4" fmla="*/ 82 w 92"/>
              <a:gd name="T5" fmla="*/ 61 h 76"/>
              <a:gd name="T6" fmla="*/ 79 w 92"/>
              <a:gd name="T7" fmla="*/ 55 h 76"/>
              <a:gd name="T8" fmla="*/ 69 w 92"/>
              <a:gd name="T9" fmla="*/ 55 h 76"/>
              <a:gd name="T10" fmla="*/ 69 w 92"/>
              <a:gd name="T11" fmla="*/ 52 h 76"/>
              <a:gd name="T12" fmla="*/ 75 w 92"/>
              <a:gd name="T13" fmla="*/ 52 h 76"/>
              <a:gd name="T14" fmla="*/ 80 w 92"/>
              <a:gd name="T15" fmla="*/ 48 h 76"/>
              <a:gd name="T16" fmla="*/ 80 w 92"/>
              <a:gd name="T17" fmla="*/ 4 h 76"/>
              <a:gd name="T18" fmla="*/ 75 w 92"/>
              <a:gd name="T19" fmla="*/ 0 h 76"/>
              <a:gd name="T20" fmla="*/ 17 w 92"/>
              <a:gd name="T21" fmla="*/ 0 h 76"/>
              <a:gd name="T22" fmla="*/ 12 w 92"/>
              <a:gd name="T23" fmla="*/ 4 h 76"/>
              <a:gd name="T24" fmla="*/ 12 w 92"/>
              <a:gd name="T25" fmla="*/ 48 h 76"/>
              <a:gd name="T26" fmla="*/ 17 w 92"/>
              <a:gd name="T27" fmla="*/ 52 h 76"/>
              <a:gd name="T28" fmla="*/ 23 w 92"/>
              <a:gd name="T29" fmla="*/ 52 h 76"/>
              <a:gd name="T30" fmla="*/ 23 w 92"/>
              <a:gd name="T31" fmla="*/ 55 h 76"/>
              <a:gd name="T32" fmla="*/ 13 w 92"/>
              <a:gd name="T33" fmla="*/ 55 h 76"/>
              <a:gd name="T34" fmla="*/ 10 w 92"/>
              <a:gd name="T35" fmla="*/ 61 h 76"/>
              <a:gd name="T36" fmla="*/ 7 w 92"/>
              <a:gd name="T37" fmla="*/ 61 h 76"/>
              <a:gd name="T38" fmla="*/ 3 w 92"/>
              <a:gd name="T39" fmla="*/ 66 h 76"/>
              <a:gd name="T40" fmla="*/ 0 w 92"/>
              <a:gd name="T41" fmla="*/ 72 h 76"/>
              <a:gd name="T42" fmla="*/ 4 w 92"/>
              <a:gd name="T43" fmla="*/ 76 h 76"/>
              <a:gd name="T44" fmla="*/ 88 w 92"/>
              <a:gd name="T45" fmla="*/ 76 h 76"/>
              <a:gd name="T46" fmla="*/ 92 w 92"/>
              <a:gd name="T47" fmla="*/ 72 h 76"/>
              <a:gd name="T48" fmla="*/ 89 w 92"/>
              <a:gd name="T49" fmla="*/ 66 h 76"/>
              <a:gd name="T50" fmla="*/ 17 w 92"/>
              <a:gd name="T51" fmla="*/ 49 h 76"/>
              <a:gd name="T52" fmla="*/ 15 w 92"/>
              <a:gd name="T53" fmla="*/ 48 h 76"/>
              <a:gd name="T54" fmla="*/ 15 w 92"/>
              <a:gd name="T55" fmla="*/ 4 h 76"/>
              <a:gd name="T56" fmla="*/ 17 w 92"/>
              <a:gd name="T57" fmla="*/ 2 h 76"/>
              <a:gd name="T58" fmla="*/ 75 w 92"/>
              <a:gd name="T59" fmla="*/ 2 h 76"/>
              <a:gd name="T60" fmla="*/ 77 w 92"/>
              <a:gd name="T61" fmla="*/ 4 h 76"/>
              <a:gd name="T62" fmla="*/ 77 w 92"/>
              <a:gd name="T63" fmla="*/ 48 h 76"/>
              <a:gd name="T64" fmla="*/ 75 w 92"/>
              <a:gd name="T65" fmla="*/ 49 h 76"/>
              <a:gd name="T66" fmla="*/ 17 w 92"/>
              <a:gd name="T67" fmla="*/ 49 h 76"/>
              <a:gd name="T68" fmla="*/ 77 w 92"/>
              <a:gd name="T69" fmla="*/ 58 h 76"/>
              <a:gd name="T70" fmla="*/ 80 w 92"/>
              <a:gd name="T71" fmla="*/ 64 h 76"/>
              <a:gd name="T72" fmla="*/ 85 w 92"/>
              <a:gd name="T73" fmla="*/ 64 h 76"/>
              <a:gd name="T74" fmla="*/ 87 w 92"/>
              <a:gd name="T75" fmla="*/ 66 h 76"/>
              <a:gd name="T76" fmla="*/ 87 w 92"/>
              <a:gd name="T77" fmla="*/ 66 h 76"/>
              <a:gd name="T78" fmla="*/ 90 w 92"/>
              <a:gd name="T79" fmla="*/ 72 h 76"/>
              <a:gd name="T80" fmla="*/ 88 w 92"/>
              <a:gd name="T81" fmla="*/ 74 h 76"/>
              <a:gd name="T82" fmla="*/ 4 w 92"/>
              <a:gd name="T83" fmla="*/ 74 h 76"/>
              <a:gd name="T84" fmla="*/ 2 w 92"/>
              <a:gd name="T85" fmla="*/ 72 h 76"/>
              <a:gd name="T86" fmla="*/ 5 w 92"/>
              <a:gd name="T87" fmla="*/ 66 h 76"/>
              <a:gd name="T88" fmla="*/ 5 w 92"/>
              <a:gd name="T89" fmla="*/ 66 h 76"/>
              <a:gd name="T90" fmla="*/ 7 w 92"/>
              <a:gd name="T91" fmla="*/ 64 h 76"/>
              <a:gd name="T92" fmla="*/ 12 w 92"/>
              <a:gd name="T93" fmla="*/ 64 h 76"/>
              <a:gd name="T94" fmla="*/ 15 w 92"/>
              <a:gd name="T95" fmla="*/ 58 h 76"/>
              <a:gd name="T96" fmla="*/ 26 w 92"/>
              <a:gd name="T97" fmla="*/ 58 h 76"/>
              <a:gd name="T98" fmla="*/ 26 w 92"/>
              <a:gd name="T99" fmla="*/ 54 h 76"/>
              <a:gd name="T100" fmla="*/ 66 w 92"/>
              <a:gd name="T101"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2" name="Freeform 155"/>
          <p:cNvSpPr>
            <a:spLocks/>
          </p:cNvSpPr>
          <p:nvPr/>
        </p:nvSpPr>
        <p:spPr bwMode="auto">
          <a:xfrm>
            <a:off x="396240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3" name="Freeform 156"/>
          <p:cNvSpPr>
            <a:spLocks/>
          </p:cNvSpPr>
          <p:nvPr/>
        </p:nvSpPr>
        <p:spPr bwMode="auto">
          <a:xfrm>
            <a:off x="3989388"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4" name="Freeform 157"/>
          <p:cNvSpPr>
            <a:spLocks/>
          </p:cNvSpPr>
          <p:nvPr/>
        </p:nvSpPr>
        <p:spPr bwMode="auto">
          <a:xfrm>
            <a:off x="4016375"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5" name="Freeform 158"/>
          <p:cNvSpPr>
            <a:spLocks/>
          </p:cNvSpPr>
          <p:nvPr/>
        </p:nvSpPr>
        <p:spPr bwMode="auto">
          <a:xfrm>
            <a:off x="4043363"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6" name="Freeform 159"/>
          <p:cNvSpPr>
            <a:spLocks/>
          </p:cNvSpPr>
          <p:nvPr/>
        </p:nvSpPr>
        <p:spPr bwMode="auto">
          <a:xfrm>
            <a:off x="4070350" y="3546475"/>
            <a:ext cx="19050"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7" name="Freeform 160"/>
          <p:cNvSpPr>
            <a:spLocks/>
          </p:cNvSpPr>
          <p:nvPr/>
        </p:nvSpPr>
        <p:spPr bwMode="auto">
          <a:xfrm>
            <a:off x="4098925" y="3546475"/>
            <a:ext cx="17463" cy="6350"/>
          </a:xfrm>
          <a:custGeom>
            <a:avLst/>
            <a:gdLst>
              <a:gd name="T0" fmla="*/ 6 w 8"/>
              <a:gd name="T1" fmla="*/ 0 h 3"/>
              <a:gd name="T2" fmla="*/ 2 w 8"/>
              <a:gd name="T3" fmla="*/ 0 h 3"/>
              <a:gd name="T4" fmla="*/ 0 w 8"/>
              <a:gd name="T5" fmla="*/ 2 h 3"/>
              <a:gd name="T6" fmla="*/ 2 w 8"/>
              <a:gd name="T7" fmla="*/ 3 h 3"/>
              <a:gd name="T8" fmla="*/ 6 w 8"/>
              <a:gd name="T9" fmla="*/ 3 h 3"/>
              <a:gd name="T10" fmla="*/ 8 w 8"/>
              <a:gd name="T11" fmla="*/ 2 h 3"/>
              <a:gd name="T12" fmla="*/ 6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8" name="Freeform 161"/>
          <p:cNvSpPr>
            <a:spLocks/>
          </p:cNvSpPr>
          <p:nvPr/>
        </p:nvSpPr>
        <p:spPr bwMode="auto">
          <a:xfrm>
            <a:off x="3976688"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29" name="Freeform 162"/>
          <p:cNvSpPr>
            <a:spLocks/>
          </p:cNvSpPr>
          <p:nvPr/>
        </p:nvSpPr>
        <p:spPr bwMode="auto">
          <a:xfrm>
            <a:off x="4003675"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0" name="Freeform 163"/>
          <p:cNvSpPr>
            <a:spLocks/>
          </p:cNvSpPr>
          <p:nvPr/>
        </p:nvSpPr>
        <p:spPr bwMode="auto">
          <a:xfrm>
            <a:off x="4030663"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1" name="Freeform 164"/>
          <p:cNvSpPr>
            <a:spLocks/>
          </p:cNvSpPr>
          <p:nvPr/>
        </p:nvSpPr>
        <p:spPr bwMode="auto">
          <a:xfrm>
            <a:off x="4057650" y="3536950"/>
            <a:ext cx="17463"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2" name="Freeform 165"/>
          <p:cNvSpPr>
            <a:spLocks/>
          </p:cNvSpPr>
          <p:nvPr/>
        </p:nvSpPr>
        <p:spPr bwMode="auto">
          <a:xfrm>
            <a:off x="4084638" y="3536950"/>
            <a:ext cx="17462" cy="6350"/>
          </a:xfrm>
          <a:custGeom>
            <a:avLst/>
            <a:gdLst>
              <a:gd name="T0" fmla="*/ 2 w 8"/>
              <a:gd name="T1" fmla="*/ 3 h 3"/>
              <a:gd name="T2" fmla="*/ 6 w 8"/>
              <a:gd name="T3" fmla="*/ 3 h 3"/>
              <a:gd name="T4" fmla="*/ 8 w 8"/>
              <a:gd name="T5" fmla="*/ 2 h 3"/>
              <a:gd name="T6" fmla="*/ 6 w 8"/>
              <a:gd name="T7" fmla="*/ 0 h 3"/>
              <a:gd name="T8" fmla="*/ 2 w 8"/>
              <a:gd name="T9" fmla="*/ 0 h 3"/>
              <a:gd name="T10" fmla="*/ 0 w 8"/>
              <a:gd name="T11" fmla="*/ 2 h 3"/>
              <a:gd name="T12" fmla="*/ 2 w 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3" name="Freeform 166"/>
          <p:cNvSpPr>
            <a:spLocks/>
          </p:cNvSpPr>
          <p:nvPr/>
        </p:nvSpPr>
        <p:spPr bwMode="auto">
          <a:xfrm>
            <a:off x="4184650" y="3451225"/>
            <a:ext cx="125413" cy="90488"/>
          </a:xfrm>
          <a:custGeom>
            <a:avLst/>
            <a:gdLst>
              <a:gd name="T0" fmla="*/ 52 w 56"/>
              <a:gd name="T1" fmla="*/ 0 h 40"/>
              <a:gd name="T2" fmla="*/ 4 w 56"/>
              <a:gd name="T3" fmla="*/ 0 h 40"/>
              <a:gd name="T4" fmla="*/ 0 w 56"/>
              <a:gd name="T5" fmla="*/ 5 h 40"/>
              <a:gd name="T6" fmla="*/ 0 w 56"/>
              <a:gd name="T7" fmla="*/ 36 h 40"/>
              <a:gd name="T8" fmla="*/ 4 w 56"/>
              <a:gd name="T9" fmla="*/ 40 h 40"/>
              <a:gd name="T10" fmla="*/ 52 w 56"/>
              <a:gd name="T11" fmla="*/ 40 h 40"/>
              <a:gd name="T12" fmla="*/ 56 w 56"/>
              <a:gd name="T13" fmla="*/ 36 h 40"/>
              <a:gd name="T14" fmla="*/ 56 w 56"/>
              <a:gd name="T15" fmla="*/ 5 h 40"/>
              <a:gd name="T16" fmla="*/ 52 w 56"/>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4" name="Freeform 167"/>
          <p:cNvSpPr>
            <a:spLocks noEditPoints="1"/>
          </p:cNvSpPr>
          <p:nvPr/>
        </p:nvSpPr>
        <p:spPr bwMode="auto">
          <a:xfrm>
            <a:off x="4048125" y="3209925"/>
            <a:ext cx="303213" cy="401638"/>
          </a:xfrm>
          <a:custGeom>
            <a:avLst/>
            <a:gdLst>
              <a:gd name="T0" fmla="*/ 127 w 134"/>
              <a:gd name="T1" fmla="*/ 163 h 178"/>
              <a:gd name="T2" fmla="*/ 121 w 134"/>
              <a:gd name="T3" fmla="*/ 156 h 178"/>
              <a:gd name="T4" fmla="*/ 111 w 134"/>
              <a:gd name="T5" fmla="*/ 153 h 178"/>
              <a:gd name="T6" fmla="*/ 122 w 134"/>
              <a:gd name="T7" fmla="*/ 149 h 178"/>
              <a:gd name="T8" fmla="*/ 117 w 134"/>
              <a:gd name="T9" fmla="*/ 101 h 178"/>
              <a:gd name="T10" fmla="*/ 54 w 134"/>
              <a:gd name="T11" fmla="*/ 105 h 178"/>
              <a:gd name="T12" fmla="*/ 46 w 134"/>
              <a:gd name="T13" fmla="*/ 112 h 178"/>
              <a:gd name="T14" fmla="*/ 89 w 134"/>
              <a:gd name="T15" fmla="*/ 77 h 178"/>
              <a:gd name="T16" fmla="*/ 90 w 134"/>
              <a:gd name="T17" fmla="*/ 66 h 178"/>
              <a:gd name="T18" fmla="*/ 83 w 134"/>
              <a:gd name="T19" fmla="*/ 62 h 178"/>
              <a:gd name="T20" fmla="*/ 70 w 134"/>
              <a:gd name="T21" fmla="*/ 55 h 178"/>
              <a:gd name="T22" fmla="*/ 76 w 134"/>
              <a:gd name="T23" fmla="*/ 53 h 178"/>
              <a:gd name="T24" fmla="*/ 81 w 134"/>
              <a:gd name="T25" fmla="*/ 4 h 178"/>
              <a:gd name="T26" fmla="*/ 17 w 134"/>
              <a:gd name="T27" fmla="*/ 0 h 178"/>
              <a:gd name="T28" fmla="*/ 13 w 134"/>
              <a:gd name="T29" fmla="*/ 49 h 178"/>
              <a:gd name="T30" fmla="*/ 24 w 134"/>
              <a:gd name="T31" fmla="*/ 53 h 178"/>
              <a:gd name="T32" fmla="*/ 14 w 134"/>
              <a:gd name="T33" fmla="*/ 55 h 178"/>
              <a:gd name="T34" fmla="*/ 8 w 134"/>
              <a:gd name="T35" fmla="*/ 62 h 178"/>
              <a:gd name="T36" fmla="*/ 0 w 134"/>
              <a:gd name="T37" fmla="*/ 73 h 178"/>
              <a:gd name="T38" fmla="*/ 41 w 134"/>
              <a:gd name="T39" fmla="*/ 77 h 178"/>
              <a:gd name="T40" fmla="*/ 30 w 134"/>
              <a:gd name="T41" fmla="*/ 112 h 178"/>
              <a:gd name="T42" fmla="*/ 54 w 134"/>
              <a:gd name="T43" fmla="*/ 116 h 178"/>
              <a:gd name="T44" fmla="*/ 59 w 134"/>
              <a:gd name="T45" fmla="*/ 153 h 178"/>
              <a:gd name="T46" fmla="*/ 65 w 134"/>
              <a:gd name="T47" fmla="*/ 156 h 178"/>
              <a:gd name="T48" fmla="*/ 52 w 134"/>
              <a:gd name="T49" fmla="*/ 163 h 178"/>
              <a:gd name="T50" fmla="*/ 45 w 134"/>
              <a:gd name="T51" fmla="*/ 167 h 178"/>
              <a:gd name="T52" fmla="*/ 46 w 134"/>
              <a:gd name="T53" fmla="*/ 178 h 178"/>
              <a:gd name="T54" fmla="*/ 134 w 134"/>
              <a:gd name="T55" fmla="*/ 173 h 178"/>
              <a:gd name="T56" fmla="*/ 17 w 134"/>
              <a:gd name="T57" fmla="*/ 50 h 178"/>
              <a:gd name="T58" fmla="*/ 15 w 134"/>
              <a:gd name="T59" fmla="*/ 4 h 178"/>
              <a:gd name="T60" fmla="*/ 76 w 134"/>
              <a:gd name="T61" fmla="*/ 3 h 178"/>
              <a:gd name="T62" fmla="*/ 78 w 134"/>
              <a:gd name="T63" fmla="*/ 49 h 178"/>
              <a:gd name="T64" fmla="*/ 17 w 134"/>
              <a:gd name="T65" fmla="*/ 50 h 178"/>
              <a:gd name="T66" fmla="*/ 6 w 134"/>
              <a:gd name="T67" fmla="*/ 67 h 178"/>
              <a:gd name="T68" fmla="*/ 8 w 134"/>
              <a:gd name="T69" fmla="*/ 64 h 178"/>
              <a:gd name="T70" fmla="*/ 15 w 134"/>
              <a:gd name="T71" fmla="*/ 58 h 178"/>
              <a:gd name="T72" fmla="*/ 26 w 134"/>
              <a:gd name="T73" fmla="*/ 54 h 178"/>
              <a:gd name="T74" fmla="*/ 67 w 134"/>
              <a:gd name="T75" fmla="*/ 58 h 178"/>
              <a:gd name="T76" fmla="*/ 81 w 134"/>
              <a:gd name="T77" fmla="*/ 64 h 178"/>
              <a:gd name="T78" fmla="*/ 88 w 134"/>
              <a:gd name="T79" fmla="*/ 66 h 178"/>
              <a:gd name="T80" fmla="*/ 91 w 134"/>
              <a:gd name="T81" fmla="*/ 73 h 178"/>
              <a:gd name="T82" fmla="*/ 5 w 134"/>
              <a:gd name="T83" fmla="*/ 74 h 178"/>
              <a:gd name="T84" fmla="*/ 59 w 134"/>
              <a:gd name="T85" fmla="*/ 151 h 178"/>
              <a:gd name="T86" fmla="*/ 57 w 134"/>
              <a:gd name="T87" fmla="*/ 105 h 178"/>
              <a:gd name="T88" fmla="*/ 117 w 134"/>
              <a:gd name="T89" fmla="*/ 104 h 178"/>
              <a:gd name="T90" fmla="*/ 119 w 134"/>
              <a:gd name="T91" fmla="*/ 149 h 178"/>
              <a:gd name="T92" fmla="*/ 59 w 134"/>
              <a:gd name="T93" fmla="*/ 151 h 178"/>
              <a:gd name="T94" fmla="*/ 46 w 134"/>
              <a:gd name="T95" fmla="*/ 175 h 178"/>
              <a:gd name="T96" fmla="*/ 47 w 134"/>
              <a:gd name="T97" fmla="*/ 167 h 178"/>
              <a:gd name="T98" fmla="*/ 49 w 134"/>
              <a:gd name="T99" fmla="*/ 165 h 178"/>
              <a:gd name="T100" fmla="*/ 57 w 134"/>
              <a:gd name="T101" fmla="*/ 159 h 178"/>
              <a:gd name="T102" fmla="*/ 68 w 134"/>
              <a:gd name="T103" fmla="*/ 155 h 178"/>
              <a:gd name="T104" fmla="*/ 108 w 134"/>
              <a:gd name="T105" fmla="*/ 159 h 178"/>
              <a:gd name="T106" fmla="*/ 122 w 134"/>
              <a:gd name="T107" fmla="*/ 165 h 178"/>
              <a:gd name="T108" fmla="*/ 129 w 134"/>
              <a:gd name="T109" fmla="*/ 167 h 178"/>
              <a:gd name="T110" fmla="*/ 132 w 134"/>
              <a:gd name="T111"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5" name="Freeform 168"/>
          <p:cNvSpPr>
            <a:spLocks/>
          </p:cNvSpPr>
          <p:nvPr/>
        </p:nvSpPr>
        <p:spPr bwMode="auto">
          <a:xfrm>
            <a:off x="4170363" y="3590925"/>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6" name="Freeform 169"/>
          <p:cNvSpPr>
            <a:spLocks/>
          </p:cNvSpPr>
          <p:nvPr/>
        </p:nvSpPr>
        <p:spPr bwMode="auto">
          <a:xfrm>
            <a:off x="4197350" y="3590925"/>
            <a:ext cx="17463"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7" name="Freeform 170"/>
          <p:cNvSpPr>
            <a:spLocks/>
          </p:cNvSpPr>
          <p:nvPr/>
        </p:nvSpPr>
        <p:spPr bwMode="auto">
          <a:xfrm>
            <a:off x="4224338" y="3590925"/>
            <a:ext cx="17462"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8" name="Freeform 171"/>
          <p:cNvSpPr>
            <a:spLocks/>
          </p:cNvSpPr>
          <p:nvPr/>
        </p:nvSpPr>
        <p:spPr bwMode="auto">
          <a:xfrm>
            <a:off x="4251325"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39" name="Freeform 172"/>
          <p:cNvSpPr>
            <a:spLocks/>
          </p:cNvSpPr>
          <p:nvPr/>
        </p:nvSpPr>
        <p:spPr bwMode="auto">
          <a:xfrm>
            <a:off x="4278313"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0" name="Freeform 173"/>
          <p:cNvSpPr>
            <a:spLocks/>
          </p:cNvSpPr>
          <p:nvPr/>
        </p:nvSpPr>
        <p:spPr bwMode="auto">
          <a:xfrm>
            <a:off x="4305300" y="3590925"/>
            <a:ext cx="19050" cy="4763"/>
          </a:xfrm>
          <a:custGeom>
            <a:avLst/>
            <a:gdLst>
              <a:gd name="T0" fmla="*/ 6 w 8"/>
              <a:gd name="T1" fmla="*/ 0 h 2"/>
              <a:gd name="T2" fmla="*/ 2 w 8"/>
              <a:gd name="T3" fmla="*/ 0 h 2"/>
              <a:gd name="T4" fmla="*/ 0 w 8"/>
              <a:gd name="T5" fmla="*/ 1 h 2"/>
              <a:gd name="T6" fmla="*/ 2 w 8"/>
              <a:gd name="T7" fmla="*/ 2 h 2"/>
              <a:gd name="T8" fmla="*/ 6 w 8"/>
              <a:gd name="T9" fmla="*/ 2 h 2"/>
              <a:gd name="T10" fmla="*/ 8 w 8"/>
              <a:gd name="T11" fmla="*/ 1 h 2"/>
              <a:gd name="T12" fmla="*/ 6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1" name="Freeform 174"/>
          <p:cNvSpPr>
            <a:spLocks/>
          </p:cNvSpPr>
          <p:nvPr/>
        </p:nvSpPr>
        <p:spPr bwMode="auto">
          <a:xfrm>
            <a:off x="418465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2" name="Freeform 175"/>
          <p:cNvSpPr>
            <a:spLocks/>
          </p:cNvSpPr>
          <p:nvPr/>
        </p:nvSpPr>
        <p:spPr bwMode="auto">
          <a:xfrm>
            <a:off x="4211638" y="3581400"/>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3" name="Freeform 176"/>
          <p:cNvSpPr>
            <a:spLocks/>
          </p:cNvSpPr>
          <p:nvPr/>
        </p:nvSpPr>
        <p:spPr bwMode="auto">
          <a:xfrm>
            <a:off x="4238625"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4" name="Freeform 177"/>
          <p:cNvSpPr>
            <a:spLocks/>
          </p:cNvSpPr>
          <p:nvPr/>
        </p:nvSpPr>
        <p:spPr bwMode="auto">
          <a:xfrm>
            <a:off x="4265613" y="3581400"/>
            <a:ext cx="17462"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5" name="Freeform 178"/>
          <p:cNvSpPr>
            <a:spLocks/>
          </p:cNvSpPr>
          <p:nvPr/>
        </p:nvSpPr>
        <p:spPr bwMode="auto">
          <a:xfrm>
            <a:off x="4292600" y="3581400"/>
            <a:ext cx="17463" cy="4763"/>
          </a:xfrm>
          <a:custGeom>
            <a:avLst/>
            <a:gdLst>
              <a:gd name="T0" fmla="*/ 2 w 8"/>
              <a:gd name="T1" fmla="*/ 2 h 2"/>
              <a:gd name="T2" fmla="*/ 6 w 8"/>
              <a:gd name="T3" fmla="*/ 2 h 2"/>
              <a:gd name="T4" fmla="*/ 8 w 8"/>
              <a:gd name="T5" fmla="*/ 1 h 2"/>
              <a:gd name="T6" fmla="*/ 6 w 8"/>
              <a:gd name="T7" fmla="*/ 0 h 2"/>
              <a:gd name="T8" fmla="*/ 2 w 8"/>
              <a:gd name="T9" fmla="*/ 0 h 2"/>
              <a:gd name="T10" fmla="*/ 0 w 8"/>
              <a:gd name="T11" fmla="*/ 1 h 2"/>
              <a:gd name="T12" fmla="*/ 2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6" name="Freeform 179"/>
          <p:cNvSpPr>
            <a:spLocks noEditPoints="1"/>
          </p:cNvSpPr>
          <p:nvPr/>
        </p:nvSpPr>
        <p:spPr bwMode="auto">
          <a:xfrm>
            <a:off x="4624388" y="3259138"/>
            <a:ext cx="319087" cy="314325"/>
          </a:xfrm>
          <a:custGeom>
            <a:avLst/>
            <a:gdLst>
              <a:gd name="T0" fmla="*/ 90 w 142"/>
              <a:gd name="T1" fmla="*/ 9 h 139"/>
              <a:gd name="T2" fmla="*/ 142 w 142"/>
              <a:gd name="T3" fmla="*/ 38 h 139"/>
              <a:gd name="T4" fmla="*/ 140 w 142"/>
              <a:gd name="T5" fmla="*/ 21 h 139"/>
              <a:gd name="T6" fmla="*/ 76 w 142"/>
              <a:gd name="T7" fmla="*/ 6 h 139"/>
              <a:gd name="T8" fmla="*/ 67 w 142"/>
              <a:gd name="T9" fmla="*/ 5 h 139"/>
              <a:gd name="T10" fmla="*/ 0 w 142"/>
              <a:gd name="T11" fmla="*/ 72 h 139"/>
              <a:gd name="T12" fmla="*/ 67 w 142"/>
              <a:gd name="T13" fmla="*/ 139 h 139"/>
              <a:gd name="T14" fmla="*/ 134 w 142"/>
              <a:gd name="T15" fmla="*/ 72 h 139"/>
              <a:gd name="T16" fmla="*/ 90 w 142"/>
              <a:gd name="T17" fmla="*/ 9 h 139"/>
              <a:gd name="T18" fmla="*/ 43 w 142"/>
              <a:gd name="T19" fmla="*/ 114 h 139"/>
              <a:gd name="T20" fmla="*/ 25 w 142"/>
              <a:gd name="T21" fmla="*/ 96 h 139"/>
              <a:gd name="T22" fmla="*/ 43 w 142"/>
              <a:gd name="T23" fmla="*/ 78 h 139"/>
              <a:gd name="T24" fmla="*/ 61 w 142"/>
              <a:gd name="T25" fmla="*/ 96 h 139"/>
              <a:gd name="T26" fmla="*/ 43 w 142"/>
              <a:gd name="T27" fmla="*/ 114 h 139"/>
              <a:gd name="T28" fmla="*/ 43 w 142"/>
              <a:gd name="T29" fmla="*/ 66 h 139"/>
              <a:gd name="T30" fmla="*/ 25 w 142"/>
              <a:gd name="T31" fmla="*/ 48 h 139"/>
              <a:gd name="T32" fmla="*/ 43 w 142"/>
              <a:gd name="T33" fmla="*/ 29 h 139"/>
              <a:gd name="T34" fmla="*/ 61 w 142"/>
              <a:gd name="T35" fmla="*/ 48 h 139"/>
              <a:gd name="T36" fmla="*/ 43 w 142"/>
              <a:gd name="T37" fmla="*/ 66 h 139"/>
              <a:gd name="T38" fmla="*/ 91 w 142"/>
              <a:gd name="T39" fmla="*/ 114 h 139"/>
              <a:gd name="T40" fmla="*/ 73 w 142"/>
              <a:gd name="T41" fmla="*/ 96 h 139"/>
              <a:gd name="T42" fmla="*/ 91 w 142"/>
              <a:gd name="T43" fmla="*/ 78 h 139"/>
              <a:gd name="T44" fmla="*/ 109 w 142"/>
              <a:gd name="T45" fmla="*/ 96 h 139"/>
              <a:gd name="T46" fmla="*/ 91 w 142"/>
              <a:gd name="T47" fmla="*/ 114 h 139"/>
              <a:gd name="T48" fmla="*/ 91 w 142"/>
              <a:gd name="T49" fmla="*/ 66 h 139"/>
              <a:gd name="T50" fmla="*/ 73 w 142"/>
              <a:gd name="T51" fmla="*/ 48 h 139"/>
              <a:gd name="T52" fmla="*/ 91 w 142"/>
              <a:gd name="T53" fmla="*/ 29 h 139"/>
              <a:gd name="T54" fmla="*/ 109 w 142"/>
              <a:gd name="T55" fmla="*/ 48 h 139"/>
              <a:gd name="T56" fmla="*/ 91 w 142"/>
              <a:gd name="T57" fmla="*/ 6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7" name="Freeform 180"/>
          <p:cNvSpPr>
            <a:spLocks/>
          </p:cNvSpPr>
          <p:nvPr/>
        </p:nvSpPr>
        <p:spPr bwMode="auto">
          <a:xfrm>
            <a:off x="5429250" y="3394075"/>
            <a:ext cx="20638" cy="15875"/>
          </a:xfrm>
          <a:custGeom>
            <a:avLst/>
            <a:gdLst>
              <a:gd name="T0" fmla="*/ 5 w 9"/>
              <a:gd name="T1" fmla="*/ 0 h 7"/>
              <a:gd name="T2" fmla="*/ 3 w 9"/>
              <a:gd name="T3" fmla="*/ 0 h 7"/>
              <a:gd name="T4" fmla="*/ 1 w 9"/>
              <a:gd name="T5" fmla="*/ 1 h 7"/>
              <a:gd name="T6" fmla="*/ 0 w 9"/>
              <a:gd name="T7" fmla="*/ 3 h 7"/>
              <a:gd name="T8" fmla="*/ 1 w 9"/>
              <a:gd name="T9" fmla="*/ 6 h 7"/>
              <a:gd name="T10" fmla="*/ 3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8" name="Freeform 181"/>
          <p:cNvSpPr>
            <a:spLocks/>
          </p:cNvSpPr>
          <p:nvPr/>
        </p:nvSpPr>
        <p:spPr bwMode="auto">
          <a:xfrm>
            <a:off x="5500688" y="3394075"/>
            <a:ext cx="20637" cy="47625"/>
          </a:xfrm>
          <a:custGeom>
            <a:avLst/>
            <a:gdLst>
              <a:gd name="T0" fmla="*/ 3 w 9"/>
              <a:gd name="T1" fmla="*/ 0 h 21"/>
              <a:gd name="T2" fmla="*/ 1 w 9"/>
              <a:gd name="T3" fmla="*/ 1 h 21"/>
              <a:gd name="T4" fmla="*/ 0 w 9"/>
              <a:gd name="T5" fmla="*/ 4 h 21"/>
              <a:gd name="T6" fmla="*/ 0 w 9"/>
              <a:gd name="T7" fmla="*/ 17 h 21"/>
              <a:gd name="T8" fmla="*/ 1 w 9"/>
              <a:gd name="T9" fmla="*/ 20 h 21"/>
              <a:gd name="T10" fmla="*/ 3 w 9"/>
              <a:gd name="T11" fmla="*/ 21 h 21"/>
              <a:gd name="T12" fmla="*/ 8 w 9"/>
              <a:gd name="T13" fmla="*/ 18 h 21"/>
              <a:gd name="T14" fmla="*/ 9 w 9"/>
              <a:gd name="T15" fmla="*/ 11 h 21"/>
              <a:gd name="T16" fmla="*/ 8 w 9"/>
              <a:gd name="T17" fmla="*/ 4 h 21"/>
              <a:gd name="T18" fmla="*/ 3 w 9"/>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49" name="Freeform 182"/>
          <p:cNvSpPr>
            <a:spLocks/>
          </p:cNvSpPr>
          <p:nvPr/>
        </p:nvSpPr>
        <p:spPr bwMode="auto">
          <a:xfrm>
            <a:off x="5359400" y="3394075"/>
            <a:ext cx="19050" cy="15875"/>
          </a:xfrm>
          <a:custGeom>
            <a:avLst/>
            <a:gdLst>
              <a:gd name="T0" fmla="*/ 5 w 9"/>
              <a:gd name="T1" fmla="*/ 0 h 7"/>
              <a:gd name="T2" fmla="*/ 4 w 9"/>
              <a:gd name="T3" fmla="*/ 0 h 7"/>
              <a:gd name="T4" fmla="*/ 1 w 9"/>
              <a:gd name="T5" fmla="*/ 1 h 7"/>
              <a:gd name="T6" fmla="*/ 0 w 9"/>
              <a:gd name="T7" fmla="*/ 3 h 7"/>
              <a:gd name="T8" fmla="*/ 1 w 9"/>
              <a:gd name="T9" fmla="*/ 6 h 7"/>
              <a:gd name="T10" fmla="*/ 4 w 9"/>
              <a:gd name="T11" fmla="*/ 7 h 7"/>
              <a:gd name="T12" fmla="*/ 5 w 9"/>
              <a:gd name="T13" fmla="*/ 7 h 7"/>
              <a:gd name="T14" fmla="*/ 8 w 9"/>
              <a:gd name="T15" fmla="*/ 6 h 7"/>
              <a:gd name="T16" fmla="*/ 9 w 9"/>
              <a:gd name="T17" fmla="*/ 3 h 7"/>
              <a:gd name="T18" fmla="*/ 8 w 9"/>
              <a:gd name="T19" fmla="*/ 1 h 7"/>
              <a:gd name="T20" fmla="*/ 5 w 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0" name="Freeform 183"/>
          <p:cNvSpPr>
            <a:spLocks noEditPoints="1"/>
          </p:cNvSpPr>
          <p:nvPr/>
        </p:nvSpPr>
        <p:spPr bwMode="auto">
          <a:xfrm>
            <a:off x="5219700" y="3313113"/>
            <a:ext cx="373063" cy="171450"/>
          </a:xfrm>
          <a:custGeom>
            <a:avLst/>
            <a:gdLst>
              <a:gd name="T0" fmla="*/ 8 w 166"/>
              <a:gd name="T1" fmla="*/ 0 h 76"/>
              <a:gd name="T2" fmla="*/ 0 w 166"/>
              <a:gd name="T3" fmla="*/ 76 h 76"/>
              <a:gd name="T4" fmla="*/ 166 w 166"/>
              <a:gd name="T5" fmla="*/ 8 h 76"/>
              <a:gd name="T6" fmla="*/ 33 w 166"/>
              <a:gd name="T7" fmla="*/ 56 h 76"/>
              <a:gd name="T8" fmla="*/ 43 w 166"/>
              <a:gd name="T9" fmla="*/ 57 h 76"/>
              <a:gd name="T10" fmla="*/ 47 w 166"/>
              <a:gd name="T11" fmla="*/ 61 h 76"/>
              <a:gd name="T12" fmla="*/ 43 w 166"/>
              <a:gd name="T13" fmla="*/ 64 h 76"/>
              <a:gd name="T14" fmla="*/ 26 w 166"/>
              <a:gd name="T15" fmla="*/ 63 h 76"/>
              <a:gd name="T16" fmla="*/ 24 w 166"/>
              <a:gd name="T17" fmla="*/ 33 h 76"/>
              <a:gd name="T18" fmla="*/ 29 w 166"/>
              <a:gd name="T19" fmla="*/ 29 h 76"/>
              <a:gd name="T20" fmla="*/ 46 w 166"/>
              <a:gd name="T21" fmla="*/ 30 h 76"/>
              <a:gd name="T22" fmla="*/ 46 w 166"/>
              <a:gd name="T23" fmla="*/ 35 h 76"/>
              <a:gd name="T24" fmla="*/ 35 w 166"/>
              <a:gd name="T25" fmla="*/ 36 h 76"/>
              <a:gd name="T26" fmla="*/ 32 w 166"/>
              <a:gd name="T27" fmla="*/ 40 h 76"/>
              <a:gd name="T28" fmla="*/ 33 w 166"/>
              <a:gd name="T29" fmla="*/ 56 h 76"/>
              <a:gd name="T30" fmla="*/ 77 w 166"/>
              <a:gd name="T31" fmla="*/ 63 h 76"/>
              <a:gd name="T32" fmla="*/ 72 w 166"/>
              <a:gd name="T33" fmla="*/ 63 h 76"/>
              <a:gd name="T34" fmla="*/ 71 w 166"/>
              <a:gd name="T35" fmla="*/ 54 h 76"/>
              <a:gd name="T36" fmla="*/ 67 w 166"/>
              <a:gd name="T37" fmla="*/ 50 h 76"/>
              <a:gd name="T38" fmla="*/ 63 w 166"/>
              <a:gd name="T39" fmla="*/ 51 h 76"/>
              <a:gd name="T40" fmla="*/ 62 w 166"/>
              <a:gd name="T41" fmla="*/ 60 h 76"/>
              <a:gd name="T42" fmla="*/ 58 w 166"/>
              <a:gd name="T43" fmla="*/ 64 h 76"/>
              <a:gd name="T44" fmla="*/ 55 w 166"/>
              <a:gd name="T45" fmla="*/ 60 h 76"/>
              <a:gd name="T46" fmla="*/ 56 w 166"/>
              <a:gd name="T47" fmla="*/ 30 h 76"/>
              <a:gd name="T48" fmla="*/ 74 w 166"/>
              <a:gd name="T49" fmla="*/ 29 h 76"/>
              <a:gd name="T50" fmla="*/ 78 w 166"/>
              <a:gd name="T51" fmla="*/ 33 h 76"/>
              <a:gd name="T52" fmla="*/ 108 w 166"/>
              <a:gd name="T53" fmla="*/ 64 h 76"/>
              <a:gd name="T54" fmla="*/ 103 w 166"/>
              <a:gd name="T55" fmla="*/ 61 h 76"/>
              <a:gd name="T56" fmla="*/ 99 w 166"/>
              <a:gd name="T57" fmla="*/ 53 h 76"/>
              <a:gd name="T58" fmla="*/ 95 w 166"/>
              <a:gd name="T59" fmla="*/ 50 h 76"/>
              <a:gd name="T60" fmla="*/ 93 w 166"/>
              <a:gd name="T61" fmla="*/ 54 h 76"/>
              <a:gd name="T62" fmla="*/ 92 w 166"/>
              <a:gd name="T63" fmla="*/ 63 h 76"/>
              <a:gd name="T64" fmla="*/ 87 w 166"/>
              <a:gd name="T65" fmla="*/ 63 h 76"/>
              <a:gd name="T66" fmla="*/ 86 w 166"/>
              <a:gd name="T67" fmla="*/ 34 h 76"/>
              <a:gd name="T68" fmla="*/ 90 w 166"/>
              <a:gd name="T69" fmla="*/ 29 h 76"/>
              <a:gd name="T70" fmla="*/ 108 w 166"/>
              <a:gd name="T71" fmla="*/ 31 h 76"/>
              <a:gd name="T72" fmla="*/ 109 w 166"/>
              <a:gd name="T73" fmla="*/ 45 h 76"/>
              <a:gd name="T74" fmla="*/ 107 w 166"/>
              <a:gd name="T75" fmla="*/ 50 h 76"/>
              <a:gd name="T76" fmla="*/ 107 w 166"/>
              <a:gd name="T77" fmla="*/ 53 h 76"/>
              <a:gd name="T78" fmla="*/ 108 w 166"/>
              <a:gd name="T79" fmla="*/ 64 h 76"/>
              <a:gd name="T80" fmla="*/ 142 w 166"/>
              <a:gd name="T81" fmla="*/ 49 h 76"/>
              <a:gd name="T82" fmla="*/ 138 w 166"/>
              <a:gd name="T83" fmla="*/ 61 h 76"/>
              <a:gd name="T84" fmla="*/ 122 w 166"/>
              <a:gd name="T85" fmla="*/ 64 h 76"/>
              <a:gd name="T86" fmla="*/ 117 w 166"/>
              <a:gd name="T87" fmla="*/ 60 h 76"/>
              <a:gd name="T88" fmla="*/ 119 w 166"/>
              <a:gd name="T89" fmla="*/ 30 h 76"/>
              <a:gd name="T90" fmla="*/ 129 w 166"/>
              <a:gd name="T91" fmla="*/ 29 h 76"/>
              <a:gd name="T92" fmla="*/ 141 w 166"/>
              <a:gd name="T93" fmla="*/ 42 h 76"/>
              <a:gd name="T94" fmla="*/ 142 w 166"/>
              <a:gd name="T95"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1" name="Freeform 184"/>
          <p:cNvSpPr>
            <a:spLocks/>
          </p:cNvSpPr>
          <p:nvPr/>
        </p:nvSpPr>
        <p:spPr bwMode="auto">
          <a:xfrm>
            <a:off x="5219700" y="3506788"/>
            <a:ext cx="373063" cy="36512"/>
          </a:xfrm>
          <a:custGeom>
            <a:avLst/>
            <a:gdLst>
              <a:gd name="T0" fmla="*/ 0 w 166"/>
              <a:gd name="T1" fmla="*/ 8 h 16"/>
              <a:gd name="T2" fmla="*/ 8 w 166"/>
              <a:gd name="T3" fmla="*/ 16 h 16"/>
              <a:gd name="T4" fmla="*/ 158 w 166"/>
              <a:gd name="T5" fmla="*/ 16 h 16"/>
              <a:gd name="T6" fmla="*/ 166 w 166"/>
              <a:gd name="T7" fmla="*/ 8 h 16"/>
              <a:gd name="T8" fmla="*/ 166 w 166"/>
              <a:gd name="T9" fmla="*/ 0 h 16"/>
              <a:gd name="T10" fmla="*/ 0 w 166"/>
              <a:gd name="T11" fmla="*/ 0 h 16"/>
              <a:gd name="T12" fmla="*/ 0 w 166"/>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2" name="Freeform 185"/>
          <p:cNvSpPr>
            <a:spLocks/>
          </p:cNvSpPr>
          <p:nvPr/>
        </p:nvSpPr>
        <p:spPr bwMode="auto">
          <a:xfrm>
            <a:off x="5834063" y="3349625"/>
            <a:ext cx="406400" cy="157163"/>
          </a:xfrm>
          <a:custGeom>
            <a:avLst/>
            <a:gdLst>
              <a:gd name="T0" fmla="*/ 180 w 180"/>
              <a:gd name="T1" fmla="*/ 24 h 70"/>
              <a:gd name="T2" fmla="*/ 180 w 180"/>
              <a:gd name="T3" fmla="*/ 14 h 70"/>
              <a:gd name="T4" fmla="*/ 140 w 180"/>
              <a:gd name="T5" fmla="*/ 14 h 70"/>
              <a:gd name="T6" fmla="*/ 140 w 180"/>
              <a:gd name="T7" fmla="*/ 10 h 70"/>
              <a:gd name="T8" fmla="*/ 130 w 180"/>
              <a:gd name="T9" fmla="*/ 0 h 70"/>
              <a:gd name="T10" fmla="*/ 75 w 180"/>
              <a:gd name="T11" fmla="*/ 3 h 70"/>
              <a:gd name="T12" fmla="*/ 65 w 180"/>
              <a:gd name="T13" fmla="*/ 14 h 70"/>
              <a:gd name="T14" fmla="*/ 65 w 180"/>
              <a:gd name="T15" fmla="*/ 21 h 70"/>
              <a:gd name="T16" fmla="*/ 60 w 180"/>
              <a:gd name="T17" fmla="*/ 21 h 70"/>
              <a:gd name="T18" fmla="*/ 60 w 180"/>
              <a:gd name="T19" fmla="*/ 30 h 70"/>
              <a:gd name="T20" fmla="*/ 0 w 180"/>
              <a:gd name="T21" fmla="*/ 30 h 70"/>
              <a:gd name="T22" fmla="*/ 0 w 180"/>
              <a:gd name="T23" fmla="*/ 40 h 70"/>
              <a:gd name="T24" fmla="*/ 60 w 180"/>
              <a:gd name="T25" fmla="*/ 40 h 70"/>
              <a:gd name="T26" fmla="*/ 60 w 180"/>
              <a:gd name="T27" fmla="*/ 49 h 70"/>
              <a:gd name="T28" fmla="*/ 65 w 180"/>
              <a:gd name="T29" fmla="*/ 49 h 70"/>
              <a:gd name="T30" fmla="*/ 65 w 180"/>
              <a:gd name="T31" fmla="*/ 56 h 70"/>
              <a:gd name="T32" fmla="*/ 75 w 180"/>
              <a:gd name="T33" fmla="*/ 67 h 70"/>
              <a:gd name="T34" fmla="*/ 130 w 180"/>
              <a:gd name="T35" fmla="*/ 70 h 70"/>
              <a:gd name="T36" fmla="*/ 140 w 180"/>
              <a:gd name="T37" fmla="*/ 60 h 70"/>
              <a:gd name="T38" fmla="*/ 140 w 180"/>
              <a:gd name="T39" fmla="*/ 56 h 70"/>
              <a:gd name="T40" fmla="*/ 180 w 180"/>
              <a:gd name="T41" fmla="*/ 56 h 70"/>
              <a:gd name="T42" fmla="*/ 180 w 180"/>
              <a:gd name="T43" fmla="*/ 46 h 70"/>
              <a:gd name="T44" fmla="*/ 140 w 180"/>
              <a:gd name="T45" fmla="*/ 46 h 70"/>
              <a:gd name="T46" fmla="*/ 140 w 180"/>
              <a:gd name="T47" fmla="*/ 24 h 70"/>
              <a:gd name="T48" fmla="*/ 180 w 180"/>
              <a:gd name="T49"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3" name="Freeform 186"/>
          <p:cNvSpPr>
            <a:spLocks/>
          </p:cNvSpPr>
          <p:nvPr/>
        </p:nvSpPr>
        <p:spPr bwMode="auto">
          <a:xfrm>
            <a:off x="6543675" y="3248025"/>
            <a:ext cx="341313" cy="342900"/>
          </a:xfrm>
          <a:custGeom>
            <a:avLst/>
            <a:gdLst>
              <a:gd name="T0" fmla="*/ 107 w 215"/>
              <a:gd name="T1" fmla="*/ 21 h 216"/>
              <a:gd name="T2" fmla="*/ 119 w 215"/>
              <a:gd name="T3" fmla="*/ 0 h 216"/>
              <a:gd name="T4" fmla="*/ 126 w 215"/>
              <a:gd name="T5" fmla="*/ 23 h 216"/>
              <a:gd name="T6" fmla="*/ 142 w 215"/>
              <a:gd name="T7" fmla="*/ 6 h 216"/>
              <a:gd name="T8" fmla="*/ 143 w 215"/>
              <a:gd name="T9" fmla="*/ 28 h 216"/>
              <a:gd name="T10" fmla="*/ 161 w 215"/>
              <a:gd name="T11" fmla="*/ 14 h 216"/>
              <a:gd name="T12" fmla="*/ 159 w 215"/>
              <a:gd name="T13" fmla="*/ 38 h 216"/>
              <a:gd name="T14" fmla="*/ 180 w 215"/>
              <a:gd name="T15" fmla="*/ 27 h 216"/>
              <a:gd name="T16" fmla="*/ 171 w 215"/>
              <a:gd name="T17" fmla="*/ 50 h 216"/>
              <a:gd name="T18" fmla="*/ 196 w 215"/>
              <a:gd name="T19" fmla="*/ 44 h 216"/>
              <a:gd name="T20" fmla="*/ 183 w 215"/>
              <a:gd name="T21" fmla="*/ 65 h 216"/>
              <a:gd name="T22" fmla="*/ 206 w 215"/>
              <a:gd name="T23" fmla="*/ 64 h 216"/>
              <a:gd name="T24" fmla="*/ 190 w 215"/>
              <a:gd name="T25" fmla="*/ 81 h 216"/>
              <a:gd name="T26" fmla="*/ 213 w 215"/>
              <a:gd name="T27" fmla="*/ 85 h 216"/>
              <a:gd name="T28" fmla="*/ 194 w 215"/>
              <a:gd name="T29" fmla="*/ 99 h 216"/>
              <a:gd name="T30" fmla="*/ 215 w 215"/>
              <a:gd name="T31" fmla="*/ 108 h 216"/>
              <a:gd name="T32" fmla="*/ 194 w 215"/>
              <a:gd name="T33" fmla="*/ 117 h 216"/>
              <a:gd name="T34" fmla="*/ 213 w 215"/>
              <a:gd name="T35" fmla="*/ 131 h 216"/>
              <a:gd name="T36" fmla="*/ 190 w 215"/>
              <a:gd name="T37" fmla="*/ 135 h 216"/>
              <a:gd name="T38" fmla="*/ 206 w 215"/>
              <a:gd name="T39" fmla="*/ 152 h 216"/>
              <a:gd name="T40" fmla="*/ 183 w 215"/>
              <a:gd name="T41" fmla="*/ 151 h 216"/>
              <a:gd name="T42" fmla="*/ 196 w 215"/>
              <a:gd name="T43" fmla="*/ 172 h 216"/>
              <a:gd name="T44" fmla="*/ 171 w 215"/>
              <a:gd name="T45" fmla="*/ 166 h 216"/>
              <a:gd name="T46" fmla="*/ 180 w 215"/>
              <a:gd name="T47" fmla="*/ 189 h 216"/>
              <a:gd name="T48" fmla="*/ 159 w 215"/>
              <a:gd name="T49" fmla="*/ 178 h 216"/>
              <a:gd name="T50" fmla="*/ 161 w 215"/>
              <a:gd name="T51" fmla="*/ 202 h 216"/>
              <a:gd name="T52" fmla="*/ 143 w 215"/>
              <a:gd name="T53" fmla="*/ 188 h 216"/>
              <a:gd name="T54" fmla="*/ 142 w 215"/>
              <a:gd name="T55" fmla="*/ 210 h 216"/>
              <a:gd name="T56" fmla="*/ 126 w 215"/>
              <a:gd name="T57" fmla="*/ 193 h 216"/>
              <a:gd name="T58" fmla="*/ 119 w 215"/>
              <a:gd name="T59" fmla="*/ 216 h 216"/>
              <a:gd name="T60" fmla="*/ 107 w 215"/>
              <a:gd name="T61" fmla="*/ 195 h 216"/>
              <a:gd name="T62" fmla="*/ 96 w 215"/>
              <a:gd name="T63" fmla="*/ 216 h 216"/>
              <a:gd name="T64" fmla="*/ 89 w 215"/>
              <a:gd name="T65" fmla="*/ 193 h 216"/>
              <a:gd name="T66" fmla="*/ 75 w 215"/>
              <a:gd name="T67" fmla="*/ 210 h 216"/>
              <a:gd name="T68" fmla="*/ 72 w 215"/>
              <a:gd name="T69" fmla="*/ 188 h 216"/>
              <a:gd name="T70" fmla="*/ 54 w 215"/>
              <a:gd name="T71" fmla="*/ 202 h 216"/>
              <a:gd name="T72" fmla="*/ 56 w 215"/>
              <a:gd name="T73" fmla="*/ 178 h 216"/>
              <a:gd name="T74" fmla="*/ 35 w 215"/>
              <a:gd name="T75" fmla="*/ 189 h 216"/>
              <a:gd name="T76" fmla="*/ 44 w 215"/>
              <a:gd name="T77" fmla="*/ 166 h 216"/>
              <a:gd name="T78" fmla="*/ 19 w 215"/>
              <a:gd name="T79" fmla="*/ 172 h 216"/>
              <a:gd name="T80" fmla="*/ 32 w 215"/>
              <a:gd name="T81" fmla="*/ 151 h 216"/>
              <a:gd name="T82" fmla="*/ 9 w 215"/>
              <a:gd name="T83" fmla="*/ 152 h 216"/>
              <a:gd name="T84" fmla="*/ 25 w 215"/>
              <a:gd name="T85" fmla="*/ 135 h 216"/>
              <a:gd name="T86" fmla="*/ 2 w 215"/>
              <a:gd name="T87" fmla="*/ 131 h 216"/>
              <a:gd name="T88" fmla="*/ 21 w 215"/>
              <a:gd name="T89" fmla="*/ 117 h 216"/>
              <a:gd name="T90" fmla="*/ 0 w 215"/>
              <a:gd name="T91" fmla="*/ 108 h 216"/>
              <a:gd name="T92" fmla="*/ 21 w 215"/>
              <a:gd name="T93" fmla="*/ 99 h 216"/>
              <a:gd name="T94" fmla="*/ 2 w 215"/>
              <a:gd name="T95" fmla="*/ 85 h 216"/>
              <a:gd name="T96" fmla="*/ 25 w 215"/>
              <a:gd name="T97" fmla="*/ 81 h 216"/>
              <a:gd name="T98" fmla="*/ 9 w 215"/>
              <a:gd name="T99" fmla="*/ 64 h 216"/>
              <a:gd name="T100" fmla="*/ 32 w 215"/>
              <a:gd name="T101" fmla="*/ 65 h 216"/>
              <a:gd name="T102" fmla="*/ 19 w 215"/>
              <a:gd name="T103" fmla="*/ 44 h 216"/>
              <a:gd name="T104" fmla="*/ 44 w 215"/>
              <a:gd name="T105" fmla="*/ 50 h 216"/>
              <a:gd name="T106" fmla="*/ 35 w 215"/>
              <a:gd name="T107" fmla="*/ 27 h 216"/>
              <a:gd name="T108" fmla="*/ 56 w 215"/>
              <a:gd name="T109" fmla="*/ 38 h 216"/>
              <a:gd name="T110" fmla="*/ 54 w 215"/>
              <a:gd name="T111" fmla="*/ 14 h 216"/>
              <a:gd name="T112" fmla="*/ 72 w 215"/>
              <a:gd name="T113" fmla="*/ 28 h 216"/>
              <a:gd name="T114" fmla="*/ 75 w 215"/>
              <a:gd name="T115" fmla="*/ 6 h 216"/>
              <a:gd name="T116" fmla="*/ 89 w 215"/>
              <a:gd name="T117" fmla="*/ 23 h 216"/>
              <a:gd name="T118" fmla="*/ 96 w 215"/>
              <a:gd name="T119" fmla="*/ 0 h 216"/>
              <a:gd name="T120" fmla="*/ 107 w 215"/>
              <a:gd name="T121" fmla="*/ 2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4" name="Freeform 187"/>
          <p:cNvSpPr>
            <a:spLocks noEditPoints="1"/>
          </p:cNvSpPr>
          <p:nvPr/>
        </p:nvSpPr>
        <p:spPr bwMode="auto">
          <a:xfrm>
            <a:off x="7323138" y="3343275"/>
            <a:ext cx="100012" cy="187325"/>
          </a:xfrm>
          <a:custGeom>
            <a:avLst/>
            <a:gdLst>
              <a:gd name="T0" fmla="*/ 0 w 44"/>
              <a:gd name="T1" fmla="*/ 83 h 83"/>
              <a:gd name="T2" fmla="*/ 44 w 44"/>
              <a:gd name="T3" fmla="*/ 83 h 83"/>
              <a:gd name="T4" fmla="*/ 44 w 44"/>
              <a:gd name="T5" fmla="*/ 0 h 83"/>
              <a:gd name="T6" fmla="*/ 0 w 44"/>
              <a:gd name="T7" fmla="*/ 0 h 83"/>
              <a:gd name="T8" fmla="*/ 0 w 44"/>
              <a:gd name="T9" fmla="*/ 83 h 83"/>
              <a:gd name="T10" fmla="*/ 29 w 44"/>
              <a:gd name="T11" fmla="*/ 3 h 83"/>
              <a:gd name="T12" fmla="*/ 39 w 44"/>
              <a:gd name="T13" fmla="*/ 3 h 83"/>
              <a:gd name="T14" fmla="*/ 39 w 44"/>
              <a:gd name="T15" fmla="*/ 80 h 83"/>
              <a:gd name="T16" fmla="*/ 29 w 44"/>
              <a:gd name="T17" fmla="*/ 80 h 83"/>
              <a:gd name="T18" fmla="*/ 29 w 44"/>
              <a:gd name="T19" fmla="*/ 3 h 83"/>
              <a:gd name="T20" fmla="*/ 7 w 44"/>
              <a:gd name="T21" fmla="*/ 3 h 83"/>
              <a:gd name="T22" fmla="*/ 15 w 44"/>
              <a:gd name="T23" fmla="*/ 3 h 83"/>
              <a:gd name="T24" fmla="*/ 15 w 44"/>
              <a:gd name="T25" fmla="*/ 80 h 83"/>
              <a:gd name="T26" fmla="*/ 7 w 44"/>
              <a:gd name="T27" fmla="*/ 80 h 83"/>
              <a:gd name="T28" fmla="*/ 7 w 44"/>
              <a:gd name="T29"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5" name="Rectangle 188"/>
          <p:cNvSpPr>
            <a:spLocks noChangeArrowheads="1"/>
          </p:cNvSpPr>
          <p:nvPr/>
        </p:nvSpPr>
        <p:spPr bwMode="auto">
          <a:xfrm>
            <a:off x="7323138" y="3535363"/>
            <a:ext cx="100012" cy="22225"/>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6" name="Freeform 189"/>
          <p:cNvSpPr>
            <a:spLocks/>
          </p:cNvSpPr>
          <p:nvPr/>
        </p:nvSpPr>
        <p:spPr bwMode="auto">
          <a:xfrm>
            <a:off x="7361238" y="3246438"/>
            <a:ext cx="30162" cy="28575"/>
          </a:xfrm>
          <a:custGeom>
            <a:avLst/>
            <a:gdLst>
              <a:gd name="T0" fmla="*/ 10 w 19"/>
              <a:gd name="T1" fmla="*/ 0 h 18"/>
              <a:gd name="T2" fmla="*/ 0 w 19"/>
              <a:gd name="T3" fmla="*/ 18 h 18"/>
              <a:gd name="T4" fmla="*/ 19 w 19"/>
              <a:gd name="T5" fmla="*/ 18 h 18"/>
              <a:gd name="T6" fmla="*/ 10 w 19"/>
              <a:gd name="T7" fmla="*/ 0 h 18"/>
            </a:gdLst>
            <a:ahLst/>
            <a:cxnLst>
              <a:cxn ang="0">
                <a:pos x="T0" y="T1"/>
              </a:cxn>
              <a:cxn ang="0">
                <a:pos x="T2" y="T3"/>
              </a:cxn>
              <a:cxn ang="0">
                <a:pos x="T4" y="T5"/>
              </a:cxn>
              <a:cxn ang="0">
                <a:pos x="T6" y="T7"/>
              </a:cxn>
            </a:cxnLst>
            <a:rect l="0" t="0" r="r" b="b"/>
            <a:pathLst>
              <a:path w="19" h="18">
                <a:moveTo>
                  <a:pt x="10" y="0"/>
                </a:moveTo>
                <a:lnTo>
                  <a:pt x="0" y="18"/>
                </a:lnTo>
                <a:lnTo>
                  <a:pt x="19" y="18"/>
                </a:lnTo>
                <a:lnTo>
                  <a:pt x="1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7" name="Freeform 190"/>
          <p:cNvSpPr>
            <a:spLocks noEditPoints="1"/>
          </p:cNvSpPr>
          <p:nvPr/>
        </p:nvSpPr>
        <p:spPr bwMode="auto">
          <a:xfrm>
            <a:off x="7324725" y="3281363"/>
            <a:ext cx="95250" cy="57150"/>
          </a:xfrm>
          <a:custGeom>
            <a:avLst/>
            <a:gdLst>
              <a:gd name="T0" fmla="*/ 31 w 42"/>
              <a:gd name="T1" fmla="*/ 0 h 25"/>
              <a:gd name="T2" fmla="*/ 14 w 42"/>
              <a:gd name="T3" fmla="*/ 0 h 25"/>
              <a:gd name="T4" fmla="*/ 0 w 42"/>
              <a:gd name="T5" fmla="*/ 25 h 25"/>
              <a:gd name="T6" fmla="*/ 42 w 42"/>
              <a:gd name="T7" fmla="*/ 25 h 25"/>
              <a:gd name="T8" fmla="*/ 31 w 42"/>
              <a:gd name="T9" fmla="*/ 0 h 25"/>
              <a:gd name="T10" fmla="*/ 16 w 42"/>
              <a:gd name="T11" fmla="*/ 4 h 25"/>
              <a:gd name="T12" fmla="*/ 28 w 42"/>
              <a:gd name="T13" fmla="*/ 4 h 25"/>
              <a:gd name="T14" fmla="*/ 35 w 42"/>
              <a:gd name="T15" fmla="*/ 21 h 25"/>
              <a:gd name="T16" fmla="*/ 7 w 42"/>
              <a:gd name="T17" fmla="*/ 21 h 25"/>
              <a:gd name="T18" fmla="*/ 16 w 42"/>
              <a:gd name="T1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8" name="Freeform 191"/>
          <p:cNvSpPr>
            <a:spLocks/>
          </p:cNvSpPr>
          <p:nvPr/>
        </p:nvSpPr>
        <p:spPr bwMode="auto">
          <a:xfrm>
            <a:off x="7858125" y="3279775"/>
            <a:ext cx="71438"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59" name="Freeform 192"/>
          <p:cNvSpPr>
            <a:spLocks/>
          </p:cNvSpPr>
          <p:nvPr/>
        </p:nvSpPr>
        <p:spPr bwMode="auto">
          <a:xfrm>
            <a:off x="7875588" y="3355975"/>
            <a:ext cx="38100"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0" name="Freeform 193"/>
          <p:cNvSpPr>
            <a:spLocks/>
          </p:cNvSpPr>
          <p:nvPr/>
        </p:nvSpPr>
        <p:spPr bwMode="auto">
          <a:xfrm>
            <a:off x="7875588" y="3333750"/>
            <a:ext cx="38100"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0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1" name="Freeform 194"/>
          <p:cNvSpPr>
            <a:spLocks/>
          </p:cNvSpPr>
          <p:nvPr/>
        </p:nvSpPr>
        <p:spPr bwMode="auto">
          <a:xfrm>
            <a:off x="7964488" y="3279775"/>
            <a:ext cx="71437" cy="52388"/>
          </a:xfrm>
          <a:custGeom>
            <a:avLst/>
            <a:gdLst>
              <a:gd name="T0" fmla="*/ 14 w 32"/>
              <a:gd name="T1" fmla="*/ 23 h 23"/>
              <a:gd name="T2" fmla="*/ 16 w 32"/>
              <a:gd name="T3" fmla="*/ 11 h 23"/>
              <a:gd name="T4" fmla="*/ 19 w 32"/>
              <a:gd name="T5" fmla="*/ 22 h 23"/>
              <a:gd name="T6" fmla="*/ 16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2" name="Freeform 195"/>
          <p:cNvSpPr>
            <a:spLocks/>
          </p:cNvSpPr>
          <p:nvPr/>
        </p:nvSpPr>
        <p:spPr bwMode="auto">
          <a:xfrm>
            <a:off x="7981950" y="3355975"/>
            <a:ext cx="36513" cy="57150"/>
          </a:xfrm>
          <a:custGeom>
            <a:avLst/>
            <a:gdLst>
              <a:gd name="T0" fmla="*/ 9 w 16"/>
              <a:gd name="T1" fmla="*/ 4 h 25"/>
              <a:gd name="T2" fmla="*/ 9 w 16"/>
              <a:gd name="T3" fmla="*/ 3 h 25"/>
              <a:gd name="T4" fmla="*/ 8 w 16"/>
              <a:gd name="T5" fmla="*/ 0 h 25"/>
              <a:gd name="T6" fmla="*/ 5 w 16"/>
              <a:gd name="T7" fmla="*/ 2 h 25"/>
              <a:gd name="T8" fmla="*/ 2 w 16"/>
              <a:gd name="T9" fmla="*/ 4 h 25"/>
              <a:gd name="T10" fmla="*/ 0 w 16"/>
              <a:gd name="T11" fmla="*/ 2 h 25"/>
              <a:gd name="T12" fmla="*/ 0 w 16"/>
              <a:gd name="T13" fmla="*/ 24 h 25"/>
              <a:gd name="T14" fmla="*/ 1 w 16"/>
              <a:gd name="T15" fmla="*/ 25 h 25"/>
              <a:gd name="T16" fmla="*/ 15 w 16"/>
              <a:gd name="T17" fmla="*/ 25 h 25"/>
              <a:gd name="T18" fmla="*/ 16 w 16"/>
              <a:gd name="T19" fmla="*/ 24 h 25"/>
              <a:gd name="T20" fmla="*/ 16 w 16"/>
              <a:gd name="T21" fmla="*/ 12 h 25"/>
              <a:gd name="T22" fmla="*/ 15 w 16"/>
              <a:gd name="T23" fmla="*/ 12 h 25"/>
              <a:gd name="T24" fmla="*/ 9 w 16"/>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3" name="Freeform 196"/>
          <p:cNvSpPr>
            <a:spLocks/>
          </p:cNvSpPr>
          <p:nvPr/>
        </p:nvSpPr>
        <p:spPr bwMode="auto">
          <a:xfrm>
            <a:off x="7981950" y="3333750"/>
            <a:ext cx="36513" cy="44450"/>
          </a:xfrm>
          <a:custGeom>
            <a:avLst/>
            <a:gdLst>
              <a:gd name="T0" fmla="*/ 2 w 16"/>
              <a:gd name="T1" fmla="*/ 12 h 20"/>
              <a:gd name="T2" fmla="*/ 4 w 16"/>
              <a:gd name="T3" fmla="*/ 11 h 20"/>
              <a:gd name="T4" fmla="*/ 9 w 16"/>
              <a:gd name="T5" fmla="*/ 8 h 20"/>
              <a:gd name="T6" fmla="*/ 11 w 16"/>
              <a:gd name="T7" fmla="*/ 13 h 20"/>
              <a:gd name="T8" fmla="*/ 11 w 16"/>
              <a:gd name="T9" fmla="*/ 14 h 20"/>
              <a:gd name="T10" fmla="*/ 15 w 16"/>
              <a:gd name="T11" fmla="*/ 20 h 20"/>
              <a:gd name="T12" fmla="*/ 16 w 16"/>
              <a:gd name="T13" fmla="*/ 19 h 20"/>
              <a:gd name="T14" fmla="*/ 16 w 16"/>
              <a:gd name="T15" fmla="*/ 1 h 20"/>
              <a:gd name="T16" fmla="*/ 15 w 16"/>
              <a:gd name="T17" fmla="*/ 0 h 20"/>
              <a:gd name="T18" fmla="*/ 1 w 16"/>
              <a:gd name="T19" fmla="*/ 0 h 20"/>
              <a:gd name="T20" fmla="*/ 0 w 16"/>
              <a:gd name="T21" fmla="*/ 1 h 20"/>
              <a:gd name="T22" fmla="*/ 0 w 16"/>
              <a:gd name="T23" fmla="*/ 3 h 20"/>
              <a:gd name="T24" fmla="*/ 0 w 16"/>
              <a:gd name="T25" fmla="*/ 3 h 20"/>
              <a:gd name="T26" fmla="*/ 2 w 16"/>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4" name="Freeform 197"/>
          <p:cNvSpPr>
            <a:spLocks/>
          </p:cNvSpPr>
          <p:nvPr/>
        </p:nvSpPr>
        <p:spPr bwMode="auto">
          <a:xfrm>
            <a:off x="8062913" y="3279775"/>
            <a:ext cx="73025" cy="52388"/>
          </a:xfrm>
          <a:custGeom>
            <a:avLst/>
            <a:gdLst>
              <a:gd name="T0" fmla="*/ 14 w 32"/>
              <a:gd name="T1" fmla="*/ 23 h 23"/>
              <a:gd name="T2" fmla="*/ 17 w 32"/>
              <a:gd name="T3" fmla="*/ 11 h 23"/>
              <a:gd name="T4" fmla="*/ 19 w 32"/>
              <a:gd name="T5" fmla="*/ 22 h 23"/>
              <a:gd name="T6" fmla="*/ 17 w 32"/>
              <a:gd name="T7" fmla="*/ 0 h 23"/>
              <a:gd name="T8" fmla="*/ 14 w 32"/>
              <a:gd name="T9" fmla="*/ 23 h 23"/>
            </a:gdLst>
            <a:ahLst/>
            <a:cxnLst>
              <a:cxn ang="0">
                <a:pos x="T0" y="T1"/>
              </a:cxn>
              <a:cxn ang="0">
                <a:pos x="T2" y="T3"/>
              </a:cxn>
              <a:cxn ang="0">
                <a:pos x="T4" y="T5"/>
              </a:cxn>
              <a:cxn ang="0">
                <a:pos x="T6" y="T7"/>
              </a:cxn>
              <a:cxn ang="0">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5" name="Freeform 198"/>
          <p:cNvSpPr>
            <a:spLocks/>
          </p:cNvSpPr>
          <p:nvPr/>
        </p:nvSpPr>
        <p:spPr bwMode="auto">
          <a:xfrm>
            <a:off x="8080375" y="3355975"/>
            <a:ext cx="39688" cy="57150"/>
          </a:xfrm>
          <a:custGeom>
            <a:avLst/>
            <a:gdLst>
              <a:gd name="T0" fmla="*/ 10 w 17"/>
              <a:gd name="T1" fmla="*/ 4 h 25"/>
              <a:gd name="T2" fmla="*/ 10 w 17"/>
              <a:gd name="T3" fmla="*/ 3 h 25"/>
              <a:gd name="T4" fmla="*/ 9 w 17"/>
              <a:gd name="T5" fmla="*/ 0 h 25"/>
              <a:gd name="T6" fmla="*/ 6 w 17"/>
              <a:gd name="T7" fmla="*/ 2 h 25"/>
              <a:gd name="T8" fmla="*/ 2 w 17"/>
              <a:gd name="T9" fmla="*/ 4 h 25"/>
              <a:gd name="T10" fmla="*/ 0 w 17"/>
              <a:gd name="T11" fmla="*/ 2 h 25"/>
              <a:gd name="T12" fmla="*/ 0 w 17"/>
              <a:gd name="T13" fmla="*/ 24 h 25"/>
              <a:gd name="T14" fmla="*/ 1 w 17"/>
              <a:gd name="T15" fmla="*/ 25 h 25"/>
              <a:gd name="T16" fmla="*/ 16 w 17"/>
              <a:gd name="T17" fmla="*/ 25 h 25"/>
              <a:gd name="T18" fmla="*/ 17 w 17"/>
              <a:gd name="T19" fmla="*/ 24 h 25"/>
              <a:gd name="T20" fmla="*/ 17 w 17"/>
              <a:gd name="T21" fmla="*/ 12 h 25"/>
              <a:gd name="T22" fmla="*/ 16 w 17"/>
              <a:gd name="T23" fmla="*/ 12 h 25"/>
              <a:gd name="T24" fmla="*/ 10 w 17"/>
              <a:gd name="T25"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6" name="Freeform 199"/>
          <p:cNvSpPr>
            <a:spLocks/>
          </p:cNvSpPr>
          <p:nvPr/>
        </p:nvSpPr>
        <p:spPr bwMode="auto">
          <a:xfrm>
            <a:off x="8080375" y="3333750"/>
            <a:ext cx="39688" cy="44450"/>
          </a:xfrm>
          <a:custGeom>
            <a:avLst/>
            <a:gdLst>
              <a:gd name="T0" fmla="*/ 3 w 17"/>
              <a:gd name="T1" fmla="*/ 12 h 20"/>
              <a:gd name="T2" fmla="*/ 4 w 17"/>
              <a:gd name="T3" fmla="*/ 11 h 20"/>
              <a:gd name="T4" fmla="*/ 9 w 17"/>
              <a:gd name="T5" fmla="*/ 8 h 20"/>
              <a:gd name="T6" fmla="*/ 12 w 17"/>
              <a:gd name="T7" fmla="*/ 13 h 20"/>
              <a:gd name="T8" fmla="*/ 12 w 17"/>
              <a:gd name="T9" fmla="*/ 14 h 20"/>
              <a:gd name="T10" fmla="*/ 16 w 17"/>
              <a:gd name="T11" fmla="*/ 20 h 20"/>
              <a:gd name="T12" fmla="*/ 17 w 17"/>
              <a:gd name="T13" fmla="*/ 19 h 20"/>
              <a:gd name="T14" fmla="*/ 17 w 17"/>
              <a:gd name="T15" fmla="*/ 1 h 20"/>
              <a:gd name="T16" fmla="*/ 16 w 17"/>
              <a:gd name="T17" fmla="*/ 0 h 20"/>
              <a:gd name="T18" fmla="*/ 1 w 17"/>
              <a:gd name="T19" fmla="*/ 0 h 20"/>
              <a:gd name="T20" fmla="*/ 0 w 17"/>
              <a:gd name="T21" fmla="*/ 1 h 20"/>
              <a:gd name="T22" fmla="*/ 0 w 17"/>
              <a:gd name="T23" fmla="*/ 3 h 20"/>
              <a:gd name="T24" fmla="*/ 1 w 17"/>
              <a:gd name="T25" fmla="*/ 3 h 20"/>
              <a:gd name="T26" fmla="*/ 3 w 17"/>
              <a:gd name="T2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7" name="Rectangle 200"/>
          <p:cNvSpPr>
            <a:spLocks noChangeArrowheads="1"/>
          </p:cNvSpPr>
          <p:nvPr/>
        </p:nvSpPr>
        <p:spPr bwMode="auto">
          <a:xfrm>
            <a:off x="7842250" y="3541713"/>
            <a:ext cx="322263" cy="17462"/>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8" name="Freeform 201"/>
          <p:cNvSpPr>
            <a:spLocks/>
          </p:cNvSpPr>
          <p:nvPr/>
        </p:nvSpPr>
        <p:spPr bwMode="auto">
          <a:xfrm>
            <a:off x="7851775" y="3457575"/>
            <a:ext cx="303213" cy="80963"/>
          </a:xfrm>
          <a:custGeom>
            <a:avLst/>
            <a:gdLst>
              <a:gd name="T0" fmla="*/ 121 w 135"/>
              <a:gd name="T1" fmla="*/ 5 h 36"/>
              <a:gd name="T2" fmla="*/ 119 w 135"/>
              <a:gd name="T3" fmla="*/ 3 h 36"/>
              <a:gd name="T4" fmla="*/ 115 w 135"/>
              <a:gd name="T5" fmla="*/ 5 h 36"/>
              <a:gd name="T6" fmla="*/ 115 w 135"/>
              <a:gd name="T7" fmla="*/ 5 h 36"/>
              <a:gd name="T8" fmla="*/ 110 w 135"/>
              <a:gd name="T9" fmla="*/ 8 h 36"/>
              <a:gd name="T10" fmla="*/ 103 w 135"/>
              <a:gd name="T11" fmla="*/ 3 h 36"/>
              <a:gd name="T12" fmla="*/ 100 w 135"/>
              <a:gd name="T13" fmla="*/ 2 h 36"/>
              <a:gd name="T14" fmla="*/ 97 w 135"/>
              <a:gd name="T15" fmla="*/ 4 h 36"/>
              <a:gd name="T16" fmla="*/ 97 w 135"/>
              <a:gd name="T17" fmla="*/ 4 h 36"/>
              <a:gd name="T18" fmla="*/ 87 w 135"/>
              <a:gd name="T19" fmla="*/ 10 h 36"/>
              <a:gd name="T20" fmla="*/ 75 w 135"/>
              <a:gd name="T21" fmla="*/ 3 h 36"/>
              <a:gd name="T22" fmla="*/ 74 w 135"/>
              <a:gd name="T23" fmla="*/ 2 h 36"/>
              <a:gd name="T24" fmla="*/ 72 w 135"/>
              <a:gd name="T25" fmla="*/ 0 h 36"/>
              <a:gd name="T26" fmla="*/ 68 w 135"/>
              <a:gd name="T27" fmla="*/ 2 h 36"/>
              <a:gd name="T28" fmla="*/ 54 w 135"/>
              <a:gd name="T29" fmla="*/ 3 h 36"/>
              <a:gd name="T30" fmla="*/ 47 w 135"/>
              <a:gd name="T31" fmla="*/ 5 h 36"/>
              <a:gd name="T32" fmla="*/ 45 w 135"/>
              <a:gd name="T33" fmla="*/ 7 h 36"/>
              <a:gd name="T34" fmla="*/ 27 w 135"/>
              <a:gd name="T35" fmla="*/ 6 h 36"/>
              <a:gd name="T36" fmla="*/ 14 w 135"/>
              <a:gd name="T37" fmla="*/ 6 h 36"/>
              <a:gd name="T38" fmla="*/ 0 w 135"/>
              <a:gd name="T39" fmla="*/ 10 h 36"/>
              <a:gd name="T40" fmla="*/ 0 w 135"/>
              <a:gd name="T41" fmla="*/ 36 h 36"/>
              <a:gd name="T42" fmla="*/ 135 w 135"/>
              <a:gd name="T43" fmla="*/ 36 h 36"/>
              <a:gd name="T44" fmla="*/ 135 w 135"/>
              <a:gd name="T45" fmla="*/ 10 h 36"/>
              <a:gd name="T46" fmla="*/ 121 w 135"/>
              <a:gd name="T4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69" name="Freeform 202"/>
          <p:cNvSpPr>
            <a:spLocks/>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0" name="Freeform 203"/>
          <p:cNvSpPr>
            <a:spLocks/>
          </p:cNvSpPr>
          <p:nvPr/>
        </p:nvSpPr>
        <p:spPr bwMode="auto">
          <a:xfrm>
            <a:off x="7851775" y="34798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71" name="Freeform 204"/>
          <p:cNvSpPr>
            <a:spLocks/>
          </p:cNvSpPr>
          <p:nvPr/>
        </p:nvSpPr>
        <p:spPr bwMode="auto">
          <a:xfrm>
            <a:off x="7851775" y="3479800"/>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7" name="Freeform 206"/>
          <p:cNvSpPr>
            <a:spLocks/>
          </p:cNvSpPr>
          <p:nvPr/>
        </p:nvSpPr>
        <p:spPr bwMode="auto">
          <a:xfrm>
            <a:off x="7839075" y="3417888"/>
            <a:ext cx="327025" cy="71437"/>
          </a:xfrm>
          <a:custGeom>
            <a:avLst/>
            <a:gdLst>
              <a:gd name="T0" fmla="*/ 5 w 145"/>
              <a:gd name="T1" fmla="*/ 0 h 32"/>
              <a:gd name="T2" fmla="*/ 1 w 145"/>
              <a:gd name="T3" fmla="*/ 4 h 32"/>
              <a:gd name="T4" fmla="*/ 1 w 145"/>
              <a:gd name="T5" fmla="*/ 19 h 32"/>
              <a:gd name="T6" fmla="*/ 6 w 145"/>
              <a:gd name="T7" fmla="*/ 26 h 32"/>
              <a:gd name="T8" fmla="*/ 18 w 145"/>
              <a:gd name="T9" fmla="*/ 22 h 32"/>
              <a:gd name="T10" fmla="*/ 33 w 145"/>
              <a:gd name="T11" fmla="*/ 23 h 32"/>
              <a:gd name="T12" fmla="*/ 48 w 145"/>
              <a:gd name="T13" fmla="*/ 23 h 32"/>
              <a:gd name="T14" fmla="*/ 60 w 145"/>
              <a:gd name="T15" fmla="*/ 19 h 32"/>
              <a:gd name="T16" fmla="*/ 72 w 145"/>
              <a:gd name="T17" fmla="*/ 18 h 32"/>
              <a:gd name="T18" fmla="*/ 82 w 145"/>
              <a:gd name="T19" fmla="*/ 19 h 32"/>
              <a:gd name="T20" fmla="*/ 100 w 145"/>
              <a:gd name="T21" fmla="*/ 21 h 32"/>
              <a:gd name="T22" fmla="*/ 109 w 145"/>
              <a:gd name="T23" fmla="*/ 20 h 32"/>
              <a:gd name="T24" fmla="*/ 119 w 145"/>
              <a:gd name="T25" fmla="*/ 21 h 32"/>
              <a:gd name="T26" fmla="*/ 128 w 145"/>
              <a:gd name="T27" fmla="*/ 21 h 32"/>
              <a:gd name="T28" fmla="*/ 141 w 145"/>
              <a:gd name="T29" fmla="*/ 26 h 32"/>
              <a:gd name="T30" fmla="*/ 145 w 145"/>
              <a:gd name="T31" fmla="*/ 21 h 32"/>
              <a:gd name="T32" fmla="*/ 145 w 145"/>
              <a:gd name="T33" fmla="*/ 5 h 32"/>
              <a:gd name="T34" fmla="*/ 139 w 145"/>
              <a:gd name="T35" fmla="*/ 1 h 32"/>
              <a:gd name="T36" fmla="*/ 5 w 145"/>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8" name="Oval 207"/>
          <p:cNvSpPr>
            <a:spLocks noChangeArrowheads="1"/>
          </p:cNvSpPr>
          <p:nvPr/>
        </p:nvSpPr>
        <p:spPr bwMode="auto">
          <a:xfrm>
            <a:off x="7886700"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9" name="Oval 208"/>
          <p:cNvSpPr>
            <a:spLocks noChangeArrowheads="1"/>
          </p:cNvSpPr>
          <p:nvPr/>
        </p:nvSpPr>
        <p:spPr bwMode="auto">
          <a:xfrm>
            <a:off x="7954963"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0" name="Oval 209"/>
          <p:cNvSpPr>
            <a:spLocks noChangeArrowheads="1"/>
          </p:cNvSpPr>
          <p:nvPr/>
        </p:nvSpPr>
        <p:spPr bwMode="auto">
          <a:xfrm>
            <a:off x="8021638" y="3479800"/>
            <a:ext cx="23812"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1" name="Oval 210"/>
          <p:cNvSpPr>
            <a:spLocks noChangeArrowheads="1"/>
          </p:cNvSpPr>
          <p:nvPr/>
        </p:nvSpPr>
        <p:spPr bwMode="auto">
          <a:xfrm>
            <a:off x="8089900" y="3479800"/>
            <a:ext cx="22225" cy="23813"/>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 name="Rectangle 211"/>
          <p:cNvSpPr>
            <a:spLocks noChangeArrowheads="1"/>
          </p:cNvSpPr>
          <p:nvPr/>
        </p:nvSpPr>
        <p:spPr bwMode="auto">
          <a:xfrm>
            <a:off x="820738" y="3986213"/>
            <a:ext cx="314325" cy="269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 name="Rectangle 212"/>
          <p:cNvSpPr>
            <a:spLocks noChangeArrowheads="1"/>
          </p:cNvSpPr>
          <p:nvPr/>
        </p:nvSpPr>
        <p:spPr bwMode="auto">
          <a:xfrm>
            <a:off x="820738" y="4167188"/>
            <a:ext cx="314325" cy="23812"/>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 name="Freeform 213"/>
          <p:cNvSpPr>
            <a:spLocks/>
          </p:cNvSpPr>
          <p:nvPr/>
        </p:nvSpPr>
        <p:spPr bwMode="auto">
          <a:xfrm>
            <a:off x="976313" y="4017963"/>
            <a:ext cx="0" cy="1587"/>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 name="Freeform 214"/>
          <p:cNvSpPr>
            <a:spLocks/>
          </p:cNvSpPr>
          <p:nvPr/>
        </p:nvSpPr>
        <p:spPr bwMode="auto">
          <a:xfrm>
            <a:off x="1046163" y="4017963"/>
            <a:ext cx="3175" cy="1587"/>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6" name="Rectangle 215"/>
          <p:cNvSpPr>
            <a:spLocks noChangeArrowheads="1"/>
          </p:cNvSpPr>
          <p:nvPr/>
        </p:nvSpPr>
        <p:spPr bwMode="auto">
          <a:xfrm>
            <a:off x="906463" y="4019550"/>
            <a:ext cx="1587" cy="1588"/>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7" name="Freeform 216"/>
          <p:cNvSpPr>
            <a:spLocks/>
          </p:cNvSpPr>
          <p:nvPr/>
        </p:nvSpPr>
        <p:spPr bwMode="auto">
          <a:xfrm>
            <a:off x="835025" y="4019550"/>
            <a:ext cx="284163" cy="139700"/>
          </a:xfrm>
          <a:custGeom>
            <a:avLst/>
            <a:gdLst>
              <a:gd name="T0" fmla="*/ 179 w 179"/>
              <a:gd name="T1" fmla="*/ 0 h 88"/>
              <a:gd name="T2" fmla="*/ 156 w 179"/>
              <a:gd name="T3" fmla="*/ 86 h 88"/>
              <a:gd name="T4" fmla="*/ 135 w 179"/>
              <a:gd name="T5" fmla="*/ 0 h 88"/>
              <a:gd name="T6" fmla="*/ 133 w 179"/>
              <a:gd name="T7" fmla="*/ 0 h 88"/>
              <a:gd name="T8" fmla="*/ 112 w 179"/>
              <a:gd name="T9" fmla="*/ 86 h 88"/>
              <a:gd name="T10" fmla="*/ 89 w 179"/>
              <a:gd name="T11" fmla="*/ 0 h 88"/>
              <a:gd name="T12" fmla="*/ 89 w 179"/>
              <a:gd name="T13" fmla="*/ 0 h 88"/>
              <a:gd name="T14" fmla="*/ 67 w 179"/>
              <a:gd name="T15" fmla="*/ 86 h 88"/>
              <a:gd name="T16" fmla="*/ 45 w 179"/>
              <a:gd name="T17" fmla="*/ 0 h 88"/>
              <a:gd name="T18" fmla="*/ 45 w 179"/>
              <a:gd name="T19" fmla="*/ 0 h 88"/>
              <a:gd name="T20" fmla="*/ 23 w 179"/>
              <a:gd name="T21" fmla="*/ 86 h 88"/>
              <a:gd name="T22" fmla="*/ 1 w 179"/>
              <a:gd name="T23" fmla="*/ 0 h 88"/>
              <a:gd name="T24" fmla="*/ 0 w 179"/>
              <a:gd name="T25" fmla="*/ 0 h 88"/>
              <a:gd name="T26" fmla="*/ 0 w 179"/>
              <a:gd name="T27" fmla="*/ 88 h 88"/>
              <a:gd name="T28" fmla="*/ 179 w 179"/>
              <a:gd name="T29" fmla="*/ 88 h 88"/>
              <a:gd name="T30" fmla="*/ 179 w 179"/>
              <a:gd name="T31" fmla="*/ 0 h 88"/>
              <a:gd name="T32" fmla="*/ 179 w 179"/>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8">
                <a:moveTo>
                  <a:pt x="179" y="0"/>
                </a:moveTo>
                <a:lnTo>
                  <a:pt x="156" y="86"/>
                </a:lnTo>
                <a:lnTo>
                  <a:pt x="135" y="0"/>
                </a:lnTo>
                <a:lnTo>
                  <a:pt x="133" y="0"/>
                </a:lnTo>
                <a:lnTo>
                  <a:pt x="112" y="86"/>
                </a:lnTo>
                <a:lnTo>
                  <a:pt x="89" y="0"/>
                </a:lnTo>
                <a:lnTo>
                  <a:pt x="89" y="0"/>
                </a:lnTo>
                <a:lnTo>
                  <a:pt x="67" y="86"/>
                </a:lnTo>
                <a:lnTo>
                  <a:pt x="45" y="0"/>
                </a:lnTo>
                <a:lnTo>
                  <a:pt x="45" y="0"/>
                </a:lnTo>
                <a:lnTo>
                  <a:pt x="23" y="86"/>
                </a:lnTo>
                <a:lnTo>
                  <a:pt x="1" y="0"/>
                </a:lnTo>
                <a:lnTo>
                  <a:pt x="0" y="0"/>
                </a:lnTo>
                <a:lnTo>
                  <a:pt x="0" y="88"/>
                </a:lnTo>
                <a:lnTo>
                  <a:pt x="179" y="88"/>
                </a:lnTo>
                <a:lnTo>
                  <a:pt x="179" y="0"/>
                </a:lnTo>
                <a:lnTo>
                  <a:pt x="179"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8" name="Freeform 217"/>
          <p:cNvSpPr>
            <a:spLocks/>
          </p:cNvSpPr>
          <p:nvPr/>
        </p:nvSpPr>
        <p:spPr bwMode="auto">
          <a:xfrm>
            <a:off x="906463" y="4017963"/>
            <a:ext cx="0" cy="1587"/>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9" name="Rectangle 218"/>
          <p:cNvSpPr>
            <a:spLocks noChangeArrowheads="1"/>
          </p:cNvSpPr>
          <p:nvPr/>
        </p:nvSpPr>
        <p:spPr bwMode="auto">
          <a:xfrm>
            <a:off x="976313" y="4017963"/>
            <a:ext cx="1587" cy="1587"/>
          </a:xfrm>
          <a:prstGeom prst="rect">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0" name="Freeform 219"/>
          <p:cNvSpPr>
            <a:spLocks/>
          </p:cNvSpPr>
          <p:nvPr/>
        </p:nvSpPr>
        <p:spPr bwMode="auto">
          <a:xfrm>
            <a:off x="1046163" y="4017963"/>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1" name="Freeform 220"/>
          <p:cNvSpPr>
            <a:spLocks/>
          </p:cNvSpPr>
          <p:nvPr/>
        </p:nvSpPr>
        <p:spPr bwMode="auto">
          <a:xfrm>
            <a:off x="814388" y="3878263"/>
            <a:ext cx="328612" cy="80962"/>
          </a:xfrm>
          <a:custGeom>
            <a:avLst/>
            <a:gdLst>
              <a:gd name="T0" fmla="*/ 146 w 146"/>
              <a:gd name="T1" fmla="*/ 4 h 36"/>
              <a:gd name="T2" fmla="*/ 146 w 146"/>
              <a:gd name="T3" fmla="*/ 4 h 36"/>
              <a:gd name="T4" fmla="*/ 146 w 146"/>
              <a:gd name="T5" fmla="*/ 4 h 36"/>
              <a:gd name="T6" fmla="*/ 141 w 146"/>
              <a:gd name="T7" fmla="*/ 1 h 36"/>
              <a:gd name="T8" fmla="*/ 12 w 146"/>
              <a:gd name="T9" fmla="*/ 30 h 36"/>
              <a:gd name="T10" fmla="*/ 5 w 146"/>
              <a:gd name="T11" fmla="*/ 29 h 36"/>
              <a:gd name="T12" fmla="*/ 0 w 146"/>
              <a:gd name="T13" fmla="*/ 33 h 36"/>
              <a:gd name="T14" fmla="*/ 6 w 146"/>
              <a:gd name="T15" fmla="*/ 35 h 36"/>
              <a:gd name="T16" fmla="*/ 12 w 146"/>
              <a:gd name="T17" fmla="*/ 32 h 36"/>
              <a:gd name="T18" fmla="*/ 143 w 146"/>
              <a:gd name="T19" fmla="*/ 9 h 36"/>
              <a:gd name="T20" fmla="*/ 146 w 146"/>
              <a:gd name="T21" fmla="*/ 4 h 36"/>
              <a:gd name="T22" fmla="*/ 146 w 146"/>
              <a:gd name="T23" fmla="*/ 4 h 36"/>
              <a:gd name="T24" fmla="*/ 146 w 146"/>
              <a:gd name="T2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2" name="Freeform 221"/>
          <p:cNvSpPr>
            <a:spLocks/>
          </p:cNvSpPr>
          <p:nvPr/>
        </p:nvSpPr>
        <p:spPr bwMode="auto">
          <a:xfrm>
            <a:off x="809625" y="3875088"/>
            <a:ext cx="331788" cy="77787"/>
          </a:xfrm>
          <a:custGeom>
            <a:avLst/>
            <a:gdLst>
              <a:gd name="T0" fmla="*/ 0 w 147"/>
              <a:gd name="T1" fmla="*/ 4 h 34"/>
              <a:gd name="T2" fmla="*/ 0 w 147"/>
              <a:gd name="T3" fmla="*/ 4 h 34"/>
              <a:gd name="T4" fmla="*/ 0 w 147"/>
              <a:gd name="T5" fmla="*/ 4 h 34"/>
              <a:gd name="T6" fmla="*/ 5 w 147"/>
              <a:gd name="T7" fmla="*/ 0 h 34"/>
              <a:gd name="T8" fmla="*/ 135 w 147"/>
              <a:gd name="T9" fmla="*/ 29 h 34"/>
              <a:gd name="T10" fmla="*/ 141 w 147"/>
              <a:gd name="T11" fmla="*/ 27 h 34"/>
              <a:gd name="T12" fmla="*/ 146 w 147"/>
              <a:gd name="T13" fmla="*/ 32 h 34"/>
              <a:gd name="T14" fmla="*/ 140 w 147"/>
              <a:gd name="T15" fmla="*/ 34 h 34"/>
              <a:gd name="T16" fmla="*/ 134 w 147"/>
              <a:gd name="T17" fmla="*/ 31 h 34"/>
              <a:gd name="T18" fmla="*/ 3 w 147"/>
              <a:gd name="T19" fmla="*/ 9 h 34"/>
              <a:gd name="T20" fmla="*/ 0 w 147"/>
              <a:gd name="T21" fmla="*/ 4 h 34"/>
              <a:gd name="T22" fmla="*/ 0 w 147"/>
              <a:gd name="T23" fmla="*/ 4 h 34"/>
              <a:gd name="T24" fmla="*/ 0 w 147"/>
              <a:gd name="T2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3" name="Freeform 222"/>
          <p:cNvSpPr>
            <a:spLocks noEditPoints="1"/>
          </p:cNvSpPr>
          <p:nvPr/>
        </p:nvSpPr>
        <p:spPr bwMode="auto">
          <a:xfrm>
            <a:off x="1435100" y="3781425"/>
            <a:ext cx="439738" cy="503238"/>
          </a:xfrm>
          <a:custGeom>
            <a:avLst/>
            <a:gdLst>
              <a:gd name="T0" fmla="*/ 157 w 195"/>
              <a:gd name="T1" fmla="*/ 173 h 223"/>
              <a:gd name="T2" fmla="*/ 136 w 195"/>
              <a:gd name="T3" fmla="*/ 148 h 223"/>
              <a:gd name="T4" fmla="*/ 148 w 195"/>
              <a:gd name="T5" fmla="*/ 111 h 223"/>
              <a:gd name="T6" fmla="*/ 101 w 195"/>
              <a:gd name="T7" fmla="*/ 107 h 223"/>
              <a:gd name="T8" fmla="*/ 90 w 195"/>
              <a:gd name="T9" fmla="*/ 79 h 223"/>
              <a:gd name="T10" fmla="*/ 117 w 195"/>
              <a:gd name="T11" fmla="*/ 68 h 223"/>
              <a:gd name="T12" fmla="*/ 154 w 195"/>
              <a:gd name="T13" fmla="*/ 61 h 223"/>
              <a:gd name="T14" fmla="*/ 143 w 195"/>
              <a:gd name="T15" fmla="*/ 55 h 223"/>
              <a:gd name="T16" fmla="*/ 147 w 195"/>
              <a:gd name="T17" fmla="*/ 46 h 223"/>
              <a:gd name="T18" fmla="*/ 135 w 195"/>
              <a:gd name="T19" fmla="*/ 39 h 223"/>
              <a:gd name="T20" fmla="*/ 121 w 195"/>
              <a:gd name="T21" fmla="*/ 41 h 223"/>
              <a:gd name="T22" fmla="*/ 133 w 195"/>
              <a:gd name="T23" fmla="*/ 23 h 223"/>
              <a:gd name="T24" fmla="*/ 107 w 195"/>
              <a:gd name="T25" fmla="*/ 46 h 223"/>
              <a:gd name="T26" fmla="*/ 109 w 195"/>
              <a:gd name="T27" fmla="*/ 27 h 223"/>
              <a:gd name="T28" fmla="*/ 97 w 195"/>
              <a:gd name="T29" fmla="*/ 34 h 223"/>
              <a:gd name="T30" fmla="*/ 113 w 195"/>
              <a:gd name="T31" fmla="*/ 12 h 223"/>
              <a:gd name="T32" fmla="*/ 89 w 195"/>
              <a:gd name="T33" fmla="*/ 33 h 223"/>
              <a:gd name="T34" fmla="*/ 94 w 195"/>
              <a:gd name="T35" fmla="*/ 5 h 223"/>
              <a:gd name="T36" fmla="*/ 84 w 195"/>
              <a:gd name="T37" fmla="*/ 42 h 223"/>
              <a:gd name="T38" fmla="*/ 71 w 195"/>
              <a:gd name="T39" fmla="*/ 50 h 223"/>
              <a:gd name="T40" fmla="*/ 67 w 195"/>
              <a:gd name="T41" fmla="*/ 45 h 223"/>
              <a:gd name="T42" fmla="*/ 54 w 195"/>
              <a:gd name="T43" fmla="*/ 45 h 223"/>
              <a:gd name="T44" fmla="*/ 63 w 195"/>
              <a:gd name="T45" fmla="*/ 51 h 223"/>
              <a:gd name="T46" fmla="*/ 70 w 195"/>
              <a:gd name="T47" fmla="*/ 63 h 223"/>
              <a:gd name="T48" fmla="*/ 48 w 195"/>
              <a:gd name="T49" fmla="*/ 85 h 223"/>
              <a:gd name="T50" fmla="*/ 32 w 195"/>
              <a:gd name="T51" fmla="*/ 102 h 223"/>
              <a:gd name="T52" fmla="*/ 10 w 195"/>
              <a:gd name="T53" fmla="*/ 97 h 223"/>
              <a:gd name="T54" fmla="*/ 2 w 195"/>
              <a:gd name="T55" fmla="*/ 111 h 223"/>
              <a:gd name="T56" fmla="*/ 30 w 195"/>
              <a:gd name="T57" fmla="*/ 162 h 223"/>
              <a:gd name="T58" fmla="*/ 33 w 195"/>
              <a:gd name="T59" fmla="*/ 144 h 223"/>
              <a:gd name="T60" fmla="*/ 15 w 195"/>
              <a:gd name="T61" fmla="*/ 117 h 223"/>
              <a:gd name="T62" fmla="*/ 97 w 195"/>
              <a:gd name="T63" fmla="*/ 149 h 223"/>
              <a:gd name="T64" fmla="*/ 146 w 195"/>
              <a:gd name="T65" fmla="*/ 181 h 223"/>
              <a:gd name="T66" fmla="*/ 191 w 195"/>
              <a:gd name="T67" fmla="*/ 223 h 223"/>
              <a:gd name="T68" fmla="*/ 120 w 195"/>
              <a:gd name="T69" fmla="*/ 51 h 223"/>
              <a:gd name="T70" fmla="*/ 130 w 195"/>
              <a:gd name="T71" fmla="*/ 48 h 223"/>
              <a:gd name="T72" fmla="*/ 128 w 195"/>
              <a:gd name="T73" fmla="*/ 62 h 223"/>
              <a:gd name="T74" fmla="*/ 120 w 195"/>
              <a:gd name="T75" fmla="*/ 51 h 223"/>
              <a:gd name="T76" fmla="*/ 114 w 195"/>
              <a:gd name="T77" fmla="*/ 53 h 223"/>
              <a:gd name="T78" fmla="*/ 106 w 195"/>
              <a:gd name="T79" fmla="*/ 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4" name="Freeform 223"/>
          <p:cNvSpPr>
            <a:spLocks noEditPoints="1"/>
          </p:cNvSpPr>
          <p:nvPr/>
        </p:nvSpPr>
        <p:spPr bwMode="auto">
          <a:xfrm>
            <a:off x="2093913" y="3797300"/>
            <a:ext cx="346075" cy="471488"/>
          </a:xfrm>
          <a:custGeom>
            <a:avLst/>
            <a:gdLst>
              <a:gd name="T0" fmla="*/ 94 w 154"/>
              <a:gd name="T1" fmla="*/ 38 h 209"/>
              <a:gd name="T2" fmla="*/ 79 w 154"/>
              <a:gd name="T3" fmla="*/ 28 h 209"/>
              <a:gd name="T4" fmla="*/ 92 w 154"/>
              <a:gd name="T5" fmla="*/ 15 h 209"/>
              <a:gd name="T6" fmla="*/ 76 w 154"/>
              <a:gd name="T7" fmla="*/ 1 h 209"/>
              <a:gd name="T8" fmla="*/ 65 w 154"/>
              <a:gd name="T9" fmla="*/ 16 h 209"/>
              <a:gd name="T10" fmla="*/ 76 w 154"/>
              <a:gd name="T11" fmla="*/ 6 h 209"/>
              <a:gd name="T12" fmla="*/ 87 w 154"/>
              <a:gd name="T13" fmla="*/ 15 h 209"/>
              <a:gd name="T14" fmla="*/ 75 w 154"/>
              <a:gd name="T15" fmla="*/ 25 h 209"/>
              <a:gd name="T16" fmla="*/ 73 w 154"/>
              <a:gd name="T17" fmla="*/ 38 h 209"/>
              <a:gd name="T18" fmla="*/ 59 w 154"/>
              <a:gd name="T19" fmla="*/ 57 h 209"/>
              <a:gd name="T20" fmla="*/ 77 w 154"/>
              <a:gd name="T21" fmla="*/ 209 h 209"/>
              <a:gd name="T22" fmla="*/ 94 w 154"/>
              <a:gd name="T23" fmla="*/ 56 h 209"/>
              <a:gd name="T24" fmla="*/ 95 w 154"/>
              <a:gd name="T25" fmla="*/ 100 h 209"/>
              <a:gd name="T26" fmla="*/ 94 w 154"/>
              <a:gd name="T27" fmla="*/ 85 h 209"/>
              <a:gd name="T28" fmla="*/ 64 w 154"/>
              <a:gd name="T29" fmla="*/ 68 h 209"/>
              <a:gd name="T30" fmla="*/ 65 w 154"/>
              <a:gd name="T31" fmla="*/ 83 h 209"/>
              <a:gd name="T32" fmla="*/ 64 w 154"/>
              <a:gd name="T33" fmla="*/ 68 h 209"/>
              <a:gd name="T34" fmla="*/ 54 w 154"/>
              <a:gd name="T35" fmla="*/ 100 h 209"/>
              <a:gd name="T36" fmla="*/ 76 w 154"/>
              <a:gd name="T37" fmla="*/ 102 h 209"/>
              <a:gd name="T38" fmla="*/ 53 w 154"/>
              <a:gd name="T39" fmla="*/ 106 h 209"/>
              <a:gd name="T40" fmla="*/ 53 w 154"/>
              <a:gd name="T41" fmla="*/ 114 h 209"/>
              <a:gd name="T42" fmla="*/ 76 w 154"/>
              <a:gd name="T43" fmla="*/ 147 h 209"/>
              <a:gd name="T44" fmla="*/ 53 w 154"/>
              <a:gd name="T45" fmla="*/ 114 h 209"/>
              <a:gd name="T46" fmla="*/ 98 w 154"/>
              <a:gd name="T47" fmla="*/ 183 h 209"/>
              <a:gd name="T48" fmla="*/ 90 w 154"/>
              <a:gd name="T49" fmla="*/ 185 h 209"/>
              <a:gd name="T50" fmla="*/ 63 w 154"/>
              <a:gd name="T51" fmla="*/ 178 h 209"/>
              <a:gd name="T52" fmla="*/ 37 w 154"/>
              <a:gd name="T53" fmla="*/ 186 h 209"/>
              <a:gd name="T54" fmla="*/ 36 w 154"/>
              <a:gd name="T55" fmla="*/ 155 h 209"/>
              <a:gd name="T56" fmla="*/ 37 w 154"/>
              <a:gd name="T57" fmla="*/ 154 h 209"/>
              <a:gd name="T58" fmla="*/ 50 w 154"/>
              <a:gd name="T59" fmla="*/ 137 h 209"/>
              <a:gd name="T60" fmla="*/ 53 w 154"/>
              <a:gd name="T61" fmla="*/ 139 h 209"/>
              <a:gd name="T62" fmla="*/ 76 w 154"/>
              <a:gd name="T63" fmla="*/ 156 h 209"/>
              <a:gd name="T64" fmla="*/ 83 w 154"/>
              <a:gd name="T65" fmla="*/ 155 h 209"/>
              <a:gd name="T66" fmla="*/ 106 w 154"/>
              <a:gd name="T67" fmla="*/ 155 h 209"/>
              <a:gd name="T68" fmla="*/ 83 w 154"/>
              <a:gd name="T69" fmla="*/ 133 h 209"/>
              <a:gd name="T70" fmla="*/ 84 w 154"/>
              <a:gd name="T71" fmla="*/ 118 h 209"/>
              <a:gd name="T72" fmla="*/ 106 w 154"/>
              <a:gd name="T73" fmla="*/ 119 h 209"/>
              <a:gd name="T74" fmla="*/ 107 w 154"/>
              <a:gd name="T75" fmla="*/ 133 h 209"/>
              <a:gd name="T76" fmla="*/ 122 w 154"/>
              <a:gd name="T77" fmla="*/ 154 h 209"/>
              <a:gd name="T78" fmla="*/ 121 w 154"/>
              <a:gd name="T79" fmla="*/ 155 h 209"/>
              <a:gd name="T80" fmla="*/ 119 w 154"/>
              <a:gd name="T81" fmla="*/ 18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5" name="Freeform 224"/>
          <p:cNvSpPr>
            <a:spLocks noEditPoints="1"/>
          </p:cNvSpPr>
          <p:nvPr/>
        </p:nvSpPr>
        <p:spPr bwMode="auto">
          <a:xfrm>
            <a:off x="2722563" y="3819525"/>
            <a:ext cx="369887" cy="428625"/>
          </a:xfrm>
          <a:custGeom>
            <a:avLst/>
            <a:gdLst>
              <a:gd name="T0" fmla="*/ 162 w 164"/>
              <a:gd name="T1" fmla="*/ 126 h 190"/>
              <a:gd name="T2" fmla="*/ 140 w 164"/>
              <a:gd name="T3" fmla="*/ 122 h 190"/>
              <a:gd name="T4" fmla="*/ 130 w 164"/>
              <a:gd name="T5" fmla="*/ 115 h 190"/>
              <a:gd name="T6" fmla="*/ 138 w 164"/>
              <a:gd name="T7" fmla="*/ 96 h 190"/>
              <a:gd name="T8" fmla="*/ 130 w 164"/>
              <a:gd name="T9" fmla="*/ 75 h 190"/>
              <a:gd name="T10" fmla="*/ 140 w 164"/>
              <a:gd name="T11" fmla="*/ 68 h 190"/>
              <a:gd name="T12" fmla="*/ 162 w 164"/>
              <a:gd name="T13" fmla="*/ 64 h 190"/>
              <a:gd name="T14" fmla="*/ 164 w 164"/>
              <a:gd name="T15" fmla="*/ 48 h 190"/>
              <a:gd name="T16" fmla="*/ 149 w 164"/>
              <a:gd name="T17" fmla="*/ 41 h 190"/>
              <a:gd name="T18" fmla="*/ 134 w 164"/>
              <a:gd name="T19" fmla="*/ 58 h 190"/>
              <a:gd name="T20" fmla="*/ 124 w 164"/>
              <a:gd name="T21" fmla="*/ 64 h 190"/>
              <a:gd name="T22" fmla="*/ 110 w 164"/>
              <a:gd name="T23" fmla="*/ 47 h 190"/>
              <a:gd name="T24" fmla="*/ 88 w 164"/>
              <a:gd name="T25" fmla="*/ 44 h 190"/>
              <a:gd name="T26" fmla="*/ 88 w 164"/>
              <a:gd name="T27" fmla="*/ 32 h 190"/>
              <a:gd name="T28" fmla="*/ 95 w 164"/>
              <a:gd name="T29" fmla="*/ 11 h 190"/>
              <a:gd name="T30" fmla="*/ 82 w 164"/>
              <a:gd name="T31" fmla="*/ 0 h 190"/>
              <a:gd name="T32" fmla="*/ 69 w 164"/>
              <a:gd name="T33" fmla="*/ 11 h 190"/>
              <a:gd name="T34" fmla="*/ 76 w 164"/>
              <a:gd name="T35" fmla="*/ 32 h 190"/>
              <a:gd name="T36" fmla="*/ 76 w 164"/>
              <a:gd name="T37" fmla="*/ 44 h 190"/>
              <a:gd name="T38" fmla="*/ 55 w 164"/>
              <a:gd name="T39" fmla="*/ 47 h 190"/>
              <a:gd name="T40" fmla="*/ 40 w 164"/>
              <a:gd name="T41" fmla="*/ 64 h 190"/>
              <a:gd name="T42" fmla="*/ 30 w 164"/>
              <a:gd name="T43" fmla="*/ 58 h 190"/>
              <a:gd name="T44" fmla="*/ 15 w 164"/>
              <a:gd name="T45" fmla="*/ 41 h 190"/>
              <a:gd name="T46" fmla="*/ 0 w 164"/>
              <a:gd name="T47" fmla="*/ 48 h 190"/>
              <a:gd name="T48" fmla="*/ 2 w 164"/>
              <a:gd name="T49" fmla="*/ 64 h 190"/>
              <a:gd name="T50" fmla="*/ 24 w 164"/>
              <a:gd name="T51" fmla="*/ 68 h 190"/>
              <a:gd name="T52" fmla="*/ 34 w 164"/>
              <a:gd name="T53" fmla="*/ 75 h 190"/>
              <a:gd name="T54" fmla="*/ 26 w 164"/>
              <a:gd name="T55" fmla="*/ 95 h 190"/>
              <a:gd name="T56" fmla="*/ 34 w 164"/>
              <a:gd name="T57" fmla="*/ 115 h 190"/>
              <a:gd name="T58" fmla="*/ 24 w 164"/>
              <a:gd name="T59" fmla="*/ 122 h 190"/>
              <a:gd name="T60" fmla="*/ 2 w 164"/>
              <a:gd name="T61" fmla="*/ 126 h 190"/>
              <a:gd name="T62" fmla="*/ 0 w 164"/>
              <a:gd name="T63" fmla="*/ 142 h 190"/>
              <a:gd name="T64" fmla="*/ 15 w 164"/>
              <a:gd name="T65" fmla="*/ 149 h 190"/>
              <a:gd name="T66" fmla="*/ 30 w 164"/>
              <a:gd name="T67" fmla="*/ 132 h 190"/>
              <a:gd name="T68" fmla="*/ 40 w 164"/>
              <a:gd name="T69" fmla="*/ 126 h 190"/>
              <a:gd name="T70" fmla="*/ 54 w 164"/>
              <a:gd name="T71" fmla="*/ 143 h 190"/>
              <a:gd name="T72" fmla="*/ 76 w 164"/>
              <a:gd name="T73" fmla="*/ 146 h 190"/>
              <a:gd name="T74" fmla="*/ 76 w 164"/>
              <a:gd name="T75" fmla="*/ 158 h 190"/>
              <a:gd name="T76" fmla="*/ 69 w 164"/>
              <a:gd name="T77" fmla="*/ 179 h 190"/>
              <a:gd name="T78" fmla="*/ 82 w 164"/>
              <a:gd name="T79" fmla="*/ 190 h 190"/>
              <a:gd name="T80" fmla="*/ 95 w 164"/>
              <a:gd name="T81" fmla="*/ 179 h 190"/>
              <a:gd name="T82" fmla="*/ 88 w 164"/>
              <a:gd name="T83" fmla="*/ 158 h 190"/>
              <a:gd name="T84" fmla="*/ 88 w 164"/>
              <a:gd name="T85" fmla="*/ 146 h 190"/>
              <a:gd name="T86" fmla="*/ 109 w 164"/>
              <a:gd name="T87" fmla="*/ 143 h 190"/>
              <a:gd name="T88" fmla="*/ 124 w 164"/>
              <a:gd name="T89" fmla="*/ 126 h 190"/>
              <a:gd name="T90" fmla="*/ 134 w 164"/>
              <a:gd name="T91" fmla="*/ 132 h 190"/>
              <a:gd name="T92" fmla="*/ 149 w 164"/>
              <a:gd name="T93" fmla="*/ 149 h 190"/>
              <a:gd name="T94" fmla="*/ 164 w 164"/>
              <a:gd name="T95" fmla="*/ 142 h 190"/>
              <a:gd name="T96" fmla="*/ 105 w 164"/>
              <a:gd name="T97" fmla="*/ 74 h 190"/>
              <a:gd name="T98" fmla="*/ 88 w 164"/>
              <a:gd name="T99" fmla="*/ 64 h 190"/>
              <a:gd name="T100" fmla="*/ 74 w 164"/>
              <a:gd name="T101" fmla="*/ 77 h 190"/>
              <a:gd name="T102" fmla="*/ 76 w 164"/>
              <a:gd name="T103" fmla="*/ 65 h 190"/>
              <a:gd name="T104" fmla="*/ 63 w 164"/>
              <a:gd name="T105" fmla="*/ 99 h 190"/>
              <a:gd name="T106" fmla="*/ 76 w 164"/>
              <a:gd name="T107" fmla="*/ 126 h 190"/>
              <a:gd name="T108" fmla="*/ 76 w 164"/>
              <a:gd name="T109" fmla="*/ 115 h 190"/>
              <a:gd name="T110" fmla="*/ 73 w 164"/>
              <a:gd name="T111" fmla="*/ 101 h 190"/>
              <a:gd name="T112" fmla="*/ 82 w 164"/>
              <a:gd name="T113" fmla="*/ 85 h 190"/>
              <a:gd name="T114" fmla="*/ 82 w 164"/>
              <a:gd name="T115" fmla="*/ 106 h 190"/>
              <a:gd name="T116" fmla="*/ 107 w 164"/>
              <a:gd name="T117" fmla="*/ 116 h 190"/>
              <a:gd name="T118" fmla="*/ 113 w 164"/>
              <a:gd name="T119" fmla="*/ 106 h 190"/>
              <a:gd name="T120" fmla="*/ 113 w 164"/>
              <a:gd name="T121"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6" name="Freeform 225"/>
          <p:cNvSpPr>
            <a:spLocks/>
          </p:cNvSpPr>
          <p:nvPr/>
        </p:nvSpPr>
        <p:spPr bwMode="auto">
          <a:xfrm>
            <a:off x="3402013" y="3827463"/>
            <a:ext cx="142875" cy="101600"/>
          </a:xfrm>
          <a:custGeom>
            <a:avLst/>
            <a:gdLst>
              <a:gd name="T0" fmla="*/ 33 w 64"/>
              <a:gd name="T1" fmla="*/ 0 h 45"/>
              <a:gd name="T2" fmla="*/ 28 w 64"/>
              <a:gd name="T3" fmla="*/ 45 h 45"/>
              <a:gd name="T4" fmla="*/ 34 w 64"/>
              <a:gd name="T5" fmla="*/ 22 h 45"/>
              <a:gd name="T6" fmla="*/ 38 w 64"/>
              <a:gd name="T7" fmla="*/ 45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7" name="Freeform 226"/>
          <p:cNvSpPr>
            <a:spLocks/>
          </p:cNvSpPr>
          <p:nvPr/>
        </p:nvSpPr>
        <p:spPr bwMode="auto">
          <a:xfrm>
            <a:off x="3500438" y="3886200"/>
            <a:ext cx="144462" cy="101600"/>
          </a:xfrm>
          <a:custGeom>
            <a:avLst/>
            <a:gdLst>
              <a:gd name="T0" fmla="*/ 33 w 64"/>
              <a:gd name="T1" fmla="*/ 0 h 45"/>
              <a:gd name="T2" fmla="*/ 28 w 64"/>
              <a:gd name="T3" fmla="*/ 45 h 45"/>
              <a:gd name="T4" fmla="*/ 33 w 64"/>
              <a:gd name="T5" fmla="*/ 22 h 45"/>
              <a:gd name="T6" fmla="*/ 38 w 64"/>
              <a:gd name="T7" fmla="*/ 44 h 45"/>
              <a:gd name="T8" fmla="*/ 33 w 64"/>
              <a:gd name="T9" fmla="*/ 0 h 45"/>
            </a:gdLst>
            <a:ahLst/>
            <a:cxnLst>
              <a:cxn ang="0">
                <a:pos x="T0" y="T1"/>
              </a:cxn>
              <a:cxn ang="0">
                <a:pos x="T2" y="T3"/>
              </a:cxn>
              <a:cxn ang="0">
                <a:pos x="T4" y="T5"/>
              </a:cxn>
              <a:cxn ang="0">
                <a:pos x="T6" y="T7"/>
              </a:cxn>
              <a:cxn ang="0">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8" name="Freeform 227"/>
          <p:cNvSpPr>
            <a:spLocks/>
          </p:cNvSpPr>
          <p:nvPr/>
        </p:nvSpPr>
        <p:spPr bwMode="auto">
          <a:xfrm>
            <a:off x="3478213" y="4132263"/>
            <a:ext cx="1587"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29" name="Freeform 228"/>
          <p:cNvSpPr>
            <a:spLocks/>
          </p:cNvSpPr>
          <p:nvPr/>
        </p:nvSpPr>
        <p:spPr bwMode="auto">
          <a:xfrm>
            <a:off x="3436938" y="3937000"/>
            <a:ext cx="77787" cy="69850"/>
          </a:xfrm>
          <a:custGeom>
            <a:avLst/>
            <a:gdLst>
              <a:gd name="T0" fmla="*/ 34 w 34"/>
              <a:gd name="T1" fmla="*/ 31 h 31"/>
              <a:gd name="T2" fmla="*/ 34 w 34"/>
              <a:gd name="T3" fmla="*/ 1 h 31"/>
              <a:gd name="T4" fmla="*/ 32 w 34"/>
              <a:gd name="T5" fmla="*/ 0 h 31"/>
              <a:gd name="T6" fmla="*/ 2 w 34"/>
              <a:gd name="T7" fmla="*/ 0 h 31"/>
              <a:gd name="T8" fmla="*/ 0 w 34"/>
              <a:gd name="T9" fmla="*/ 1 h 31"/>
              <a:gd name="T10" fmla="*/ 0 w 34"/>
              <a:gd name="T11" fmla="*/ 8 h 31"/>
              <a:gd name="T12" fmla="*/ 34 w 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0" name="Freeform 229"/>
          <p:cNvSpPr>
            <a:spLocks/>
          </p:cNvSpPr>
          <p:nvPr/>
        </p:nvSpPr>
        <p:spPr bwMode="auto">
          <a:xfrm>
            <a:off x="3436938" y="3981450"/>
            <a:ext cx="77787" cy="107950"/>
          </a:xfrm>
          <a:custGeom>
            <a:avLst/>
            <a:gdLst>
              <a:gd name="T0" fmla="*/ 34 w 34"/>
              <a:gd name="T1" fmla="*/ 48 h 48"/>
              <a:gd name="T2" fmla="*/ 34 w 34"/>
              <a:gd name="T3" fmla="*/ 20 h 48"/>
              <a:gd name="T4" fmla="*/ 0 w 34"/>
              <a:gd name="T5" fmla="*/ 0 h 48"/>
              <a:gd name="T6" fmla="*/ 0 w 34"/>
              <a:gd name="T7" fmla="*/ 25 h 48"/>
              <a:gd name="T8" fmla="*/ 34 w 34"/>
              <a:gd name="T9" fmla="*/ 48 h 48"/>
            </a:gdLst>
            <a:ahLst/>
            <a:cxnLst>
              <a:cxn ang="0">
                <a:pos x="T0" y="T1"/>
              </a:cxn>
              <a:cxn ang="0">
                <a:pos x="T2" y="T3"/>
              </a:cxn>
              <a:cxn ang="0">
                <a:pos x="T4" y="T5"/>
              </a:cxn>
              <a:cxn ang="0">
                <a:pos x="T6" y="T7"/>
              </a:cxn>
              <a:cxn ang="0">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1" name="Freeform 230"/>
          <p:cNvSpPr>
            <a:spLocks noEditPoints="1"/>
          </p:cNvSpPr>
          <p:nvPr/>
        </p:nvSpPr>
        <p:spPr bwMode="auto">
          <a:xfrm>
            <a:off x="3313113" y="3992563"/>
            <a:ext cx="415925" cy="228600"/>
          </a:xfrm>
          <a:custGeom>
            <a:avLst/>
            <a:gdLst>
              <a:gd name="T0" fmla="*/ 154 w 184"/>
              <a:gd name="T1" fmla="*/ 54 h 101"/>
              <a:gd name="T2" fmla="*/ 138 w 184"/>
              <a:gd name="T3" fmla="*/ 61 h 101"/>
              <a:gd name="T4" fmla="*/ 156 w 184"/>
              <a:gd name="T5" fmla="*/ 53 h 101"/>
              <a:gd name="T6" fmla="*/ 164 w 184"/>
              <a:gd name="T7" fmla="*/ 22 h 101"/>
              <a:gd name="T8" fmla="*/ 135 w 184"/>
              <a:gd name="T9" fmla="*/ 23 h 101"/>
              <a:gd name="T10" fmla="*/ 132 w 184"/>
              <a:gd name="T11" fmla="*/ 30 h 101"/>
              <a:gd name="T12" fmla="*/ 132 w 184"/>
              <a:gd name="T13" fmla="*/ 2 h 101"/>
              <a:gd name="T14" fmla="*/ 131 w 184"/>
              <a:gd name="T15" fmla="*/ 0 h 101"/>
              <a:gd name="T16" fmla="*/ 101 w 184"/>
              <a:gd name="T17" fmla="*/ 0 h 101"/>
              <a:gd name="T18" fmla="*/ 99 w 184"/>
              <a:gd name="T19" fmla="*/ 2 h 101"/>
              <a:gd name="T20" fmla="*/ 99 w 184"/>
              <a:gd name="T21" fmla="*/ 23 h 101"/>
              <a:gd name="T22" fmla="*/ 133 w 184"/>
              <a:gd name="T23" fmla="*/ 46 h 101"/>
              <a:gd name="T24" fmla="*/ 133 w 184"/>
              <a:gd name="T25" fmla="*/ 55 h 101"/>
              <a:gd name="T26" fmla="*/ 99 w 184"/>
              <a:gd name="T27" fmla="*/ 35 h 101"/>
              <a:gd name="T28" fmla="*/ 99 w 184"/>
              <a:gd name="T29" fmla="*/ 55 h 101"/>
              <a:gd name="T30" fmla="*/ 94 w 184"/>
              <a:gd name="T31" fmla="*/ 54 h 101"/>
              <a:gd name="T32" fmla="*/ 89 w 184"/>
              <a:gd name="T33" fmla="*/ 55 h 101"/>
              <a:gd name="T34" fmla="*/ 89 w 184"/>
              <a:gd name="T35" fmla="*/ 52 h 101"/>
              <a:gd name="T36" fmla="*/ 55 w 184"/>
              <a:gd name="T37" fmla="*/ 32 h 101"/>
              <a:gd name="T38" fmla="*/ 55 w 184"/>
              <a:gd name="T39" fmla="*/ 38 h 101"/>
              <a:gd name="T40" fmla="*/ 51 w 184"/>
              <a:gd name="T41" fmla="*/ 28 h 101"/>
              <a:gd name="T42" fmla="*/ 26 w 184"/>
              <a:gd name="T43" fmla="*/ 26 h 101"/>
              <a:gd name="T44" fmla="*/ 32 w 184"/>
              <a:gd name="T45" fmla="*/ 53 h 101"/>
              <a:gd name="T46" fmla="*/ 48 w 184"/>
              <a:gd name="T47" fmla="*/ 62 h 101"/>
              <a:gd name="T48" fmla="*/ 30 w 184"/>
              <a:gd name="T49" fmla="*/ 55 h 101"/>
              <a:gd name="T50" fmla="*/ 0 w 184"/>
              <a:gd name="T51" fmla="*/ 76 h 101"/>
              <a:gd name="T52" fmla="*/ 32 w 184"/>
              <a:gd name="T53" fmla="*/ 101 h 101"/>
              <a:gd name="T54" fmla="*/ 63 w 184"/>
              <a:gd name="T55" fmla="*/ 97 h 101"/>
              <a:gd name="T56" fmla="*/ 69 w 184"/>
              <a:gd name="T57" fmla="*/ 89 h 101"/>
              <a:gd name="T58" fmla="*/ 78 w 184"/>
              <a:gd name="T59" fmla="*/ 101 h 101"/>
              <a:gd name="T60" fmla="*/ 109 w 184"/>
              <a:gd name="T61" fmla="*/ 99 h 101"/>
              <a:gd name="T62" fmla="*/ 117 w 184"/>
              <a:gd name="T63" fmla="*/ 89 h 101"/>
              <a:gd name="T64" fmla="*/ 121 w 184"/>
              <a:gd name="T65" fmla="*/ 96 h 101"/>
              <a:gd name="T66" fmla="*/ 152 w 184"/>
              <a:gd name="T67" fmla="*/ 100 h 101"/>
              <a:gd name="T68" fmla="*/ 184 w 184"/>
              <a:gd name="T69" fmla="*/ 75 h 101"/>
              <a:gd name="T70" fmla="*/ 154 w 184"/>
              <a:gd name="T71" fmla="*/ 54 h 101"/>
              <a:gd name="T72" fmla="*/ 74 w 184"/>
              <a:gd name="T73" fmla="*/ 62 h 101"/>
              <a:gd name="T74" fmla="*/ 73 w 184"/>
              <a:gd name="T75" fmla="*/ 62 h 101"/>
              <a:gd name="T76" fmla="*/ 74 w 184"/>
              <a:gd name="T77" fmla="*/ 62 h 101"/>
              <a:gd name="T78" fmla="*/ 74 w 184"/>
              <a:gd name="T79"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 name="Freeform 231"/>
          <p:cNvSpPr>
            <a:spLocks/>
          </p:cNvSpPr>
          <p:nvPr/>
        </p:nvSpPr>
        <p:spPr bwMode="auto">
          <a:xfrm>
            <a:off x="4121150" y="3800475"/>
            <a:ext cx="47625" cy="50800"/>
          </a:xfrm>
          <a:custGeom>
            <a:avLst/>
            <a:gdLst>
              <a:gd name="T0" fmla="*/ 7 w 21"/>
              <a:gd name="T1" fmla="*/ 21 h 22"/>
              <a:gd name="T2" fmla="*/ 10 w 21"/>
              <a:gd name="T3" fmla="*/ 22 h 22"/>
              <a:gd name="T4" fmla="*/ 14 w 21"/>
              <a:gd name="T5" fmla="*/ 21 h 22"/>
              <a:gd name="T6" fmla="*/ 21 w 21"/>
              <a:gd name="T7" fmla="*/ 11 h 22"/>
              <a:gd name="T8" fmla="*/ 10 w 21"/>
              <a:gd name="T9" fmla="*/ 0 h 22"/>
              <a:gd name="T10" fmla="*/ 0 w 21"/>
              <a:gd name="T11" fmla="*/ 11 h 22"/>
              <a:gd name="T12" fmla="*/ 7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 name="Freeform 232"/>
          <p:cNvSpPr>
            <a:spLocks noEditPoints="1"/>
          </p:cNvSpPr>
          <p:nvPr/>
        </p:nvSpPr>
        <p:spPr bwMode="auto">
          <a:xfrm>
            <a:off x="4019550" y="3852863"/>
            <a:ext cx="247650" cy="325437"/>
          </a:xfrm>
          <a:custGeom>
            <a:avLst/>
            <a:gdLst>
              <a:gd name="T0" fmla="*/ 110 w 110"/>
              <a:gd name="T1" fmla="*/ 128 h 144"/>
              <a:gd name="T2" fmla="*/ 55 w 110"/>
              <a:gd name="T3" fmla="*/ 1 h 144"/>
              <a:gd name="T4" fmla="*/ 0 w 110"/>
              <a:gd name="T5" fmla="*/ 128 h 144"/>
              <a:gd name="T6" fmla="*/ 109 w 110"/>
              <a:gd name="T7" fmla="*/ 128 h 144"/>
              <a:gd name="T8" fmla="*/ 86 w 110"/>
              <a:gd name="T9" fmla="*/ 82 h 144"/>
              <a:gd name="T10" fmla="*/ 89 w 110"/>
              <a:gd name="T11" fmla="*/ 86 h 144"/>
              <a:gd name="T12" fmla="*/ 86 w 110"/>
              <a:gd name="T13" fmla="*/ 90 h 144"/>
              <a:gd name="T14" fmla="*/ 81 w 110"/>
              <a:gd name="T15" fmla="*/ 89 h 144"/>
              <a:gd name="T16" fmla="*/ 80 w 110"/>
              <a:gd name="T17" fmla="*/ 83 h 144"/>
              <a:gd name="T18" fmla="*/ 75 w 110"/>
              <a:gd name="T19" fmla="*/ 104 h 144"/>
              <a:gd name="T20" fmla="*/ 92 w 110"/>
              <a:gd name="T21" fmla="*/ 111 h 144"/>
              <a:gd name="T22" fmla="*/ 91 w 110"/>
              <a:gd name="T23" fmla="*/ 129 h 144"/>
              <a:gd name="T24" fmla="*/ 73 w 110"/>
              <a:gd name="T25" fmla="*/ 134 h 144"/>
              <a:gd name="T26" fmla="*/ 63 w 110"/>
              <a:gd name="T27" fmla="*/ 119 h 144"/>
              <a:gd name="T28" fmla="*/ 75 w 110"/>
              <a:gd name="T29" fmla="*/ 104 h 144"/>
              <a:gd name="T30" fmla="*/ 69 w 110"/>
              <a:gd name="T31" fmla="*/ 38 h 144"/>
              <a:gd name="T32" fmla="*/ 73 w 110"/>
              <a:gd name="T33" fmla="*/ 43 h 144"/>
              <a:gd name="T34" fmla="*/ 69 w 110"/>
              <a:gd name="T35" fmla="*/ 49 h 144"/>
              <a:gd name="T36" fmla="*/ 63 w 110"/>
              <a:gd name="T37" fmla="*/ 47 h 144"/>
              <a:gd name="T38" fmla="*/ 62 w 110"/>
              <a:gd name="T39" fmla="*/ 40 h 144"/>
              <a:gd name="T40" fmla="*/ 53 w 110"/>
              <a:gd name="T41" fmla="*/ 17 h 144"/>
              <a:gd name="T42" fmla="*/ 55 w 110"/>
              <a:gd name="T43" fmla="*/ 17 h 144"/>
              <a:gd name="T44" fmla="*/ 55 w 110"/>
              <a:gd name="T45" fmla="*/ 20 h 144"/>
              <a:gd name="T46" fmla="*/ 53 w 110"/>
              <a:gd name="T47" fmla="*/ 20 h 144"/>
              <a:gd name="T48" fmla="*/ 52 w 110"/>
              <a:gd name="T49" fmla="*/ 19 h 144"/>
              <a:gd name="T50" fmla="*/ 53 w 110"/>
              <a:gd name="T51" fmla="*/ 17 h 144"/>
              <a:gd name="T52" fmla="*/ 56 w 110"/>
              <a:gd name="T53" fmla="*/ 56 h 144"/>
              <a:gd name="T54" fmla="*/ 63 w 110"/>
              <a:gd name="T55" fmla="*/ 65 h 144"/>
              <a:gd name="T56" fmla="*/ 57 w 110"/>
              <a:gd name="T57" fmla="*/ 75 h 144"/>
              <a:gd name="T58" fmla="*/ 46 w 110"/>
              <a:gd name="T59" fmla="*/ 71 h 144"/>
              <a:gd name="T60" fmla="*/ 45 w 110"/>
              <a:gd name="T61" fmla="*/ 60 h 144"/>
              <a:gd name="T62" fmla="*/ 29 w 110"/>
              <a:gd name="T63" fmla="*/ 97 h 144"/>
              <a:gd name="T64" fmla="*/ 35 w 110"/>
              <a:gd name="T65" fmla="*/ 99 h 144"/>
              <a:gd name="T66" fmla="*/ 35 w 110"/>
              <a:gd name="T67" fmla="*/ 105 h 144"/>
              <a:gd name="T68" fmla="*/ 29 w 110"/>
              <a:gd name="T69" fmla="*/ 107 h 144"/>
              <a:gd name="T70" fmla="*/ 26 w 110"/>
              <a:gd name="T71" fmla="*/ 102 h 144"/>
              <a:gd name="T72" fmla="*/ 29 w 110"/>
              <a:gd name="T73" fmla="*/ 9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 name="Freeform 233"/>
          <p:cNvSpPr>
            <a:spLocks/>
          </p:cNvSpPr>
          <p:nvPr/>
        </p:nvSpPr>
        <p:spPr bwMode="auto">
          <a:xfrm>
            <a:off x="3981450" y="4151313"/>
            <a:ext cx="323850" cy="98425"/>
          </a:xfrm>
          <a:custGeom>
            <a:avLst/>
            <a:gdLst>
              <a:gd name="T0" fmla="*/ 142 w 144"/>
              <a:gd name="T1" fmla="*/ 11 h 44"/>
              <a:gd name="T2" fmla="*/ 127 w 144"/>
              <a:gd name="T3" fmla="*/ 2 h 44"/>
              <a:gd name="T4" fmla="*/ 126 w 144"/>
              <a:gd name="T5" fmla="*/ 2 h 44"/>
              <a:gd name="T6" fmla="*/ 19 w 144"/>
              <a:gd name="T7" fmla="*/ 2 h 44"/>
              <a:gd name="T8" fmla="*/ 17 w 144"/>
              <a:gd name="T9" fmla="*/ 2 h 44"/>
              <a:gd name="T10" fmla="*/ 2 w 144"/>
              <a:gd name="T11" fmla="*/ 10 h 44"/>
              <a:gd name="T12" fmla="*/ 11 w 144"/>
              <a:gd name="T13" fmla="*/ 26 h 44"/>
              <a:gd name="T14" fmla="*/ 133 w 144"/>
              <a:gd name="T15" fmla="*/ 26 h 44"/>
              <a:gd name="T16" fmla="*/ 142 w 144"/>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 name="Freeform 234"/>
          <p:cNvSpPr>
            <a:spLocks/>
          </p:cNvSpPr>
          <p:nvPr/>
        </p:nvSpPr>
        <p:spPr bwMode="auto">
          <a:xfrm>
            <a:off x="4525963" y="3902075"/>
            <a:ext cx="517525" cy="280988"/>
          </a:xfrm>
          <a:custGeom>
            <a:avLst/>
            <a:gdLst>
              <a:gd name="T0" fmla="*/ 194 w 229"/>
              <a:gd name="T1" fmla="*/ 71 h 124"/>
              <a:gd name="T2" fmla="*/ 194 w 229"/>
              <a:gd name="T3" fmla="*/ 63 h 124"/>
              <a:gd name="T4" fmla="*/ 146 w 229"/>
              <a:gd name="T5" fmla="*/ 63 h 124"/>
              <a:gd name="T6" fmla="*/ 151 w 229"/>
              <a:gd name="T7" fmla="*/ 55 h 124"/>
              <a:gd name="T8" fmla="*/ 160 w 229"/>
              <a:gd name="T9" fmla="*/ 48 h 124"/>
              <a:gd name="T10" fmla="*/ 168 w 229"/>
              <a:gd name="T11" fmla="*/ 34 h 124"/>
              <a:gd name="T12" fmla="*/ 180 w 229"/>
              <a:gd name="T13" fmla="*/ 18 h 124"/>
              <a:gd name="T14" fmla="*/ 180 w 229"/>
              <a:gd name="T15" fmla="*/ 0 h 124"/>
              <a:gd name="T16" fmla="*/ 124 w 229"/>
              <a:gd name="T17" fmla="*/ 29 h 124"/>
              <a:gd name="T18" fmla="*/ 119 w 229"/>
              <a:gd name="T19" fmla="*/ 49 h 124"/>
              <a:gd name="T20" fmla="*/ 120 w 229"/>
              <a:gd name="T21" fmla="*/ 63 h 124"/>
              <a:gd name="T22" fmla="*/ 114 w 229"/>
              <a:gd name="T23" fmla="*/ 63 h 124"/>
              <a:gd name="T24" fmla="*/ 115 w 229"/>
              <a:gd name="T25" fmla="*/ 60 h 124"/>
              <a:gd name="T26" fmla="*/ 93 w 229"/>
              <a:gd name="T27" fmla="*/ 39 h 124"/>
              <a:gd name="T28" fmla="*/ 72 w 229"/>
              <a:gd name="T29" fmla="*/ 60 h 124"/>
              <a:gd name="T30" fmla="*/ 72 w 229"/>
              <a:gd name="T31" fmla="*/ 66 h 124"/>
              <a:gd name="T32" fmla="*/ 66 w 229"/>
              <a:gd name="T33" fmla="*/ 66 h 124"/>
              <a:gd name="T34" fmla="*/ 57 w 229"/>
              <a:gd name="T35" fmla="*/ 59 h 124"/>
              <a:gd name="T36" fmla="*/ 48 w 229"/>
              <a:gd name="T37" fmla="*/ 66 h 124"/>
              <a:gd name="T38" fmla="*/ 27 w 229"/>
              <a:gd name="T39" fmla="*/ 66 h 124"/>
              <a:gd name="T40" fmla="*/ 4 w 229"/>
              <a:gd name="T41" fmla="*/ 54 h 124"/>
              <a:gd name="T42" fmla="*/ 0 w 229"/>
              <a:gd name="T43" fmla="*/ 54 h 124"/>
              <a:gd name="T44" fmla="*/ 0 w 229"/>
              <a:gd name="T45" fmla="*/ 81 h 124"/>
              <a:gd name="T46" fmla="*/ 4 w 229"/>
              <a:gd name="T47" fmla="*/ 81 h 124"/>
              <a:gd name="T48" fmla="*/ 27 w 229"/>
              <a:gd name="T49" fmla="*/ 69 h 124"/>
              <a:gd name="T50" fmla="*/ 48 w 229"/>
              <a:gd name="T51" fmla="*/ 69 h 124"/>
              <a:gd name="T52" fmla="*/ 57 w 229"/>
              <a:gd name="T53" fmla="*/ 77 h 124"/>
              <a:gd name="T54" fmla="*/ 66 w 229"/>
              <a:gd name="T55" fmla="*/ 69 h 124"/>
              <a:gd name="T56" fmla="*/ 73 w 229"/>
              <a:gd name="T57" fmla="*/ 69 h 124"/>
              <a:gd name="T58" fmla="*/ 93 w 229"/>
              <a:gd name="T59" fmla="*/ 82 h 124"/>
              <a:gd name="T60" fmla="*/ 99 w 229"/>
              <a:gd name="T61" fmla="*/ 81 h 124"/>
              <a:gd name="T62" fmla="*/ 101 w 229"/>
              <a:gd name="T63" fmla="*/ 83 h 124"/>
              <a:gd name="T64" fmla="*/ 69 w 229"/>
              <a:gd name="T65" fmla="*/ 72 h 124"/>
              <a:gd name="T66" fmla="*/ 43 w 229"/>
              <a:gd name="T67" fmla="*/ 99 h 124"/>
              <a:gd name="T68" fmla="*/ 109 w 229"/>
              <a:gd name="T69" fmla="*/ 92 h 124"/>
              <a:gd name="T70" fmla="*/ 194 w 229"/>
              <a:gd name="T71" fmla="*/ 124 h 124"/>
              <a:gd name="T72" fmla="*/ 194 w 229"/>
              <a:gd name="T73" fmla="*/ 88 h 124"/>
              <a:gd name="T74" fmla="*/ 194 w 229"/>
              <a:gd name="T75"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 name="Freeform 235"/>
          <p:cNvSpPr>
            <a:spLocks noEditPoints="1"/>
          </p:cNvSpPr>
          <p:nvPr/>
        </p:nvSpPr>
        <p:spPr bwMode="auto">
          <a:xfrm>
            <a:off x="5207000" y="3938588"/>
            <a:ext cx="415925" cy="207962"/>
          </a:xfrm>
          <a:custGeom>
            <a:avLst/>
            <a:gdLst>
              <a:gd name="T0" fmla="*/ 97 w 184"/>
              <a:gd name="T1" fmla="*/ 16 h 92"/>
              <a:gd name="T2" fmla="*/ 109 w 184"/>
              <a:gd name="T3" fmla="*/ 21 h 92"/>
              <a:gd name="T4" fmla="*/ 136 w 184"/>
              <a:gd name="T5" fmla="*/ 16 h 92"/>
              <a:gd name="T6" fmla="*/ 124 w 184"/>
              <a:gd name="T7" fmla="*/ 21 h 92"/>
              <a:gd name="T8" fmla="*/ 136 w 184"/>
              <a:gd name="T9" fmla="*/ 16 h 92"/>
              <a:gd name="T10" fmla="*/ 110 w 184"/>
              <a:gd name="T11" fmla="*/ 16 h 92"/>
              <a:gd name="T12" fmla="*/ 122 w 184"/>
              <a:gd name="T13" fmla="*/ 21 h 92"/>
              <a:gd name="T14" fmla="*/ 95 w 184"/>
              <a:gd name="T15" fmla="*/ 16 h 92"/>
              <a:gd name="T16" fmla="*/ 83 w 184"/>
              <a:gd name="T17" fmla="*/ 21 h 92"/>
              <a:gd name="T18" fmla="*/ 95 w 184"/>
              <a:gd name="T19" fmla="*/ 16 h 92"/>
              <a:gd name="T20" fmla="*/ 171 w 184"/>
              <a:gd name="T21" fmla="*/ 32 h 92"/>
              <a:gd name="T22" fmla="*/ 165 w 184"/>
              <a:gd name="T23" fmla="*/ 32 h 92"/>
              <a:gd name="T24" fmla="*/ 135 w 184"/>
              <a:gd name="T25" fmla="*/ 23 h 92"/>
              <a:gd name="T26" fmla="*/ 125 w 184"/>
              <a:gd name="T27" fmla="*/ 32 h 92"/>
              <a:gd name="T28" fmla="*/ 121 w 184"/>
              <a:gd name="T29" fmla="*/ 23 h 92"/>
              <a:gd name="T30" fmla="*/ 112 w 184"/>
              <a:gd name="T31" fmla="*/ 32 h 92"/>
              <a:gd name="T32" fmla="*/ 107 w 184"/>
              <a:gd name="T33" fmla="*/ 23 h 92"/>
              <a:gd name="T34" fmla="*/ 98 w 184"/>
              <a:gd name="T35" fmla="*/ 32 h 92"/>
              <a:gd name="T36" fmla="*/ 94 w 184"/>
              <a:gd name="T37" fmla="*/ 23 h 92"/>
              <a:gd name="T38" fmla="*/ 84 w 184"/>
              <a:gd name="T39" fmla="*/ 32 h 92"/>
              <a:gd name="T40" fmla="*/ 68 w 184"/>
              <a:gd name="T41" fmla="*/ 32 h 92"/>
              <a:gd name="T42" fmla="*/ 0 w 184"/>
              <a:gd name="T43" fmla="*/ 78 h 92"/>
              <a:gd name="T44" fmla="*/ 42 w 184"/>
              <a:gd name="T45" fmla="*/ 60 h 92"/>
              <a:gd name="T46" fmla="*/ 60 w 184"/>
              <a:gd name="T47" fmla="*/ 92 h 92"/>
              <a:gd name="T48" fmla="*/ 158 w 184"/>
              <a:gd name="T49" fmla="*/ 68 h 92"/>
              <a:gd name="T50" fmla="*/ 151 w 184"/>
              <a:gd name="T51" fmla="*/ 42 h 92"/>
              <a:gd name="T52" fmla="*/ 168 w 184"/>
              <a:gd name="T53" fmla="*/ 44 h 92"/>
              <a:gd name="T54" fmla="*/ 178 w 184"/>
              <a:gd name="T55" fmla="*/ 42 h 92"/>
              <a:gd name="T56" fmla="*/ 184 w 184"/>
              <a:gd name="T57" fmla="*/ 30 h 92"/>
              <a:gd name="T58" fmla="*/ 148 w 184"/>
              <a:gd name="T59" fmla="*/ 66 h 92"/>
              <a:gd name="T60" fmla="*/ 67 w 184"/>
              <a:gd name="T61" fmla="*/ 83 h 92"/>
              <a:gd name="T62" fmla="*/ 51 w 184"/>
              <a:gd name="T63" fmla="*/ 60 h 92"/>
              <a:gd name="T64" fmla="*/ 84 w 184"/>
              <a:gd name="T65" fmla="*/ 44 h 92"/>
              <a:gd name="T66" fmla="*/ 94 w 184"/>
              <a:gd name="T67" fmla="*/ 60 h 92"/>
              <a:gd name="T68" fmla="*/ 98 w 184"/>
              <a:gd name="T69" fmla="*/ 44 h 92"/>
              <a:gd name="T70" fmla="*/ 107 w 184"/>
              <a:gd name="T71" fmla="*/ 60 h 92"/>
              <a:gd name="T72" fmla="*/ 112 w 184"/>
              <a:gd name="T73" fmla="*/ 44 h 92"/>
              <a:gd name="T74" fmla="*/ 121 w 184"/>
              <a:gd name="T75" fmla="*/ 60 h 92"/>
              <a:gd name="T76" fmla="*/ 125 w 184"/>
              <a:gd name="T77" fmla="*/ 44 h 92"/>
              <a:gd name="T78" fmla="*/ 135 w 184"/>
              <a:gd name="T79" fmla="*/ 60 h 92"/>
              <a:gd name="T80" fmla="*/ 148 w 184"/>
              <a:gd name="T81"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 name="Freeform 236"/>
          <p:cNvSpPr>
            <a:spLocks noEditPoints="1"/>
          </p:cNvSpPr>
          <p:nvPr/>
        </p:nvSpPr>
        <p:spPr bwMode="auto">
          <a:xfrm>
            <a:off x="5945188" y="3848100"/>
            <a:ext cx="220662" cy="352425"/>
          </a:xfrm>
          <a:custGeom>
            <a:avLst/>
            <a:gdLst>
              <a:gd name="T0" fmla="*/ 73 w 98"/>
              <a:gd name="T1" fmla="*/ 65 h 156"/>
              <a:gd name="T2" fmla="*/ 86 w 98"/>
              <a:gd name="T3" fmla="*/ 37 h 156"/>
              <a:gd name="T4" fmla="*/ 49 w 98"/>
              <a:gd name="T5" fmla="*/ 0 h 156"/>
              <a:gd name="T6" fmla="*/ 12 w 98"/>
              <a:gd name="T7" fmla="*/ 37 h 156"/>
              <a:gd name="T8" fmla="*/ 25 w 98"/>
              <a:gd name="T9" fmla="*/ 65 h 156"/>
              <a:gd name="T10" fmla="*/ 0 w 98"/>
              <a:gd name="T11" fmla="*/ 108 h 156"/>
              <a:gd name="T12" fmla="*/ 49 w 98"/>
              <a:gd name="T13" fmla="*/ 156 h 156"/>
              <a:gd name="T14" fmla="*/ 98 w 98"/>
              <a:gd name="T15" fmla="*/ 108 h 156"/>
              <a:gd name="T16" fmla="*/ 73 w 98"/>
              <a:gd name="T17" fmla="*/ 65 h 156"/>
              <a:gd name="T18" fmla="*/ 61 w 98"/>
              <a:gd name="T19" fmla="*/ 18 h 156"/>
              <a:gd name="T20" fmla="*/ 64 w 98"/>
              <a:gd name="T21" fmla="*/ 27 h 156"/>
              <a:gd name="T22" fmla="*/ 61 w 98"/>
              <a:gd name="T23" fmla="*/ 36 h 156"/>
              <a:gd name="T24" fmla="*/ 58 w 98"/>
              <a:gd name="T25" fmla="*/ 27 h 156"/>
              <a:gd name="T26" fmla="*/ 61 w 98"/>
              <a:gd name="T27" fmla="*/ 18 h 156"/>
              <a:gd name="T28" fmla="*/ 37 w 98"/>
              <a:gd name="T29" fmla="*/ 18 h 156"/>
              <a:gd name="T30" fmla="*/ 40 w 98"/>
              <a:gd name="T31" fmla="*/ 27 h 156"/>
              <a:gd name="T32" fmla="*/ 37 w 98"/>
              <a:gd name="T33" fmla="*/ 36 h 156"/>
              <a:gd name="T34" fmla="*/ 34 w 98"/>
              <a:gd name="T35" fmla="*/ 27 h 156"/>
              <a:gd name="T36" fmla="*/ 37 w 98"/>
              <a:gd name="T37" fmla="*/ 18 h 156"/>
              <a:gd name="T38" fmla="*/ 48 w 98"/>
              <a:gd name="T39" fmla="*/ 118 h 156"/>
              <a:gd name="T40" fmla="*/ 43 w 98"/>
              <a:gd name="T41" fmla="*/ 113 h 156"/>
              <a:gd name="T42" fmla="*/ 48 w 98"/>
              <a:gd name="T43" fmla="*/ 108 h 156"/>
              <a:gd name="T44" fmla="*/ 53 w 98"/>
              <a:gd name="T45" fmla="*/ 113 h 156"/>
              <a:gd name="T46" fmla="*/ 48 w 98"/>
              <a:gd name="T47" fmla="*/ 118 h 156"/>
              <a:gd name="T48" fmla="*/ 48 w 98"/>
              <a:gd name="T49" fmla="*/ 88 h 156"/>
              <a:gd name="T50" fmla="*/ 43 w 98"/>
              <a:gd name="T51" fmla="*/ 83 h 156"/>
              <a:gd name="T52" fmla="*/ 48 w 98"/>
              <a:gd name="T53" fmla="*/ 78 h 156"/>
              <a:gd name="T54" fmla="*/ 53 w 98"/>
              <a:gd name="T55" fmla="*/ 83 h 156"/>
              <a:gd name="T56" fmla="*/ 48 w 98"/>
              <a:gd name="T57" fmla="*/ 88 h 156"/>
              <a:gd name="T58" fmla="*/ 48 w 98"/>
              <a:gd name="T59" fmla="*/ 64 h 156"/>
              <a:gd name="T60" fmla="*/ 24 w 98"/>
              <a:gd name="T61" fmla="*/ 40 h 156"/>
              <a:gd name="T62" fmla="*/ 25 w 98"/>
              <a:gd name="T63" fmla="*/ 38 h 156"/>
              <a:gd name="T64" fmla="*/ 27 w 98"/>
              <a:gd name="T65" fmla="*/ 40 h 156"/>
              <a:gd name="T66" fmla="*/ 48 w 98"/>
              <a:gd name="T67" fmla="*/ 61 h 156"/>
              <a:gd name="T68" fmla="*/ 70 w 98"/>
              <a:gd name="T69" fmla="*/ 40 h 156"/>
              <a:gd name="T70" fmla="*/ 71 w 98"/>
              <a:gd name="T71" fmla="*/ 38 h 156"/>
              <a:gd name="T72" fmla="*/ 73 w 98"/>
              <a:gd name="T73" fmla="*/ 40 h 156"/>
              <a:gd name="T74" fmla="*/ 48 w 98"/>
              <a:gd name="T75" fmla="*/ 6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 name="Freeform 237"/>
          <p:cNvSpPr>
            <a:spLocks/>
          </p:cNvSpPr>
          <p:nvPr/>
        </p:nvSpPr>
        <p:spPr bwMode="auto">
          <a:xfrm>
            <a:off x="6561138" y="3862388"/>
            <a:ext cx="288925" cy="358775"/>
          </a:xfrm>
          <a:custGeom>
            <a:avLst/>
            <a:gdLst>
              <a:gd name="T0" fmla="*/ 125 w 128"/>
              <a:gd name="T1" fmla="*/ 82 h 159"/>
              <a:gd name="T2" fmla="*/ 68 w 128"/>
              <a:gd name="T3" fmla="*/ 124 h 159"/>
              <a:gd name="T4" fmla="*/ 68 w 128"/>
              <a:gd name="T5" fmla="*/ 94 h 159"/>
              <a:gd name="T6" fmla="*/ 119 w 128"/>
              <a:gd name="T7" fmla="*/ 32 h 159"/>
              <a:gd name="T8" fmla="*/ 119 w 128"/>
              <a:gd name="T9" fmla="*/ 29 h 159"/>
              <a:gd name="T10" fmla="*/ 88 w 128"/>
              <a:gd name="T11" fmla="*/ 1 h 159"/>
              <a:gd name="T12" fmla="*/ 68 w 128"/>
              <a:gd name="T13" fmla="*/ 12 h 159"/>
              <a:gd name="T14" fmla="*/ 67 w 128"/>
              <a:gd name="T15" fmla="*/ 12 h 159"/>
              <a:gd name="T16" fmla="*/ 64 w 128"/>
              <a:gd name="T17" fmla="*/ 17 h 159"/>
              <a:gd name="T18" fmla="*/ 60 w 128"/>
              <a:gd name="T19" fmla="*/ 12 h 159"/>
              <a:gd name="T20" fmla="*/ 59 w 128"/>
              <a:gd name="T21" fmla="*/ 12 h 159"/>
              <a:gd name="T22" fmla="*/ 39 w 128"/>
              <a:gd name="T23" fmla="*/ 1 h 159"/>
              <a:gd name="T24" fmla="*/ 9 w 128"/>
              <a:gd name="T25" fmla="*/ 29 h 159"/>
              <a:gd name="T26" fmla="*/ 9 w 128"/>
              <a:gd name="T27" fmla="*/ 32 h 159"/>
              <a:gd name="T28" fmla="*/ 59 w 128"/>
              <a:gd name="T29" fmla="*/ 94 h 159"/>
              <a:gd name="T30" fmla="*/ 59 w 128"/>
              <a:gd name="T31" fmla="*/ 122 h 159"/>
              <a:gd name="T32" fmla="*/ 3 w 128"/>
              <a:gd name="T33" fmla="*/ 82 h 159"/>
              <a:gd name="T34" fmla="*/ 59 w 128"/>
              <a:gd name="T35" fmla="*/ 158 h 159"/>
              <a:gd name="T36" fmla="*/ 59 w 128"/>
              <a:gd name="T37" fmla="*/ 159 h 159"/>
              <a:gd name="T38" fmla="*/ 68 w 128"/>
              <a:gd name="T39" fmla="*/ 159 h 159"/>
              <a:gd name="T40" fmla="*/ 68 w 128"/>
              <a:gd name="T41" fmla="*/ 158 h 159"/>
              <a:gd name="T42" fmla="*/ 125 w 128"/>
              <a:gd name="T43" fmla="*/ 8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 name="Freeform 238"/>
          <p:cNvSpPr>
            <a:spLocks noEditPoints="1"/>
          </p:cNvSpPr>
          <p:nvPr/>
        </p:nvSpPr>
        <p:spPr bwMode="auto">
          <a:xfrm>
            <a:off x="7129463" y="3781425"/>
            <a:ext cx="487362" cy="487363"/>
          </a:xfrm>
          <a:custGeom>
            <a:avLst/>
            <a:gdLst>
              <a:gd name="T0" fmla="*/ 215 w 216"/>
              <a:gd name="T1" fmla="*/ 97 h 216"/>
              <a:gd name="T2" fmla="*/ 209 w 216"/>
              <a:gd name="T3" fmla="*/ 69 h 216"/>
              <a:gd name="T4" fmla="*/ 195 w 216"/>
              <a:gd name="T5" fmla="*/ 44 h 216"/>
              <a:gd name="T6" fmla="*/ 175 w 216"/>
              <a:gd name="T7" fmla="*/ 24 h 216"/>
              <a:gd name="T8" fmla="*/ 150 w 216"/>
              <a:gd name="T9" fmla="*/ 9 h 216"/>
              <a:gd name="T10" fmla="*/ 122 w 216"/>
              <a:gd name="T11" fmla="*/ 1 h 216"/>
              <a:gd name="T12" fmla="*/ 94 w 216"/>
              <a:gd name="T13" fmla="*/ 1 h 216"/>
              <a:gd name="T14" fmla="*/ 66 w 216"/>
              <a:gd name="T15" fmla="*/ 9 h 216"/>
              <a:gd name="T16" fmla="*/ 41 w 216"/>
              <a:gd name="T17" fmla="*/ 24 h 216"/>
              <a:gd name="T18" fmla="*/ 21 w 216"/>
              <a:gd name="T19" fmla="*/ 44 h 216"/>
              <a:gd name="T20" fmla="*/ 7 w 216"/>
              <a:gd name="T21" fmla="*/ 69 h 216"/>
              <a:gd name="T22" fmla="*/ 1 w 216"/>
              <a:gd name="T23" fmla="*/ 97 h 216"/>
              <a:gd name="T24" fmla="*/ 2 w 216"/>
              <a:gd name="T25" fmla="*/ 126 h 216"/>
              <a:gd name="T26" fmla="*/ 10 w 216"/>
              <a:gd name="T27" fmla="*/ 153 h 216"/>
              <a:gd name="T28" fmla="*/ 26 w 216"/>
              <a:gd name="T29" fmla="*/ 178 h 216"/>
              <a:gd name="T30" fmla="*/ 47 w 216"/>
              <a:gd name="T31" fmla="*/ 197 h 216"/>
              <a:gd name="T32" fmla="*/ 73 w 216"/>
              <a:gd name="T33" fmla="*/ 210 h 216"/>
              <a:gd name="T34" fmla="*/ 101 w 216"/>
              <a:gd name="T35" fmla="*/ 216 h 216"/>
              <a:gd name="T36" fmla="*/ 129 w 216"/>
              <a:gd name="T37" fmla="*/ 214 h 216"/>
              <a:gd name="T38" fmla="*/ 157 w 216"/>
              <a:gd name="T39" fmla="*/ 204 h 216"/>
              <a:gd name="T40" fmla="*/ 180 w 216"/>
              <a:gd name="T41" fmla="*/ 188 h 216"/>
              <a:gd name="T42" fmla="*/ 199 w 216"/>
              <a:gd name="T43" fmla="*/ 166 h 216"/>
              <a:gd name="T44" fmla="*/ 211 w 216"/>
              <a:gd name="T45" fmla="*/ 140 h 216"/>
              <a:gd name="T46" fmla="*/ 16 w 216"/>
              <a:gd name="T47" fmla="*/ 126 h 216"/>
              <a:gd name="T48" fmla="*/ 16 w 216"/>
              <a:gd name="T49" fmla="*/ 126 h 216"/>
              <a:gd name="T50" fmla="*/ 29 w 216"/>
              <a:gd name="T51" fmla="*/ 109 h 216"/>
              <a:gd name="T52" fmla="*/ 102 w 216"/>
              <a:gd name="T53" fmla="*/ 26 h 216"/>
              <a:gd name="T54" fmla="*/ 97 w 216"/>
              <a:gd name="T55" fmla="*/ 26 h 216"/>
              <a:gd name="T56" fmla="*/ 108 w 216"/>
              <a:gd name="T57" fmla="*/ 38 h 216"/>
              <a:gd name="T58" fmla="*/ 147 w 216"/>
              <a:gd name="T59" fmla="*/ 116 h 216"/>
              <a:gd name="T60" fmla="*/ 165 w 216"/>
              <a:gd name="T61" fmla="*/ 121 h 216"/>
              <a:gd name="T62" fmla="*/ 153 w 216"/>
              <a:gd name="T63" fmla="*/ 111 h 216"/>
              <a:gd name="T64" fmla="*/ 169 w 216"/>
              <a:gd name="T65" fmla="*/ 96 h 216"/>
              <a:gd name="T66" fmla="*/ 160 w 216"/>
              <a:gd name="T67" fmla="*/ 99 h 216"/>
              <a:gd name="T68" fmla="*/ 169 w 216"/>
              <a:gd name="T69" fmla="*/ 110 h 216"/>
              <a:gd name="T70" fmla="*/ 151 w 216"/>
              <a:gd name="T71" fmla="*/ 125 h 216"/>
              <a:gd name="T72" fmla="*/ 139 w 216"/>
              <a:gd name="T73" fmla="*/ 120 h 216"/>
              <a:gd name="T74" fmla="*/ 129 w 216"/>
              <a:gd name="T75" fmla="*/ 95 h 216"/>
              <a:gd name="T76" fmla="*/ 97 w 216"/>
              <a:gd name="T77" fmla="*/ 127 h 216"/>
              <a:gd name="T78" fmla="*/ 85 w 216"/>
              <a:gd name="T79" fmla="*/ 95 h 216"/>
              <a:gd name="T80" fmla="*/ 116 w 216"/>
              <a:gd name="T81" fmla="*/ 95 h 216"/>
              <a:gd name="T82" fmla="*/ 104 w 216"/>
              <a:gd name="T83" fmla="*/ 127 h 216"/>
              <a:gd name="T84" fmla="*/ 64 w 216"/>
              <a:gd name="T85" fmla="*/ 95 h 216"/>
              <a:gd name="T86" fmla="*/ 65 w 216"/>
              <a:gd name="T87" fmla="*/ 127 h 216"/>
              <a:gd name="T88" fmla="*/ 54 w 216"/>
              <a:gd name="T89" fmla="*/ 110 h 216"/>
              <a:gd name="T90" fmla="*/ 82 w 216"/>
              <a:gd name="T91" fmla="*/ 108 h 216"/>
              <a:gd name="T92" fmla="*/ 36 w 216"/>
              <a:gd name="T93" fmla="*/ 42 h 216"/>
              <a:gd name="T94" fmla="*/ 46 w 216"/>
              <a:gd name="T95" fmla="*/ 172 h 216"/>
              <a:gd name="T96" fmla="*/ 46 w 216"/>
              <a:gd name="T97" fmla="*/ 172 h 216"/>
              <a:gd name="T98" fmla="*/ 60 w 216"/>
              <a:gd name="T99" fmla="*/ 170 h 216"/>
              <a:gd name="T100" fmla="*/ 109 w 216"/>
              <a:gd name="T101" fmla="*/ 190 h 216"/>
              <a:gd name="T102" fmla="*/ 152 w 216"/>
              <a:gd name="T103" fmla="*/ 185 h 216"/>
              <a:gd name="T104" fmla="*/ 108 w 216"/>
              <a:gd name="T105" fmla="*/ 178 h 216"/>
              <a:gd name="T106" fmla="*/ 170 w 216"/>
              <a:gd name="T107" fmla="*/ 175 h 216"/>
              <a:gd name="T108" fmla="*/ 170 w 216"/>
              <a:gd name="T109" fmla="*/ 175 h 216"/>
              <a:gd name="T110" fmla="*/ 181 w 216"/>
              <a:gd name="T111" fmla="*/ 50 h 216"/>
              <a:gd name="T112" fmla="*/ 186 w 216"/>
              <a:gd name="T113" fmla="*/ 57 h 216"/>
              <a:gd name="T114" fmla="*/ 189 w 216"/>
              <a:gd name="T115" fmla="*/ 10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 name="Freeform 239"/>
          <p:cNvSpPr>
            <a:spLocks/>
          </p:cNvSpPr>
          <p:nvPr/>
        </p:nvSpPr>
        <p:spPr bwMode="auto">
          <a:xfrm>
            <a:off x="7827963" y="3927475"/>
            <a:ext cx="79375" cy="142875"/>
          </a:xfrm>
          <a:custGeom>
            <a:avLst/>
            <a:gdLst>
              <a:gd name="T0" fmla="*/ 5 w 35"/>
              <a:gd name="T1" fmla="*/ 17 h 63"/>
              <a:gd name="T2" fmla="*/ 3 w 35"/>
              <a:gd name="T3" fmla="*/ 31 h 63"/>
              <a:gd name="T4" fmla="*/ 25 w 35"/>
              <a:gd name="T5" fmla="*/ 59 h 63"/>
              <a:gd name="T6" fmla="*/ 34 w 35"/>
              <a:gd name="T7" fmla="*/ 63 h 63"/>
              <a:gd name="T8" fmla="*/ 27 w 35"/>
              <a:gd name="T9" fmla="*/ 0 h 63"/>
              <a:gd name="T10" fmla="*/ 5 w 35"/>
              <a:gd name="T11" fmla="*/ 17 h 63"/>
            </a:gdLst>
            <a:ahLst/>
            <a:cxnLst>
              <a:cxn ang="0">
                <a:pos x="T0" y="T1"/>
              </a:cxn>
              <a:cxn ang="0">
                <a:pos x="T2" y="T3"/>
              </a:cxn>
              <a:cxn ang="0">
                <a:pos x="T4" y="T5"/>
              </a:cxn>
              <a:cxn ang="0">
                <a:pos x="T6" y="T7"/>
              </a:cxn>
              <a:cxn ang="0">
                <a:pos x="T8" y="T9"/>
              </a:cxn>
              <a:cxn ang="0">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 name="Freeform 240"/>
          <p:cNvSpPr>
            <a:spLocks/>
          </p:cNvSpPr>
          <p:nvPr/>
        </p:nvSpPr>
        <p:spPr bwMode="auto">
          <a:xfrm>
            <a:off x="7916863" y="3879850"/>
            <a:ext cx="53975" cy="169863"/>
          </a:xfrm>
          <a:custGeom>
            <a:avLst/>
            <a:gdLst>
              <a:gd name="T0" fmla="*/ 0 w 24"/>
              <a:gd name="T1" fmla="*/ 12 h 75"/>
              <a:gd name="T2" fmla="*/ 9 w 24"/>
              <a:gd name="T3" fmla="*/ 75 h 75"/>
              <a:gd name="T4" fmla="*/ 22 w 24"/>
              <a:gd name="T5" fmla="*/ 65 h 75"/>
              <a:gd name="T6" fmla="*/ 15 w 24"/>
              <a:gd name="T7" fmla="*/ 0 h 75"/>
              <a:gd name="T8" fmla="*/ 0 w 24"/>
              <a:gd name="T9" fmla="*/ 12 h 75"/>
            </a:gdLst>
            <a:ahLst/>
            <a:cxnLst>
              <a:cxn ang="0">
                <a:pos x="T0" y="T1"/>
              </a:cxn>
              <a:cxn ang="0">
                <a:pos x="T2" y="T3"/>
              </a:cxn>
              <a:cxn ang="0">
                <a:pos x="T4" y="T5"/>
              </a:cxn>
              <a:cxn ang="0">
                <a:pos x="T6" y="T7"/>
              </a:cxn>
              <a:cxn ang="0">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 name="Freeform 241"/>
          <p:cNvSpPr>
            <a:spLocks/>
          </p:cNvSpPr>
          <p:nvPr/>
        </p:nvSpPr>
        <p:spPr bwMode="auto">
          <a:xfrm>
            <a:off x="8037513" y="3816350"/>
            <a:ext cx="77787" cy="138113"/>
          </a:xfrm>
          <a:custGeom>
            <a:avLst/>
            <a:gdLst>
              <a:gd name="T0" fmla="*/ 29 w 34"/>
              <a:gd name="T1" fmla="*/ 46 h 61"/>
              <a:gd name="T2" fmla="*/ 31 w 34"/>
              <a:gd name="T3" fmla="*/ 32 h 61"/>
              <a:gd name="T4" fmla="*/ 9 w 34"/>
              <a:gd name="T5" fmla="*/ 4 h 61"/>
              <a:gd name="T6" fmla="*/ 0 w 34"/>
              <a:gd name="T7" fmla="*/ 0 h 61"/>
              <a:gd name="T8" fmla="*/ 8 w 34"/>
              <a:gd name="T9" fmla="*/ 61 h 61"/>
              <a:gd name="T10" fmla="*/ 29 w 34"/>
              <a:gd name="T11" fmla="*/ 46 h 61"/>
            </a:gdLst>
            <a:ahLst/>
            <a:cxnLst>
              <a:cxn ang="0">
                <a:pos x="T0" y="T1"/>
              </a:cxn>
              <a:cxn ang="0">
                <a:pos x="T2" y="T3"/>
              </a:cxn>
              <a:cxn ang="0">
                <a:pos x="T4" y="T5"/>
              </a:cxn>
              <a:cxn ang="0">
                <a:pos x="T6" y="T7"/>
              </a:cxn>
              <a:cxn ang="0">
                <a:pos x="T8" y="T9"/>
              </a:cxn>
              <a:cxn ang="0">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 name="Freeform 242"/>
          <p:cNvSpPr>
            <a:spLocks/>
          </p:cNvSpPr>
          <p:nvPr/>
        </p:nvSpPr>
        <p:spPr bwMode="auto">
          <a:xfrm>
            <a:off x="7977188" y="3832225"/>
            <a:ext cx="53975" cy="169863"/>
          </a:xfrm>
          <a:custGeom>
            <a:avLst/>
            <a:gdLst>
              <a:gd name="T0" fmla="*/ 8 w 24"/>
              <a:gd name="T1" fmla="*/ 75 h 75"/>
              <a:gd name="T2" fmla="*/ 22 w 24"/>
              <a:gd name="T3" fmla="*/ 65 h 75"/>
              <a:gd name="T4" fmla="*/ 15 w 24"/>
              <a:gd name="T5" fmla="*/ 0 h 75"/>
              <a:gd name="T6" fmla="*/ 0 w 24"/>
              <a:gd name="T7" fmla="*/ 13 h 75"/>
              <a:gd name="T8" fmla="*/ 8 w 24"/>
              <a:gd name="T9" fmla="*/ 75 h 75"/>
            </a:gdLst>
            <a:ahLst/>
            <a:cxnLst>
              <a:cxn ang="0">
                <a:pos x="T0" y="T1"/>
              </a:cxn>
              <a:cxn ang="0">
                <a:pos x="T2" y="T3"/>
              </a:cxn>
              <a:cxn ang="0">
                <a:pos x="T4" y="T5"/>
              </a:cxn>
              <a:cxn ang="0">
                <a:pos x="T6" y="T7"/>
              </a:cxn>
              <a:cxn ang="0">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 name="Freeform 243"/>
          <p:cNvSpPr>
            <a:spLocks/>
          </p:cNvSpPr>
          <p:nvPr/>
        </p:nvSpPr>
        <p:spPr bwMode="auto">
          <a:xfrm>
            <a:off x="7827963" y="4013200"/>
            <a:ext cx="46037" cy="49213"/>
          </a:xfrm>
          <a:custGeom>
            <a:avLst/>
            <a:gdLst>
              <a:gd name="T0" fmla="*/ 2 w 20"/>
              <a:gd name="T1" fmla="*/ 1 h 22"/>
              <a:gd name="T2" fmla="*/ 8 w 20"/>
              <a:gd name="T3" fmla="*/ 2 h 22"/>
              <a:gd name="T4" fmla="*/ 18 w 20"/>
              <a:gd name="T5" fmla="*/ 15 h 22"/>
              <a:gd name="T6" fmla="*/ 18 w 20"/>
              <a:gd name="T7" fmla="*/ 21 h 22"/>
              <a:gd name="T8" fmla="*/ 18 w 20"/>
              <a:gd name="T9" fmla="*/ 21 h 22"/>
              <a:gd name="T10" fmla="*/ 12 w 20"/>
              <a:gd name="T11" fmla="*/ 20 h 22"/>
              <a:gd name="T12" fmla="*/ 2 w 20"/>
              <a:gd name="T13" fmla="*/ 7 h 22"/>
              <a:gd name="T14" fmla="*/ 2 w 20"/>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 name="Freeform 244"/>
          <p:cNvSpPr>
            <a:spLocks/>
          </p:cNvSpPr>
          <p:nvPr/>
        </p:nvSpPr>
        <p:spPr bwMode="auto">
          <a:xfrm>
            <a:off x="7751763" y="4033838"/>
            <a:ext cx="96837" cy="101600"/>
          </a:xfrm>
          <a:custGeom>
            <a:avLst/>
            <a:gdLst>
              <a:gd name="T0" fmla="*/ 3 w 43"/>
              <a:gd name="T1" fmla="*/ 0 h 45"/>
              <a:gd name="T2" fmla="*/ 3 w 43"/>
              <a:gd name="T3" fmla="*/ 7 h 45"/>
              <a:gd name="T4" fmla="*/ 9 w 43"/>
              <a:gd name="T5" fmla="*/ 8 h 45"/>
              <a:gd name="T6" fmla="*/ 10 w 43"/>
              <a:gd name="T7" fmla="*/ 8 h 45"/>
              <a:gd name="T8" fmla="*/ 16 w 43"/>
              <a:gd name="T9" fmla="*/ 11 h 45"/>
              <a:gd name="T10" fmla="*/ 17 w 43"/>
              <a:gd name="T11" fmla="*/ 17 h 45"/>
              <a:gd name="T12" fmla="*/ 17 w 43"/>
              <a:gd name="T13" fmla="*/ 17 h 45"/>
              <a:gd name="T14" fmla="*/ 16 w 43"/>
              <a:gd name="T15" fmla="*/ 23 h 45"/>
              <a:gd name="T16" fmla="*/ 17 w 43"/>
              <a:gd name="T17" fmla="*/ 24 h 45"/>
              <a:gd name="T18" fmla="*/ 17 w 43"/>
              <a:gd name="T19" fmla="*/ 24 h 45"/>
              <a:gd name="T20" fmla="*/ 23 w 43"/>
              <a:gd name="T21" fmla="*/ 25 h 45"/>
              <a:gd name="T22" fmla="*/ 23 w 43"/>
              <a:gd name="T23" fmla="*/ 25 h 45"/>
              <a:gd name="T24" fmla="*/ 29 w 43"/>
              <a:gd name="T25" fmla="*/ 28 h 45"/>
              <a:gd name="T26" fmla="*/ 30 w 43"/>
              <a:gd name="T27" fmla="*/ 34 h 45"/>
              <a:gd name="T28" fmla="*/ 30 w 43"/>
              <a:gd name="T29" fmla="*/ 35 h 45"/>
              <a:gd name="T30" fmla="*/ 30 w 43"/>
              <a:gd name="T31" fmla="*/ 41 h 45"/>
              <a:gd name="T32" fmla="*/ 36 w 43"/>
              <a:gd name="T33" fmla="*/ 42 h 45"/>
              <a:gd name="T34" fmla="*/ 36 w 43"/>
              <a:gd name="T35" fmla="*/ 42 h 45"/>
              <a:gd name="T36" fmla="*/ 43 w 43"/>
              <a:gd name="T37" fmla="*/ 12 h 45"/>
              <a:gd name="T38" fmla="*/ 35 w 43"/>
              <a:gd name="T39" fmla="*/ 1 h 45"/>
              <a:gd name="T40" fmla="*/ 3 w 43"/>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6" name="Freeform 245"/>
          <p:cNvSpPr>
            <a:spLocks/>
          </p:cNvSpPr>
          <p:nvPr/>
        </p:nvSpPr>
        <p:spPr bwMode="auto">
          <a:xfrm>
            <a:off x="8077200" y="3824288"/>
            <a:ext cx="42863" cy="50800"/>
          </a:xfrm>
          <a:custGeom>
            <a:avLst/>
            <a:gdLst>
              <a:gd name="T0" fmla="*/ 17 w 19"/>
              <a:gd name="T1" fmla="*/ 21 h 23"/>
              <a:gd name="T2" fmla="*/ 11 w 19"/>
              <a:gd name="T3" fmla="*/ 20 h 23"/>
              <a:gd name="T4" fmla="*/ 1 w 19"/>
              <a:gd name="T5" fmla="*/ 8 h 23"/>
              <a:gd name="T6" fmla="*/ 2 w 19"/>
              <a:gd name="T7" fmla="*/ 1 h 23"/>
              <a:gd name="T8" fmla="*/ 2 w 19"/>
              <a:gd name="T9" fmla="*/ 1 h 23"/>
              <a:gd name="T10" fmla="*/ 8 w 19"/>
              <a:gd name="T11" fmla="*/ 3 h 23"/>
              <a:gd name="T12" fmla="*/ 18 w 19"/>
              <a:gd name="T13" fmla="*/ 15 h 23"/>
              <a:gd name="T14" fmla="*/ 17 w 19"/>
              <a:gd name="T15" fmla="*/ 2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7" name="Freeform 246"/>
          <p:cNvSpPr>
            <a:spLocks/>
          </p:cNvSpPr>
          <p:nvPr/>
        </p:nvSpPr>
        <p:spPr bwMode="auto">
          <a:xfrm>
            <a:off x="8099425" y="3752850"/>
            <a:ext cx="96838" cy="100013"/>
          </a:xfrm>
          <a:custGeom>
            <a:avLst/>
            <a:gdLst>
              <a:gd name="T0" fmla="*/ 40 w 43"/>
              <a:gd name="T1" fmla="*/ 44 h 44"/>
              <a:gd name="T2" fmla="*/ 40 w 43"/>
              <a:gd name="T3" fmla="*/ 38 h 44"/>
              <a:gd name="T4" fmla="*/ 34 w 43"/>
              <a:gd name="T5" fmla="*/ 36 h 44"/>
              <a:gd name="T6" fmla="*/ 34 w 43"/>
              <a:gd name="T7" fmla="*/ 36 h 44"/>
              <a:gd name="T8" fmla="*/ 28 w 43"/>
              <a:gd name="T9" fmla="*/ 34 h 44"/>
              <a:gd name="T10" fmla="*/ 27 w 43"/>
              <a:gd name="T11" fmla="*/ 27 h 44"/>
              <a:gd name="T12" fmla="*/ 27 w 43"/>
              <a:gd name="T13" fmla="*/ 27 h 44"/>
              <a:gd name="T14" fmla="*/ 27 w 43"/>
              <a:gd name="T15" fmla="*/ 22 h 44"/>
              <a:gd name="T16" fmla="*/ 27 w 43"/>
              <a:gd name="T17" fmla="*/ 21 h 44"/>
              <a:gd name="T18" fmla="*/ 26 w 43"/>
              <a:gd name="T19" fmla="*/ 20 h 44"/>
              <a:gd name="T20" fmla="*/ 21 w 43"/>
              <a:gd name="T21" fmla="*/ 19 h 44"/>
              <a:gd name="T22" fmla="*/ 21 w 43"/>
              <a:gd name="T23" fmla="*/ 19 h 44"/>
              <a:gd name="T24" fmla="*/ 15 w 43"/>
              <a:gd name="T25" fmla="*/ 17 h 44"/>
              <a:gd name="T26" fmla="*/ 14 w 43"/>
              <a:gd name="T27" fmla="*/ 10 h 44"/>
              <a:gd name="T28" fmla="*/ 14 w 43"/>
              <a:gd name="T29" fmla="*/ 10 h 44"/>
              <a:gd name="T30" fmla="*/ 14 w 43"/>
              <a:gd name="T31" fmla="*/ 3 h 44"/>
              <a:gd name="T32" fmla="*/ 8 w 43"/>
              <a:gd name="T33" fmla="*/ 2 h 44"/>
              <a:gd name="T34" fmla="*/ 8 w 43"/>
              <a:gd name="T35" fmla="*/ 2 h 44"/>
              <a:gd name="T36" fmla="*/ 0 w 43"/>
              <a:gd name="T37" fmla="*/ 32 h 44"/>
              <a:gd name="T38" fmla="*/ 9 w 43"/>
              <a:gd name="T39" fmla="*/ 44 h 44"/>
              <a:gd name="T40" fmla="*/ 40 w 43"/>
              <a:gd name="T4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8" name="Freeform 247"/>
          <p:cNvSpPr>
            <a:spLocks/>
          </p:cNvSpPr>
          <p:nvPr/>
        </p:nvSpPr>
        <p:spPr bwMode="auto">
          <a:xfrm>
            <a:off x="7954963" y="4081463"/>
            <a:ext cx="82550" cy="125412"/>
          </a:xfrm>
          <a:custGeom>
            <a:avLst/>
            <a:gdLst>
              <a:gd name="T0" fmla="*/ 3 w 37"/>
              <a:gd name="T1" fmla="*/ 20 h 56"/>
              <a:gd name="T2" fmla="*/ 4 w 37"/>
              <a:gd name="T3" fmla="*/ 32 h 56"/>
              <a:gd name="T4" fmla="*/ 29 w 37"/>
              <a:gd name="T5" fmla="*/ 53 h 56"/>
              <a:gd name="T6" fmla="*/ 37 w 37"/>
              <a:gd name="T7" fmla="*/ 55 h 56"/>
              <a:gd name="T8" fmla="*/ 20 w 37"/>
              <a:gd name="T9" fmla="*/ 0 h 56"/>
              <a:gd name="T10" fmla="*/ 3 w 37"/>
              <a:gd name="T11" fmla="*/ 20 h 56"/>
            </a:gdLst>
            <a:ahLst/>
            <a:cxnLst>
              <a:cxn ang="0">
                <a:pos x="T0" y="T1"/>
              </a:cxn>
              <a:cxn ang="0">
                <a:pos x="T2" y="T3"/>
              </a:cxn>
              <a:cxn ang="0">
                <a:pos x="T4" y="T5"/>
              </a:cxn>
              <a:cxn ang="0">
                <a:pos x="T6" y="T7"/>
              </a:cxn>
              <a:cxn ang="0">
                <a:pos x="T8" y="T9"/>
              </a:cxn>
              <a:cxn ang="0">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9" name="Freeform 248"/>
          <p:cNvSpPr>
            <a:spLocks/>
          </p:cNvSpPr>
          <p:nvPr/>
        </p:nvSpPr>
        <p:spPr bwMode="auto">
          <a:xfrm>
            <a:off x="8018463" y="4029075"/>
            <a:ext cx="65087" cy="150813"/>
          </a:xfrm>
          <a:custGeom>
            <a:avLst/>
            <a:gdLst>
              <a:gd name="T0" fmla="*/ 0 w 29"/>
              <a:gd name="T1" fmla="*/ 13 h 67"/>
              <a:gd name="T2" fmla="*/ 20 w 29"/>
              <a:gd name="T3" fmla="*/ 67 h 67"/>
              <a:gd name="T4" fmla="*/ 29 w 29"/>
              <a:gd name="T5" fmla="*/ 56 h 67"/>
              <a:gd name="T6" fmla="*/ 12 w 29"/>
              <a:gd name="T7" fmla="*/ 0 h 67"/>
              <a:gd name="T8" fmla="*/ 0 w 29"/>
              <a:gd name="T9" fmla="*/ 13 h 67"/>
            </a:gdLst>
            <a:ahLst/>
            <a:cxnLst>
              <a:cxn ang="0">
                <a:pos x="T0" y="T1"/>
              </a:cxn>
              <a:cxn ang="0">
                <a:pos x="T2" y="T3"/>
              </a:cxn>
              <a:cxn ang="0">
                <a:pos x="T4" y="T5"/>
              </a:cxn>
              <a:cxn ang="0">
                <a:pos x="T6" y="T7"/>
              </a:cxn>
              <a:cxn ang="0">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0" name="Freeform 249"/>
          <p:cNvSpPr>
            <a:spLocks/>
          </p:cNvSpPr>
          <p:nvPr/>
        </p:nvSpPr>
        <p:spPr bwMode="auto">
          <a:xfrm>
            <a:off x="8110538" y="3952875"/>
            <a:ext cx="82550" cy="120650"/>
          </a:xfrm>
          <a:custGeom>
            <a:avLst/>
            <a:gdLst>
              <a:gd name="T0" fmla="*/ 34 w 37"/>
              <a:gd name="T1" fmla="*/ 36 h 54"/>
              <a:gd name="T2" fmla="*/ 33 w 37"/>
              <a:gd name="T3" fmla="*/ 24 h 54"/>
              <a:gd name="T4" fmla="*/ 8 w 37"/>
              <a:gd name="T5" fmla="*/ 3 h 54"/>
              <a:gd name="T6" fmla="*/ 0 w 37"/>
              <a:gd name="T7" fmla="*/ 1 h 54"/>
              <a:gd name="T8" fmla="*/ 19 w 37"/>
              <a:gd name="T9" fmla="*/ 54 h 54"/>
              <a:gd name="T10" fmla="*/ 34 w 37"/>
              <a:gd name="T11" fmla="*/ 36 h 54"/>
            </a:gdLst>
            <a:ahLst/>
            <a:cxnLst>
              <a:cxn ang="0">
                <a:pos x="T0" y="T1"/>
              </a:cxn>
              <a:cxn ang="0">
                <a:pos x="T2" y="T3"/>
              </a:cxn>
              <a:cxn ang="0">
                <a:pos x="T4" y="T5"/>
              </a:cxn>
              <a:cxn ang="0">
                <a:pos x="T6" y="T7"/>
              </a:cxn>
              <a:cxn ang="0">
                <a:pos x="T8" y="T9"/>
              </a:cxn>
              <a:cxn ang="0">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1" name="Freeform 250"/>
          <p:cNvSpPr>
            <a:spLocks/>
          </p:cNvSpPr>
          <p:nvPr/>
        </p:nvSpPr>
        <p:spPr bwMode="auto">
          <a:xfrm>
            <a:off x="8062913" y="3975100"/>
            <a:ext cx="65087" cy="153988"/>
          </a:xfrm>
          <a:custGeom>
            <a:avLst/>
            <a:gdLst>
              <a:gd name="T0" fmla="*/ 20 w 29"/>
              <a:gd name="T1" fmla="*/ 68 h 68"/>
              <a:gd name="T2" fmla="*/ 29 w 29"/>
              <a:gd name="T3" fmla="*/ 56 h 68"/>
              <a:gd name="T4" fmla="*/ 12 w 29"/>
              <a:gd name="T5" fmla="*/ 0 h 68"/>
              <a:gd name="T6" fmla="*/ 0 w 29"/>
              <a:gd name="T7" fmla="*/ 14 h 68"/>
              <a:gd name="T8" fmla="*/ 20 w 29"/>
              <a:gd name="T9" fmla="*/ 68 h 68"/>
            </a:gdLst>
            <a:ahLst/>
            <a:cxnLst>
              <a:cxn ang="0">
                <a:pos x="T0" y="T1"/>
              </a:cxn>
              <a:cxn ang="0">
                <a:pos x="T2" y="T3"/>
              </a:cxn>
              <a:cxn ang="0">
                <a:pos x="T4" y="T5"/>
              </a:cxn>
              <a:cxn ang="0">
                <a:pos x="T6" y="T7"/>
              </a:cxn>
              <a:cxn ang="0">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2" name="Freeform 251"/>
          <p:cNvSpPr>
            <a:spLocks/>
          </p:cNvSpPr>
          <p:nvPr/>
        </p:nvSpPr>
        <p:spPr bwMode="auto">
          <a:xfrm>
            <a:off x="7961313" y="4167188"/>
            <a:ext cx="46037" cy="39687"/>
          </a:xfrm>
          <a:custGeom>
            <a:avLst/>
            <a:gdLst>
              <a:gd name="T0" fmla="*/ 2 w 20"/>
              <a:gd name="T1" fmla="*/ 2 h 18"/>
              <a:gd name="T2" fmla="*/ 7 w 20"/>
              <a:gd name="T3" fmla="*/ 2 h 18"/>
              <a:gd name="T4" fmla="*/ 18 w 20"/>
              <a:gd name="T5" fmla="*/ 11 h 18"/>
              <a:gd name="T6" fmla="*/ 19 w 20"/>
              <a:gd name="T7" fmla="*/ 16 h 18"/>
              <a:gd name="T8" fmla="*/ 19 w 20"/>
              <a:gd name="T9" fmla="*/ 16 h 18"/>
              <a:gd name="T10" fmla="*/ 13 w 20"/>
              <a:gd name="T11" fmla="*/ 17 h 18"/>
              <a:gd name="T12" fmla="*/ 2 w 20"/>
              <a:gd name="T13" fmla="*/ 7 h 18"/>
              <a:gd name="T14" fmla="*/ 2 w 20"/>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3" name="Freeform 252"/>
          <p:cNvSpPr>
            <a:spLocks/>
          </p:cNvSpPr>
          <p:nvPr/>
        </p:nvSpPr>
        <p:spPr bwMode="auto">
          <a:xfrm>
            <a:off x="7896225" y="4189413"/>
            <a:ext cx="92075" cy="87312"/>
          </a:xfrm>
          <a:custGeom>
            <a:avLst/>
            <a:gdLst>
              <a:gd name="T0" fmla="*/ 3 w 41"/>
              <a:gd name="T1" fmla="*/ 5 h 39"/>
              <a:gd name="T2" fmla="*/ 4 w 41"/>
              <a:gd name="T3" fmla="*/ 11 h 39"/>
              <a:gd name="T4" fmla="*/ 10 w 41"/>
              <a:gd name="T5" fmla="*/ 11 h 39"/>
              <a:gd name="T6" fmla="*/ 10 w 41"/>
              <a:gd name="T7" fmla="*/ 11 h 39"/>
              <a:gd name="T8" fmla="*/ 16 w 41"/>
              <a:gd name="T9" fmla="*/ 12 h 39"/>
              <a:gd name="T10" fmla="*/ 18 w 41"/>
              <a:gd name="T11" fmla="*/ 18 h 39"/>
              <a:gd name="T12" fmla="*/ 18 w 41"/>
              <a:gd name="T13" fmla="*/ 18 h 39"/>
              <a:gd name="T14" fmla="*/ 19 w 41"/>
              <a:gd name="T15" fmla="*/ 23 h 39"/>
              <a:gd name="T16" fmla="*/ 19 w 41"/>
              <a:gd name="T17" fmla="*/ 23 h 39"/>
              <a:gd name="T18" fmla="*/ 20 w 41"/>
              <a:gd name="T19" fmla="*/ 24 h 39"/>
              <a:gd name="T20" fmla="*/ 25 w 41"/>
              <a:gd name="T21" fmla="*/ 24 h 39"/>
              <a:gd name="T22" fmla="*/ 25 w 41"/>
              <a:gd name="T23" fmla="*/ 24 h 39"/>
              <a:gd name="T24" fmla="*/ 31 w 41"/>
              <a:gd name="T25" fmla="*/ 25 h 39"/>
              <a:gd name="T26" fmla="*/ 33 w 41"/>
              <a:gd name="T27" fmla="*/ 30 h 39"/>
              <a:gd name="T28" fmla="*/ 33 w 41"/>
              <a:gd name="T29" fmla="*/ 31 h 39"/>
              <a:gd name="T30" fmla="*/ 34 w 41"/>
              <a:gd name="T31" fmla="*/ 37 h 39"/>
              <a:gd name="T32" fmla="*/ 40 w 41"/>
              <a:gd name="T33" fmla="*/ 36 h 39"/>
              <a:gd name="T34" fmla="*/ 40 w 41"/>
              <a:gd name="T35" fmla="*/ 36 h 39"/>
              <a:gd name="T36" fmla="*/ 41 w 41"/>
              <a:gd name="T37" fmla="*/ 8 h 39"/>
              <a:gd name="T38" fmla="*/ 31 w 41"/>
              <a:gd name="T39" fmla="*/ 0 h 39"/>
              <a:gd name="T40" fmla="*/ 3 w 41"/>
              <a:gd name="T41"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4" name="Freeform 253"/>
          <p:cNvSpPr>
            <a:spLocks/>
          </p:cNvSpPr>
          <p:nvPr/>
        </p:nvSpPr>
        <p:spPr bwMode="auto">
          <a:xfrm>
            <a:off x="8147050" y="3952875"/>
            <a:ext cx="44450" cy="39688"/>
          </a:xfrm>
          <a:custGeom>
            <a:avLst/>
            <a:gdLst>
              <a:gd name="T0" fmla="*/ 18 w 20"/>
              <a:gd name="T1" fmla="*/ 16 h 18"/>
              <a:gd name="T2" fmla="*/ 13 w 20"/>
              <a:gd name="T3" fmla="*/ 16 h 18"/>
              <a:gd name="T4" fmla="*/ 2 w 20"/>
              <a:gd name="T5" fmla="*/ 7 h 18"/>
              <a:gd name="T6" fmla="*/ 1 w 20"/>
              <a:gd name="T7" fmla="*/ 2 h 18"/>
              <a:gd name="T8" fmla="*/ 1 w 20"/>
              <a:gd name="T9" fmla="*/ 2 h 18"/>
              <a:gd name="T10" fmla="*/ 7 w 20"/>
              <a:gd name="T11" fmla="*/ 2 h 18"/>
              <a:gd name="T12" fmla="*/ 18 w 20"/>
              <a:gd name="T13" fmla="*/ 11 h 18"/>
              <a:gd name="T14" fmla="*/ 18 w 20"/>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5" name="Freeform 254"/>
          <p:cNvSpPr>
            <a:spLocks/>
          </p:cNvSpPr>
          <p:nvPr/>
        </p:nvSpPr>
        <p:spPr bwMode="auto">
          <a:xfrm>
            <a:off x="8164513" y="3883025"/>
            <a:ext cx="92075" cy="87313"/>
          </a:xfrm>
          <a:custGeom>
            <a:avLst/>
            <a:gdLst>
              <a:gd name="T0" fmla="*/ 38 w 41"/>
              <a:gd name="T1" fmla="*/ 34 h 39"/>
              <a:gd name="T2" fmla="*/ 37 w 41"/>
              <a:gd name="T3" fmla="*/ 28 h 39"/>
              <a:gd name="T4" fmla="*/ 31 w 41"/>
              <a:gd name="T5" fmla="*/ 28 h 39"/>
              <a:gd name="T6" fmla="*/ 31 w 41"/>
              <a:gd name="T7" fmla="*/ 28 h 39"/>
              <a:gd name="T8" fmla="*/ 25 w 41"/>
              <a:gd name="T9" fmla="*/ 27 h 39"/>
              <a:gd name="T10" fmla="*/ 23 w 41"/>
              <a:gd name="T11" fmla="*/ 21 h 39"/>
              <a:gd name="T12" fmla="*/ 23 w 41"/>
              <a:gd name="T13" fmla="*/ 21 h 39"/>
              <a:gd name="T14" fmla="*/ 23 w 41"/>
              <a:gd name="T15" fmla="*/ 16 h 39"/>
              <a:gd name="T16" fmla="*/ 22 w 41"/>
              <a:gd name="T17" fmla="*/ 16 h 39"/>
              <a:gd name="T18" fmla="*/ 21 w 41"/>
              <a:gd name="T19" fmla="*/ 15 h 39"/>
              <a:gd name="T20" fmla="*/ 16 w 41"/>
              <a:gd name="T21" fmla="*/ 15 h 39"/>
              <a:gd name="T22" fmla="*/ 16 w 41"/>
              <a:gd name="T23" fmla="*/ 15 h 39"/>
              <a:gd name="T24" fmla="*/ 10 w 41"/>
              <a:gd name="T25" fmla="*/ 14 h 39"/>
              <a:gd name="T26" fmla="*/ 8 w 41"/>
              <a:gd name="T27" fmla="*/ 9 h 39"/>
              <a:gd name="T28" fmla="*/ 8 w 41"/>
              <a:gd name="T29" fmla="*/ 8 h 39"/>
              <a:gd name="T30" fmla="*/ 7 w 41"/>
              <a:gd name="T31" fmla="*/ 3 h 39"/>
              <a:gd name="T32" fmla="*/ 1 w 41"/>
              <a:gd name="T33" fmla="*/ 3 h 39"/>
              <a:gd name="T34" fmla="*/ 1 w 41"/>
              <a:gd name="T35" fmla="*/ 3 h 39"/>
              <a:gd name="T36" fmla="*/ 0 w 41"/>
              <a:gd name="T37" fmla="*/ 31 h 39"/>
              <a:gd name="T38" fmla="*/ 10 w 41"/>
              <a:gd name="T39" fmla="*/ 39 h 39"/>
              <a:gd name="T40" fmla="*/ 38 w 41"/>
              <a:gd name="T41"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6" name="Freeform 255"/>
          <p:cNvSpPr>
            <a:spLocks noEditPoints="1"/>
          </p:cNvSpPr>
          <p:nvPr/>
        </p:nvSpPr>
        <p:spPr bwMode="auto">
          <a:xfrm>
            <a:off x="815975" y="4437063"/>
            <a:ext cx="327025" cy="444500"/>
          </a:xfrm>
          <a:custGeom>
            <a:avLst/>
            <a:gdLst>
              <a:gd name="T0" fmla="*/ 37 w 145"/>
              <a:gd name="T1" fmla="*/ 57 h 197"/>
              <a:gd name="T2" fmla="*/ 38 w 145"/>
              <a:gd name="T3" fmla="*/ 59 h 197"/>
              <a:gd name="T4" fmla="*/ 39 w 145"/>
              <a:gd name="T5" fmla="*/ 60 h 197"/>
              <a:gd name="T6" fmla="*/ 40 w 145"/>
              <a:gd name="T7" fmla="*/ 63 h 197"/>
              <a:gd name="T8" fmla="*/ 7 w 145"/>
              <a:gd name="T9" fmla="*/ 93 h 197"/>
              <a:gd name="T10" fmla="*/ 1 w 145"/>
              <a:gd name="T11" fmla="*/ 115 h 197"/>
              <a:gd name="T12" fmla="*/ 20 w 145"/>
              <a:gd name="T13" fmla="*/ 126 h 197"/>
              <a:gd name="T14" fmla="*/ 39 w 145"/>
              <a:gd name="T15" fmla="*/ 119 h 197"/>
              <a:gd name="T16" fmla="*/ 20 w 145"/>
              <a:gd name="T17" fmla="*/ 166 h 197"/>
              <a:gd name="T18" fmla="*/ 29 w 145"/>
              <a:gd name="T19" fmla="*/ 192 h 197"/>
              <a:gd name="T20" fmla="*/ 55 w 145"/>
              <a:gd name="T21" fmla="*/ 182 h 197"/>
              <a:gd name="T22" fmla="*/ 71 w 145"/>
              <a:gd name="T23" fmla="*/ 154 h 197"/>
              <a:gd name="T24" fmla="*/ 87 w 145"/>
              <a:gd name="T25" fmla="*/ 182 h 197"/>
              <a:gd name="T26" fmla="*/ 113 w 145"/>
              <a:gd name="T27" fmla="*/ 192 h 197"/>
              <a:gd name="T28" fmla="*/ 123 w 145"/>
              <a:gd name="T29" fmla="*/ 167 h 197"/>
              <a:gd name="T30" fmla="*/ 103 w 145"/>
              <a:gd name="T31" fmla="*/ 119 h 197"/>
              <a:gd name="T32" fmla="*/ 122 w 145"/>
              <a:gd name="T33" fmla="*/ 126 h 197"/>
              <a:gd name="T34" fmla="*/ 141 w 145"/>
              <a:gd name="T35" fmla="*/ 115 h 197"/>
              <a:gd name="T36" fmla="*/ 135 w 145"/>
              <a:gd name="T37" fmla="*/ 93 h 197"/>
              <a:gd name="T38" fmla="*/ 98 w 145"/>
              <a:gd name="T39" fmla="*/ 63 h 197"/>
              <a:gd name="T40" fmla="*/ 108 w 145"/>
              <a:gd name="T41" fmla="*/ 38 h 197"/>
              <a:gd name="T42" fmla="*/ 32 w 145"/>
              <a:gd name="T43" fmla="*/ 38 h 197"/>
              <a:gd name="T44" fmla="*/ 11 w 145"/>
              <a:gd name="T45" fmla="*/ 98 h 197"/>
              <a:gd name="T46" fmla="*/ 45 w 145"/>
              <a:gd name="T47" fmla="*/ 58 h 197"/>
              <a:gd name="T48" fmla="*/ 44 w 145"/>
              <a:gd name="T49" fmla="*/ 56 h 197"/>
              <a:gd name="T50" fmla="*/ 42 w 145"/>
              <a:gd name="T51" fmla="*/ 54 h 197"/>
              <a:gd name="T52" fmla="*/ 70 w 145"/>
              <a:gd name="T53" fmla="*/ 7 h 197"/>
              <a:gd name="T54" fmla="*/ 94 w 145"/>
              <a:gd name="T55" fmla="*/ 58 h 197"/>
              <a:gd name="T56" fmla="*/ 93 w 145"/>
              <a:gd name="T57" fmla="*/ 60 h 197"/>
              <a:gd name="T58" fmla="*/ 131 w 145"/>
              <a:gd name="T59" fmla="*/ 98 h 197"/>
              <a:gd name="T60" fmla="*/ 135 w 145"/>
              <a:gd name="T61" fmla="*/ 112 h 197"/>
              <a:gd name="T62" fmla="*/ 110 w 145"/>
              <a:gd name="T63" fmla="*/ 113 h 197"/>
              <a:gd name="T64" fmla="*/ 97 w 145"/>
              <a:gd name="T65" fmla="*/ 128 h 197"/>
              <a:gd name="T66" fmla="*/ 117 w 145"/>
              <a:gd name="T67" fmla="*/ 181 h 197"/>
              <a:gd name="T68" fmla="*/ 93 w 145"/>
              <a:gd name="T69" fmla="*/ 179 h 197"/>
              <a:gd name="T70" fmla="*/ 71 w 145"/>
              <a:gd name="T71" fmla="*/ 147 h 197"/>
              <a:gd name="T72" fmla="*/ 59 w 145"/>
              <a:gd name="T73" fmla="*/ 154 h 197"/>
              <a:gd name="T74" fmla="*/ 31 w 145"/>
              <a:gd name="T75" fmla="*/ 186 h 197"/>
              <a:gd name="T76" fmla="*/ 26 w 145"/>
              <a:gd name="T77" fmla="*/ 169 h 197"/>
              <a:gd name="T78" fmla="*/ 44 w 145"/>
              <a:gd name="T79" fmla="*/ 115 h 197"/>
              <a:gd name="T80" fmla="*/ 18 w 145"/>
              <a:gd name="T81" fmla="*/ 11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7" name="Oval 256"/>
          <p:cNvSpPr>
            <a:spLocks noChangeArrowheads="1"/>
          </p:cNvSpPr>
          <p:nvPr/>
        </p:nvSpPr>
        <p:spPr bwMode="auto">
          <a:xfrm>
            <a:off x="930275" y="4498975"/>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8" name="Oval 257"/>
          <p:cNvSpPr>
            <a:spLocks noChangeArrowheads="1"/>
          </p:cNvSpPr>
          <p:nvPr/>
        </p:nvSpPr>
        <p:spPr bwMode="auto">
          <a:xfrm>
            <a:off x="985838" y="4498975"/>
            <a:ext cx="26987"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59" name="Oval 258"/>
          <p:cNvSpPr>
            <a:spLocks noChangeArrowheads="1"/>
          </p:cNvSpPr>
          <p:nvPr/>
        </p:nvSpPr>
        <p:spPr bwMode="auto">
          <a:xfrm>
            <a:off x="958850" y="4608513"/>
            <a:ext cx="26988" cy="26987"/>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0" name="Oval 259"/>
          <p:cNvSpPr>
            <a:spLocks noChangeArrowheads="1"/>
          </p:cNvSpPr>
          <p:nvPr/>
        </p:nvSpPr>
        <p:spPr bwMode="auto">
          <a:xfrm>
            <a:off x="958850" y="4660900"/>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1" name="Oval 260"/>
          <p:cNvSpPr>
            <a:spLocks noChangeArrowheads="1"/>
          </p:cNvSpPr>
          <p:nvPr/>
        </p:nvSpPr>
        <p:spPr bwMode="auto">
          <a:xfrm>
            <a:off x="958850" y="4708525"/>
            <a:ext cx="26988" cy="26988"/>
          </a:xfrm>
          <a:prstGeom prst="ellipse">
            <a:avLst/>
          </a:pr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2" name="Freeform 261"/>
          <p:cNvSpPr>
            <a:spLocks/>
          </p:cNvSpPr>
          <p:nvPr/>
        </p:nvSpPr>
        <p:spPr bwMode="auto">
          <a:xfrm>
            <a:off x="936625" y="4552950"/>
            <a:ext cx="71438" cy="26988"/>
          </a:xfrm>
          <a:custGeom>
            <a:avLst/>
            <a:gdLst>
              <a:gd name="T0" fmla="*/ 28 w 32"/>
              <a:gd name="T1" fmla="*/ 0 h 12"/>
              <a:gd name="T2" fmla="*/ 4 w 32"/>
              <a:gd name="T3" fmla="*/ 1 h 12"/>
              <a:gd name="T4" fmla="*/ 1 w 32"/>
              <a:gd name="T5" fmla="*/ 0 h 12"/>
              <a:gd name="T6" fmla="*/ 1 w 32"/>
              <a:gd name="T7" fmla="*/ 3 h 12"/>
              <a:gd name="T8" fmla="*/ 15 w 32"/>
              <a:gd name="T9" fmla="*/ 10 h 12"/>
              <a:gd name="T10" fmla="*/ 31 w 32"/>
              <a:gd name="T11" fmla="*/ 4 h 12"/>
              <a:gd name="T12" fmla="*/ 31 w 32"/>
              <a:gd name="T13" fmla="*/ 1 h 12"/>
              <a:gd name="T14" fmla="*/ 28 w 3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63" name="Freeform 262"/>
          <p:cNvSpPr>
            <a:spLocks/>
          </p:cNvSpPr>
          <p:nvPr/>
        </p:nvSpPr>
        <p:spPr bwMode="auto">
          <a:xfrm>
            <a:off x="1517650" y="4484688"/>
            <a:ext cx="234950" cy="139700"/>
          </a:xfrm>
          <a:custGeom>
            <a:avLst/>
            <a:gdLst>
              <a:gd name="T0" fmla="*/ 104 w 104"/>
              <a:gd name="T1" fmla="*/ 54 h 62"/>
              <a:gd name="T2" fmla="*/ 73 w 104"/>
              <a:gd name="T3" fmla="*/ 21 h 62"/>
              <a:gd name="T4" fmla="*/ 73 w 104"/>
              <a:gd name="T5" fmla="*/ 21 h 62"/>
              <a:gd name="T6" fmla="*/ 53 w 104"/>
              <a:gd name="T7" fmla="*/ 0 h 62"/>
              <a:gd name="T8" fmla="*/ 32 w 104"/>
              <a:gd name="T9" fmla="*/ 21 h 62"/>
              <a:gd name="T10" fmla="*/ 0 w 104"/>
              <a:gd name="T11" fmla="*/ 54 h 62"/>
              <a:gd name="T12" fmla="*/ 0 w 104"/>
              <a:gd name="T13" fmla="*/ 62 h 62"/>
              <a:gd name="T14" fmla="*/ 104 w 104"/>
              <a:gd name="T15" fmla="*/ 62 h 62"/>
              <a:gd name="T16" fmla="*/ 104 w 104"/>
              <a:gd name="T17"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8" name="Freeform 263"/>
          <p:cNvSpPr>
            <a:spLocks/>
          </p:cNvSpPr>
          <p:nvPr/>
        </p:nvSpPr>
        <p:spPr bwMode="auto">
          <a:xfrm>
            <a:off x="1455738" y="4702175"/>
            <a:ext cx="360362" cy="161925"/>
          </a:xfrm>
          <a:custGeom>
            <a:avLst/>
            <a:gdLst>
              <a:gd name="T0" fmla="*/ 154 w 160"/>
              <a:gd name="T1" fmla="*/ 41 h 72"/>
              <a:gd name="T2" fmla="*/ 132 w 160"/>
              <a:gd name="T3" fmla="*/ 14 h 72"/>
              <a:gd name="T4" fmla="*/ 132 w 160"/>
              <a:gd name="T5" fmla="*/ 0 h 72"/>
              <a:gd name="T6" fmla="*/ 28 w 160"/>
              <a:gd name="T7" fmla="*/ 0 h 72"/>
              <a:gd name="T8" fmla="*/ 28 w 160"/>
              <a:gd name="T9" fmla="*/ 14 h 72"/>
              <a:gd name="T10" fmla="*/ 6 w 160"/>
              <a:gd name="T11" fmla="*/ 41 h 72"/>
              <a:gd name="T12" fmla="*/ 0 w 160"/>
              <a:gd name="T13" fmla="*/ 47 h 72"/>
              <a:gd name="T14" fmla="*/ 6 w 160"/>
              <a:gd name="T15" fmla="*/ 52 h 72"/>
              <a:gd name="T16" fmla="*/ 51 w 160"/>
              <a:gd name="T17" fmla="*/ 52 h 72"/>
              <a:gd name="T18" fmla="*/ 80 w 160"/>
              <a:gd name="T19" fmla="*/ 72 h 72"/>
              <a:gd name="T20" fmla="*/ 109 w 160"/>
              <a:gd name="T21" fmla="*/ 52 h 72"/>
              <a:gd name="T22" fmla="*/ 154 w 160"/>
              <a:gd name="T23" fmla="*/ 52 h 72"/>
              <a:gd name="T24" fmla="*/ 160 w 160"/>
              <a:gd name="T25" fmla="*/ 47 h 72"/>
              <a:gd name="T26" fmla="*/ 154 w 160"/>
              <a:gd name="T27" fmla="*/ 4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29" name="Freeform 264"/>
          <p:cNvSpPr>
            <a:spLocks/>
          </p:cNvSpPr>
          <p:nvPr/>
        </p:nvSpPr>
        <p:spPr bwMode="auto">
          <a:xfrm>
            <a:off x="1517650" y="4638675"/>
            <a:ext cx="234950" cy="52388"/>
          </a:xfrm>
          <a:custGeom>
            <a:avLst/>
            <a:gdLst>
              <a:gd name="T0" fmla="*/ 104 w 104"/>
              <a:gd name="T1" fmla="*/ 0 h 23"/>
              <a:gd name="T2" fmla="*/ 0 w 104"/>
              <a:gd name="T3" fmla="*/ 0 h 23"/>
              <a:gd name="T4" fmla="*/ 0 w 104"/>
              <a:gd name="T5" fmla="*/ 23 h 23"/>
              <a:gd name="T6" fmla="*/ 104 w 104"/>
              <a:gd name="T7" fmla="*/ 23 h 23"/>
              <a:gd name="T8" fmla="*/ 104 w 104"/>
              <a:gd name="T9" fmla="*/ 0 h 23"/>
            </a:gdLst>
            <a:ahLst/>
            <a:cxnLst>
              <a:cxn ang="0">
                <a:pos x="T0" y="T1"/>
              </a:cxn>
              <a:cxn ang="0">
                <a:pos x="T2" y="T3"/>
              </a:cxn>
              <a:cxn ang="0">
                <a:pos x="T4" y="T5"/>
              </a:cxn>
              <a:cxn ang="0">
                <a:pos x="T6" y="T7"/>
              </a:cxn>
              <a:cxn ang="0">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0" name="Freeform 265"/>
          <p:cNvSpPr>
            <a:spLocks noEditPoints="1"/>
          </p:cNvSpPr>
          <p:nvPr/>
        </p:nvSpPr>
        <p:spPr bwMode="auto">
          <a:xfrm>
            <a:off x="2112963" y="4437063"/>
            <a:ext cx="342900" cy="457200"/>
          </a:xfrm>
          <a:custGeom>
            <a:avLst/>
            <a:gdLst>
              <a:gd name="T0" fmla="*/ 152 w 152"/>
              <a:gd name="T1" fmla="*/ 75 h 202"/>
              <a:gd name="T2" fmla="*/ 152 w 152"/>
              <a:gd name="T3" fmla="*/ 75 h 202"/>
              <a:gd name="T4" fmla="*/ 76 w 152"/>
              <a:gd name="T5" fmla="*/ 0 h 202"/>
              <a:gd name="T6" fmla="*/ 0 w 152"/>
              <a:gd name="T7" fmla="*/ 75 h 202"/>
              <a:gd name="T8" fmla="*/ 0 w 152"/>
              <a:gd name="T9" fmla="*/ 75 h 202"/>
              <a:gd name="T10" fmla="*/ 0 w 152"/>
              <a:gd name="T11" fmla="*/ 76 h 202"/>
              <a:gd name="T12" fmla="*/ 0 w 152"/>
              <a:gd name="T13" fmla="*/ 76 h 202"/>
              <a:gd name="T14" fmla="*/ 1 w 152"/>
              <a:gd name="T15" fmla="*/ 76 h 202"/>
              <a:gd name="T16" fmla="*/ 56 w 152"/>
              <a:gd name="T17" fmla="*/ 156 h 202"/>
              <a:gd name="T18" fmla="*/ 41 w 152"/>
              <a:gd name="T19" fmla="*/ 156 h 202"/>
              <a:gd name="T20" fmla="*/ 41 w 152"/>
              <a:gd name="T21" fmla="*/ 202 h 202"/>
              <a:gd name="T22" fmla="*/ 110 w 152"/>
              <a:gd name="T23" fmla="*/ 202 h 202"/>
              <a:gd name="T24" fmla="*/ 110 w 152"/>
              <a:gd name="T25" fmla="*/ 156 h 202"/>
              <a:gd name="T26" fmla="*/ 96 w 152"/>
              <a:gd name="T27" fmla="*/ 156 h 202"/>
              <a:gd name="T28" fmla="*/ 151 w 152"/>
              <a:gd name="T29" fmla="*/ 76 h 202"/>
              <a:gd name="T30" fmla="*/ 152 w 152"/>
              <a:gd name="T31" fmla="*/ 76 h 202"/>
              <a:gd name="T32" fmla="*/ 152 w 152"/>
              <a:gd name="T33" fmla="*/ 76 h 202"/>
              <a:gd name="T34" fmla="*/ 152 w 152"/>
              <a:gd name="T35" fmla="*/ 75 h 202"/>
              <a:gd name="T36" fmla="*/ 63 w 152"/>
              <a:gd name="T37" fmla="*/ 156 h 202"/>
              <a:gd name="T38" fmla="*/ 8 w 152"/>
              <a:gd name="T39" fmla="*/ 76 h 202"/>
              <a:gd name="T40" fmla="*/ 42 w 152"/>
              <a:gd name="T41" fmla="*/ 76 h 202"/>
              <a:gd name="T42" fmla="*/ 66 w 152"/>
              <a:gd name="T43" fmla="*/ 156 h 202"/>
              <a:gd name="T44" fmla="*/ 63 w 152"/>
              <a:gd name="T45" fmla="*/ 156 h 202"/>
              <a:gd name="T46" fmla="*/ 73 w 152"/>
              <a:gd name="T47" fmla="*/ 156 h 202"/>
              <a:gd name="T48" fmla="*/ 72 w 152"/>
              <a:gd name="T49" fmla="*/ 156 h 202"/>
              <a:gd name="T50" fmla="*/ 48 w 152"/>
              <a:gd name="T51" fmla="*/ 76 h 202"/>
              <a:gd name="T52" fmla="*/ 73 w 152"/>
              <a:gd name="T53" fmla="*/ 76 h 202"/>
              <a:gd name="T54" fmla="*/ 73 w 152"/>
              <a:gd name="T55" fmla="*/ 156 h 202"/>
              <a:gd name="T56" fmla="*/ 41 w 152"/>
              <a:gd name="T57" fmla="*/ 73 h 202"/>
              <a:gd name="T58" fmla="*/ 6 w 152"/>
              <a:gd name="T59" fmla="*/ 73 h 202"/>
              <a:gd name="T60" fmla="*/ 75 w 152"/>
              <a:gd name="T61" fmla="*/ 3 h 202"/>
              <a:gd name="T62" fmla="*/ 41 w 152"/>
              <a:gd name="T63" fmla="*/ 73 h 202"/>
              <a:gd name="T64" fmla="*/ 76 w 152"/>
              <a:gd name="T65" fmla="*/ 4 h 202"/>
              <a:gd name="T66" fmla="*/ 108 w 152"/>
              <a:gd name="T67" fmla="*/ 73 h 202"/>
              <a:gd name="T68" fmla="*/ 78 w 152"/>
              <a:gd name="T69" fmla="*/ 73 h 202"/>
              <a:gd name="T70" fmla="*/ 76 w 152"/>
              <a:gd name="T71" fmla="*/ 4 h 202"/>
              <a:gd name="T72" fmla="*/ 79 w 152"/>
              <a:gd name="T73" fmla="*/ 156 h 202"/>
              <a:gd name="T74" fmla="*/ 79 w 152"/>
              <a:gd name="T75" fmla="*/ 76 h 202"/>
              <a:gd name="T76" fmla="*/ 104 w 152"/>
              <a:gd name="T77" fmla="*/ 76 h 202"/>
              <a:gd name="T78" fmla="*/ 80 w 152"/>
              <a:gd name="T79" fmla="*/ 156 h 202"/>
              <a:gd name="T80" fmla="*/ 79 w 152"/>
              <a:gd name="T81" fmla="*/ 156 h 202"/>
              <a:gd name="T82" fmla="*/ 89 w 152"/>
              <a:gd name="T83" fmla="*/ 156 h 202"/>
              <a:gd name="T84" fmla="*/ 86 w 152"/>
              <a:gd name="T85" fmla="*/ 156 h 202"/>
              <a:gd name="T86" fmla="*/ 110 w 152"/>
              <a:gd name="T87" fmla="*/ 76 h 202"/>
              <a:gd name="T88" fmla="*/ 144 w 152"/>
              <a:gd name="T89" fmla="*/ 76 h 202"/>
              <a:gd name="T90" fmla="*/ 89 w 152"/>
              <a:gd name="T91"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1" name="Freeform 266"/>
          <p:cNvSpPr>
            <a:spLocks noEditPoints="1"/>
          </p:cNvSpPr>
          <p:nvPr/>
        </p:nvSpPr>
        <p:spPr bwMode="auto">
          <a:xfrm>
            <a:off x="2728913" y="4359275"/>
            <a:ext cx="322262" cy="434975"/>
          </a:xfrm>
          <a:custGeom>
            <a:avLst/>
            <a:gdLst>
              <a:gd name="T0" fmla="*/ 87 w 143"/>
              <a:gd name="T1" fmla="*/ 35 h 193"/>
              <a:gd name="T2" fmla="*/ 73 w 143"/>
              <a:gd name="T3" fmla="*/ 26 h 193"/>
              <a:gd name="T4" fmla="*/ 85 w 143"/>
              <a:gd name="T5" fmla="*/ 13 h 193"/>
              <a:gd name="T6" fmla="*/ 70 w 143"/>
              <a:gd name="T7" fmla="*/ 1 h 193"/>
              <a:gd name="T8" fmla="*/ 60 w 143"/>
              <a:gd name="T9" fmla="*/ 15 h 193"/>
              <a:gd name="T10" fmla="*/ 71 w 143"/>
              <a:gd name="T11" fmla="*/ 6 h 193"/>
              <a:gd name="T12" fmla="*/ 80 w 143"/>
              <a:gd name="T13" fmla="*/ 13 h 193"/>
              <a:gd name="T14" fmla="*/ 69 w 143"/>
              <a:gd name="T15" fmla="*/ 23 h 193"/>
              <a:gd name="T16" fmla="*/ 68 w 143"/>
              <a:gd name="T17" fmla="*/ 35 h 193"/>
              <a:gd name="T18" fmla="*/ 55 w 143"/>
              <a:gd name="T19" fmla="*/ 52 h 193"/>
              <a:gd name="T20" fmla="*/ 71 w 143"/>
              <a:gd name="T21" fmla="*/ 193 h 193"/>
              <a:gd name="T22" fmla="*/ 87 w 143"/>
              <a:gd name="T23" fmla="*/ 52 h 193"/>
              <a:gd name="T24" fmla="*/ 20 w 143"/>
              <a:gd name="T25" fmla="*/ 153 h 193"/>
              <a:gd name="T26" fmla="*/ 48 w 143"/>
              <a:gd name="T27" fmla="*/ 108 h 193"/>
              <a:gd name="T28" fmla="*/ 77 w 143"/>
              <a:gd name="T29" fmla="*/ 139 h 193"/>
              <a:gd name="T30" fmla="*/ 72 w 143"/>
              <a:gd name="T31" fmla="*/ 129 h 193"/>
              <a:gd name="T32" fmla="*/ 72 w 143"/>
              <a:gd name="T33" fmla="*/ 148 h 193"/>
              <a:gd name="T34" fmla="*/ 42 w 143"/>
              <a:gd name="T35" fmla="*/ 116 h 193"/>
              <a:gd name="T36" fmla="*/ 14 w 143"/>
              <a:gd name="T37" fmla="*/ 121 h 193"/>
              <a:gd name="T38" fmla="*/ 71 w 143"/>
              <a:gd name="T39" fmla="*/ 150 h 193"/>
              <a:gd name="T40" fmla="*/ 56 w 143"/>
              <a:gd name="T41" fmla="*/ 161 h 193"/>
              <a:gd name="T42" fmla="*/ 75 w 143"/>
              <a:gd name="T43" fmla="*/ 162 h 193"/>
              <a:gd name="T44" fmla="*/ 74 w 143"/>
              <a:gd name="T45" fmla="*/ 153 h 193"/>
              <a:gd name="T46" fmla="*/ 97 w 143"/>
              <a:gd name="T47" fmla="*/ 148 h 193"/>
              <a:gd name="T48" fmla="*/ 74 w 143"/>
              <a:gd name="T49" fmla="*/ 153 h 193"/>
              <a:gd name="T50" fmla="*/ 78 w 143"/>
              <a:gd name="T51" fmla="*/ 173 h 193"/>
              <a:gd name="T52" fmla="*/ 94 w 143"/>
              <a:gd name="T53" fmla="*/ 170 h 193"/>
              <a:gd name="T54" fmla="*/ 102 w 143"/>
              <a:gd name="T55" fmla="*/ 170 h 193"/>
              <a:gd name="T56" fmla="*/ 99 w 143"/>
              <a:gd name="T57" fmla="*/ 157 h 193"/>
              <a:gd name="T58" fmla="*/ 102 w 143"/>
              <a:gd name="T59" fmla="*/ 170 h 193"/>
              <a:gd name="T60" fmla="*/ 110 w 143"/>
              <a:gd name="T61" fmla="*/ 167 h 193"/>
              <a:gd name="T62" fmla="*/ 76 w 143"/>
              <a:gd name="T63" fmla="*/ 100 h 193"/>
              <a:gd name="T64" fmla="*/ 124 w 143"/>
              <a:gd name="T65" fmla="*/ 91 h 193"/>
              <a:gd name="T66" fmla="*/ 114 w 143"/>
              <a:gd name="T67"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2" name="Freeform 267"/>
          <p:cNvSpPr>
            <a:spLocks/>
          </p:cNvSpPr>
          <p:nvPr/>
        </p:nvSpPr>
        <p:spPr bwMode="auto">
          <a:xfrm>
            <a:off x="3275013" y="4559300"/>
            <a:ext cx="92075" cy="182563"/>
          </a:xfrm>
          <a:custGeom>
            <a:avLst/>
            <a:gdLst>
              <a:gd name="T0" fmla="*/ 27 w 41"/>
              <a:gd name="T1" fmla="*/ 65 h 81"/>
              <a:gd name="T2" fmla="*/ 22 w 41"/>
              <a:gd name="T3" fmla="*/ 41 h 81"/>
              <a:gd name="T4" fmla="*/ 33 w 41"/>
              <a:gd name="T5" fmla="*/ 20 h 81"/>
              <a:gd name="T6" fmla="*/ 21 w 41"/>
              <a:gd name="T7" fmla="*/ 38 h 81"/>
              <a:gd name="T8" fmla="*/ 11 w 41"/>
              <a:gd name="T9" fmla="*/ 0 h 81"/>
              <a:gd name="T10" fmla="*/ 19 w 41"/>
              <a:gd name="T11" fmla="*/ 33 h 81"/>
              <a:gd name="T12" fmla="*/ 0 w 41"/>
              <a:gd name="T13" fmla="*/ 26 h 81"/>
              <a:gd name="T14" fmla="*/ 19 w 41"/>
              <a:gd name="T15" fmla="*/ 36 h 81"/>
              <a:gd name="T16" fmla="*/ 26 w 41"/>
              <a:gd name="T17" fmla="*/ 64 h 81"/>
              <a:gd name="T18" fmla="*/ 6 w 41"/>
              <a:gd name="T19" fmla="*/ 59 h 81"/>
              <a:gd name="T20" fmla="*/ 26 w 41"/>
              <a:gd name="T21" fmla="*/ 67 h 81"/>
              <a:gd name="T22" fmla="*/ 29 w 41"/>
              <a:gd name="T23" fmla="*/ 81 h 81"/>
              <a:gd name="T24" fmla="*/ 28 w 41"/>
              <a:gd name="T25" fmla="*/ 69 h 81"/>
              <a:gd name="T26" fmla="*/ 28 w 41"/>
              <a:gd name="T27" fmla="*/ 69 h 81"/>
              <a:gd name="T28" fmla="*/ 41 w 41"/>
              <a:gd name="T29" fmla="*/ 50 h 81"/>
              <a:gd name="T30" fmla="*/ 27 w 41"/>
              <a:gd name="T31"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3" name="Freeform 268"/>
          <p:cNvSpPr>
            <a:spLocks/>
          </p:cNvSpPr>
          <p:nvPr/>
        </p:nvSpPr>
        <p:spPr bwMode="auto">
          <a:xfrm>
            <a:off x="3484563" y="4468813"/>
            <a:ext cx="239712" cy="88900"/>
          </a:xfrm>
          <a:custGeom>
            <a:avLst/>
            <a:gdLst>
              <a:gd name="T0" fmla="*/ 101 w 106"/>
              <a:gd name="T1" fmla="*/ 0 h 39"/>
              <a:gd name="T2" fmla="*/ 5 w 106"/>
              <a:gd name="T3" fmla="*/ 0 h 39"/>
              <a:gd name="T4" fmla="*/ 0 w 106"/>
              <a:gd name="T5" fmla="*/ 5 h 39"/>
              <a:gd name="T6" fmla="*/ 0 w 106"/>
              <a:gd name="T7" fmla="*/ 34 h 39"/>
              <a:gd name="T8" fmla="*/ 5 w 106"/>
              <a:gd name="T9" fmla="*/ 39 h 39"/>
              <a:gd name="T10" fmla="*/ 101 w 106"/>
              <a:gd name="T11" fmla="*/ 39 h 39"/>
              <a:gd name="T12" fmla="*/ 106 w 106"/>
              <a:gd name="T13" fmla="*/ 34 h 39"/>
              <a:gd name="T14" fmla="*/ 106 w 106"/>
              <a:gd name="T15" fmla="*/ 5 h 39"/>
              <a:gd name="T16" fmla="*/ 101 w 106"/>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4" name="Freeform 269"/>
          <p:cNvSpPr>
            <a:spLocks noEditPoints="1"/>
          </p:cNvSpPr>
          <p:nvPr/>
        </p:nvSpPr>
        <p:spPr bwMode="auto">
          <a:xfrm>
            <a:off x="3332163" y="4565650"/>
            <a:ext cx="376237" cy="277813"/>
          </a:xfrm>
          <a:custGeom>
            <a:avLst/>
            <a:gdLst>
              <a:gd name="T0" fmla="*/ 166 w 167"/>
              <a:gd name="T1" fmla="*/ 0 h 123"/>
              <a:gd name="T2" fmla="*/ 83 w 167"/>
              <a:gd name="T3" fmla="*/ 0 h 123"/>
              <a:gd name="T4" fmla="*/ 85 w 167"/>
              <a:gd name="T5" fmla="*/ 39 h 123"/>
              <a:gd name="T6" fmla="*/ 85 w 167"/>
              <a:gd name="T7" fmla="*/ 39 h 123"/>
              <a:gd name="T8" fmla="*/ 64 w 167"/>
              <a:gd name="T9" fmla="*/ 63 h 123"/>
              <a:gd name="T10" fmla="*/ 32 w 167"/>
              <a:gd name="T11" fmla="*/ 64 h 123"/>
              <a:gd name="T12" fmla="*/ 4 w 167"/>
              <a:gd name="T13" fmla="*/ 113 h 123"/>
              <a:gd name="T14" fmla="*/ 2 w 167"/>
              <a:gd name="T15" fmla="*/ 113 h 123"/>
              <a:gd name="T16" fmla="*/ 2 w 167"/>
              <a:gd name="T17" fmla="*/ 123 h 123"/>
              <a:gd name="T18" fmla="*/ 8 w 167"/>
              <a:gd name="T19" fmla="*/ 123 h 123"/>
              <a:gd name="T20" fmla="*/ 8 w 167"/>
              <a:gd name="T21" fmla="*/ 123 h 123"/>
              <a:gd name="T22" fmla="*/ 66 w 167"/>
              <a:gd name="T23" fmla="*/ 123 h 123"/>
              <a:gd name="T24" fmla="*/ 66 w 167"/>
              <a:gd name="T25" fmla="*/ 123 h 123"/>
              <a:gd name="T26" fmla="*/ 66 w 167"/>
              <a:gd name="T27" fmla="*/ 123 h 123"/>
              <a:gd name="T28" fmla="*/ 66 w 167"/>
              <a:gd name="T29" fmla="*/ 123 h 123"/>
              <a:gd name="T30" fmla="*/ 110 w 167"/>
              <a:gd name="T31" fmla="*/ 123 h 123"/>
              <a:gd name="T32" fmla="*/ 164 w 167"/>
              <a:gd name="T33" fmla="*/ 123 h 123"/>
              <a:gd name="T34" fmla="*/ 166 w 167"/>
              <a:gd name="T35" fmla="*/ 113 h 123"/>
              <a:gd name="T36" fmla="*/ 157 w 167"/>
              <a:gd name="T37" fmla="*/ 61 h 123"/>
              <a:gd name="T38" fmla="*/ 166 w 167"/>
              <a:gd name="T39" fmla="*/ 0 h 123"/>
              <a:gd name="T40" fmla="*/ 111 w 167"/>
              <a:gd name="T41" fmla="*/ 12 h 123"/>
              <a:gd name="T42" fmla="*/ 111 w 167"/>
              <a:gd name="T43" fmla="*/ 11 h 123"/>
              <a:gd name="T44" fmla="*/ 113 w 167"/>
              <a:gd name="T45" fmla="*/ 10 h 123"/>
              <a:gd name="T46" fmla="*/ 131 w 167"/>
              <a:gd name="T47" fmla="*/ 10 h 123"/>
              <a:gd name="T48" fmla="*/ 133 w 167"/>
              <a:gd name="T49" fmla="*/ 11 h 123"/>
              <a:gd name="T50" fmla="*/ 133 w 167"/>
              <a:gd name="T51" fmla="*/ 12 h 123"/>
              <a:gd name="T52" fmla="*/ 133 w 167"/>
              <a:gd name="T53" fmla="*/ 27 h 123"/>
              <a:gd name="T54" fmla="*/ 133 w 167"/>
              <a:gd name="T55" fmla="*/ 28 h 123"/>
              <a:gd name="T56" fmla="*/ 131 w 167"/>
              <a:gd name="T57" fmla="*/ 29 h 123"/>
              <a:gd name="T58" fmla="*/ 113 w 167"/>
              <a:gd name="T59" fmla="*/ 29 h 123"/>
              <a:gd name="T60" fmla="*/ 111 w 167"/>
              <a:gd name="T61" fmla="*/ 28 h 123"/>
              <a:gd name="T62" fmla="*/ 111 w 167"/>
              <a:gd name="T63" fmla="*/ 27 h 123"/>
              <a:gd name="T64" fmla="*/ 111 w 167"/>
              <a:gd name="T65" fmla="*/ 12 h 123"/>
              <a:gd name="T66" fmla="*/ 91 w 167"/>
              <a:gd name="T67" fmla="*/ 5 h 123"/>
              <a:gd name="T68" fmla="*/ 109 w 167"/>
              <a:gd name="T69" fmla="*/ 11 h 123"/>
              <a:gd name="T70" fmla="*/ 109 w 167"/>
              <a:gd name="T71" fmla="*/ 28 h 123"/>
              <a:gd name="T72" fmla="*/ 91 w 167"/>
              <a:gd name="T73" fmla="*/ 34 h 123"/>
              <a:gd name="T74" fmla="*/ 91 w 167"/>
              <a:gd name="T75" fmla="*/ 5 h 123"/>
              <a:gd name="T76" fmla="*/ 136 w 167"/>
              <a:gd name="T77" fmla="*/ 45 h 123"/>
              <a:gd name="T78" fmla="*/ 131 w 167"/>
              <a:gd name="T79" fmla="*/ 53 h 123"/>
              <a:gd name="T80" fmla="*/ 122 w 167"/>
              <a:gd name="T81" fmla="*/ 33 h 123"/>
              <a:gd name="T82" fmla="*/ 113 w 167"/>
              <a:gd name="T83" fmla="*/ 53 h 123"/>
              <a:gd name="T84" fmla="*/ 108 w 167"/>
              <a:gd name="T85" fmla="*/ 45 h 123"/>
              <a:gd name="T86" fmla="*/ 93 w 167"/>
              <a:gd name="T87" fmla="*/ 46 h 123"/>
              <a:gd name="T88" fmla="*/ 109 w 167"/>
              <a:gd name="T89" fmla="*/ 30 h 123"/>
              <a:gd name="T90" fmla="*/ 111 w 167"/>
              <a:gd name="T91" fmla="*/ 31 h 123"/>
              <a:gd name="T92" fmla="*/ 133 w 167"/>
              <a:gd name="T93" fmla="*/ 31 h 123"/>
              <a:gd name="T94" fmla="*/ 135 w 167"/>
              <a:gd name="T95" fmla="*/ 30 h 123"/>
              <a:gd name="T96" fmla="*/ 150 w 167"/>
              <a:gd name="T97" fmla="*/ 46 h 123"/>
              <a:gd name="T98" fmla="*/ 136 w 167"/>
              <a:gd name="T99" fmla="*/ 45 h 123"/>
              <a:gd name="T100" fmla="*/ 154 w 167"/>
              <a:gd name="T101" fmla="*/ 34 h 123"/>
              <a:gd name="T102" fmla="*/ 135 w 167"/>
              <a:gd name="T103" fmla="*/ 29 h 123"/>
              <a:gd name="T104" fmla="*/ 135 w 167"/>
              <a:gd name="T105" fmla="*/ 29 h 123"/>
              <a:gd name="T106" fmla="*/ 135 w 167"/>
              <a:gd name="T107" fmla="*/ 11 h 123"/>
              <a:gd name="T108" fmla="*/ 135 w 167"/>
              <a:gd name="T109" fmla="*/ 11 h 123"/>
              <a:gd name="T110" fmla="*/ 154 w 167"/>
              <a:gd name="T111" fmla="*/ 5 h 123"/>
              <a:gd name="T112" fmla="*/ 154 w 167"/>
              <a:gd name="T113" fmla="*/ 3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5" name="Freeform 270"/>
          <p:cNvSpPr>
            <a:spLocks/>
          </p:cNvSpPr>
          <p:nvPr/>
        </p:nvSpPr>
        <p:spPr bwMode="auto">
          <a:xfrm>
            <a:off x="4100513" y="4654550"/>
            <a:ext cx="25400" cy="36513"/>
          </a:xfrm>
          <a:custGeom>
            <a:avLst/>
            <a:gdLst>
              <a:gd name="T0" fmla="*/ 6 w 11"/>
              <a:gd name="T1" fmla="*/ 0 h 16"/>
              <a:gd name="T2" fmla="*/ 2 w 11"/>
              <a:gd name="T3" fmla="*/ 2 h 16"/>
              <a:gd name="T4" fmla="*/ 0 w 11"/>
              <a:gd name="T5" fmla="*/ 8 h 16"/>
              <a:gd name="T6" fmla="*/ 2 w 11"/>
              <a:gd name="T7" fmla="*/ 14 h 16"/>
              <a:gd name="T8" fmla="*/ 6 w 11"/>
              <a:gd name="T9" fmla="*/ 16 h 16"/>
              <a:gd name="T10" fmla="*/ 10 w 11"/>
              <a:gd name="T11" fmla="*/ 14 h 16"/>
              <a:gd name="T12" fmla="*/ 11 w 11"/>
              <a:gd name="T13" fmla="*/ 8 h 16"/>
              <a:gd name="T14" fmla="*/ 10 w 11"/>
              <a:gd name="T15" fmla="*/ 2 h 16"/>
              <a:gd name="T16" fmla="*/ 6 w 1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6" name="Freeform 271"/>
          <p:cNvSpPr>
            <a:spLocks/>
          </p:cNvSpPr>
          <p:nvPr/>
        </p:nvSpPr>
        <p:spPr bwMode="auto">
          <a:xfrm>
            <a:off x="4265613" y="4651375"/>
            <a:ext cx="22225" cy="12700"/>
          </a:xfrm>
          <a:custGeom>
            <a:avLst/>
            <a:gdLst>
              <a:gd name="T0" fmla="*/ 5 w 10"/>
              <a:gd name="T1" fmla="*/ 0 h 5"/>
              <a:gd name="T2" fmla="*/ 1 w 10"/>
              <a:gd name="T3" fmla="*/ 2 h 5"/>
              <a:gd name="T4" fmla="*/ 0 w 10"/>
              <a:gd name="T5" fmla="*/ 5 h 5"/>
              <a:gd name="T6" fmla="*/ 10 w 10"/>
              <a:gd name="T7" fmla="*/ 5 h 5"/>
              <a:gd name="T8" fmla="*/ 8 w 10"/>
              <a:gd name="T9" fmla="*/ 2 h 5"/>
              <a:gd name="T10" fmla="*/ 5 w 10"/>
              <a:gd name="T11" fmla="*/ 0 h 5"/>
            </a:gdLst>
            <a:ahLst/>
            <a:cxnLst>
              <a:cxn ang="0">
                <a:pos x="T0" y="T1"/>
              </a:cxn>
              <a:cxn ang="0">
                <a:pos x="T2" y="T3"/>
              </a:cxn>
              <a:cxn ang="0">
                <a:pos x="T4" y="T5"/>
              </a:cxn>
              <a:cxn ang="0">
                <a:pos x="T6" y="T7"/>
              </a:cxn>
              <a:cxn ang="0">
                <a:pos x="T8" y="T9"/>
              </a:cxn>
              <a:cxn ang="0">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7" name="Freeform 272"/>
          <p:cNvSpPr>
            <a:spLocks noEditPoints="1"/>
          </p:cNvSpPr>
          <p:nvPr/>
        </p:nvSpPr>
        <p:spPr bwMode="auto">
          <a:xfrm>
            <a:off x="3940175" y="4487863"/>
            <a:ext cx="423863" cy="371475"/>
          </a:xfrm>
          <a:custGeom>
            <a:avLst/>
            <a:gdLst>
              <a:gd name="T0" fmla="*/ 188 w 188"/>
              <a:gd name="T1" fmla="*/ 49 h 165"/>
              <a:gd name="T2" fmla="*/ 136 w 188"/>
              <a:gd name="T3" fmla="*/ 1 h 165"/>
              <a:gd name="T4" fmla="*/ 101 w 188"/>
              <a:gd name="T5" fmla="*/ 19 h 165"/>
              <a:gd name="T6" fmla="*/ 94 w 188"/>
              <a:gd name="T7" fmla="*/ 28 h 165"/>
              <a:gd name="T8" fmla="*/ 87 w 188"/>
              <a:gd name="T9" fmla="*/ 19 h 165"/>
              <a:gd name="T10" fmla="*/ 52 w 188"/>
              <a:gd name="T11" fmla="*/ 1 h 165"/>
              <a:gd name="T12" fmla="*/ 0 w 188"/>
              <a:gd name="T13" fmla="*/ 49 h 165"/>
              <a:gd name="T14" fmla="*/ 0 w 188"/>
              <a:gd name="T15" fmla="*/ 54 h 165"/>
              <a:gd name="T16" fmla="*/ 89 w 188"/>
              <a:gd name="T17" fmla="*/ 162 h 165"/>
              <a:gd name="T18" fmla="*/ 94 w 188"/>
              <a:gd name="T19" fmla="*/ 165 h 165"/>
              <a:gd name="T20" fmla="*/ 99 w 188"/>
              <a:gd name="T21" fmla="*/ 162 h 165"/>
              <a:gd name="T22" fmla="*/ 188 w 188"/>
              <a:gd name="T23" fmla="*/ 54 h 165"/>
              <a:gd name="T24" fmla="*/ 188 w 188"/>
              <a:gd name="T25" fmla="*/ 49 h 165"/>
              <a:gd name="T26" fmla="*/ 57 w 188"/>
              <a:gd name="T27" fmla="*/ 97 h 165"/>
              <a:gd name="T28" fmla="*/ 25 w 188"/>
              <a:gd name="T29" fmla="*/ 97 h 165"/>
              <a:gd name="T30" fmla="*/ 25 w 188"/>
              <a:gd name="T31" fmla="*/ 54 h 165"/>
              <a:gd name="T32" fmla="*/ 38 w 188"/>
              <a:gd name="T33" fmla="*/ 54 h 165"/>
              <a:gd name="T34" fmla="*/ 38 w 188"/>
              <a:gd name="T35" fmla="*/ 86 h 165"/>
              <a:gd name="T36" fmla="*/ 57 w 188"/>
              <a:gd name="T37" fmla="*/ 86 h 165"/>
              <a:gd name="T38" fmla="*/ 57 w 188"/>
              <a:gd name="T39" fmla="*/ 97 h 165"/>
              <a:gd name="T40" fmla="*/ 89 w 188"/>
              <a:gd name="T41" fmla="*/ 93 h 165"/>
              <a:gd name="T42" fmla="*/ 77 w 188"/>
              <a:gd name="T43" fmla="*/ 98 h 165"/>
              <a:gd name="T44" fmla="*/ 65 w 188"/>
              <a:gd name="T45" fmla="*/ 93 h 165"/>
              <a:gd name="T46" fmla="*/ 60 w 188"/>
              <a:gd name="T47" fmla="*/ 82 h 165"/>
              <a:gd name="T48" fmla="*/ 65 w 188"/>
              <a:gd name="T49" fmla="*/ 70 h 165"/>
              <a:gd name="T50" fmla="*/ 77 w 188"/>
              <a:gd name="T51" fmla="*/ 65 h 165"/>
              <a:gd name="T52" fmla="*/ 89 w 188"/>
              <a:gd name="T53" fmla="*/ 70 h 165"/>
              <a:gd name="T54" fmla="*/ 94 w 188"/>
              <a:gd name="T55" fmla="*/ 82 h 165"/>
              <a:gd name="T56" fmla="*/ 89 w 188"/>
              <a:gd name="T57" fmla="*/ 93 h 165"/>
              <a:gd name="T58" fmla="*/ 120 w 188"/>
              <a:gd name="T59" fmla="*/ 97 h 165"/>
              <a:gd name="T60" fmla="*/ 106 w 188"/>
              <a:gd name="T61" fmla="*/ 97 h 165"/>
              <a:gd name="T62" fmla="*/ 96 w 188"/>
              <a:gd name="T63" fmla="*/ 66 h 165"/>
              <a:gd name="T64" fmla="*/ 107 w 188"/>
              <a:gd name="T65" fmla="*/ 66 h 165"/>
              <a:gd name="T66" fmla="*/ 113 w 188"/>
              <a:gd name="T67" fmla="*/ 84 h 165"/>
              <a:gd name="T68" fmla="*/ 118 w 188"/>
              <a:gd name="T69" fmla="*/ 66 h 165"/>
              <a:gd name="T70" fmla="*/ 130 w 188"/>
              <a:gd name="T71" fmla="*/ 66 h 165"/>
              <a:gd name="T72" fmla="*/ 120 w 188"/>
              <a:gd name="T73" fmla="*/ 97 h 165"/>
              <a:gd name="T74" fmla="*/ 145 w 188"/>
              <a:gd name="T75" fmla="*/ 88 h 165"/>
              <a:gd name="T76" fmla="*/ 150 w 188"/>
              <a:gd name="T77" fmla="*/ 90 h 165"/>
              <a:gd name="T78" fmla="*/ 152 w 188"/>
              <a:gd name="T79" fmla="*/ 89 h 165"/>
              <a:gd name="T80" fmla="*/ 154 w 188"/>
              <a:gd name="T81" fmla="*/ 88 h 165"/>
              <a:gd name="T82" fmla="*/ 165 w 188"/>
              <a:gd name="T83" fmla="*/ 88 h 165"/>
              <a:gd name="T84" fmla="*/ 159 w 188"/>
              <a:gd name="T85" fmla="*/ 95 h 165"/>
              <a:gd name="T86" fmla="*/ 149 w 188"/>
              <a:gd name="T87" fmla="*/ 98 h 165"/>
              <a:gd name="T88" fmla="*/ 136 w 188"/>
              <a:gd name="T89" fmla="*/ 93 h 165"/>
              <a:gd name="T90" fmla="*/ 132 w 188"/>
              <a:gd name="T91" fmla="*/ 81 h 165"/>
              <a:gd name="T92" fmla="*/ 137 w 188"/>
              <a:gd name="T93" fmla="*/ 70 h 165"/>
              <a:gd name="T94" fmla="*/ 149 w 188"/>
              <a:gd name="T95" fmla="*/ 65 h 165"/>
              <a:gd name="T96" fmla="*/ 161 w 188"/>
              <a:gd name="T97" fmla="*/ 71 h 165"/>
              <a:gd name="T98" fmla="*/ 166 w 188"/>
              <a:gd name="T99" fmla="*/ 85 h 165"/>
              <a:gd name="T100" fmla="*/ 143 w 188"/>
              <a:gd name="T101" fmla="*/ 85 h 165"/>
              <a:gd name="T102" fmla="*/ 145 w 188"/>
              <a:gd name="T103" fmla="*/ 8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8" name="Freeform 273"/>
          <p:cNvSpPr>
            <a:spLocks noEditPoints="1"/>
          </p:cNvSpPr>
          <p:nvPr/>
        </p:nvSpPr>
        <p:spPr bwMode="auto">
          <a:xfrm>
            <a:off x="4583113" y="4405313"/>
            <a:ext cx="382587" cy="430212"/>
          </a:xfrm>
          <a:custGeom>
            <a:avLst/>
            <a:gdLst>
              <a:gd name="T0" fmla="*/ 62 w 170"/>
              <a:gd name="T1" fmla="*/ 90 h 190"/>
              <a:gd name="T2" fmla="*/ 42 w 170"/>
              <a:gd name="T3" fmla="*/ 23 h 190"/>
              <a:gd name="T4" fmla="*/ 59 w 170"/>
              <a:gd name="T5" fmla="*/ 17 h 190"/>
              <a:gd name="T6" fmla="*/ 42 w 170"/>
              <a:gd name="T7" fmla="*/ 0 h 190"/>
              <a:gd name="T8" fmla="*/ 36 w 170"/>
              <a:gd name="T9" fmla="*/ 17 h 190"/>
              <a:gd name="T10" fmla="*/ 20 w 170"/>
              <a:gd name="T11" fmla="*/ 23 h 190"/>
              <a:gd name="T12" fmla="*/ 36 w 170"/>
              <a:gd name="T13" fmla="*/ 50 h 190"/>
              <a:gd name="T14" fmla="*/ 8 w 170"/>
              <a:gd name="T15" fmla="*/ 117 h 190"/>
              <a:gd name="T16" fmla="*/ 158 w 170"/>
              <a:gd name="T17" fmla="*/ 190 h 190"/>
              <a:gd name="T18" fmla="*/ 170 w 170"/>
              <a:gd name="T19" fmla="*/ 128 h 190"/>
              <a:gd name="T20" fmla="*/ 39 w 170"/>
              <a:gd name="T21" fmla="*/ 111 h 190"/>
              <a:gd name="T22" fmla="*/ 39 w 170"/>
              <a:gd name="T23" fmla="*/ 93 h 190"/>
              <a:gd name="T24" fmla="*/ 39 w 170"/>
              <a:gd name="T25" fmla="*/ 111 h 190"/>
              <a:gd name="T26" fmla="*/ 146 w 170"/>
              <a:gd name="T27" fmla="*/ 142 h 190"/>
              <a:gd name="T28" fmla="*/ 134 w 170"/>
              <a:gd name="T29" fmla="*/ 130 h 190"/>
              <a:gd name="T30" fmla="*/ 106 w 170"/>
              <a:gd name="T31" fmla="*/ 142 h 190"/>
              <a:gd name="T32" fmla="*/ 94 w 170"/>
              <a:gd name="T33" fmla="*/ 130 h 190"/>
              <a:gd name="T34" fmla="*/ 81 w 170"/>
              <a:gd name="T35" fmla="*/ 183 h 190"/>
              <a:gd name="T36" fmla="*/ 92 w 170"/>
              <a:gd name="T37" fmla="*/ 170 h 190"/>
              <a:gd name="T38" fmla="*/ 92 w 170"/>
              <a:gd name="T39" fmla="*/ 168 h 190"/>
              <a:gd name="T40" fmla="*/ 81 w 170"/>
              <a:gd name="T41" fmla="*/ 157 h 190"/>
              <a:gd name="T42" fmla="*/ 92 w 170"/>
              <a:gd name="T43" fmla="*/ 168 h 190"/>
              <a:gd name="T44" fmla="*/ 81 w 170"/>
              <a:gd name="T45" fmla="*/ 155 h 190"/>
              <a:gd name="T46" fmla="*/ 92 w 170"/>
              <a:gd name="T47" fmla="*/ 144 h 190"/>
              <a:gd name="T48" fmla="*/ 92 w 170"/>
              <a:gd name="T49" fmla="*/ 142 h 190"/>
              <a:gd name="T50" fmla="*/ 92 w 170"/>
              <a:gd name="T51" fmla="*/ 130 h 190"/>
              <a:gd name="T52" fmla="*/ 106 w 170"/>
              <a:gd name="T53" fmla="*/ 183 h 190"/>
              <a:gd name="T54" fmla="*/ 94 w 170"/>
              <a:gd name="T55" fmla="*/ 170 h 190"/>
              <a:gd name="T56" fmla="*/ 106 w 170"/>
              <a:gd name="T57" fmla="*/ 183 h 190"/>
              <a:gd name="T58" fmla="*/ 94 w 170"/>
              <a:gd name="T59" fmla="*/ 168 h 190"/>
              <a:gd name="T60" fmla="*/ 106 w 170"/>
              <a:gd name="T61" fmla="*/ 157 h 190"/>
              <a:gd name="T62" fmla="*/ 106 w 170"/>
              <a:gd name="T63" fmla="*/ 155 h 190"/>
              <a:gd name="T64" fmla="*/ 94 w 170"/>
              <a:gd name="T65" fmla="*/ 144 h 190"/>
              <a:gd name="T66" fmla="*/ 106 w 170"/>
              <a:gd name="T67" fmla="*/ 155 h 190"/>
              <a:gd name="T68" fmla="*/ 121 w 170"/>
              <a:gd name="T69" fmla="*/ 183 h 190"/>
              <a:gd name="T70" fmla="*/ 132 w 170"/>
              <a:gd name="T71" fmla="*/ 170 h 190"/>
              <a:gd name="T72" fmla="*/ 132 w 170"/>
              <a:gd name="T73" fmla="*/ 168 h 190"/>
              <a:gd name="T74" fmla="*/ 121 w 170"/>
              <a:gd name="T75" fmla="*/ 157 h 190"/>
              <a:gd name="T76" fmla="*/ 132 w 170"/>
              <a:gd name="T77" fmla="*/ 168 h 190"/>
              <a:gd name="T78" fmla="*/ 121 w 170"/>
              <a:gd name="T79" fmla="*/ 155 h 190"/>
              <a:gd name="T80" fmla="*/ 132 w 170"/>
              <a:gd name="T81" fmla="*/ 144 h 190"/>
              <a:gd name="T82" fmla="*/ 132 w 170"/>
              <a:gd name="T83" fmla="*/ 142 h 190"/>
              <a:gd name="T84" fmla="*/ 132 w 170"/>
              <a:gd name="T85" fmla="*/ 130 h 190"/>
              <a:gd name="T86" fmla="*/ 146 w 170"/>
              <a:gd name="T87" fmla="*/ 183 h 190"/>
              <a:gd name="T88" fmla="*/ 134 w 170"/>
              <a:gd name="T89" fmla="*/ 170 h 190"/>
              <a:gd name="T90" fmla="*/ 146 w 170"/>
              <a:gd name="T91" fmla="*/ 183 h 190"/>
              <a:gd name="T92" fmla="*/ 134 w 170"/>
              <a:gd name="T93" fmla="*/ 168 h 190"/>
              <a:gd name="T94" fmla="*/ 146 w 170"/>
              <a:gd name="T95" fmla="*/ 157 h 190"/>
              <a:gd name="T96" fmla="*/ 146 w 170"/>
              <a:gd name="T97" fmla="*/ 155 h 190"/>
              <a:gd name="T98" fmla="*/ 134 w 170"/>
              <a:gd name="T99" fmla="*/ 144 h 190"/>
              <a:gd name="T100" fmla="*/ 146 w 170"/>
              <a:gd name="T101" fmla="*/ 1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39" name="Freeform 274"/>
          <p:cNvSpPr>
            <a:spLocks/>
          </p:cNvSpPr>
          <p:nvPr/>
        </p:nvSpPr>
        <p:spPr bwMode="auto">
          <a:xfrm>
            <a:off x="5291138" y="4819650"/>
            <a:ext cx="53975" cy="34925"/>
          </a:xfrm>
          <a:custGeom>
            <a:avLst/>
            <a:gdLst>
              <a:gd name="T0" fmla="*/ 5 w 24"/>
              <a:gd name="T1" fmla="*/ 7 h 16"/>
              <a:gd name="T2" fmla="*/ 24 w 24"/>
              <a:gd name="T3" fmla="*/ 6 h 16"/>
              <a:gd name="T4" fmla="*/ 0 w 24"/>
              <a:gd name="T5" fmla="*/ 0 h 16"/>
              <a:gd name="T6" fmla="*/ 5 w 24"/>
              <a:gd name="T7" fmla="*/ 7 h 16"/>
            </a:gdLst>
            <a:ahLst/>
            <a:cxnLst>
              <a:cxn ang="0">
                <a:pos x="T0" y="T1"/>
              </a:cxn>
              <a:cxn ang="0">
                <a:pos x="T2" y="T3"/>
              </a:cxn>
              <a:cxn ang="0">
                <a:pos x="T4" y="T5"/>
              </a:cxn>
              <a:cxn ang="0">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0" name="Freeform 275"/>
          <p:cNvSpPr>
            <a:spLocks/>
          </p:cNvSpPr>
          <p:nvPr/>
        </p:nvSpPr>
        <p:spPr bwMode="auto">
          <a:xfrm>
            <a:off x="5410200" y="4578350"/>
            <a:ext cx="93663" cy="55563"/>
          </a:xfrm>
          <a:custGeom>
            <a:avLst/>
            <a:gdLst>
              <a:gd name="T0" fmla="*/ 0 w 41"/>
              <a:gd name="T1" fmla="*/ 16 h 25"/>
              <a:gd name="T2" fmla="*/ 30 w 41"/>
              <a:gd name="T3" fmla="*/ 25 h 25"/>
              <a:gd name="T4" fmla="*/ 41 w 41"/>
              <a:gd name="T5" fmla="*/ 8 h 25"/>
              <a:gd name="T6" fmla="*/ 12 w 41"/>
              <a:gd name="T7" fmla="*/ 0 h 25"/>
              <a:gd name="T8" fmla="*/ 0 w 41"/>
              <a:gd name="T9" fmla="*/ 16 h 25"/>
            </a:gdLst>
            <a:ahLst/>
            <a:cxnLst>
              <a:cxn ang="0">
                <a:pos x="T0" y="T1"/>
              </a:cxn>
              <a:cxn ang="0">
                <a:pos x="T2" y="T3"/>
              </a:cxn>
              <a:cxn ang="0">
                <a:pos x="T4" y="T5"/>
              </a:cxn>
              <a:cxn ang="0">
                <a:pos x="T6" y="T7"/>
              </a:cxn>
              <a:cxn ang="0">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1" name="Freeform 276"/>
          <p:cNvSpPr>
            <a:spLocks/>
          </p:cNvSpPr>
          <p:nvPr/>
        </p:nvSpPr>
        <p:spPr bwMode="auto">
          <a:xfrm>
            <a:off x="5464175" y="4473575"/>
            <a:ext cx="104775" cy="84138"/>
          </a:xfrm>
          <a:custGeom>
            <a:avLst/>
            <a:gdLst>
              <a:gd name="T0" fmla="*/ 40 w 46"/>
              <a:gd name="T1" fmla="*/ 0 h 37"/>
              <a:gd name="T2" fmla="*/ 9 w 46"/>
              <a:gd name="T3" fmla="*/ 14 h 37"/>
              <a:gd name="T4" fmla="*/ 8 w 46"/>
              <a:gd name="T5" fmla="*/ 17 h 37"/>
              <a:gd name="T6" fmla="*/ 0 w 46"/>
              <a:gd name="T7" fmla="*/ 28 h 37"/>
              <a:gd name="T8" fmla="*/ 29 w 46"/>
              <a:gd name="T9" fmla="*/ 37 h 37"/>
              <a:gd name="T10" fmla="*/ 34 w 46"/>
              <a:gd name="T11" fmla="*/ 31 h 37"/>
              <a:gd name="T12" fmla="*/ 40 w 46"/>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2" name="Freeform 277"/>
          <p:cNvSpPr>
            <a:spLocks/>
          </p:cNvSpPr>
          <p:nvPr/>
        </p:nvSpPr>
        <p:spPr bwMode="auto">
          <a:xfrm>
            <a:off x="5307013" y="4735513"/>
            <a:ext cx="92075" cy="57150"/>
          </a:xfrm>
          <a:custGeom>
            <a:avLst/>
            <a:gdLst>
              <a:gd name="T0" fmla="*/ 0 w 41"/>
              <a:gd name="T1" fmla="*/ 17 h 25"/>
              <a:gd name="T2" fmla="*/ 29 w 41"/>
              <a:gd name="T3" fmla="*/ 25 h 25"/>
              <a:gd name="T4" fmla="*/ 41 w 41"/>
              <a:gd name="T5" fmla="*/ 9 h 25"/>
              <a:gd name="T6" fmla="*/ 11 w 41"/>
              <a:gd name="T7" fmla="*/ 0 h 25"/>
              <a:gd name="T8" fmla="*/ 0 w 41"/>
              <a:gd name="T9" fmla="*/ 17 h 25"/>
            </a:gdLst>
            <a:ahLst/>
            <a:cxnLst>
              <a:cxn ang="0">
                <a:pos x="T0" y="T1"/>
              </a:cxn>
              <a:cxn ang="0">
                <a:pos x="T2" y="T3"/>
              </a:cxn>
              <a:cxn ang="0">
                <a:pos x="T4" y="T5"/>
              </a:cxn>
              <a:cxn ang="0">
                <a:pos x="T6" y="T7"/>
              </a:cxn>
              <a:cxn ang="0">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3" name="Freeform 278"/>
          <p:cNvSpPr>
            <a:spLocks/>
          </p:cNvSpPr>
          <p:nvPr/>
        </p:nvSpPr>
        <p:spPr bwMode="auto">
          <a:xfrm>
            <a:off x="5359400" y="4651375"/>
            <a:ext cx="92075" cy="58738"/>
          </a:xfrm>
          <a:custGeom>
            <a:avLst/>
            <a:gdLst>
              <a:gd name="T0" fmla="*/ 0 w 41"/>
              <a:gd name="T1" fmla="*/ 17 h 26"/>
              <a:gd name="T2" fmla="*/ 29 w 41"/>
              <a:gd name="T3" fmla="*/ 26 h 26"/>
              <a:gd name="T4" fmla="*/ 41 w 41"/>
              <a:gd name="T5" fmla="*/ 9 h 26"/>
              <a:gd name="T6" fmla="*/ 12 w 41"/>
              <a:gd name="T7" fmla="*/ 0 h 26"/>
              <a:gd name="T8" fmla="*/ 0 w 41"/>
              <a:gd name="T9" fmla="*/ 17 h 26"/>
            </a:gdLst>
            <a:ahLst/>
            <a:cxnLst>
              <a:cxn ang="0">
                <a:pos x="T0" y="T1"/>
              </a:cxn>
              <a:cxn ang="0">
                <a:pos x="T2" y="T3"/>
              </a:cxn>
              <a:cxn ang="0">
                <a:pos x="T4" y="T5"/>
              </a:cxn>
              <a:cxn ang="0">
                <a:pos x="T6" y="T7"/>
              </a:cxn>
              <a:cxn ang="0">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4" name="Freeform 279"/>
          <p:cNvSpPr>
            <a:spLocks/>
          </p:cNvSpPr>
          <p:nvPr/>
        </p:nvSpPr>
        <p:spPr bwMode="auto">
          <a:xfrm>
            <a:off x="5360988" y="4457700"/>
            <a:ext cx="76200" cy="85725"/>
          </a:xfrm>
          <a:custGeom>
            <a:avLst/>
            <a:gdLst>
              <a:gd name="T0" fmla="*/ 15 w 34"/>
              <a:gd name="T1" fmla="*/ 0 h 38"/>
              <a:gd name="T2" fmla="*/ 9 w 34"/>
              <a:gd name="T3" fmla="*/ 10 h 38"/>
              <a:gd name="T4" fmla="*/ 14 w 34"/>
              <a:gd name="T5" fmla="*/ 30 h 38"/>
              <a:gd name="T6" fmla="*/ 33 w 34"/>
              <a:gd name="T7" fmla="*/ 27 h 38"/>
              <a:gd name="T8" fmla="*/ 34 w 34"/>
              <a:gd name="T9" fmla="*/ 25 h 38"/>
              <a:gd name="T10" fmla="*/ 15 w 34"/>
              <a:gd name="T11" fmla="*/ 0 h 38"/>
            </a:gdLst>
            <a:ahLst/>
            <a:cxnLst>
              <a:cxn ang="0">
                <a:pos x="T0" y="T1"/>
              </a:cxn>
              <a:cxn ang="0">
                <a:pos x="T2" y="T3"/>
              </a:cxn>
              <a:cxn ang="0">
                <a:pos x="T4" y="T5"/>
              </a:cxn>
              <a:cxn ang="0">
                <a:pos x="T6" y="T7"/>
              </a:cxn>
              <a:cxn ang="0">
                <a:pos x="T8" y="T9"/>
              </a:cxn>
              <a:cxn ang="0">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5" name="Freeform 280"/>
          <p:cNvSpPr>
            <a:spLocks/>
          </p:cNvSpPr>
          <p:nvPr/>
        </p:nvSpPr>
        <p:spPr bwMode="auto">
          <a:xfrm>
            <a:off x="5434013" y="4408488"/>
            <a:ext cx="71437" cy="76200"/>
          </a:xfrm>
          <a:custGeom>
            <a:avLst/>
            <a:gdLst>
              <a:gd name="T0" fmla="*/ 32 w 32"/>
              <a:gd name="T1" fmla="*/ 7 h 34"/>
              <a:gd name="T2" fmla="*/ 0 w 32"/>
              <a:gd name="T3" fmla="*/ 6 h 34"/>
              <a:gd name="T4" fmla="*/ 12 w 32"/>
              <a:gd name="T5" fmla="*/ 34 h 34"/>
              <a:gd name="T6" fmla="*/ 20 w 32"/>
              <a:gd name="T7" fmla="*/ 34 h 34"/>
              <a:gd name="T8" fmla="*/ 20 w 32"/>
              <a:gd name="T9" fmla="*/ 34 h 34"/>
              <a:gd name="T10" fmla="*/ 32 w 32"/>
              <a:gd name="T11" fmla="*/ 7 h 34"/>
            </a:gdLst>
            <a:ahLst/>
            <a:cxnLst>
              <a:cxn ang="0">
                <a:pos x="T0" y="T1"/>
              </a:cxn>
              <a:cxn ang="0">
                <a:pos x="T2" y="T3"/>
              </a:cxn>
              <a:cxn ang="0">
                <a:pos x="T4" y="T5"/>
              </a:cxn>
              <a:cxn ang="0">
                <a:pos x="T6" y="T7"/>
              </a:cxn>
              <a:cxn ang="0">
                <a:pos x="T8" y="T9"/>
              </a:cxn>
              <a:cxn ang="0">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6" name="Freeform 281"/>
          <p:cNvSpPr>
            <a:spLocks/>
          </p:cNvSpPr>
          <p:nvPr/>
        </p:nvSpPr>
        <p:spPr bwMode="auto">
          <a:xfrm>
            <a:off x="5965825" y="4413250"/>
            <a:ext cx="161925" cy="236538"/>
          </a:xfrm>
          <a:custGeom>
            <a:avLst/>
            <a:gdLst>
              <a:gd name="T0" fmla="*/ 47 w 72"/>
              <a:gd name="T1" fmla="*/ 28 h 105"/>
              <a:gd name="T2" fmla="*/ 56 w 72"/>
              <a:gd name="T3" fmla="*/ 11 h 105"/>
              <a:gd name="T4" fmla="*/ 55 w 72"/>
              <a:gd name="T5" fmla="*/ 6 h 105"/>
              <a:gd name="T6" fmla="*/ 49 w 72"/>
              <a:gd name="T7" fmla="*/ 7 h 105"/>
              <a:gd name="T8" fmla="*/ 44 w 72"/>
              <a:gd name="T9" fmla="*/ 17 h 105"/>
              <a:gd name="T10" fmla="*/ 47 w 72"/>
              <a:gd name="T11" fmla="*/ 5 h 105"/>
              <a:gd name="T12" fmla="*/ 44 w 72"/>
              <a:gd name="T13" fmla="*/ 1 h 105"/>
              <a:gd name="T14" fmla="*/ 39 w 72"/>
              <a:gd name="T15" fmla="*/ 4 h 105"/>
              <a:gd name="T16" fmla="*/ 35 w 72"/>
              <a:gd name="T17" fmla="*/ 18 h 105"/>
              <a:gd name="T18" fmla="*/ 32 w 72"/>
              <a:gd name="T19" fmla="*/ 4 h 105"/>
              <a:gd name="T20" fmla="*/ 28 w 72"/>
              <a:gd name="T21" fmla="*/ 0 h 105"/>
              <a:gd name="T22" fmla="*/ 25 w 72"/>
              <a:gd name="T23" fmla="*/ 5 h 105"/>
              <a:gd name="T24" fmla="*/ 27 w 72"/>
              <a:gd name="T25" fmla="*/ 15 h 105"/>
              <a:gd name="T26" fmla="*/ 23 w 72"/>
              <a:gd name="T27" fmla="*/ 7 h 105"/>
              <a:gd name="T28" fmla="*/ 18 w 72"/>
              <a:gd name="T29" fmla="*/ 5 h 105"/>
              <a:gd name="T30" fmla="*/ 16 w 72"/>
              <a:gd name="T31" fmla="*/ 10 h 105"/>
              <a:gd name="T32" fmla="*/ 23 w 72"/>
              <a:gd name="T33" fmla="*/ 28 h 105"/>
              <a:gd name="T34" fmla="*/ 0 w 72"/>
              <a:gd name="T35" fmla="*/ 28 h 105"/>
              <a:gd name="T36" fmla="*/ 0 w 72"/>
              <a:gd name="T37" fmla="*/ 105 h 105"/>
              <a:gd name="T38" fmla="*/ 72 w 72"/>
              <a:gd name="T39" fmla="*/ 105 h 105"/>
              <a:gd name="T40" fmla="*/ 72 w 72"/>
              <a:gd name="T41" fmla="*/ 28 h 105"/>
              <a:gd name="T42" fmla="*/ 47 w 72"/>
              <a:gd name="T43"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7" name="Freeform 282"/>
          <p:cNvSpPr>
            <a:spLocks/>
          </p:cNvSpPr>
          <p:nvPr/>
        </p:nvSpPr>
        <p:spPr bwMode="auto">
          <a:xfrm>
            <a:off x="5848350" y="4468813"/>
            <a:ext cx="165100" cy="395287"/>
          </a:xfrm>
          <a:custGeom>
            <a:avLst/>
            <a:gdLst>
              <a:gd name="T0" fmla="*/ 69 w 73"/>
              <a:gd name="T1" fmla="*/ 121 h 175"/>
              <a:gd name="T2" fmla="*/ 35 w 73"/>
              <a:gd name="T3" fmla="*/ 60 h 175"/>
              <a:gd name="T4" fmla="*/ 28 w 73"/>
              <a:gd name="T5" fmla="*/ 58 h 175"/>
              <a:gd name="T6" fmla="*/ 23 w 73"/>
              <a:gd name="T7" fmla="*/ 62 h 175"/>
              <a:gd name="T8" fmla="*/ 21 w 73"/>
              <a:gd name="T9" fmla="*/ 68 h 175"/>
              <a:gd name="T10" fmla="*/ 51 w 73"/>
              <a:gd name="T11" fmla="*/ 121 h 175"/>
              <a:gd name="T12" fmla="*/ 48 w 73"/>
              <a:gd name="T13" fmla="*/ 121 h 175"/>
              <a:gd name="T14" fmla="*/ 16 w 73"/>
              <a:gd name="T15" fmla="*/ 75 h 175"/>
              <a:gd name="T16" fmla="*/ 16 w 73"/>
              <a:gd name="T17" fmla="*/ 4 h 175"/>
              <a:gd name="T18" fmla="*/ 11 w 73"/>
              <a:gd name="T19" fmla="*/ 0 h 175"/>
              <a:gd name="T20" fmla="*/ 4 w 73"/>
              <a:gd name="T21" fmla="*/ 0 h 175"/>
              <a:gd name="T22" fmla="*/ 0 w 73"/>
              <a:gd name="T23" fmla="*/ 4 h 175"/>
              <a:gd name="T24" fmla="*/ 0 w 73"/>
              <a:gd name="T25" fmla="*/ 78 h 175"/>
              <a:gd name="T26" fmla="*/ 0 w 73"/>
              <a:gd name="T27" fmla="*/ 79 h 175"/>
              <a:gd name="T28" fmla="*/ 1 w 73"/>
              <a:gd name="T29" fmla="*/ 81 h 175"/>
              <a:gd name="T30" fmla="*/ 34 w 73"/>
              <a:gd name="T31" fmla="*/ 128 h 175"/>
              <a:gd name="T32" fmla="*/ 34 w 73"/>
              <a:gd name="T33" fmla="*/ 170 h 175"/>
              <a:gd name="T34" fmla="*/ 38 w 73"/>
              <a:gd name="T35" fmla="*/ 175 h 175"/>
              <a:gd name="T36" fmla="*/ 68 w 73"/>
              <a:gd name="T37" fmla="*/ 175 h 175"/>
              <a:gd name="T38" fmla="*/ 73 w 73"/>
              <a:gd name="T39" fmla="*/ 170 h 175"/>
              <a:gd name="T40" fmla="*/ 73 w 73"/>
              <a:gd name="T41" fmla="*/ 125 h 175"/>
              <a:gd name="T42" fmla="*/ 69 w 73"/>
              <a:gd name="T43" fmla="*/ 1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8" name="Freeform 283"/>
          <p:cNvSpPr>
            <a:spLocks/>
          </p:cNvSpPr>
          <p:nvPr/>
        </p:nvSpPr>
        <p:spPr bwMode="auto">
          <a:xfrm>
            <a:off x="6080125" y="4468813"/>
            <a:ext cx="165100" cy="395287"/>
          </a:xfrm>
          <a:custGeom>
            <a:avLst/>
            <a:gdLst>
              <a:gd name="T0" fmla="*/ 69 w 73"/>
              <a:gd name="T1" fmla="*/ 0 h 175"/>
              <a:gd name="T2" fmla="*/ 62 w 73"/>
              <a:gd name="T3" fmla="*/ 0 h 175"/>
              <a:gd name="T4" fmla="*/ 57 w 73"/>
              <a:gd name="T5" fmla="*/ 4 h 175"/>
              <a:gd name="T6" fmla="*/ 57 w 73"/>
              <a:gd name="T7" fmla="*/ 75 h 175"/>
              <a:gd name="T8" fmla="*/ 25 w 73"/>
              <a:gd name="T9" fmla="*/ 121 h 175"/>
              <a:gd name="T10" fmla="*/ 22 w 73"/>
              <a:gd name="T11" fmla="*/ 121 h 175"/>
              <a:gd name="T12" fmla="*/ 52 w 73"/>
              <a:gd name="T13" fmla="*/ 68 h 175"/>
              <a:gd name="T14" fmla="*/ 50 w 73"/>
              <a:gd name="T15" fmla="*/ 62 h 175"/>
              <a:gd name="T16" fmla="*/ 45 w 73"/>
              <a:gd name="T17" fmla="*/ 58 h 175"/>
              <a:gd name="T18" fmla="*/ 38 w 73"/>
              <a:gd name="T19" fmla="*/ 60 h 175"/>
              <a:gd name="T20" fmla="*/ 4 w 73"/>
              <a:gd name="T21" fmla="*/ 121 h 175"/>
              <a:gd name="T22" fmla="*/ 0 w 73"/>
              <a:gd name="T23" fmla="*/ 125 h 175"/>
              <a:gd name="T24" fmla="*/ 0 w 73"/>
              <a:gd name="T25" fmla="*/ 170 h 175"/>
              <a:gd name="T26" fmla="*/ 5 w 73"/>
              <a:gd name="T27" fmla="*/ 175 h 175"/>
              <a:gd name="T28" fmla="*/ 35 w 73"/>
              <a:gd name="T29" fmla="*/ 175 h 175"/>
              <a:gd name="T30" fmla="*/ 39 w 73"/>
              <a:gd name="T31" fmla="*/ 170 h 175"/>
              <a:gd name="T32" fmla="*/ 39 w 73"/>
              <a:gd name="T33" fmla="*/ 128 h 175"/>
              <a:gd name="T34" fmla="*/ 72 w 73"/>
              <a:gd name="T35" fmla="*/ 81 h 175"/>
              <a:gd name="T36" fmla="*/ 73 w 73"/>
              <a:gd name="T37" fmla="*/ 79 h 175"/>
              <a:gd name="T38" fmla="*/ 73 w 73"/>
              <a:gd name="T39" fmla="*/ 78 h 175"/>
              <a:gd name="T40" fmla="*/ 73 w 73"/>
              <a:gd name="T41" fmla="*/ 4 h 175"/>
              <a:gd name="T42" fmla="*/ 69 w 73"/>
              <a:gd name="T4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49" name="Freeform 284"/>
          <p:cNvSpPr>
            <a:spLocks/>
          </p:cNvSpPr>
          <p:nvPr/>
        </p:nvSpPr>
        <p:spPr bwMode="auto">
          <a:xfrm>
            <a:off x="6889750" y="4421188"/>
            <a:ext cx="88900" cy="114300"/>
          </a:xfrm>
          <a:custGeom>
            <a:avLst/>
            <a:gdLst>
              <a:gd name="T0" fmla="*/ 34 w 39"/>
              <a:gd name="T1" fmla="*/ 49 h 50"/>
              <a:gd name="T2" fmla="*/ 26 w 39"/>
              <a:gd name="T3" fmla="*/ 19 h 50"/>
              <a:gd name="T4" fmla="*/ 1 w 39"/>
              <a:gd name="T5" fmla="*/ 1 h 50"/>
              <a:gd name="T6" fmla="*/ 29 w 39"/>
              <a:gd name="T7" fmla="*/ 17 h 50"/>
              <a:gd name="T8" fmla="*/ 34 w 39"/>
              <a:gd name="T9" fmla="*/ 49 h 50"/>
            </a:gdLst>
            <a:ahLst/>
            <a:cxnLst>
              <a:cxn ang="0">
                <a:pos x="T0" y="T1"/>
              </a:cxn>
              <a:cxn ang="0">
                <a:pos x="T2" y="T3"/>
              </a:cxn>
              <a:cxn ang="0">
                <a:pos x="T4" y="T5"/>
              </a:cxn>
              <a:cxn ang="0">
                <a:pos x="T6" y="T7"/>
              </a:cxn>
              <a:cxn ang="0">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0" name="Freeform 285"/>
          <p:cNvSpPr>
            <a:spLocks/>
          </p:cNvSpPr>
          <p:nvPr/>
        </p:nvSpPr>
        <p:spPr bwMode="auto">
          <a:xfrm>
            <a:off x="6881813" y="4441825"/>
            <a:ext cx="71437" cy="93663"/>
          </a:xfrm>
          <a:custGeom>
            <a:avLst/>
            <a:gdLst>
              <a:gd name="T0" fmla="*/ 28 w 32"/>
              <a:gd name="T1" fmla="*/ 41 h 41"/>
              <a:gd name="T2" fmla="*/ 21 w 32"/>
              <a:gd name="T3" fmla="*/ 16 h 41"/>
              <a:gd name="T4" fmla="*/ 1 w 32"/>
              <a:gd name="T5" fmla="*/ 1 h 41"/>
              <a:gd name="T6" fmla="*/ 23 w 32"/>
              <a:gd name="T7" fmla="*/ 15 h 41"/>
              <a:gd name="T8" fmla="*/ 28 w 32"/>
              <a:gd name="T9" fmla="*/ 41 h 41"/>
            </a:gdLst>
            <a:ahLst/>
            <a:cxnLst>
              <a:cxn ang="0">
                <a:pos x="T0" y="T1"/>
              </a:cxn>
              <a:cxn ang="0">
                <a:pos x="T2" y="T3"/>
              </a:cxn>
              <a:cxn ang="0">
                <a:pos x="T4" y="T5"/>
              </a:cxn>
              <a:cxn ang="0">
                <a:pos x="T6" y="T7"/>
              </a:cxn>
              <a:cxn ang="0">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1" name="Freeform 286"/>
          <p:cNvSpPr>
            <a:spLocks/>
          </p:cNvSpPr>
          <p:nvPr/>
        </p:nvSpPr>
        <p:spPr bwMode="auto">
          <a:xfrm>
            <a:off x="6877050" y="4464050"/>
            <a:ext cx="50800" cy="68263"/>
          </a:xfrm>
          <a:custGeom>
            <a:avLst/>
            <a:gdLst>
              <a:gd name="T0" fmla="*/ 20 w 23"/>
              <a:gd name="T1" fmla="*/ 29 h 30"/>
              <a:gd name="T2" fmla="*/ 15 w 23"/>
              <a:gd name="T3" fmla="*/ 12 h 30"/>
              <a:gd name="T4" fmla="*/ 1 w 23"/>
              <a:gd name="T5" fmla="*/ 1 h 30"/>
              <a:gd name="T6" fmla="*/ 17 w 23"/>
              <a:gd name="T7" fmla="*/ 10 h 30"/>
              <a:gd name="T8" fmla="*/ 20 w 23"/>
              <a:gd name="T9" fmla="*/ 29 h 30"/>
            </a:gdLst>
            <a:ahLst/>
            <a:cxnLst>
              <a:cxn ang="0">
                <a:pos x="T0" y="T1"/>
              </a:cxn>
              <a:cxn ang="0">
                <a:pos x="T2" y="T3"/>
              </a:cxn>
              <a:cxn ang="0">
                <a:pos x="T4" y="T5"/>
              </a:cxn>
              <a:cxn ang="0">
                <a:pos x="T6" y="T7"/>
              </a:cxn>
              <a:cxn ang="0">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2" name="Freeform 287"/>
          <p:cNvSpPr>
            <a:spLocks/>
          </p:cNvSpPr>
          <p:nvPr/>
        </p:nvSpPr>
        <p:spPr bwMode="auto">
          <a:xfrm>
            <a:off x="6648450" y="4487863"/>
            <a:ext cx="244475" cy="200025"/>
          </a:xfrm>
          <a:custGeom>
            <a:avLst/>
            <a:gdLst>
              <a:gd name="T0" fmla="*/ 98 w 108"/>
              <a:gd name="T1" fmla="*/ 38 h 89"/>
              <a:gd name="T2" fmla="*/ 102 w 108"/>
              <a:gd name="T3" fmla="*/ 11 h 89"/>
              <a:gd name="T4" fmla="*/ 74 w 108"/>
              <a:gd name="T5" fmla="*/ 6 h 89"/>
              <a:gd name="T6" fmla="*/ 66 w 108"/>
              <a:gd name="T7" fmla="*/ 26 h 89"/>
              <a:gd name="T8" fmla="*/ 4 w 108"/>
              <a:gd name="T9" fmla="*/ 72 h 89"/>
              <a:gd name="T10" fmla="*/ 3 w 108"/>
              <a:gd name="T11" fmla="*/ 84 h 89"/>
              <a:gd name="T12" fmla="*/ 15 w 108"/>
              <a:gd name="T13" fmla="*/ 86 h 89"/>
              <a:gd name="T14" fmla="*/ 76 w 108"/>
              <a:gd name="T15" fmla="*/ 40 h 89"/>
              <a:gd name="T16" fmla="*/ 98 w 108"/>
              <a:gd name="T17"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3" name="Freeform 288"/>
          <p:cNvSpPr>
            <a:spLocks/>
          </p:cNvSpPr>
          <p:nvPr/>
        </p:nvSpPr>
        <p:spPr bwMode="auto">
          <a:xfrm>
            <a:off x="6538913" y="4506913"/>
            <a:ext cx="274637" cy="314325"/>
          </a:xfrm>
          <a:custGeom>
            <a:avLst/>
            <a:gdLst>
              <a:gd name="T0" fmla="*/ 22 w 122"/>
              <a:gd name="T1" fmla="*/ 13 h 139"/>
              <a:gd name="T2" fmla="*/ 22 w 122"/>
              <a:gd name="T3" fmla="*/ 96 h 139"/>
              <a:gd name="T4" fmla="*/ 101 w 122"/>
              <a:gd name="T5" fmla="*/ 124 h 139"/>
              <a:gd name="T6" fmla="*/ 107 w 122"/>
              <a:gd name="T7" fmla="*/ 52 h 139"/>
              <a:gd name="T8" fmla="*/ 77 w 122"/>
              <a:gd name="T9" fmla="*/ 74 h 139"/>
              <a:gd name="T10" fmla="*/ 99 w 122"/>
              <a:gd name="T11" fmla="*/ 76 h 139"/>
              <a:gd name="T12" fmla="*/ 104 w 122"/>
              <a:gd name="T13" fmla="*/ 83 h 139"/>
              <a:gd name="T14" fmla="*/ 99 w 122"/>
              <a:gd name="T15" fmla="*/ 87 h 139"/>
              <a:gd name="T16" fmla="*/ 65 w 122"/>
              <a:gd name="T17" fmla="*/ 83 h 139"/>
              <a:gd name="T18" fmla="*/ 64 w 122"/>
              <a:gd name="T19" fmla="*/ 83 h 139"/>
              <a:gd name="T20" fmla="*/ 92 w 122"/>
              <a:gd name="T21" fmla="*/ 104 h 139"/>
              <a:gd name="T22" fmla="*/ 92 w 122"/>
              <a:gd name="T23" fmla="*/ 111 h 139"/>
              <a:gd name="T24" fmla="*/ 85 w 122"/>
              <a:gd name="T25" fmla="*/ 109 h 139"/>
              <a:gd name="T26" fmla="*/ 56 w 122"/>
              <a:gd name="T27" fmla="*/ 89 h 139"/>
              <a:gd name="T28" fmla="*/ 65 w 122"/>
              <a:gd name="T29" fmla="*/ 111 h 139"/>
              <a:gd name="T30" fmla="*/ 61 w 122"/>
              <a:gd name="T31" fmla="*/ 114 h 139"/>
              <a:gd name="T32" fmla="*/ 54 w 122"/>
              <a:gd name="T33" fmla="*/ 108 h 139"/>
              <a:gd name="T34" fmla="*/ 43 w 122"/>
              <a:gd name="T35" fmla="*/ 88 h 139"/>
              <a:gd name="T36" fmla="*/ 32 w 122"/>
              <a:gd name="T37" fmla="*/ 97 h 139"/>
              <a:gd name="T38" fmla="*/ 26 w 122"/>
              <a:gd name="T39" fmla="*/ 94 h 139"/>
              <a:gd name="T40" fmla="*/ 24 w 122"/>
              <a:gd name="T41" fmla="*/ 88 h 139"/>
              <a:gd name="T42" fmla="*/ 35 w 122"/>
              <a:gd name="T43" fmla="*/ 79 h 139"/>
              <a:gd name="T44" fmla="*/ 19 w 122"/>
              <a:gd name="T45" fmla="*/ 64 h 139"/>
              <a:gd name="T46" fmla="*/ 16 w 122"/>
              <a:gd name="T47" fmla="*/ 55 h 139"/>
              <a:gd name="T48" fmla="*/ 20 w 122"/>
              <a:gd name="T49" fmla="*/ 52 h 139"/>
              <a:gd name="T50" fmla="*/ 36 w 122"/>
              <a:gd name="T51" fmla="*/ 67 h 139"/>
              <a:gd name="T52" fmla="*/ 29 w 122"/>
              <a:gd name="T53" fmla="*/ 33 h 139"/>
              <a:gd name="T54" fmla="*/ 30 w 122"/>
              <a:gd name="T55" fmla="*/ 25 h 139"/>
              <a:gd name="T56" fmla="*/ 37 w 122"/>
              <a:gd name="T57" fmla="*/ 28 h 139"/>
              <a:gd name="T58" fmla="*/ 44 w 122"/>
              <a:gd name="T59" fmla="*/ 61 h 139"/>
              <a:gd name="T60" fmla="*/ 55 w 122"/>
              <a:gd name="T61" fmla="*/ 26 h 139"/>
              <a:gd name="T62" fmla="*/ 61 w 122"/>
              <a:gd name="T63" fmla="*/ 22 h 139"/>
              <a:gd name="T64" fmla="*/ 65 w 122"/>
              <a:gd name="T65" fmla="*/ 30 h 139"/>
              <a:gd name="T66" fmla="*/ 58 w 122"/>
              <a:gd name="T67" fmla="*/ 52 h 139"/>
              <a:gd name="T68" fmla="*/ 90 w 122"/>
              <a:gd name="T69" fmla="*/ 28 h 139"/>
              <a:gd name="T70" fmla="*/ 22 w 122"/>
              <a:gd name="T71" fmla="*/ 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4" name="Freeform 289"/>
          <p:cNvSpPr>
            <a:spLocks/>
          </p:cNvSpPr>
          <p:nvPr/>
        </p:nvSpPr>
        <p:spPr bwMode="auto">
          <a:xfrm>
            <a:off x="6683375" y="4694238"/>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5" name="Freeform 290"/>
          <p:cNvSpPr>
            <a:spLocks/>
          </p:cNvSpPr>
          <p:nvPr/>
        </p:nvSpPr>
        <p:spPr bwMode="auto">
          <a:xfrm>
            <a:off x="6503988" y="4468813"/>
            <a:ext cx="341312" cy="390525"/>
          </a:xfrm>
          <a:custGeom>
            <a:avLst/>
            <a:gdLst>
              <a:gd name="T0" fmla="*/ 116 w 151"/>
              <a:gd name="T1" fmla="*/ 141 h 173"/>
              <a:gd name="T2" fmla="*/ 37 w 151"/>
              <a:gd name="T3" fmla="*/ 113 h 173"/>
              <a:gd name="T4" fmla="*/ 37 w 151"/>
              <a:gd name="T5" fmla="*/ 30 h 173"/>
              <a:gd name="T6" fmla="*/ 105 w 151"/>
              <a:gd name="T7" fmla="*/ 45 h 173"/>
              <a:gd name="T8" fmla="*/ 114 w 151"/>
              <a:gd name="T9" fmla="*/ 38 h 173"/>
              <a:gd name="T10" fmla="*/ 27 w 151"/>
              <a:gd name="T11" fmla="*/ 16 h 173"/>
              <a:gd name="T12" fmla="*/ 27 w 151"/>
              <a:gd name="T13" fmla="*/ 120 h 173"/>
              <a:gd name="T14" fmla="*/ 125 w 151"/>
              <a:gd name="T15" fmla="*/ 154 h 173"/>
              <a:gd name="T16" fmla="*/ 132 w 151"/>
              <a:gd name="T17" fmla="*/ 62 h 173"/>
              <a:gd name="T18" fmla="*/ 122 w 151"/>
              <a:gd name="T19" fmla="*/ 69 h 173"/>
              <a:gd name="T20" fmla="*/ 116 w 151"/>
              <a:gd name="T21" fmla="*/ 14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6" name="Freeform 291"/>
          <p:cNvSpPr>
            <a:spLocks noEditPoints="1"/>
          </p:cNvSpPr>
          <p:nvPr/>
        </p:nvSpPr>
        <p:spPr bwMode="auto">
          <a:xfrm>
            <a:off x="6465888" y="4679950"/>
            <a:ext cx="138112" cy="161925"/>
          </a:xfrm>
          <a:custGeom>
            <a:avLst/>
            <a:gdLst>
              <a:gd name="T0" fmla="*/ 37 w 61"/>
              <a:gd name="T1" fmla="*/ 35 h 72"/>
              <a:gd name="T2" fmla="*/ 20 w 61"/>
              <a:gd name="T3" fmla="*/ 0 h 72"/>
              <a:gd name="T4" fmla="*/ 17 w 61"/>
              <a:gd name="T5" fmla="*/ 1 h 72"/>
              <a:gd name="T6" fmla="*/ 12 w 61"/>
              <a:gd name="T7" fmla="*/ 49 h 72"/>
              <a:gd name="T8" fmla="*/ 57 w 61"/>
              <a:gd name="T9" fmla="*/ 62 h 72"/>
              <a:gd name="T10" fmla="*/ 61 w 61"/>
              <a:gd name="T11" fmla="*/ 60 h 72"/>
              <a:gd name="T12" fmla="*/ 37 w 61"/>
              <a:gd name="T13" fmla="*/ 35 h 72"/>
              <a:gd name="T14" fmla="*/ 15 w 61"/>
              <a:gd name="T15" fmla="*/ 46 h 72"/>
              <a:gd name="T16" fmla="*/ 18 w 61"/>
              <a:gd name="T17" fmla="*/ 6 h 72"/>
              <a:gd name="T18" fmla="*/ 15 w 61"/>
              <a:gd name="T19"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7" name="Freeform 292"/>
          <p:cNvSpPr>
            <a:spLocks noEditPoints="1"/>
          </p:cNvSpPr>
          <p:nvPr/>
        </p:nvSpPr>
        <p:spPr bwMode="auto">
          <a:xfrm>
            <a:off x="7188200" y="4425950"/>
            <a:ext cx="369888" cy="406400"/>
          </a:xfrm>
          <a:custGeom>
            <a:avLst/>
            <a:gdLst>
              <a:gd name="T0" fmla="*/ 140 w 164"/>
              <a:gd name="T1" fmla="*/ 99 h 180"/>
              <a:gd name="T2" fmla="*/ 140 w 164"/>
              <a:gd name="T3" fmla="*/ 30 h 180"/>
              <a:gd name="T4" fmla="*/ 140 w 164"/>
              <a:gd name="T5" fmla="*/ 29 h 180"/>
              <a:gd name="T6" fmla="*/ 134 w 164"/>
              <a:gd name="T7" fmla="*/ 24 h 180"/>
              <a:gd name="T8" fmla="*/ 65 w 164"/>
              <a:gd name="T9" fmla="*/ 24 h 180"/>
              <a:gd name="T10" fmla="*/ 41 w 164"/>
              <a:gd name="T11" fmla="*/ 0 h 180"/>
              <a:gd name="T12" fmla="*/ 41 w 164"/>
              <a:gd name="T13" fmla="*/ 123 h 180"/>
              <a:gd name="T14" fmla="*/ 164 w 164"/>
              <a:gd name="T15" fmla="*/ 123 h 180"/>
              <a:gd name="T16" fmla="*/ 140 w 164"/>
              <a:gd name="T17" fmla="*/ 99 h 180"/>
              <a:gd name="T18" fmla="*/ 33 w 164"/>
              <a:gd name="T19" fmla="*/ 103 h 180"/>
              <a:gd name="T20" fmla="*/ 40 w 164"/>
              <a:gd name="T21" fmla="*/ 12 h 180"/>
              <a:gd name="T22" fmla="*/ 47 w 164"/>
              <a:gd name="T23" fmla="*/ 20 h 180"/>
              <a:gd name="T24" fmla="*/ 33 w 164"/>
              <a:gd name="T25" fmla="*/ 103 h 180"/>
              <a:gd name="T26" fmla="*/ 128 w 164"/>
              <a:gd name="T27" fmla="*/ 87 h 180"/>
              <a:gd name="T28" fmla="*/ 76 w 164"/>
              <a:gd name="T29" fmla="*/ 36 h 180"/>
              <a:gd name="T30" fmla="*/ 128 w 164"/>
              <a:gd name="T31" fmla="*/ 36 h 180"/>
              <a:gd name="T32" fmla="*/ 128 w 164"/>
              <a:gd name="T33" fmla="*/ 87 h 180"/>
              <a:gd name="T34" fmla="*/ 54 w 164"/>
              <a:gd name="T35" fmla="*/ 159 h 180"/>
              <a:gd name="T36" fmla="*/ 40 w 164"/>
              <a:gd name="T37" fmla="*/ 136 h 180"/>
              <a:gd name="T38" fmla="*/ 25 w 164"/>
              <a:gd name="T39" fmla="*/ 159 h 180"/>
              <a:gd name="T40" fmla="*/ 0 w 164"/>
              <a:gd name="T41" fmla="*/ 180 h 180"/>
              <a:gd name="T42" fmla="*/ 79 w 164"/>
              <a:gd name="T43" fmla="*/ 180 h 180"/>
              <a:gd name="T44" fmla="*/ 54 w 164"/>
              <a:gd name="T45" fmla="*/ 159 h 180"/>
              <a:gd name="T46" fmla="*/ 29 w 164"/>
              <a:gd name="T47" fmla="*/ 158 h 180"/>
              <a:gd name="T48" fmla="*/ 41 w 164"/>
              <a:gd name="T49" fmla="*/ 138 h 180"/>
              <a:gd name="T50" fmla="*/ 29 w 164"/>
              <a:gd name="T5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8" name="Freeform 293"/>
          <p:cNvSpPr>
            <a:spLocks/>
          </p:cNvSpPr>
          <p:nvPr/>
        </p:nvSpPr>
        <p:spPr bwMode="auto">
          <a:xfrm>
            <a:off x="7823200" y="4602163"/>
            <a:ext cx="341313" cy="158750"/>
          </a:xfrm>
          <a:custGeom>
            <a:avLst/>
            <a:gdLst>
              <a:gd name="T0" fmla="*/ 124 w 151"/>
              <a:gd name="T1" fmla="*/ 0 h 70"/>
              <a:gd name="T2" fmla="*/ 5 w 151"/>
              <a:gd name="T3" fmla="*/ 0 h 70"/>
              <a:gd name="T4" fmla="*/ 1 w 151"/>
              <a:gd name="T5" fmla="*/ 5 h 70"/>
              <a:gd name="T6" fmla="*/ 21 w 151"/>
              <a:gd name="T7" fmla="*/ 65 h 70"/>
              <a:gd name="T8" fmla="*/ 28 w 151"/>
              <a:gd name="T9" fmla="*/ 70 h 70"/>
              <a:gd name="T10" fmla="*/ 146 w 151"/>
              <a:gd name="T11" fmla="*/ 70 h 70"/>
              <a:gd name="T12" fmla="*/ 151 w 151"/>
              <a:gd name="T13" fmla="*/ 65 h 70"/>
              <a:gd name="T14" fmla="*/ 131 w 151"/>
              <a:gd name="T15" fmla="*/ 5 h 70"/>
              <a:gd name="T16" fmla="*/ 124 w 151"/>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159" name="Freeform 294"/>
          <p:cNvSpPr>
            <a:spLocks/>
          </p:cNvSpPr>
          <p:nvPr/>
        </p:nvSpPr>
        <p:spPr bwMode="auto">
          <a:xfrm>
            <a:off x="7870825" y="4516438"/>
            <a:ext cx="293688" cy="193675"/>
          </a:xfrm>
          <a:custGeom>
            <a:avLst/>
            <a:gdLst>
              <a:gd name="T0" fmla="*/ 110 w 130"/>
              <a:gd name="T1" fmla="*/ 34 h 86"/>
              <a:gd name="T2" fmla="*/ 115 w 130"/>
              <a:gd name="T3" fmla="*/ 41 h 86"/>
              <a:gd name="T4" fmla="*/ 130 w 130"/>
              <a:gd name="T5" fmla="*/ 86 h 86"/>
              <a:gd name="T6" fmla="*/ 130 w 130"/>
              <a:gd name="T7" fmla="*/ 14 h 86"/>
              <a:gd name="T8" fmla="*/ 121 w 130"/>
              <a:gd name="T9" fmla="*/ 0 h 86"/>
              <a:gd name="T10" fmla="*/ 90 w 130"/>
              <a:gd name="T11" fmla="*/ 0 h 86"/>
              <a:gd name="T12" fmla="*/ 78 w 130"/>
              <a:gd name="T13" fmla="*/ 20 h 86"/>
              <a:gd name="T14" fmla="*/ 6 w 130"/>
              <a:gd name="T15" fmla="*/ 20 h 86"/>
              <a:gd name="T16" fmla="*/ 0 w 130"/>
              <a:gd name="T17" fmla="*/ 26 h 86"/>
              <a:gd name="T18" fmla="*/ 0 w 130"/>
              <a:gd name="T19" fmla="*/ 32 h 86"/>
              <a:gd name="T20" fmla="*/ 103 w 130"/>
              <a:gd name="T21" fmla="*/ 32 h 86"/>
              <a:gd name="T22" fmla="*/ 110 w 130"/>
              <a:gd name="T23" fmla="*/ 3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Tree>
  </p:cSld>
  <p:clrMapOvr>
    <a:masterClrMapping/>
  </p:clrMapOvr>
  <p:transition spd="slow" advTm="0">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547667" y="3327835"/>
            <a:ext cx="6455579" cy="12695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eaLnBrk="1" fontAlgn="auto" hangingPunct="1">
              <a:spcBef>
                <a:spcPts val="0"/>
              </a:spcBef>
              <a:spcAft>
                <a:spcPts val="0"/>
              </a:spcAft>
            </a:pPr>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pPr defTabSz="914400"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pPr defTabSz="914400" eaLnBrk="1" fontAlgn="auto" hangingPunct="1">
              <a:spcBef>
                <a:spcPts val="0"/>
              </a:spcBef>
              <a:spcAft>
                <a:spcPts val="0"/>
              </a:spcAft>
            </a:pPr>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248707"/>
            <a:ext cx="9144000" cy="1025122"/>
          </a:xfrm>
          <a:prstGeom prst="rect">
            <a:avLst/>
          </a:prstGeom>
          <a:solidFill>
            <a:schemeClr val="tx2">
              <a:lumMod val="75000"/>
            </a:schemeClr>
          </a:solidFill>
          <a:ln w="9525">
            <a:noFill/>
            <a:miter lim="800000"/>
            <a:headEnd/>
            <a:tailEnd/>
          </a:ln>
        </p:spPr>
        <p:txBody>
          <a:bodyPr wrap="none" anchor="ctr"/>
          <a:lstStyle/>
          <a:p>
            <a:pPr defTabSz="914400" eaLnBrk="1" fontAlgn="auto" hangingPunct="1">
              <a:spcBef>
                <a:spcPts val="0"/>
              </a:spcBef>
              <a:spcAft>
                <a:spcPts val="0"/>
              </a:spcAft>
              <a:defRPr/>
            </a:pPr>
            <a:endParaRPr lang="zh-CN" altLang="en-US" sz="1800"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820802" y="236386"/>
            <a:ext cx="7711638" cy="2011329"/>
          </a:xfrm>
          <a:prstGeom prst="rect">
            <a:avLst/>
          </a:prstGeom>
          <a:noFill/>
          <a:ln>
            <a:noFill/>
          </a:ln>
        </p:spPr>
      </p:pic>
      <p:sp>
        <p:nvSpPr>
          <p:cNvPr id="15" name="Rectangle 3"/>
          <p:cNvSpPr>
            <a:spLocks noChangeArrowheads="1"/>
          </p:cNvSpPr>
          <p:nvPr/>
        </p:nvSpPr>
        <p:spPr bwMode="auto">
          <a:xfrm>
            <a:off x="468316" y="2323010"/>
            <a:ext cx="4103687" cy="121400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eaLnBrk="1" fontAlgn="auto" hangingPunct="1">
              <a:spcBef>
                <a:spcPct val="20000"/>
              </a:spcBef>
              <a:spcAft>
                <a:spcPts val="0"/>
              </a:spcAft>
              <a:buClr>
                <a:srgbClr val="5B8CC1"/>
              </a:buClr>
              <a:buFont typeface="Wingdings" pitchFamily="2" charset="2"/>
              <a:buNone/>
              <a:defRPr/>
            </a:pPr>
            <a:r>
              <a:rPr lang="zh-CN" altLang="en-US" sz="2000" b="1" kern="0" dirty="0" smtClean="0">
                <a:solidFill>
                  <a:prstClr val="white"/>
                </a:solidFill>
                <a:latin typeface="微软雅黑" pitchFamily="34" charset="-122"/>
              </a:rPr>
              <a:t>可以在下列情况使用</a:t>
            </a:r>
            <a:endParaRPr lang="zh-CN" altLang="en-US" sz="1200" kern="0" dirty="0" smtClean="0">
              <a:solidFill>
                <a:prstClr val="white"/>
              </a:solidFill>
              <a:latin typeface="微软雅黑" pitchFamily="34" charset="-122"/>
            </a:endParaRPr>
          </a:p>
          <a:p>
            <a:pPr defTabSz="914400"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不限次数的用于您个人</a:t>
            </a:r>
            <a:r>
              <a:rPr lang="en-US" altLang="zh-CN" sz="1200" kern="0" dirty="0" smtClean="0">
                <a:solidFill>
                  <a:prstClr val="white"/>
                </a:solidFill>
                <a:latin typeface="微软雅黑" pitchFamily="34" charset="-122"/>
              </a:rPr>
              <a:t>/</a:t>
            </a:r>
            <a:r>
              <a:rPr lang="zh-CN" altLang="en-US" sz="1200" kern="0" dirty="0" smtClean="0">
                <a:solidFill>
                  <a:prstClr val="white"/>
                </a:solidFill>
                <a:latin typeface="微软雅黑" pitchFamily="34" charset="-122"/>
              </a:rPr>
              <a:t>公司、企业的商业演示。</a:t>
            </a:r>
          </a:p>
          <a:p>
            <a:pPr defTabSz="914400"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拷贝模板中的内容用于其它幻灯片母版中使用。</a:t>
            </a:r>
          </a:p>
        </p:txBody>
      </p:sp>
      <p:sp>
        <p:nvSpPr>
          <p:cNvPr id="16" name="Rectangle 4"/>
          <p:cNvSpPr>
            <a:spLocks noChangeArrowheads="1"/>
          </p:cNvSpPr>
          <p:nvPr/>
        </p:nvSpPr>
        <p:spPr bwMode="auto">
          <a:xfrm>
            <a:off x="4572000" y="2323010"/>
            <a:ext cx="4103688" cy="1160003"/>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914400" eaLnBrk="1" fontAlgn="auto" hangingPunct="1">
              <a:spcBef>
                <a:spcPct val="20000"/>
              </a:spcBef>
              <a:spcAft>
                <a:spcPts val="0"/>
              </a:spcAft>
              <a:buClr>
                <a:srgbClr val="5B8CC1"/>
              </a:buClr>
              <a:buFont typeface="Wingdings" pitchFamily="2" charset="2"/>
              <a:buNone/>
              <a:defRPr/>
            </a:pPr>
            <a:r>
              <a:rPr lang="zh-CN" altLang="en-US" sz="2000" b="1" kern="0" dirty="0" smtClean="0">
                <a:solidFill>
                  <a:prstClr val="white"/>
                </a:solidFill>
                <a:latin typeface="微软雅黑" pitchFamily="34" charset="-122"/>
              </a:rPr>
              <a:t>不可以在以下情况使用</a:t>
            </a:r>
            <a:endParaRPr lang="zh-CN" altLang="en-US" sz="1050" b="1" kern="0" dirty="0" smtClean="0">
              <a:solidFill>
                <a:prstClr val="white"/>
              </a:solidFill>
              <a:latin typeface="微软雅黑" pitchFamily="34" charset="-122"/>
            </a:endParaRPr>
          </a:p>
          <a:p>
            <a:pPr defTabSz="914400"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用于任何形式的在线付费下载。</a:t>
            </a:r>
          </a:p>
          <a:p>
            <a:pPr defTabSz="914400" eaLnBrk="1" fontAlgn="auto" hangingPunct="1">
              <a:lnSpc>
                <a:spcPct val="150000"/>
              </a:lnSpc>
              <a:spcBef>
                <a:spcPts val="0"/>
              </a:spcBef>
              <a:spcAft>
                <a:spcPts val="0"/>
              </a:spcAft>
              <a:buClr>
                <a:srgbClr val="5B8CC1"/>
              </a:buClr>
              <a:buFont typeface="Wingdings" pitchFamily="2" charset="2"/>
              <a:buChar char="n"/>
              <a:defRPr/>
            </a:pPr>
            <a:r>
              <a:rPr lang="zh-CN" altLang="en-US" sz="1200" kern="0" dirty="0" smtClean="0">
                <a:solidFill>
                  <a:prstClr val="white"/>
                </a:solidFill>
                <a:latin typeface="微软雅黑" pitchFamily="34" charset="-122"/>
              </a:rPr>
              <a:t>收集整理我们发布的免费资源后，刻录光碟销售。</a:t>
            </a:r>
            <a:endParaRPr lang="zh-CN" altLang="en-GB" sz="1200" kern="0" dirty="0" smtClean="0">
              <a:solidFill>
                <a:prstClr val="white"/>
              </a:solidFill>
              <a:latin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15816"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234001" y="2323010"/>
            <a:ext cx="3937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332476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63738"/>
            <a:ext cx="3140075" cy="708025"/>
          </a:xfrm>
          <a:prstGeom prst="rect">
            <a:avLst/>
          </a:prstGeom>
        </p:spPr>
        <p:txBody>
          <a:bodyPr wrap="none">
            <a:spAutoFit/>
          </a:bodyPr>
          <a:lstStyle/>
          <a:p>
            <a:pPr defTabSz="685754" eaLnBrk="1" fontAlgn="auto" hangingPunct="1">
              <a:spcBef>
                <a:spcPts val="0"/>
              </a:spcBef>
              <a:spcAft>
                <a:spcPts val="0"/>
              </a:spcAft>
              <a:defRPr/>
            </a:pPr>
            <a:r>
              <a:rPr lang="zh-CN" altLang="en-US"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互联网</a:t>
            </a:r>
            <a:r>
              <a:rPr lang="en-US" altLang="zh-CN"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a:t>
            </a:r>
            <a:r>
              <a:rPr lang="zh-CN" altLang="en-US"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rPr>
              <a:t>概述</a:t>
            </a:r>
            <a:endParaRPr lang="zh-CN" altLang="zh-CN" sz="4000" b="1" kern="100" dirty="0">
              <a:solidFill>
                <a:schemeClr val="bg1"/>
              </a:solidFill>
              <a:effectLst>
                <a:outerShdw blurRad="38100" dist="38100" dir="2700000" algn="tl">
                  <a:srgbClr val="000000">
                    <a:alpha val="43137"/>
                  </a:srgbClr>
                </a:outerShdw>
              </a:effectLst>
              <a:latin typeface="+mn-ea"/>
              <a:ea typeface="+mn-ea"/>
              <a:cs typeface="Times New Roman" panose="02020603050405020304" pitchFamily="18" charset="0"/>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1</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MH_Other_2"/>
          <p:cNvCxnSpPr/>
          <p:nvPr>
            <p:custDataLst>
              <p:tags r:id="rId2"/>
            </p:custDataLst>
          </p:nvPr>
        </p:nvCxnSpPr>
        <p:spPr>
          <a:xfrm>
            <a:off x="0" y="2962275"/>
            <a:ext cx="9144000"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0" name="MH_Other_11"/>
          <p:cNvSpPr/>
          <p:nvPr>
            <p:custDataLst>
              <p:tags r:id="rId3"/>
            </p:custDataLst>
          </p:nvPr>
        </p:nvSpPr>
        <p:spPr>
          <a:xfrm flipV="1">
            <a:off x="5132388"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51" name="MH_Other_12"/>
          <p:cNvCxnSpPr>
            <a:stCxn id="50" idx="0"/>
          </p:cNvCxnSpPr>
          <p:nvPr>
            <p:custDataLst>
              <p:tags r:id="rId4"/>
            </p:custDataLst>
          </p:nvPr>
        </p:nvCxnSpPr>
        <p:spPr>
          <a:xfrm flipH="1">
            <a:off x="5213350"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组合 31"/>
          <p:cNvGrpSpPr>
            <a:grpSpLocks/>
          </p:cNvGrpSpPr>
          <p:nvPr/>
        </p:nvGrpSpPr>
        <p:grpSpPr bwMode="auto">
          <a:xfrm>
            <a:off x="4149725" y="3476625"/>
            <a:ext cx="2127250" cy="1012825"/>
            <a:chOff x="2799925" y="3629191"/>
            <a:chExt cx="2128463" cy="1012244"/>
          </a:xfrm>
        </p:grpSpPr>
        <p:sp>
          <p:nvSpPr>
            <p:cNvPr id="34" name="Content Placeholder 2"/>
            <p:cNvSpPr txBox="1">
              <a:spLocks/>
            </p:cNvSpPr>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宣布在台湾启动“云计算学术计划”，将与台湾台大、交大等学校合作，将这种先进的大规模、快速将云计算技术推广到校园。</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36" name="文本框 35"/>
            <p:cNvSpPr txBox="1"/>
            <p:nvPr/>
          </p:nvSpPr>
          <p:spPr>
            <a:xfrm>
              <a:off x="2799925" y="3629191"/>
              <a:ext cx="2128463" cy="27765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云计算学术计划</a:t>
              </a:r>
            </a:p>
          </p:txBody>
        </p:sp>
      </p:grpSp>
      <p:sp>
        <p:nvSpPr>
          <p:cNvPr id="21" name="MH_Other_7"/>
          <p:cNvSpPr/>
          <p:nvPr>
            <p:custDataLst>
              <p:tags r:id="rId5"/>
            </p:custDataLst>
          </p:nvPr>
        </p:nvSpPr>
        <p:spPr>
          <a:xfrm>
            <a:off x="6559550"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22" name="MH_Other_8"/>
          <p:cNvCxnSpPr>
            <a:stCxn id="21" idx="0"/>
          </p:cNvCxnSpPr>
          <p:nvPr>
            <p:custDataLst>
              <p:tags r:id="rId6"/>
            </p:custDataLst>
          </p:nvPr>
        </p:nvCxnSpPr>
        <p:spPr>
          <a:xfrm flipV="1">
            <a:off x="6642100"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组合 36"/>
          <p:cNvGrpSpPr>
            <a:grpSpLocks/>
          </p:cNvGrpSpPr>
          <p:nvPr/>
        </p:nvGrpSpPr>
        <p:grpSpPr bwMode="auto">
          <a:xfrm>
            <a:off x="5570538" y="1368425"/>
            <a:ext cx="2135187" cy="1079500"/>
            <a:chOff x="2809471" y="3907616"/>
            <a:chExt cx="2133938" cy="1079079"/>
          </a:xfrm>
        </p:grpSpPr>
        <p:sp>
          <p:nvSpPr>
            <p:cNvPr id="38" name="Content Placeholder 2"/>
            <p:cNvSpPr txBox="1">
              <a:spLocks/>
            </p:cNvSpPr>
            <p:nvPr/>
          </p:nvSpPr>
          <p:spPr>
            <a:xfrm>
              <a:off x="2823750" y="3907616"/>
              <a:ext cx="2119659" cy="70933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1000" dirty="0" smtClean="0">
                  <a:solidFill>
                    <a:schemeClr val="tx1">
                      <a:lumMod val="85000"/>
                      <a:lumOff val="15000"/>
                    </a:schemeClr>
                  </a:solidFill>
                </a:rPr>
                <a:t>IBM</a:t>
              </a:r>
              <a:r>
                <a:rPr lang="zh-CN" altLang="en-US" sz="1000" dirty="0">
                  <a:solidFill>
                    <a:schemeClr val="tx1">
                      <a:lumMod val="85000"/>
                      <a:lumOff val="15000"/>
                    </a:schemeClr>
                  </a:solidFill>
                </a:rPr>
                <a:t>（</a:t>
              </a:r>
              <a:r>
                <a:rPr lang="en-US" altLang="zh-CN" sz="1000" dirty="0">
                  <a:solidFill>
                    <a:schemeClr val="tx1">
                      <a:lumMod val="85000"/>
                      <a:lumOff val="15000"/>
                    </a:schemeClr>
                  </a:solidFill>
                </a:rPr>
                <a:t>NYSE: IBM</a:t>
              </a:r>
              <a:r>
                <a:rPr lang="zh-CN" altLang="en-US" sz="1000" dirty="0">
                  <a:solidFill>
                    <a:schemeClr val="tx1">
                      <a:lumMod val="85000"/>
                      <a:lumOff val="15000"/>
                    </a:schemeClr>
                  </a:solidFill>
                </a:rPr>
                <a:t>）宣布将在中国无锡太湖新城科教产业园为中国的软件公司建立全球第一个云计算中心（</a:t>
              </a:r>
              <a:r>
                <a:rPr lang="en-US" altLang="zh-CN" sz="1000" dirty="0">
                  <a:solidFill>
                    <a:schemeClr val="tx1">
                      <a:lumMod val="85000"/>
                      <a:lumOff val="15000"/>
                    </a:schemeClr>
                  </a:solidFill>
                </a:rPr>
                <a:t>Cloud Computing Center</a:t>
              </a:r>
              <a:r>
                <a:rPr lang="zh-CN" altLang="en-US" sz="1000" dirty="0">
                  <a:solidFill>
                    <a:schemeClr val="tx1">
                      <a:lumMod val="85000"/>
                      <a:lumOff val="15000"/>
                    </a:schemeClr>
                  </a:solidFill>
                </a:rPr>
                <a:t>）</a:t>
              </a:r>
              <a:endParaRPr lang="en-US" altLang="zh-CN" sz="1000" dirty="0">
                <a:solidFill>
                  <a:schemeClr val="tx1">
                    <a:lumMod val="85000"/>
                    <a:lumOff val="15000"/>
                  </a:schemeClr>
                </a:solidFill>
                <a:latin typeface="华文细黑" panose="02010600040101010101" pitchFamily="2" charset="-122"/>
                <a:cs typeface="Arial" pitchFamily="34" charset="0"/>
              </a:endParaRPr>
            </a:p>
          </p:txBody>
        </p:sp>
        <p:sp>
          <p:nvSpPr>
            <p:cNvPr id="39" name="文本框 38"/>
            <p:cNvSpPr txBox="1"/>
            <p:nvPr/>
          </p:nvSpPr>
          <p:spPr>
            <a:xfrm>
              <a:off x="2809471" y="4708991"/>
              <a:ext cx="2129179" cy="27770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云计算中心</a:t>
              </a:r>
            </a:p>
          </p:txBody>
        </p:sp>
      </p:grpSp>
      <p:sp>
        <p:nvSpPr>
          <p:cNvPr id="11" name="MH_Other_5"/>
          <p:cNvSpPr/>
          <p:nvPr>
            <p:custDataLst>
              <p:tags r:id="rId7"/>
            </p:custDataLst>
          </p:nvPr>
        </p:nvSpPr>
        <p:spPr>
          <a:xfrm>
            <a:off x="3703638" y="2887663"/>
            <a:ext cx="165100"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12" name="MH_Other_6"/>
          <p:cNvCxnSpPr>
            <a:stCxn id="11" idx="0"/>
          </p:cNvCxnSpPr>
          <p:nvPr>
            <p:custDataLst>
              <p:tags r:id="rId8"/>
            </p:custDataLst>
          </p:nvPr>
        </p:nvCxnSpPr>
        <p:spPr>
          <a:xfrm flipV="1">
            <a:off x="378618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0" name="组合 39"/>
          <p:cNvGrpSpPr>
            <a:grpSpLocks/>
          </p:cNvGrpSpPr>
          <p:nvPr/>
        </p:nvGrpSpPr>
        <p:grpSpPr bwMode="auto">
          <a:xfrm>
            <a:off x="2719388" y="1312863"/>
            <a:ext cx="2133600" cy="1135062"/>
            <a:chOff x="2809471" y="3852199"/>
            <a:chExt cx="2133938" cy="1134496"/>
          </a:xfrm>
        </p:grpSpPr>
        <p:sp>
          <p:nvSpPr>
            <p:cNvPr id="43" name="Content Placeholder 2"/>
            <p:cNvSpPr txBox="1">
              <a:spLocks/>
            </p:cNvSpPr>
            <p:nvPr/>
          </p:nvSpPr>
          <p:spPr>
            <a:xfrm>
              <a:off x="2823760" y="3852199"/>
              <a:ext cx="2119649" cy="70925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与</a:t>
              </a:r>
              <a:r>
                <a:rPr lang="en-US" altLang="zh-CN" sz="900" dirty="0">
                  <a:solidFill>
                    <a:schemeClr val="tx1">
                      <a:lumMod val="85000"/>
                      <a:lumOff val="15000"/>
                    </a:schemeClr>
                  </a:solidFill>
                </a:rPr>
                <a:t>IBM</a:t>
              </a:r>
              <a:r>
                <a:rPr lang="zh-CN" altLang="en-US" sz="900" dirty="0">
                  <a:solidFill>
                    <a:schemeClr val="tx1">
                      <a:lumMod val="85000"/>
                      <a:lumOff val="15000"/>
                    </a:schemeClr>
                  </a:solidFill>
                </a:rPr>
                <a:t>开始在美国大</a:t>
              </a:r>
              <a:r>
                <a:rPr lang="zh-CN" altLang="en-US" sz="900" dirty="0" smtClean="0">
                  <a:solidFill>
                    <a:schemeClr val="tx1">
                      <a:lumMod val="85000"/>
                      <a:lumOff val="15000"/>
                    </a:schemeClr>
                  </a:solidFill>
                </a:rPr>
                <a:t>学校园</a:t>
              </a:r>
              <a:r>
                <a:rPr lang="zh-CN" altLang="en-US" sz="900" dirty="0">
                  <a:solidFill>
                    <a:schemeClr val="tx1">
                      <a:lumMod val="85000"/>
                      <a:lumOff val="15000"/>
                    </a:schemeClr>
                  </a:solidFill>
                </a:rPr>
                <a:t>推广云计算的计划，这项计划希望能降低分布式计算技术在学术研究方面的成本，并为这些大学提供</a:t>
              </a:r>
              <a:r>
                <a:rPr lang="zh-CN" altLang="en-US" sz="900" dirty="0" smtClean="0">
                  <a:solidFill>
                    <a:schemeClr val="tx1">
                      <a:lumMod val="85000"/>
                      <a:lumOff val="15000"/>
                    </a:schemeClr>
                  </a:solidFill>
                </a:rPr>
                <a:t>相关</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的</a:t>
              </a:r>
              <a:r>
                <a:rPr lang="zh-CN" altLang="en-US" sz="900" dirty="0">
                  <a:solidFill>
                    <a:schemeClr val="tx1">
                      <a:lumMod val="85000"/>
                      <a:lumOff val="15000"/>
                    </a:schemeClr>
                  </a:solidFill>
                </a:rPr>
                <a:t>软硬件设备及技术支持</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44" name="文本框 43"/>
            <p:cNvSpPr txBox="1"/>
            <p:nvPr/>
          </p:nvSpPr>
          <p:spPr>
            <a:xfrm>
              <a:off x="2809471" y="4709022"/>
              <a:ext cx="2129174" cy="277673"/>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推广云计划</a:t>
              </a:r>
            </a:p>
          </p:txBody>
        </p:sp>
      </p:grpSp>
      <p:sp>
        <p:nvSpPr>
          <p:cNvPr id="42" name="MH_Other_9"/>
          <p:cNvSpPr/>
          <p:nvPr>
            <p:custDataLst>
              <p:tags r:id="rId9"/>
            </p:custDataLst>
          </p:nvPr>
        </p:nvSpPr>
        <p:spPr>
          <a:xfrm flipV="1">
            <a:off x="2274888" y="2873375"/>
            <a:ext cx="165100"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grpSp>
        <p:nvGrpSpPr>
          <p:cNvPr id="6" name="组合 5"/>
          <p:cNvGrpSpPr>
            <a:grpSpLocks/>
          </p:cNvGrpSpPr>
          <p:nvPr/>
        </p:nvGrpSpPr>
        <p:grpSpPr bwMode="auto">
          <a:xfrm>
            <a:off x="1293813" y="3476625"/>
            <a:ext cx="2138362" cy="1060450"/>
            <a:chOff x="2799925" y="3629191"/>
            <a:chExt cx="2138009" cy="1060734"/>
          </a:xfrm>
        </p:grpSpPr>
        <p:sp>
          <p:nvSpPr>
            <p:cNvPr id="28" name="Content Placeholder 2"/>
            <p:cNvSpPr txBox="1">
              <a:spLocks/>
            </p:cNvSpPr>
            <p:nvPr/>
          </p:nvSpPr>
          <p:spPr>
            <a:xfrm>
              <a:off x="2809448" y="3902314"/>
              <a:ext cx="2128486" cy="78761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Google</a:t>
              </a:r>
              <a:r>
                <a:rPr lang="zh-CN" altLang="en-US" sz="900" dirty="0">
                  <a:solidFill>
                    <a:schemeClr val="tx1">
                      <a:lumMod val="85000"/>
                      <a:lumOff val="15000"/>
                    </a:schemeClr>
                  </a:solidFill>
                </a:rPr>
                <a:t>首席执行官埃里克</a:t>
              </a:r>
              <a:r>
                <a:rPr lang="en-US" altLang="zh-CN" sz="900" dirty="0">
                  <a:solidFill>
                    <a:schemeClr val="tx1">
                      <a:lumMod val="85000"/>
                      <a:lumOff val="15000"/>
                    </a:schemeClr>
                  </a:solidFill>
                </a:rPr>
                <a:t>·</a:t>
              </a:r>
              <a:r>
                <a:rPr lang="zh-CN" altLang="en-US" sz="900" dirty="0">
                  <a:solidFill>
                    <a:schemeClr val="tx1">
                      <a:lumMod val="85000"/>
                      <a:lumOff val="15000"/>
                    </a:schemeClr>
                  </a:solidFill>
                </a:rPr>
                <a:t>施密特（</a:t>
              </a:r>
              <a:r>
                <a:rPr lang="en-US" altLang="zh-CN" sz="900" dirty="0">
                  <a:solidFill>
                    <a:schemeClr val="tx1">
                      <a:lumMod val="85000"/>
                      <a:lumOff val="15000"/>
                    </a:schemeClr>
                  </a:solidFill>
                </a:rPr>
                <a:t>Eric Schmidt</a:t>
              </a:r>
              <a:r>
                <a:rPr lang="zh-CN" altLang="en-US" sz="900" dirty="0">
                  <a:solidFill>
                    <a:schemeClr val="tx1">
                      <a:lumMod val="85000"/>
                      <a:lumOff val="15000"/>
                    </a:schemeClr>
                  </a:solidFill>
                </a:rPr>
                <a:t>）在搜索引擎大会（</a:t>
              </a:r>
              <a:r>
                <a:rPr lang="en-US" altLang="zh-CN" sz="900" dirty="0">
                  <a:solidFill>
                    <a:schemeClr val="tx1">
                      <a:lumMod val="85000"/>
                      <a:lumOff val="15000"/>
                    </a:schemeClr>
                  </a:solidFill>
                </a:rPr>
                <a:t>SES San Jose 2006</a:t>
              </a:r>
              <a:r>
                <a:rPr lang="zh-CN" altLang="en-US" sz="900" dirty="0">
                  <a:solidFill>
                    <a:schemeClr val="tx1">
                      <a:lumMod val="85000"/>
                      <a:lumOff val="15000"/>
                    </a:schemeClr>
                  </a:solidFill>
                </a:rPr>
                <a:t>）首次提出“云计算”（</a:t>
              </a:r>
              <a:r>
                <a:rPr lang="en-US" altLang="zh-CN" sz="900" dirty="0">
                  <a:solidFill>
                    <a:schemeClr val="tx1">
                      <a:lumMod val="85000"/>
                      <a:lumOff val="15000"/>
                    </a:schemeClr>
                  </a:solidFill>
                </a:rPr>
                <a:t>Cloud Computing</a:t>
              </a:r>
              <a:r>
                <a:rPr lang="zh-CN" altLang="en-US" sz="900" dirty="0">
                  <a:solidFill>
                    <a:schemeClr val="tx1">
                      <a:lumMod val="85000"/>
                      <a:lumOff val="15000"/>
                    </a:schemeClr>
                  </a:solidFill>
                </a:rPr>
                <a:t>）的概念</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30" name="文本框 29"/>
            <p:cNvSpPr txBox="1"/>
            <p:nvPr/>
          </p:nvSpPr>
          <p:spPr>
            <a:xfrm>
              <a:off x="2799925" y="3629191"/>
              <a:ext cx="2128486" cy="276299"/>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云计算提出</a:t>
              </a:r>
            </a:p>
          </p:txBody>
        </p:sp>
      </p:grpSp>
      <p:cxnSp>
        <p:nvCxnSpPr>
          <p:cNvPr id="48" name="MH_Other_10"/>
          <p:cNvCxnSpPr>
            <a:stCxn id="42" idx="0"/>
          </p:cNvCxnSpPr>
          <p:nvPr>
            <p:custDataLst>
              <p:tags r:id="rId10"/>
            </p:custDataLst>
          </p:nvPr>
        </p:nvCxnSpPr>
        <p:spPr>
          <a:xfrm flipH="1">
            <a:off x="2357438"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5" name="MH_Other_3"/>
          <p:cNvSpPr/>
          <p:nvPr>
            <p:custDataLst>
              <p:tags r:id="rId11"/>
            </p:custDataLst>
          </p:nvPr>
        </p:nvSpPr>
        <p:spPr>
          <a:xfrm>
            <a:off x="993775" y="2887663"/>
            <a:ext cx="163513" cy="1651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7" name="MH_Other_4"/>
          <p:cNvCxnSpPr>
            <a:stCxn id="5" idx="0"/>
          </p:cNvCxnSpPr>
          <p:nvPr>
            <p:custDataLst>
              <p:tags r:id="rId12"/>
            </p:custDataLst>
          </p:nvPr>
        </p:nvCxnSpPr>
        <p:spPr>
          <a:xfrm flipH="1" flipV="1">
            <a:off x="1074738" y="2524125"/>
            <a:ext cx="0" cy="36353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45" name="组合 44"/>
          <p:cNvGrpSpPr>
            <a:grpSpLocks/>
          </p:cNvGrpSpPr>
          <p:nvPr/>
        </p:nvGrpSpPr>
        <p:grpSpPr bwMode="auto">
          <a:xfrm>
            <a:off x="42863" y="1368425"/>
            <a:ext cx="2133600" cy="1063625"/>
            <a:chOff x="2809471" y="3907614"/>
            <a:chExt cx="2133938" cy="1063692"/>
          </a:xfrm>
        </p:grpSpPr>
        <p:sp>
          <p:nvSpPr>
            <p:cNvPr id="46" name="Content Placeholder 2"/>
            <p:cNvSpPr txBox="1">
              <a:spLocks/>
            </p:cNvSpPr>
            <p:nvPr/>
          </p:nvSpPr>
          <p:spPr>
            <a:xfrm>
              <a:off x="2823760" y="3907614"/>
              <a:ext cx="2119649" cy="83984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en-US" altLang="zh-CN" sz="900" dirty="0">
                  <a:solidFill>
                    <a:schemeClr val="tx1">
                      <a:lumMod val="85000"/>
                      <a:lumOff val="15000"/>
                    </a:schemeClr>
                  </a:solidFill>
                </a:rPr>
                <a:t>1983</a:t>
              </a:r>
              <a:r>
                <a:rPr lang="zh-CN" altLang="en-US" sz="900" dirty="0">
                  <a:solidFill>
                    <a:schemeClr val="tx1">
                      <a:lumMod val="85000"/>
                      <a:lumOff val="15000"/>
                    </a:schemeClr>
                  </a:solidFill>
                </a:rPr>
                <a:t>年，太阳</a:t>
              </a:r>
              <a:r>
                <a:rPr lang="zh-CN" altLang="en-US" sz="900" dirty="0" smtClean="0">
                  <a:solidFill>
                    <a:schemeClr val="tx1">
                      <a:lumMod val="85000"/>
                      <a:lumOff val="15000"/>
                    </a:schemeClr>
                  </a:solidFill>
                </a:rPr>
                <a:t>电脑提出“网络是电脑” </a:t>
              </a:r>
              <a:r>
                <a:rPr lang="en-US" altLang="zh-CN" sz="900" dirty="0" smtClean="0">
                  <a:solidFill>
                    <a:schemeClr val="tx1">
                      <a:lumMod val="85000"/>
                      <a:lumOff val="15000"/>
                    </a:schemeClr>
                  </a:solidFill>
                </a:rPr>
                <a:t>2006</a:t>
              </a:r>
              <a:r>
                <a:rPr lang="zh-CN" altLang="en-US" sz="900" dirty="0">
                  <a:solidFill>
                    <a:schemeClr val="tx1">
                      <a:lumMod val="85000"/>
                      <a:lumOff val="15000"/>
                    </a:schemeClr>
                  </a:solidFill>
                </a:rPr>
                <a:t>年</a:t>
              </a:r>
              <a:r>
                <a:rPr lang="en-US" altLang="zh-CN" sz="900" dirty="0">
                  <a:solidFill>
                    <a:schemeClr val="tx1">
                      <a:lumMod val="85000"/>
                      <a:lumOff val="15000"/>
                    </a:schemeClr>
                  </a:solidFill>
                </a:rPr>
                <a:t>3</a:t>
              </a:r>
              <a:r>
                <a:rPr lang="zh-CN" altLang="en-US" sz="900" dirty="0">
                  <a:solidFill>
                    <a:schemeClr val="tx1">
                      <a:lumMod val="85000"/>
                      <a:lumOff val="15000"/>
                    </a:schemeClr>
                  </a:solidFill>
                </a:rPr>
                <a:t>月，亚马逊（</a:t>
              </a:r>
              <a:r>
                <a:rPr lang="en-US" altLang="zh-CN" sz="900" dirty="0">
                  <a:solidFill>
                    <a:schemeClr val="tx1">
                      <a:lumMod val="85000"/>
                      <a:lumOff val="15000"/>
                    </a:schemeClr>
                  </a:solidFill>
                </a:rPr>
                <a:t>Amazon</a:t>
              </a:r>
              <a:r>
                <a:rPr lang="zh-CN" altLang="en-US" sz="900" dirty="0" smtClean="0">
                  <a:solidFill>
                    <a:schemeClr val="tx1">
                      <a:lumMod val="85000"/>
                      <a:lumOff val="15000"/>
                    </a:schemeClr>
                  </a:solidFill>
                </a:rPr>
                <a:t>）</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推出</a:t>
              </a:r>
              <a:r>
                <a:rPr lang="zh-CN" altLang="en-US" sz="900" dirty="0">
                  <a:solidFill>
                    <a:schemeClr val="tx1">
                      <a:lumMod val="85000"/>
                      <a:lumOff val="15000"/>
                    </a:schemeClr>
                  </a:solidFill>
                </a:rPr>
                <a:t>弹性计算云（</a:t>
              </a:r>
              <a:r>
                <a:rPr lang="en-US" altLang="zh-CN" sz="900" dirty="0">
                  <a:solidFill>
                    <a:schemeClr val="tx1">
                      <a:lumMod val="85000"/>
                      <a:lumOff val="15000"/>
                    </a:schemeClr>
                  </a:solidFill>
                </a:rPr>
                <a:t>Elastic Compute Cloud</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EC2</a:t>
              </a:r>
              <a:r>
                <a:rPr lang="zh-CN" altLang="en-US" sz="900" dirty="0">
                  <a:solidFill>
                    <a:schemeClr val="tx1">
                      <a:lumMod val="85000"/>
                      <a:lumOff val="15000"/>
                    </a:schemeClr>
                  </a:solidFill>
                </a:rPr>
                <a:t>）</a:t>
              </a:r>
              <a:r>
                <a:rPr lang="zh-CN" altLang="en-US" sz="900" dirty="0" smtClean="0">
                  <a:solidFill>
                    <a:schemeClr val="tx1">
                      <a:lumMod val="85000"/>
                      <a:lumOff val="15000"/>
                    </a:schemeClr>
                  </a:solidFill>
                </a:rPr>
                <a:t>服务</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47" name="文本框 46"/>
            <p:cNvSpPr txBox="1"/>
            <p:nvPr/>
          </p:nvSpPr>
          <p:spPr>
            <a:xfrm>
              <a:off x="2809471" y="4709353"/>
              <a:ext cx="2129174" cy="261953"/>
            </a:xfrm>
            <a:prstGeom prst="rect">
              <a:avLst/>
            </a:prstGeom>
            <a:noFill/>
          </p:spPr>
          <p:txBody>
            <a:bodyPr>
              <a:spAutoFit/>
            </a:bodyPr>
            <a:lstStyle/>
            <a:p>
              <a:pPr algn="ctr" defTabSz="685754" eaLnBrk="1" fontAlgn="auto" hangingPunct="1">
                <a:spcBef>
                  <a:spcPts val="0"/>
                </a:spcBef>
                <a:spcAft>
                  <a:spcPts val="0"/>
                </a:spcAft>
                <a:defRPr/>
              </a:pPr>
              <a:r>
                <a:rPr lang="zh-CN" altLang="en-US" sz="1100" dirty="0">
                  <a:latin typeface="+mn-lt"/>
                  <a:ea typeface="+mn-ea"/>
                </a:rPr>
                <a:t>网络是电脑</a:t>
              </a:r>
              <a:endParaRPr lang="zh-CN" altLang="en-US" sz="1100" b="1" dirty="0">
                <a:solidFill>
                  <a:schemeClr val="tx1">
                    <a:lumMod val="85000"/>
                    <a:lumOff val="15000"/>
                  </a:schemeClr>
                </a:solidFill>
                <a:latin typeface="+mn-ea"/>
                <a:ea typeface="+mn-ea"/>
              </a:endParaRPr>
            </a:p>
          </p:txBody>
        </p:sp>
      </p:grpSp>
      <p:sp>
        <p:nvSpPr>
          <p:cNvPr id="49" name="MH_Other_11"/>
          <p:cNvSpPr/>
          <p:nvPr>
            <p:custDataLst>
              <p:tags r:id="rId13"/>
            </p:custDataLst>
          </p:nvPr>
        </p:nvSpPr>
        <p:spPr>
          <a:xfrm flipV="1">
            <a:off x="7853363" y="2873375"/>
            <a:ext cx="163512" cy="16668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fontScale="25000" lnSpcReduction="20000"/>
          </a:bodyPr>
          <a:lstStyle/>
          <a:p>
            <a:pPr algn="ctr" defTabSz="685754" eaLnBrk="1" fontAlgn="auto" hangingPunct="1">
              <a:spcBef>
                <a:spcPts val="0"/>
              </a:spcBef>
              <a:spcAft>
                <a:spcPts val="0"/>
              </a:spcAft>
              <a:defRPr/>
            </a:pPr>
            <a:endParaRPr lang="zh-CN" altLang="en-US" sz="1013"/>
          </a:p>
        </p:txBody>
      </p:sp>
      <p:cxnSp>
        <p:nvCxnSpPr>
          <p:cNvPr id="52" name="MH_Other_12"/>
          <p:cNvCxnSpPr>
            <a:stCxn id="49" idx="0"/>
          </p:cNvCxnSpPr>
          <p:nvPr>
            <p:custDataLst>
              <p:tags r:id="rId14"/>
            </p:custDataLst>
          </p:nvPr>
        </p:nvCxnSpPr>
        <p:spPr>
          <a:xfrm flipH="1">
            <a:off x="7934325" y="3040063"/>
            <a:ext cx="0" cy="3635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53" name="组合 52"/>
          <p:cNvGrpSpPr>
            <a:grpSpLocks/>
          </p:cNvGrpSpPr>
          <p:nvPr/>
        </p:nvGrpSpPr>
        <p:grpSpPr bwMode="auto">
          <a:xfrm>
            <a:off x="6870700" y="3476625"/>
            <a:ext cx="2127250" cy="1012825"/>
            <a:chOff x="2799925" y="3629191"/>
            <a:chExt cx="2128463" cy="1012244"/>
          </a:xfrm>
        </p:grpSpPr>
        <p:sp>
          <p:nvSpPr>
            <p:cNvPr id="54" name="Content Placeholder 2"/>
            <p:cNvSpPr txBox="1">
              <a:spLocks/>
            </p:cNvSpPr>
            <p:nvPr/>
          </p:nvSpPr>
          <p:spPr>
            <a:xfrm>
              <a:off x="2809455" y="3854487"/>
              <a:ext cx="2118933" cy="78694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1088232" fontAlgn="auto">
                <a:lnSpc>
                  <a:spcPct val="120000"/>
                </a:lnSpc>
                <a:spcBef>
                  <a:spcPts val="0"/>
                </a:spcBef>
                <a:spcAft>
                  <a:spcPts val="0"/>
                </a:spcAft>
                <a:buFont typeface="Arial" pitchFamily="34" charset="0"/>
                <a:buNone/>
                <a:defRPr/>
              </a:pPr>
              <a:r>
                <a:rPr lang="zh-CN" altLang="en-US" sz="900" dirty="0">
                  <a:solidFill>
                    <a:schemeClr val="tx1">
                      <a:lumMod val="85000"/>
                      <a:lumOff val="15000"/>
                    </a:schemeClr>
                  </a:solidFill>
                </a:rPr>
                <a:t>美国国家航空航天局和包括</a:t>
              </a:r>
              <a:r>
                <a:rPr lang="en-US" altLang="zh-CN" sz="900" dirty="0">
                  <a:solidFill>
                    <a:schemeClr val="tx1">
                      <a:lumMod val="85000"/>
                      <a:lumOff val="15000"/>
                    </a:schemeClr>
                  </a:solidFill>
                </a:rPr>
                <a:t>Rackspace</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AMD</a:t>
              </a:r>
              <a:r>
                <a:rPr lang="zh-CN" altLang="en-US" sz="900" dirty="0">
                  <a:solidFill>
                    <a:schemeClr val="tx1">
                      <a:lumMod val="85000"/>
                      <a:lumOff val="15000"/>
                    </a:schemeClr>
                  </a:solidFill>
                </a:rPr>
                <a:t>、</a:t>
              </a:r>
              <a:r>
                <a:rPr lang="en-US" altLang="zh-CN" sz="900" dirty="0">
                  <a:solidFill>
                    <a:schemeClr val="tx1">
                      <a:lumMod val="85000"/>
                      <a:lumOff val="15000"/>
                    </a:schemeClr>
                  </a:solidFill>
                </a:rPr>
                <a:t>Intel</a:t>
              </a:r>
              <a:r>
                <a:rPr lang="zh-CN" altLang="en-US" sz="900" dirty="0">
                  <a:solidFill>
                    <a:schemeClr val="tx1">
                      <a:lumMod val="85000"/>
                      <a:lumOff val="15000"/>
                    </a:schemeClr>
                  </a:solidFill>
                </a:rPr>
                <a:t>、戴尔等支持厂商共同宣布“</a:t>
              </a:r>
              <a:r>
                <a:rPr lang="en-US" altLang="zh-CN" sz="900" dirty="0" err="1">
                  <a:solidFill>
                    <a:schemeClr val="tx1">
                      <a:lumMod val="85000"/>
                      <a:lumOff val="15000"/>
                    </a:schemeClr>
                  </a:solidFill>
                </a:rPr>
                <a:t>OpenStack</a:t>
              </a:r>
              <a:r>
                <a:rPr lang="en-US" altLang="zh-CN" sz="900" dirty="0">
                  <a:solidFill>
                    <a:schemeClr val="tx1">
                      <a:lumMod val="85000"/>
                      <a:lumOff val="15000"/>
                    </a:schemeClr>
                  </a:solidFill>
                </a:rPr>
                <a:t>”</a:t>
              </a:r>
              <a:r>
                <a:rPr lang="zh-CN" altLang="en-US" sz="900" dirty="0">
                  <a:solidFill>
                    <a:schemeClr val="tx1">
                      <a:lumMod val="85000"/>
                      <a:lumOff val="15000"/>
                    </a:schemeClr>
                  </a:solidFill>
                </a:rPr>
                <a:t>开放源代码计划，微软在</a:t>
              </a:r>
              <a:r>
                <a:rPr lang="en-US" altLang="zh-CN" sz="900" dirty="0">
                  <a:solidFill>
                    <a:schemeClr val="tx1">
                      <a:lumMod val="85000"/>
                      <a:lumOff val="15000"/>
                    </a:schemeClr>
                  </a:solidFill>
                </a:rPr>
                <a:t>2010</a:t>
              </a:r>
              <a:r>
                <a:rPr lang="zh-CN" altLang="en-US" sz="900" dirty="0">
                  <a:solidFill>
                    <a:schemeClr val="tx1">
                      <a:lumMod val="85000"/>
                      <a:lumOff val="15000"/>
                    </a:schemeClr>
                  </a:solidFill>
                </a:rPr>
                <a:t>年</a:t>
              </a:r>
              <a:r>
                <a:rPr lang="en-US" altLang="zh-CN" sz="900" dirty="0">
                  <a:solidFill>
                    <a:schemeClr val="tx1">
                      <a:lumMod val="85000"/>
                      <a:lumOff val="15000"/>
                    </a:schemeClr>
                  </a:solidFill>
                </a:rPr>
                <a:t>10</a:t>
              </a:r>
              <a:r>
                <a:rPr lang="zh-CN" altLang="en-US" sz="900" dirty="0" smtClean="0">
                  <a:solidFill>
                    <a:schemeClr val="tx1">
                      <a:lumMod val="85000"/>
                      <a:lumOff val="15000"/>
                    </a:schemeClr>
                  </a:solidFill>
                </a:rPr>
                <a:t>月</a:t>
              </a:r>
              <a:endParaRPr lang="en-US" altLang="zh-CN" sz="900" dirty="0" smtClean="0">
                <a:solidFill>
                  <a:schemeClr val="tx1">
                    <a:lumMod val="85000"/>
                    <a:lumOff val="15000"/>
                  </a:schemeClr>
                </a:solidFill>
              </a:endParaRPr>
            </a:p>
            <a:p>
              <a:pPr marL="0" indent="0" algn="ctr" defTabSz="1088232" fontAlgn="auto">
                <a:lnSpc>
                  <a:spcPct val="120000"/>
                </a:lnSpc>
                <a:spcBef>
                  <a:spcPts val="0"/>
                </a:spcBef>
                <a:spcAft>
                  <a:spcPts val="0"/>
                </a:spcAft>
                <a:buFont typeface="Arial" pitchFamily="34" charset="0"/>
                <a:buNone/>
                <a:defRPr/>
              </a:pPr>
              <a:r>
                <a:rPr lang="zh-CN" altLang="en-US" sz="900" dirty="0" smtClean="0">
                  <a:solidFill>
                    <a:schemeClr val="tx1">
                      <a:lumMod val="85000"/>
                      <a:lumOff val="15000"/>
                    </a:schemeClr>
                  </a:solidFill>
                </a:rPr>
                <a:t>表示</a:t>
              </a:r>
              <a:r>
                <a:rPr lang="zh-CN" altLang="en-US" sz="900" dirty="0">
                  <a:solidFill>
                    <a:schemeClr val="tx1">
                      <a:lumMod val="85000"/>
                      <a:lumOff val="15000"/>
                    </a:schemeClr>
                  </a:solidFill>
                </a:rPr>
                <a:t>支持</a:t>
              </a:r>
              <a:r>
                <a:rPr lang="en-US" altLang="zh-CN" sz="900" dirty="0" err="1" smtClean="0">
                  <a:solidFill>
                    <a:schemeClr val="tx1">
                      <a:lumMod val="85000"/>
                      <a:lumOff val="15000"/>
                    </a:schemeClr>
                  </a:solidFill>
                </a:rPr>
                <a:t>OpenStack</a:t>
              </a:r>
              <a:endParaRPr lang="en-US" altLang="zh-CN" sz="900" dirty="0">
                <a:solidFill>
                  <a:schemeClr val="tx1">
                    <a:lumMod val="85000"/>
                    <a:lumOff val="15000"/>
                  </a:schemeClr>
                </a:solidFill>
                <a:latin typeface="华文细黑" panose="02010600040101010101" pitchFamily="2" charset="-122"/>
                <a:cs typeface="Arial" pitchFamily="34" charset="0"/>
              </a:endParaRPr>
            </a:p>
          </p:txBody>
        </p:sp>
        <p:sp>
          <p:nvSpPr>
            <p:cNvPr id="55" name="文本框 54"/>
            <p:cNvSpPr txBox="1"/>
            <p:nvPr/>
          </p:nvSpPr>
          <p:spPr>
            <a:xfrm>
              <a:off x="2799925" y="3629191"/>
              <a:ext cx="2128463" cy="277654"/>
            </a:xfrm>
            <a:prstGeom prst="rect">
              <a:avLst/>
            </a:prstGeom>
            <a:noFill/>
          </p:spPr>
          <p:txBody>
            <a:bodyPr>
              <a:spAutoFit/>
            </a:bodyPr>
            <a:lstStyle/>
            <a:p>
              <a:pPr algn="ctr" defTabSz="685754" eaLnBrk="1" fontAlgn="auto" hangingPunct="1">
                <a:spcBef>
                  <a:spcPts val="0"/>
                </a:spcBef>
                <a:spcAft>
                  <a:spcPts val="0"/>
                </a:spcAft>
                <a:defRPr/>
              </a:pPr>
              <a:r>
                <a:rPr lang="zh-CN" altLang="en-US" sz="1200" dirty="0">
                  <a:solidFill>
                    <a:schemeClr val="tx1">
                      <a:lumMod val="85000"/>
                      <a:lumOff val="15000"/>
                    </a:schemeClr>
                  </a:solidFill>
                  <a:latin typeface="+mn-ea"/>
                  <a:ea typeface="+mn-ea"/>
                </a:rPr>
                <a:t>开放源代码计划</a:t>
              </a:r>
            </a:p>
          </p:txBody>
        </p:sp>
      </p:grpSp>
      <p:grpSp>
        <p:nvGrpSpPr>
          <p:cNvPr id="33" name="组合 32"/>
          <p:cNvGrpSpPr>
            <a:grpSpLocks/>
          </p:cNvGrpSpPr>
          <p:nvPr/>
        </p:nvGrpSpPr>
        <p:grpSpPr bwMode="auto">
          <a:xfrm>
            <a:off x="1022350" y="269875"/>
            <a:ext cx="3438525" cy="606425"/>
            <a:chOff x="1021967" y="269923"/>
            <a:chExt cx="3438932" cy="606777"/>
          </a:xfrm>
        </p:grpSpPr>
        <p:sp>
          <p:nvSpPr>
            <p:cNvPr id="13343" name="文本框 34"/>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概述</a:t>
              </a:r>
              <a:endParaRPr lang="id-ID" altLang="zh-CN" sz="2000" b="1">
                <a:latin typeface="微软雅黑" panose="020B0503020204020204" pitchFamily="34" charset="-122"/>
              </a:endParaRPr>
            </a:p>
          </p:txBody>
        </p:sp>
        <p:sp>
          <p:nvSpPr>
            <p:cNvPr id="13344" name="文本框 4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56" name="组合 55"/>
          <p:cNvGrpSpPr>
            <a:grpSpLocks/>
          </p:cNvGrpSpPr>
          <p:nvPr/>
        </p:nvGrpSpPr>
        <p:grpSpPr bwMode="auto">
          <a:xfrm>
            <a:off x="206375" y="315913"/>
            <a:ext cx="815975" cy="522287"/>
            <a:chOff x="4353620" y="864629"/>
            <a:chExt cx="742365" cy="476312"/>
          </a:xfrm>
        </p:grpSpPr>
        <p:sp>
          <p:nvSpPr>
            <p:cNvPr id="57"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3342" name="文本框 57"/>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sp>
        <p:nvSpPr>
          <p:cNvPr id="16" name="文本框 15"/>
          <p:cNvSpPr txBox="1"/>
          <p:nvPr/>
        </p:nvSpPr>
        <p:spPr>
          <a:xfrm>
            <a:off x="773113" y="3109913"/>
            <a:ext cx="619125"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1983</a:t>
            </a:r>
            <a:endParaRPr lang="zh-CN" altLang="en-US" sz="1350" dirty="0">
              <a:latin typeface="+mn-lt"/>
              <a:ea typeface="+mn-ea"/>
            </a:endParaRPr>
          </a:p>
        </p:txBody>
      </p:sp>
      <p:sp>
        <p:nvSpPr>
          <p:cNvPr id="59" name="文本框 58"/>
          <p:cNvSpPr txBox="1"/>
          <p:nvPr/>
        </p:nvSpPr>
        <p:spPr>
          <a:xfrm>
            <a:off x="2071688"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2006</a:t>
            </a:r>
            <a:endParaRPr lang="zh-CN" altLang="en-US" sz="1350" dirty="0">
              <a:latin typeface="+mn-lt"/>
              <a:ea typeface="+mn-ea"/>
            </a:endParaRPr>
          </a:p>
        </p:txBody>
      </p:sp>
      <p:sp>
        <p:nvSpPr>
          <p:cNvPr id="60" name="文本框 59"/>
          <p:cNvSpPr txBox="1"/>
          <p:nvPr/>
        </p:nvSpPr>
        <p:spPr>
          <a:xfrm>
            <a:off x="3475038" y="3109913"/>
            <a:ext cx="617537"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2007</a:t>
            </a:r>
            <a:endParaRPr lang="zh-CN" altLang="en-US" sz="1350" dirty="0">
              <a:latin typeface="+mn-lt"/>
              <a:ea typeface="+mn-ea"/>
            </a:endParaRPr>
          </a:p>
        </p:txBody>
      </p:sp>
      <p:sp>
        <p:nvSpPr>
          <p:cNvPr id="61" name="文本框 60"/>
          <p:cNvSpPr txBox="1"/>
          <p:nvPr/>
        </p:nvSpPr>
        <p:spPr>
          <a:xfrm>
            <a:off x="6334125" y="3109913"/>
            <a:ext cx="617538" cy="300037"/>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2008</a:t>
            </a:r>
            <a:endParaRPr lang="zh-CN" altLang="en-US" sz="1350" dirty="0">
              <a:latin typeface="+mn-lt"/>
              <a:ea typeface="+mn-ea"/>
            </a:endParaRPr>
          </a:p>
        </p:txBody>
      </p:sp>
      <p:sp>
        <p:nvSpPr>
          <p:cNvPr id="62" name="文本框 61"/>
          <p:cNvSpPr txBox="1"/>
          <p:nvPr/>
        </p:nvSpPr>
        <p:spPr>
          <a:xfrm>
            <a:off x="4906963"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2008</a:t>
            </a:r>
            <a:endParaRPr lang="zh-CN" altLang="en-US" sz="1350" dirty="0">
              <a:latin typeface="+mn-lt"/>
              <a:ea typeface="+mn-ea"/>
            </a:endParaRPr>
          </a:p>
        </p:txBody>
      </p:sp>
      <p:sp>
        <p:nvSpPr>
          <p:cNvPr id="63" name="文本框 62"/>
          <p:cNvSpPr txBox="1"/>
          <p:nvPr/>
        </p:nvSpPr>
        <p:spPr>
          <a:xfrm>
            <a:off x="7624763" y="2549525"/>
            <a:ext cx="619125" cy="300038"/>
          </a:xfrm>
          <a:prstGeom prst="rect">
            <a:avLst/>
          </a:prstGeom>
          <a:noFill/>
        </p:spPr>
        <p:txBody>
          <a:bodyPr>
            <a:spAutoFit/>
          </a:bodyPr>
          <a:lstStyle/>
          <a:p>
            <a:pPr algn="ctr" defTabSz="685754" eaLnBrk="1" fontAlgn="auto" hangingPunct="1">
              <a:spcBef>
                <a:spcPts val="0"/>
              </a:spcBef>
              <a:spcAft>
                <a:spcPts val="0"/>
              </a:spcAft>
              <a:defRPr/>
            </a:pPr>
            <a:r>
              <a:rPr lang="en-US" altLang="zh-CN" sz="1350" dirty="0">
                <a:latin typeface="+mn-lt"/>
                <a:ea typeface="+mn-ea"/>
              </a:rPr>
              <a:t>2010</a:t>
            </a:r>
            <a:endParaRPr lang="zh-CN" altLang="en-US" sz="1350" dirty="0">
              <a:latin typeface="+mn-lt"/>
              <a:ea typeface="+mn-ea"/>
            </a:endParaRPr>
          </a:p>
        </p:txBody>
      </p:sp>
    </p:spTree>
    <p:custDataLst>
      <p:tags r:id="rId1"/>
    </p:custDataLst>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600"/>
                                        <p:tgtEl>
                                          <p:spTgt spid="5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56"/>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33"/>
                                        </p:tgtEl>
                                        <p:attrNameLst>
                                          <p:attrName>style.visibility</p:attrName>
                                        </p:attrNameLst>
                                      </p:cBhvr>
                                      <p:to>
                                        <p:strVal val="visible"/>
                                      </p:to>
                                    </p:set>
                                    <p:animEffect transition="in" filter="wipe(left)">
                                      <p:cBhvr>
                                        <p:cTn id="12" dur="750"/>
                                        <p:tgtEl>
                                          <p:spTgt spid="33"/>
                                        </p:tgtEl>
                                      </p:cBhvr>
                                    </p:animEffect>
                                  </p:childTnLst>
                                </p:cTn>
                              </p:par>
                            </p:childTnLst>
                          </p:cTn>
                        </p:par>
                        <p:par>
                          <p:cTn id="13" fill="hold" nodeType="afterGroup">
                            <p:stCondLst>
                              <p:cond delay="1500"/>
                            </p:stCondLst>
                            <p:childTnLst>
                              <p:par>
                                <p:cTn id="14" presetID="22" presetClass="entr" presetSubtype="8"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nodeType="afterGroup">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grpId="0" nodeType="withEffect">
                                  <p:stCondLst>
                                    <p:cond delay="25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par>
                                <p:cTn id="27" presetID="10" presetClass="entr" presetSubtype="0" fill="hold" grpId="0" nodeType="withEffect">
                                  <p:stCondLst>
                                    <p:cond delay="75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500"/>
                                        <p:tgtEl>
                                          <p:spTgt spid="50"/>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par>
                                <p:cTn id="33" presetID="10" presetClass="entr" presetSubtype="0" fill="hold" grpId="0" nodeType="withEffect">
                                  <p:stCondLst>
                                    <p:cond delay="1250"/>
                                  </p:stCondLst>
                                  <p:childTnLst>
                                    <p:set>
                                      <p:cBhvr>
                                        <p:cTn id="34" dur="1" fill="hold">
                                          <p:stCondLst>
                                            <p:cond delay="0"/>
                                          </p:stCondLst>
                                        </p:cTn>
                                        <p:tgtEl>
                                          <p:spTgt spid="49"/>
                                        </p:tgtEl>
                                        <p:attrNameLst>
                                          <p:attrName>style.visibility</p:attrName>
                                        </p:attrNameLst>
                                      </p:cBhvr>
                                      <p:to>
                                        <p:strVal val="visible"/>
                                      </p:to>
                                    </p:set>
                                    <p:animEffect transition="in" filter="fade">
                                      <p:cBhvr>
                                        <p:cTn id="35" dur="500"/>
                                        <p:tgtEl>
                                          <p:spTgt spid="49"/>
                                        </p:tgtEl>
                                      </p:cBhvr>
                                    </p:animEffect>
                                  </p:childTnLst>
                                </p:cTn>
                              </p:par>
                            </p:childTnLst>
                          </p:cTn>
                        </p:par>
                        <p:par>
                          <p:cTn id="36" fill="hold" nodeType="afterGroup">
                            <p:stCondLst>
                              <p:cond delay="3750"/>
                            </p:stCondLst>
                            <p:childTnLst>
                              <p:par>
                                <p:cTn id="37" presetID="22" presetClass="entr" presetSubtype="4"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down)">
                                      <p:cBhvr>
                                        <p:cTn id="39" dur="500"/>
                                        <p:tgtEl>
                                          <p:spTgt spid="7"/>
                                        </p:tgtEl>
                                      </p:cBhvr>
                                    </p:animEffect>
                                  </p:childTnLst>
                                </p:cTn>
                              </p:par>
                              <p:par>
                                <p:cTn id="40" presetID="22" presetClass="entr" presetSubtype="4" fill="hold"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down)">
                                      <p:cBhvr>
                                        <p:cTn id="42" dur="500"/>
                                        <p:tgtEl>
                                          <p:spTgt spid="12"/>
                                        </p:tgtEl>
                                      </p:cBhvr>
                                    </p:animEffect>
                                  </p:childTnLst>
                                </p:cTn>
                              </p:par>
                              <p:par>
                                <p:cTn id="43" presetID="22" presetClass="entr" presetSubtype="4"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wipe(down)">
                                      <p:cBhvr>
                                        <p:cTn id="45" dur="500"/>
                                        <p:tgtEl>
                                          <p:spTgt spid="22"/>
                                        </p:tgtEl>
                                      </p:cBhvr>
                                    </p:animEffect>
                                  </p:childTnLst>
                                </p:cTn>
                              </p:par>
                              <p:par>
                                <p:cTn id="46" presetID="22" presetClass="entr" presetSubtype="1" fill="hold"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wipe(up)">
                                      <p:cBhvr>
                                        <p:cTn id="48" dur="500"/>
                                        <p:tgtEl>
                                          <p:spTgt spid="48"/>
                                        </p:tgtEl>
                                      </p:cBhvr>
                                    </p:animEffect>
                                  </p:childTnLst>
                                </p:cTn>
                              </p:par>
                              <p:par>
                                <p:cTn id="49" presetID="22" presetClass="entr" presetSubtype="1" fill="hold" nodeType="with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up)">
                                      <p:cBhvr>
                                        <p:cTn id="51" dur="500"/>
                                        <p:tgtEl>
                                          <p:spTgt spid="51"/>
                                        </p:tgtEl>
                                      </p:cBhvr>
                                    </p:animEffect>
                                  </p:childTnLst>
                                </p:cTn>
                              </p:par>
                              <p:par>
                                <p:cTn id="52" presetID="22" presetClass="entr" presetSubtype="1" fill="hold" nodeType="withEffect">
                                  <p:stCondLst>
                                    <p:cond delay="0"/>
                                  </p:stCondLst>
                                  <p:childTnLst>
                                    <p:set>
                                      <p:cBhvr>
                                        <p:cTn id="53" dur="1" fill="hold">
                                          <p:stCondLst>
                                            <p:cond delay="0"/>
                                          </p:stCondLst>
                                        </p:cTn>
                                        <p:tgtEl>
                                          <p:spTgt spid="52"/>
                                        </p:tgtEl>
                                        <p:attrNameLst>
                                          <p:attrName>style.visibility</p:attrName>
                                        </p:attrNameLst>
                                      </p:cBhvr>
                                      <p:to>
                                        <p:strVal val="visible"/>
                                      </p:to>
                                    </p:set>
                                    <p:animEffect transition="in" filter="wipe(up)">
                                      <p:cBhvr>
                                        <p:cTn id="54" dur="500"/>
                                        <p:tgtEl>
                                          <p:spTgt spid="52"/>
                                        </p:tgtEl>
                                      </p:cBhvr>
                                    </p:animEffect>
                                  </p:childTnLst>
                                </p:cTn>
                              </p:par>
                            </p:childTnLst>
                          </p:cTn>
                        </p:par>
                        <p:par>
                          <p:cTn id="55" fill="hold" nodeType="afterGroup">
                            <p:stCondLst>
                              <p:cond delay="4250"/>
                            </p:stCondLst>
                            <p:childTnLst>
                              <p:par>
                                <p:cTn id="56" presetID="2" presetClass="entr" presetSubtype="1" decel="100000" fill="hold" nodeType="after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additive="base">
                                        <p:cTn id="58" dur="500" fill="hold"/>
                                        <p:tgtEl>
                                          <p:spTgt spid="45"/>
                                        </p:tgtEl>
                                        <p:attrNameLst>
                                          <p:attrName>ppt_x</p:attrName>
                                        </p:attrNameLst>
                                      </p:cBhvr>
                                      <p:tavLst>
                                        <p:tav tm="0">
                                          <p:val>
                                            <p:strVal val="#ppt_x"/>
                                          </p:val>
                                        </p:tav>
                                        <p:tav tm="100000">
                                          <p:val>
                                            <p:strVal val="#ppt_x"/>
                                          </p:val>
                                        </p:tav>
                                      </p:tavLst>
                                    </p:anim>
                                    <p:anim calcmode="lin" valueType="num">
                                      <p:cBhvr additive="base">
                                        <p:cTn id="59" dur="500" fill="hold"/>
                                        <p:tgtEl>
                                          <p:spTgt spid="45"/>
                                        </p:tgtEl>
                                        <p:attrNameLst>
                                          <p:attrName>ppt_y</p:attrName>
                                        </p:attrNameLst>
                                      </p:cBhvr>
                                      <p:tavLst>
                                        <p:tav tm="0">
                                          <p:val>
                                            <p:strVal val="0-#ppt_h/2"/>
                                          </p:val>
                                        </p:tav>
                                        <p:tav tm="100000">
                                          <p:val>
                                            <p:strVal val="#ppt_y"/>
                                          </p:val>
                                        </p:tav>
                                      </p:tavLst>
                                    </p:anim>
                                  </p:childTnLst>
                                </p:cTn>
                              </p:par>
                              <p:par>
                                <p:cTn id="60" presetID="2" presetClass="entr" presetSubtype="1" decel="100000" fill="hold" nodeType="with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fill="hold"/>
                                        <p:tgtEl>
                                          <p:spTgt spid="40"/>
                                        </p:tgtEl>
                                        <p:attrNameLst>
                                          <p:attrName>ppt_x</p:attrName>
                                        </p:attrNameLst>
                                      </p:cBhvr>
                                      <p:tavLst>
                                        <p:tav tm="0">
                                          <p:val>
                                            <p:strVal val="#ppt_x"/>
                                          </p:val>
                                        </p:tav>
                                        <p:tav tm="100000">
                                          <p:val>
                                            <p:strVal val="#ppt_x"/>
                                          </p:val>
                                        </p:tav>
                                      </p:tavLst>
                                    </p:anim>
                                    <p:anim calcmode="lin" valueType="num">
                                      <p:cBhvr additive="base">
                                        <p:cTn id="63" dur="500" fill="hold"/>
                                        <p:tgtEl>
                                          <p:spTgt spid="40"/>
                                        </p:tgtEl>
                                        <p:attrNameLst>
                                          <p:attrName>ppt_y</p:attrName>
                                        </p:attrNameLst>
                                      </p:cBhvr>
                                      <p:tavLst>
                                        <p:tav tm="0">
                                          <p:val>
                                            <p:strVal val="0-#ppt_h/2"/>
                                          </p:val>
                                        </p:tav>
                                        <p:tav tm="100000">
                                          <p:val>
                                            <p:strVal val="#ppt_y"/>
                                          </p:val>
                                        </p:tav>
                                      </p:tavLst>
                                    </p:anim>
                                  </p:childTnLst>
                                </p:cTn>
                              </p:par>
                              <p:par>
                                <p:cTn id="64" presetID="2" presetClass="entr" presetSubtype="1" decel="100000" fill="hold" nodeType="with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fill="hold"/>
                                        <p:tgtEl>
                                          <p:spTgt spid="37"/>
                                        </p:tgtEl>
                                        <p:attrNameLst>
                                          <p:attrName>ppt_x</p:attrName>
                                        </p:attrNameLst>
                                      </p:cBhvr>
                                      <p:tavLst>
                                        <p:tav tm="0">
                                          <p:val>
                                            <p:strVal val="#ppt_x"/>
                                          </p:val>
                                        </p:tav>
                                        <p:tav tm="100000">
                                          <p:val>
                                            <p:strVal val="#ppt_x"/>
                                          </p:val>
                                        </p:tav>
                                      </p:tavLst>
                                    </p:anim>
                                    <p:anim calcmode="lin" valueType="num">
                                      <p:cBhvr additive="base">
                                        <p:cTn id="67" dur="500" fill="hold"/>
                                        <p:tgtEl>
                                          <p:spTgt spid="37"/>
                                        </p:tgtEl>
                                        <p:attrNameLst>
                                          <p:attrName>ppt_y</p:attrName>
                                        </p:attrNameLst>
                                      </p:cBhvr>
                                      <p:tavLst>
                                        <p:tav tm="0">
                                          <p:val>
                                            <p:strVal val="0-#ppt_h/2"/>
                                          </p:val>
                                        </p:tav>
                                        <p:tav tm="100000">
                                          <p:val>
                                            <p:strVal val="#ppt_y"/>
                                          </p:val>
                                        </p:tav>
                                      </p:tavLst>
                                    </p:anim>
                                  </p:childTnLst>
                                </p:cTn>
                              </p:par>
                              <p:par>
                                <p:cTn id="68" presetID="2" presetClass="entr" presetSubtype="4" decel="100000" fill="hold" nodeType="withEffect">
                                  <p:stCondLst>
                                    <p:cond delay="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1+#ppt_h/2"/>
                                          </p:val>
                                        </p:tav>
                                        <p:tav tm="100000">
                                          <p:val>
                                            <p:strVal val="#ppt_y"/>
                                          </p:val>
                                        </p:tav>
                                      </p:tavLst>
                                    </p:anim>
                                  </p:childTnLst>
                                </p:cTn>
                              </p:par>
                              <p:par>
                                <p:cTn id="72" presetID="2" presetClass="entr" presetSubtype="4" decel="100000" fill="hold"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decel="10000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 calcmode="lin" valueType="num">
                                      <p:cBhvr additive="base">
                                        <p:cTn id="78" dur="500" fill="hold"/>
                                        <p:tgtEl>
                                          <p:spTgt spid="53"/>
                                        </p:tgtEl>
                                        <p:attrNameLst>
                                          <p:attrName>ppt_x</p:attrName>
                                        </p:attrNameLst>
                                      </p:cBhvr>
                                      <p:tavLst>
                                        <p:tav tm="0">
                                          <p:val>
                                            <p:strVal val="#ppt_x"/>
                                          </p:val>
                                        </p:tav>
                                        <p:tav tm="100000">
                                          <p:val>
                                            <p:strVal val="#ppt_x"/>
                                          </p:val>
                                        </p:tav>
                                      </p:tavLst>
                                    </p:anim>
                                    <p:anim calcmode="lin" valueType="num">
                                      <p:cBhvr additive="base">
                                        <p:cTn id="79" dur="500" fill="hold"/>
                                        <p:tgtEl>
                                          <p:spTgt spid="53"/>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par>
                                <p:cTn id="84" presetID="2" presetClass="entr" presetSubtype="1" decel="100000" fill="hold" grpId="0" nodeType="withEffect">
                                  <p:stCondLst>
                                    <p:cond delay="0"/>
                                  </p:stCondLst>
                                  <p:childTnLst>
                                    <p:set>
                                      <p:cBhvr>
                                        <p:cTn id="85" dur="1" fill="hold">
                                          <p:stCondLst>
                                            <p:cond delay="0"/>
                                          </p:stCondLst>
                                        </p:cTn>
                                        <p:tgtEl>
                                          <p:spTgt spid="59"/>
                                        </p:tgtEl>
                                        <p:attrNameLst>
                                          <p:attrName>style.visibility</p:attrName>
                                        </p:attrNameLst>
                                      </p:cBhvr>
                                      <p:to>
                                        <p:strVal val="visible"/>
                                      </p:to>
                                    </p:set>
                                    <p:anim calcmode="lin" valueType="num">
                                      <p:cBhvr additive="base">
                                        <p:cTn id="86" dur="500" fill="hold"/>
                                        <p:tgtEl>
                                          <p:spTgt spid="59"/>
                                        </p:tgtEl>
                                        <p:attrNameLst>
                                          <p:attrName>ppt_x</p:attrName>
                                        </p:attrNameLst>
                                      </p:cBhvr>
                                      <p:tavLst>
                                        <p:tav tm="0">
                                          <p:val>
                                            <p:strVal val="#ppt_x"/>
                                          </p:val>
                                        </p:tav>
                                        <p:tav tm="100000">
                                          <p:val>
                                            <p:strVal val="#ppt_x"/>
                                          </p:val>
                                        </p:tav>
                                      </p:tavLst>
                                    </p:anim>
                                    <p:anim calcmode="lin" valueType="num">
                                      <p:cBhvr additive="base">
                                        <p:cTn id="87" dur="500" fill="hold"/>
                                        <p:tgtEl>
                                          <p:spTgt spid="59"/>
                                        </p:tgtEl>
                                        <p:attrNameLst>
                                          <p:attrName>ppt_y</p:attrName>
                                        </p:attrNameLst>
                                      </p:cBhvr>
                                      <p:tavLst>
                                        <p:tav tm="0">
                                          <p:val>
                                            <p:strVal val="0-#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60"/>
                                        </p:tgtEl>
                                        <p:attrNameLst>
                                          <p:attrName>style.visibility</p:attrName>
                                        </p:attrNameLst>
                                      </p:cBhvr>
                                      <p:to>
                                        <p:strVal val="visible"/>
                                      </p:to>
                                    </p:set>
                                    <p:anim calcmode="lin" valueType="num">
                                      <p:cBhvr additive="base">
                                        <p:cTn id="90" dur="500" fill="hold"/>
                                        <p:tgtEl>
                                          <p:spTgt spid="60"/>
                                        </p:tgtEl>
                                        <p:attrNameLst>
                                          <p:attrName>ppt_x</p:attrName>
                                        </p:attrNameLst>
                                      </p:cBhvr>
                                      <p:tavLst>
                                        <p:tav tm="0">
                                          <p:val>
                                            <p:strVal val="#ppt_x"/>
                                          </p:val>
                                        </p:tav>
                                        <p:tav tm="100000">
                                          <p:val>
                                            <p:strVal val="#ppt_x"/>
                                          </p:val>
                                        </p:tav>
                                      </p:tavLst>
                                    </p:anim>
                                    <p:anim calcmode="lin" valueType="num">
                                      <p:cBhvr additive="base">
                                        <p:cTn id="91" dur="500" fill="hold"/>
                                        <p:tgtEl>
                                          <p:spTgt spid="60"/>
                                        </p:tgtEl>
                                        <p:attrNameLst>
                                          <p:attrName>ppt_y</p:attrName>
                                        </p:attrNameLst>
                                      </p:cBhvr>
                                      <p:tavLst>
                                        <p:tav tm="0">
                                          <p:val>
                                            <p:strVal val="1+#ppt_h/2"/>
                                          </p:val>
                                        </p:tav>
                                        <p:tav tm="100000">
                                          <p:val>
                                            <p:strVal val="#ppt_y"/>
                                          </p:val>
                                        </p:tav>
                                      </p:tavLst>
                                    </p:anim>
                                  </p:childTnLst>
                                </p:cTn>
                              </p:par>
                              <p:par>
                                <p:cTn id="92" presetID="2" presetClass="entr" presetSubtype="1" decel="100000"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 calcmode="lin" valueType="num">
                                      <p:cBhvr additive="base">
                                        <p:cTn id="94" dur="500" fill="hold"/>
                                        <p:tgtEl>
                                          <p:spTgt spid="62"/>
                                        </p:tgtEl>
                                        <p:attrNameLst>
                                          <p:attrName>ppt_x</p:attrName>
                                        </p:attrNameLst>
                                      </p:cBhvr>
                                      <p:tavLst>
                                        <p:tav tm="0">
                                          <p:val>
                                            <p:strVal val="#ppt_x"/>
                                          </p:val>
                                        </p:tav>
                                        <p:tav tm="100000">
                                          <p:val>
                                            <p:strVal val="#ppt_x"/>
                                          </p:val>
                                        </p:tav>
                                      </p:tavLst>
                                    </p:anim>
                                    <p:anim calcmode="lin" valueType="num">
                                      <p:cBhvr additive="base">
                                        <p:cTn id="95" dur="500" fill="hold"/>
                                        <p:tgtEl>
                                          <p:spTgt spid="62"/>
                                        </p:tgtEl>
                                        <p:attrNameLst>
                                          <p:attrName>ppt_y</p:attrName>
                                        </p:attrNameLst>
                                      </p:cBhvr>
                                      <p:tavLst>
                                        <p:tav tm="0">
                                          <p:val>
                                            <p:strVal val="0-#ppt_h/2"/>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 calcmode="lin" valueType="num">
                                      <p:cBhvr additive="base">
                                        <p:cTn id="98" dur="500" fill="hold"/>
                                        <p:tgtEl>
                                          <p:spTgt spid="61"/>
                                        </p:tgtEl>
                                        <p:attrNameLst>
                                          <p:attrName>ppt_x</p:attrName>
                                        </p:attrNameLst>
                                      </p:cBhvr>
                                      <p:tavLst>
                                        <p:tav tm="0">
                                          <p:val>
                                            <p:strVal val="#ppt_x"/>
                                          </p:val>
                                        </p:tav>
                                        <p:tav tm="100000">
                                          <p:val>
                                            <p:strVal val="#ppt_x"/>
                                          </p:val>
                                        </p:tav>
                                      </p:tavLst>
                                    </p:anim>
                                    <p:anim calcmode="lin" valueType="num">
                                      <p:cBhvr additive="base">
                                        <p:cTn id="99" dur="500" fill="hold"/>
                                        <p:tgtEl>
                                          <p:spTgt spid="61"/>
                                        </p:tgtEl>
                                        <p:attrNameLst>
                                          <p:attrName>ppt_y</p:attrName>
                                        </p:attrNameLst>
                                      </p:cBhvr>
                                      <p:tavLst>
                                        <p:tav tm="0">
                                          <p:val>
                                            <p:strVal val="1+#ppt_h/2"/>
                                          </p:val>
                                        </p:tav>
                                        <p:tav tm="100000">
                                          <p:val>
                                            <p:strVal val="#ppt_y"/>
                                          </p:val>
                                        </p:tav>
                                      </p:tavLst>
                                    </p:anim>
                                  </p:childTnLst>
                                </p:cTn>
                              </p:par>
                              <p:par>
                                <p:cTn id="100" presetID="2" presetClass="entr" presetSubtype="1" decel="100000" fill="hold" grpId="0" nodeType="withEffect">
                                  <p:stCondLst>
                                    <p:cond delay="0"/>
                                  </p:stCondLst>
                                  <p:childTnLst>
                                    <p:set>
                                      <p:cBhvr>
                                        <p:cTn id="101" dur="1" fill="hold">
                                          <p:stCondLst>
                                            <p:cond delay="0"/>
                                          </p:stCondLst>
                                        </p:cTn>
                                        <p:tgtEl>
                                          <p:spTgt spid="63"/>
                                        </p:tgtEl>
                                        <p:attrNameLst>
                                          <p:attrName>style.visibility</p:attrName>
                                        </p:attrNameLst>
                                      </p:cBhvr>
                                      <p:to>
                                        <p:strVal val="visible"/>
                                      </p:to>
                                    </p:set>
                                    <p:anim calcmode="lin" valueType="num">
                                      <p:cBhvr additive="base">
                                        <p:cTn id="102" dur="500" fill="hold"/>
                                        <p:tgtEl>
                                          <p:spTgt spid="63"/>
                                        </p:tgtEl>
                                        <p:attrNameLst>
                                          <p:attrName>ppt_x</p:attrName>
                                        </p:attrNameLst>
                                      </p:cBhvr>
                                      <p:tavLst>
                                        <p:tav tm="0">
                                          <p:val>
                                            <p:strVal val="#ppt_x"/>
                                          </p:val>
                                        </p:tav>
                                        <p:tav tm="100000">
                                          <p:val>
                                            <p:strVal val="#ppt_x"/>
                                          </p:val>
                                        </p:tav>
                                      </p:tavLst>
                                    </p:anim>
                                    <p:anim calcmode="lin" valueType="num">
                                      <p:cBhvr additive="base">
                                        <p:cTn id="103" dur="500" fill="hold"/>
                                        <p:tgtEl>
                                          <p:spTgt spid="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21" grpId="0" animBg="1"/>
      <p:bldP spid="11" grpId="0" animBg="1"/>
      <p:bldP spid="42" grpId="0" animBg="1"/>
      <p:bldP spid="5" grpId="0" animBg="1"/>
      <p:bldP spid="49" grpId="0" animBg="1"/>
      <p:bldP spid="16" grpId="0"/>
      <p:bldP spid="59" grpId="0"/>
      <p:bldP spid="60" grpId="0"/>
      <p:bldP spid="61" grpId="0"/>
      <p:bldP spid="62" grpId="0"/>
      <p:bldP spid="63"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325" name="Arc 324"/>
          <p:cNvSpPr/>
          <p:nvPr/>
        </p:nvSpPr>
        <p:spPr>
          <a:xfrm>
            <a:off x="3071813" y="1428750"/>
            <a:ext cx="1963737" cy="1498600"/>
          </a:xfrm>
          <a:prstGeom prst="arc">
            <a:avLst>
              <a:gd name="adj1" fmla="val 11784097"/>
              <a:gd name="adj2" fmla="val 18520614"/>
            </a:avLst>
          </a:prstGeom>
          <a:ln w="127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txBody>
          <a:bodyPr anchor="ctr"/>
          <a:lstStyle/>
          <a:p>
            <a:pPr algn="ctr" defTabSz="685754" eaLnBrk="1" fontAlgn="auto" hangingPunct="1">
              <a:spcBef>
                <a:spcPts val="0"/>
              </a:spcBef>
              <a:spcAft>
                <a:spcPts val="0"/>
              </a:spcAft>
              <a:defRPr/>
            </a:pPr>
            <a:endParaRPr lang="en-US" sz="1350"/>
          </a:p>
        </p:txBody>
      </p:sp>
      <p:grpSp>
        <p:nvGrpSpPr>
          <p:cNvPr id="5" name="Group 343"/>
          <p:cNvGrpSpPr>
            <a:grpSpLocks/>
          </p:cNvGrpSpPr>
          <p:nvPr/>
        </p:nvGrpSpPr>
        <p:grpSpPr bwMode="auto">
          <a:xfrm>
            <a:off x="4572000" y="1643063"/>
            <a:ext cx="3505200" cy="827087"/>
            <a:chOff x="4572000" y="1643056"/>
            <a:chExt cx="3504486" cy="827100"/>
          </a:xfrm>
        </p:grpSpPr>
        <p:sp>
          <p:nvSpPr>
            <p:cNvPr id="34" name="Rectangle 33"/>
            <p:cNvSpPr/>
            <p:nvPr/>
          </p:nvSpPr>
          <p:spPr>
            <a:xfrm>
              <a:off x="4572000" y="1643056"/>
              <a:ext cx="3504486" cy="307980"/>
            </a:xfrm>
            <a:prstGeom prst="rect">
              <a:avLst/>
            </a:prstGeom>
          </p:spPr>
          <p:txBody>
            <a:bodyPr wrap="none">
              <a:spAutoFit/>
            </a:bodyPr>
            <a:lstStyle/>
            <a:p>
              <a:pPr defTabSz="685754" eaLnBrk="1" fontAlgn="auto" hangingPunct="1">
                <a:spcBef>
                  <a:spcPts val="0"/>
                </a:spcBef>
                <a:spcAft>
                  <a:spcPts val="0"/>
                </a:spcAft>
                <a:defRPr/>
              </a:pPr>
              <a:r>
                <a:rPr lang="zh-CN" altLang="en-US" sz="1400" dirty="0">
                  <a:latin typeface="+mn-lt"/>
                  <a:ea typeface="+mn-ea"/>
                </a:rPr>
                <a:t>“互联网</a:t>
              </a:r>
              <a:r>
                <a:rPr lang="en-US" altLang="zh-CN" sz="1400" dirty="0">
                  <a:latin typeface="+mn-lt"/>
                  <a:ea typeface="+mn-ea"/>
                </a:rPr>
                <a:t>+”</a:t>
              </a:r>
              <a:r>
                <a:rPr lang="zh-CN" altLang="en-US" sz="1400" dirty="0">
                  <a:latin typeface="+mn-lt"/>
                  <a:ea typeface="+mn-ea"/>
                </a:rPr>
                <a:t>就是“互联网</a:t>
              </a:r>
              <a:r>
                <a:rPr lang="en-US" altLang="zh-CN" sz="1400" dirty="0">
                  <a:latin typeface="+mn-lt"/>
                  <a:ea typeface="+mn-ea"/>
                </a:rPr>
                <a:t>+</a:t>
              </a:r>
              <a:r>
                <a:rPr lang="zh-CN" altLang="en-US" sz="1400" dirty="0">
                  <a:latin typeface="+mn-lt"/>
                  <a:ea typeface="+mn-ea"/>
                </a:rPr>
                <a:t>各个传统行业”</a:t>
              </a:r>
              <a:endParaRPr lang="en-US" sz="1400" dirty="0">
                <a:solidFill>
                  <a:schemeClr val="tx1">
                    <a:lumMod val="85000"/>
                    <a:lumOff val="15000"/>
                  </a:schemeClr>
                </a:solidFill>
                <a:latin typeface="+mn-lt"/>
                <a:ea typeface="Open Sans" pitchFamily="34" charset="0"/>
                <a:cs typeface="Open Sans" pitchFamily="34" charset="0"/>
              </a:endParaRPr>
            </a:p>
          </p:txBody>
        </p:sp>
        <p:sp>
          <p:nvSpPr>
            <p:cNvPr id="326" name="Rectangle 325"/>
            <p:cNvSpPr/>
            <p:nvPr/>
          </p:nvSpPr>
          <p:spPr>
            <a:xfrm>
              <a:off x="4572000" y="1943098"/>
              <a:ext cx="3499725" cy="527058"/>
            </a:xfrm>
            <a:prstGeom prst="rect">
              <a:avLst/>
            </a:prstGeom>
          </p:spPr>
          <p:txBody>
            <a:bodyPr>
              <a:spAutoFit/>
            </a:bodyPr>
            <a:lstStyle/>
            <a:p>
              <a:pPr defTabSz="685754" eaLnBrk="1" fontAlgn="auto" hangingPunct="1">
                <a:lnSpc>
                  <a:spcPct val="150000"/>
                </a:lnSpc>
                <a:spcBef>
                  <a:spcPts val="0"/>
                </a:spcBef>
                <a:spcAft>
                  <a:spcPts val="0"/>
                </a:spcAft>
                <a:defRPr/>
              </a:pPr>
              <a:r>
                <a:rPr lang="zh-CN" altLang="en-US" sz="1000" dirty="0">
                  <a:latin typeface="+mn-lt"/>
                  <a:ea typeface="+mn-ea"/>
                </a:rPr>
                <a:t>但这并不是简单的两者相加，而是利用信息通信技术以及互联网平台，让互联网与传统行业进行深度融合</a:t>
              </a:r>
              <a:endParaRPr lang="ms-MY" sz="1000" dirty="0">
                <a:solidFill>
                  <a:schemeClr val="tx1">
                    <a:lumMod val="85000"/>
                    <a:lumOff val="15000"/>
                  </a:schemeClr>
                </a:solidFill>
                <a:latin typeface="+mn-lt"/>
                <a:ea typeface="Open Sans Light" pitchFamily="34" charset="0"/>
                <a:cs typeface="Open Sans Light" pitchFamily="34" charset="0"/>
              </a:endParaRPr>
            </a:p>
          </p:txBody>
        </p:sp>
      </p:grpSp>
      <p:grpSp>
        <p:nvGrpSpPr>
          <p:cNvPr id="6" name="Group 344"/>
          <p:cNvGrpSpPr>
            <a:grpSpLocks/>
          </p:cNvGrpSpPr>
          <p:nvPr/>
        </p:nvGrpSpPr>
        <p:grpSpPr bwMode="auto">
          <a:xfrm>
            <a:off x="4643438" y="2786063"/>
            <a:ext cx="4332287" cy="288925"/>
            <a:chOff x="4643438" y="2786064"/>
            <a:chExt cx="4332261" cy="288476"/>
          </a:xfrm>
        </p:grpSpPr>
        <p:sp>
          <p:nvSpPr>
            <p:cNvPr id="331" name="Rectangle 330"/>
            <p:cNvSpPr/>
            <p:nvPr/>
          </p:nvSpPr>
          <p:spPr>
            <a:xfrm>
              <a:off x="5072060" y="2786064"/>
              <a:ext cx="3903639"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这相当于给传统行业加一双“互联网”的翅膀，然后助飞传统行业</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446" name="Group 332"/>
            <p:cNvGrpSpPr>
              <a:grpSpLocks/>
            </p:cNvGrpSpPr>
            <p:nvPr/>
          </p:nvGrpSpPr>
          <p:grpSpPr bwMode="auto">
            <a:xfrm>
              <a:off x="4643438" y="2786064"/>
              <a:ext cx="288476" cy="288476"/>
              <a:chOff x="4643438" y="2786064"/>
              <a:chExt cx="288476" cy="288476"/>
            </a:xfrm>
          </p:grpSpPr>
          <p:sp>
            <p:nvSpPr>
              <p:cNvPr id="327" name="Oval 326"/>
              <p:cNvSpPr/>
              <p:nvPr/>
            </p:nvSpPr>
            <p:spPr>
              <a:xfrm>
                <a:off x="4643438" y="2786064"/>
                <a:ext cx="288923"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338" name="Freeform 26"/>
              <p:cNvSpPr>
                <a:spLocks/>
              </p:cNvSpPr>
              <p:nvPr/>
            </p:nvSpPr>
            <p:spPr bwMode="auto">
              <a:xfrm>
                <a:off x="4735512" y="2871656"/>
                <a:ext cx="11429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10" name="Group 346"/>
          <p:cNvGrpSpPr>
            <a:grpSpLocks/>
          </p:cNvGrpSpPr>
          <p:nvPr/>
        </p:nvGrpSpPr>
        <p:grpSpPr bwMode="auto">
          <a:xfrm>
            <a:off x="4643438" y="3643313"/>
            <a:ext cx="4075112" cy="288925"/>
            <a:chOff x="4643438" y="3643320"/>
            <a:chExt cx="4075780" cy="288476"/>
          </a:xfrm>
        </p:grpSpPr>
        <p:sp>
          <p:nvSpPr>
            <p:cNvPr id="336" name="Rectangle 335"/>
            <p:cNvSpPr/>
            <p:nvPr/>
          </p:nvSpPr>
          <p:spPr>
            <a:xfrm>
              <a:off x="5072133" y="3643320"/>
              <a:ext cx="3647085"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诞生出了很多普通用户触手可及的理财投资产品，比如余额宝</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442" name="Group 341"/>
            <p:cNvGrpSpPr>
              <a:grpSpLocks/>
            </p:cNvGrpSpPr>
            <p:nvPr/>
          </p:nvGrpSpPr>
          <p:grpSpPr bwMode="auto">
            <a:xfrm>
              <a:off x="4643438" y="3643320"/>
              <a:ext cx="288476" cy="288476"/>
              <a:chOff x="4643438" y="3643320"/>
              <a:chExt cx="288476" cy="288476"/>
            </a:xfrm>
          </p:grpSpPr>
          <p:sp>
            <p:nvSpPr>
              <p:cNvPr id="329" name="Oval 328"/>
              <p:cNvSpPr/>
              <p:nvPr/>
            </p:nvSpPr>
            <p:spPr>
              <a:xfrm>
                <a:off x="4643438" y="3643320"/>
                <a:ext cx="288972" cy="2884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340" name="Freeform 26"/>
              <p:cNvSpPr>
                <a:spLocks/>
              </p:cNvSpPr>
              <p:nvPr/>
            </p:nvSpPr>
            <p:spPr bwMode="auto">
              <a:xfrm>
                <a:off x="4735528" y="3728912"/>
                <a:ext cx="114319"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332" name="Group 1346"/>
          <p:cNvGrpSpPr>
            <a:grpSpLocks noChangeAspect="1"/>
          </p:cNvGrpSpPr>
          <p:nvPr/>
        </p:nvGrpSpPr>
        <p:grpSpPr bwMode="auto">
          <a:xfrm>
            <a:off x="622300" y="1897063"/>
            <a:ext cx="2655888" cy="2635250"/>
            <a:chOff x="4722" y="1422"/>
            <a:chExt cx="650" cy="645"/>
          </a:xfrm>
        </p:grpSpPr>
        <p:sp>
          <p:nvSpPr>
            <p:cNvPr id="333" name="Oval 1347"/>
            <p:cNvSpPr>
              <a:spLocks noChangeArrowheads="1"/>
            </p:cNvSpPr>
            <p:nvPr/>
          </p:nvSpPr>
          <p:spPr bwMode="auto">
            <a:xfrm>
              <a:off x="4722" y="1426"/>
              <a:ext cx="640" cy="641"/>
            </a:xfrm>
            <a:prstGeom prst="ellipse">
              <a:avLst/>
            </a:pr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Oval 1348"/>
            <p:cNvSpPr>
              <a:spLocks noChangeArrowheads="1"/>
            </p:cNvSpPr>
            <p:nvPr/>
          </p:nvSpPr>
          <p:spPr bwMode="auto">
            <a:xfrm>
              <a:off x="4806" y="1510"/>
              <a:ext cx="472" cy="473"/>
            </a:xfrm>
            <a:prstGeom prst="ellipse">
              <a:avLst/>
            </a:pr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1349"/>
            <p:cNvSpPr>
              <a:spLocks/>
            </p:cNvSpPr>
            <p:nvPr/>
          </p:nvSpPr>
          <p:spPr bwMode="auto">
            <a:xfrm>
              <a:off x="5357" y="1589"/>
              <a:ext cx="15" cy="14"/>
            </a:xfrm>
            <a:custGeom>
              <a:avLst/>
              <a:gdLst>
                <a:gd name="T0" fmla="*/ 7 w 15"/>
                <a:gd name="T1" fmla="*/ 0 h 14"/>
                <a:gd name="T2" fmla="*/ 5 w 15"/>
                <a:gd name="T3" fmla="*/ 7 h 14"/>
                <a:gd name="T4" fmla="*/ 0 w 15"/>
                <a:gd name="T5" fmla="*/ 7 h 14"/>
                <a:gd name="T6" fmla="*/ 5 w 15"/>
                <a:gd name="T7" fmla="*/ 9 h 14"/>
                <a:gd name="T8" fmla="*/ 7 w 15"/>
                <a:gd name="T9" fmla="*/ 14 h 14"/>
                <a:gd name="T10" fmla="*/ 7 w 15"/>
                <a:gd name="T11" fmla="*/ 9 h 14"/>
                <a:gd name="T12" fmla="*/ 15 w 15"/>
                <a:gd name="T13" fmla="*/ 7 h 14"/>
                <a:gd name="T14" fmla="*/ 7 w 15"/>
                <a:gd name="T15" fmla="*/ 7 h 14"/>
                <a:gd name="T16" fmla="*/ 7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7" y="0"/>
                  </a:moveTo>
                  <a:lnTo>
                    <a:pt x="5" y="7"/>
                  </a:lnTo>
                  <a:lnTo>
                    <a:pt x="0" y="7"/>
                  </a:lnTo>
                  <a:lnTo>
                    <a:pt x="5" y="9"/>
                  </a:lnTo>
                  <a:lnTo>
                    <a:pt x="7" y="14"/>
                  </a:lnTo>
                  <a:lnTo>
                    <a:pt x="7" y="9"/>
                  </a:lnTo>
                  <a:lnTo>
                    <a:pt x="15" y="7"/>
                  </a:lnTo>
                  <a:lnTo>
                    <a:pt x="7"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3" name="Freeform 1350"/>
            <p:cNvSpPr>
              <a:spLocks/>
            </p:cNvSpPr>
            <p:nvPr/>
          </p:nvSpPr>
          <p:spPr bwMode="auto">
            <a:xfrm>
              <a:off x="5023" y="1543"/>
              <a:ext cx="186" cy="371"/>
            </a:xfrm>
            <a:custGeom>
              <a:avLst/>
              <a:gdLst>
                <a:gd name="T0" fmla="*/ 0 w 78"/>
                <a:gd name="T1" fmla="*/ 155 h 155"/>
                <a:gd name="T2" fmla="*/ 78 w 78"/>
                <a:gd name="T3" fmla="*/ 78 h 155"/>
                <a:gd name="T4" fmla="*/ 0 w 78"/>
                <a:gd name="T5" fmla="*/ 0 h 155"/>
              </a:gdLst>
              <a:ahLst/>
              <a:cxnLst>
                <a:cxn ang="0">
                  <a:pos x="T0" y="T1"/>
                </a:cxn>
                <a:cxn ang="0">
                  <a:pos x="T2" y="T3"/>
                </a:cxn>
                <a:cxn ang="0">
                  <a:pos x="T4" y="T5"/>
                </a:cxn>
              </a:cxnLst>
              <a:rect l="0" t="0" r="r" b="b"/>
              <a:pathLst>
                <a:path w="78" h="155">
                  <a:moveTo>
                    <a:pt x="0" y="155"/>
                  </a:moveTo>
                  <a:cubicBezTo>
                    <a:pt x="43" y="155"/>
                    <a:pt x="78" y="120"/>
                    <a:pt x="78" y="78"/>
                  </a:cubicBezTo>
                  <a:cubicBezTo>
                    <a:pt x="78" y="35"/>
                    <a:pt x="43" y="0"/>
                    <a:pt x="0" y="0"/>
                  </a:cubicBezTo>
                </a:path>
              </a:pathLst>
            </a:custGeom>
            <a:solidFill>
              <a:srgbClr val="5F9C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4" name="Freeform 1351"/>
            <p:cNvSpPr>
              <a:spLocks/>
            </p:cNvSpPr>
            <p:nvPr/>
          </p:nvSpPr>
          <p:spPr bwMode="auto">
            <a:xfrm>
              <a:off x="4839" y="1543"/>
              <a:ext cx="184" cy="371"/>
            </a:xfrm>
            <a:custGeom>
              <a:avLst/>
              <a:gdLst>
                <a:gd name="T0" fmla="*/ 77 w 77"/>
                <a:gd name="T1" fmla="*/ 0 h 155"/>
                <a:gd name="T2" fmla="*/ 0 w 77"/>
                <a:gd name="T3" fmla="*/ 78 h 155"/>
                <a:gd name="T4" fmla="*/ 77 w 77"/>
                <a:gd name="T5" fmla="*/ 155 h 155"/>
              </a:gdLst>
              <a:ahLst/>
              <a:cxnLst>
                <a:cxn ang="0">
                  <a:pos x="T0" y="T1"/>
                </a:cxn>
                <a:cxn ang="0">
                  <a:pos x="T2" y="T3"/>
                </a:cxn>
                <a:cxn ang="0">
                  <a:pos x="T4" y="T5"/>
                </a:cxn>
              </a:cxnLst>
              <a:rect l="0" t="0" r="r" b="b"/>
              <a:pathLst>
                <a:path w="77" h="155">
                  <a:moveTo>
                    <a:pt x="77" y="0"/>
                  </a:moveTo>
                  <a:cubicBezTo>
                    <a:pt x="34" y="0"/>
                    <a:pt x="0" y="35"/>
                    <a:pt x="0" y="78"/>
                  </a:cubicBezTo>
                  <a:cubicBezTo>
                    <a:pt x="0" y="120"/>
                    <a:pt x="34" y="155"/>
                    <a:pt x="77" y="155"/>
                  </a:cubicBezTo>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1352"/>
            <p:cNvSpPr>
              <a:spLocks/>
            </p:cNvSpPr>
            <p:nvPr/>
          </p:nvSpPr>
          <p:spPr bwMode="auto">
            <a:xfrm>
              <a:off x="5169" y="1780"/>
              <a:ext cx="33" cy="45"/>
            </a:xfrm>
            <a:custGeom>
              <a:avLst/>
              <a:gdLst>
                <a:gd name="T0" fmla="*/ 13 w 14"/>
                <a:gd name="T1" fmla="*/ 0 h 19"/>
                <a:gd name="T2" fmla="*/ 11 w 14"/>
                <a:gd name="T3" fmla="*/ 1 h 19"/>
                <a:gd name="T4" fmla="*/ 9 w 14"/>
                <a:gd name="T5" fmla="*/ 2 h 19"/>
                <a:gd name="T6" fmla="*/ 7 w 14"/>
                <a:gd name="T7" fmla="*/ 4 h 19"/>
                <a:gd name="T8" fmla="*/ 6 w 14"/>
                <a:gd name="T9" fmla="*/ 4 h 19"/>
                <a:gd name="T10" fmla="*/ 4 w 14"/>
                <a:gd name="T11" fmla="*/ 6 h 19"/>
                <a:gd name="T12" fmla="*/ 4 w 14"/>
                <a:gd name="T13" fmla="*/ 6 h 19"/>
                <a:gd name="T14" fmla="*/ 3 w 14"/>
                <a:gd name="T15" fmla="*/ 6 h 19"/>
                <a:gd name="T16" fmla="*/ 3 w 14"/>
                <a:gd name="T17" fmla="*/ 7 h 19"/>
                <a:gd name="T18" fmla="*/ 1 w 14"/>
                <a:gd name="T19" fmla="*/ 10 h 19"/>
                <a:gd name="T20" fmla="*/ 0 w 14"/>
                <a:gd name="T21" fmla="*/ 13 h 19"/>
                <a:gd name="T22" fmla="*/ 1 w 14"/>
                <a:gd name="T23" fmla="*/ 15 h 19"/>
                <a:gd name="T24" fmla="*/ 1 w 14"/>
                <a:gd name="T25" fmla="*/ 16 h 19"/>
                <a:gd name="T26" fmla="*/ 1 w 14"/>
                <a:gd name="T27" fmla="*/ 17 h 19"/>
                <a:gd name="T28" fmla="*/ 2 w 14"/>
                <a:gd name="T29" fmla="*/ 19 h 19"/>
                <a:gd name="T30" fmla="*/ 5 w 14"/>
                <a:gd name="T31" fmla="*/ 19 h 19"/>
                <a:gd name="T32" fmla="*/ 6 w 14"/>
                <a:gd name="T33" fmla="*/ 18 h 19"/>
                <a:gd name="T34" fmla="*/ 14 w 14"/>
                <a:gd name="T35" fmla="*/ 0 h 19"/>
                <a:gd name="T36" fmla="*/ 13 w 14"/>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9">
                  <a:moveTo>
                    <a:pt x="13" y="0"/>
                  </a:moveTo>
                  <a:cubicBezTo>
                    <a:pt x="12" y="0"/>
                    <a:pt x="11" y="0"/>
                    <a:pt x="11" y="1"/>
                  </a:cubicBezTo>
                  <a:cubicBezTo>
                    <a:pt x="11" y="1"/>
                    <a:pt x="9" y="2"/>
                    <a:pt x="9" y="2"/>
                  </a:cubicBezTo>
                  <a:cubicBezTo>
                    <a:pt x="9" y="2"/>
                    <a:pt x="8" y="3"/>
                    <a:pt x="7" y="4"/>
                  </a:cubicBezTo>
                  <a:cubicBezTo>
                    <a:pt x="7" y="4"/>
                    <a:pt x="6" y="4"/>
                    <a:pt x="6" y="4"/>
                  </a:cubicBezTo>
                  <a:cubicBezTo>
                    <a:pt x="5" y="5"/>
                    <a:pt x="4" y="5"/>
                    <a:pt x="4" y="6"/>
                  </a:cubicBezTo>
                  <a:cubicBezTo>
                    <a:pt x="4" y="6"/>
                    <a:pt x="4" y="6"/>
                    <a:pt x="4" y="6"/>
                  </a:cubicBezTo>
                  <a:cubicBezTo>
                    <a:pt x="3" y="6"/>
                    <a:pt x="3" y="6"/>
                    <a:pt x="3" y="6"/>
                  </a:cubicBezTo>
                  <a:cubicBezTo>
                    <a:pt x="3" y="7"/>
                    <a:pt x="3" y="7"/>
                    <a:pt x="3" y="7"/>
                  </a:cubicBezTo>
                  <a:cubicBezTo>
                    <a:pt x="2" y="8"/>
                    <a:pt x="1" y="10"/>
                    <a:pt x="1" y="10"/>
                  </a:cubicBezTo>
                  <a:cubicBezTo>
                    <a:pt x="0" y="10"/>
                    <a:pt x="0" y="12"/>
                    <a:pt x="0" y="13"/>
                  </a:cubicBezTo>
                  <a:cubicBezTo>
                    <a:pt x="0" y="14"/>
                    <a:pt x="0" y="15"/>
                    <a:pt x="1" y="15"/>
                  </a:cubicBezTo>
                  <a:cubicBezTo>
                    <a:pt x="1" y="16"/>
                    <a:pt x="1" y="16"/>
                    <a:pt x="1" y="16"/>
                  </a:cubicBezTo>
                  <a:cubicBezTo>
                    <a:pt x="1" y="17"/>
                    <a:pt x="1" y="17"/>
                    <a:pt x="1" y="17"/>
                  </a:cubicBezTo>
                  <a:cubicBezTo>
                    <a:pt x="1" y="18"/>
                    <a:pt x="2" y="19"/>
                    <a:pt x="2" y="19"/>
                  </a:cubicBezTo>
                  <a:cubicBezTo>
                    <a:pt x="2" y="19"/>
                    <a:pt x="4" y="19"/>
                    <a:pt x="5" y="19"/>
                  </a:cubicBezTo>
                  <a:cubicBezTo>
                    <a:pt x="5" y="19"/>
                    <a:pt x="5" y="19"/>
                    <a:pt x="6" y="18"/>
                  </a:cubicBezTo>
                  <a:cubicBezTo>
                    <a:pt x="9" y="13"/>
                    <a:pt x="12" y="6"/>
                    <a:pt x="14" y="0"/>
                  </a:cubicBezTo>
                  <a:cubicBezTo>
                    <a:pt x="14" y="0"/>
                    <a:pt x="13" y="0"/>
                    <a:pt x="13"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6" name="Freeform 1353"/>
            <p:cNvSpPr>
              <a:spLocks/>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3 w 50"/>
                <a:gd name="T99" fmla="*/ 49 h 114"/>
                <a:gd name="T100" fmla="*/ 5 w 50"/>
                <a:gd name="T101" fmla="*/ 49 h 114"/>
                <a:gd name="T102" fmla="*/ 13 w 50"/>
                <a:gd name="T103" fmla="*/ 57 h 114"/>
                <a:gd name="T104" fmla="*/ 17 w 50"/>
                <a:gd name="T105" fmla="*/ 60 h 114"/>
                <a:gd name="T106" fmla="*/ 22 w 50"/>
                <a:gd name="T107" fmla="*/ 63 h 114"/>
                <a:gd name="T108" fmla="*/ 20 w 50"/>
                <a:gd name="T109" fmla="*/ 71 h 114"/>
                <a:gd name="T110" fmla="*/ 22 w 50"/>
                <a:gd name="T111" fmla="*/ 7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8" y="18"/>
                    <a:pt x="2" y="31"/>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7" name="Freeform 1354"/>
            <p:cNvSpPr>
              <a:spLocks/>
            </p:cNvSpPr>
            <p:nvPr/>
          </p:nvSpPr>
          <p:spPr bwMode="auto">
            <a:xfrm>
              <a:off x="4915" y="16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1355"/>
            <p:cNvSpPr>
              <a:spLocks/>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0 w 16"/>
                <a:gd name="T23" fmla="*/ 11 h 11"/>
                <a:gd name="T24" fmla="*/ 3 w 16"/>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6" y="6"/>
                    <a:pt x="3" y="9"/>
                    <a:pt x="0" y="11"/>
                  </a:cubicBezTo>
                  <a:cubicBezTo>
                    <a:pt x="1" y="11"/>
                    <a:pt x="3" y="11"/>
                    <a:pt x="3" y="1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0" name="Freeform 1356"/>
            <p:cNvSpPr>
              <a:spLocks/>
            </p:cNvSpPr>
            <p:nvPr/>
          </p:nvSpPr>
          <p:spPr bwMode="auto">
            <a:xfrm>
              <a:off x="4975" y="1584"/>
              <a:ext cx="222" cy="241"/>
            </a:xfrm>
            <a:custGeom>
              <a:avLst/>
              <a:gdLst>
                <a:gd name="T0" fmla="*/ 32 w 93"/>
                <a:gd name="T1" fmla="*/ 93 h 101"/>
                <a:gd name="T2" fmla="*/ 38 w 93"/>
                <a:gd name="T3" fmla="*/ 73 h 101"/>
                <a:gd name="T4" fmla="*/ 39 w 93"/>
                <a:gd name="T5" fmla="*/ 64 h 101"/>
                <a:gd name="T6" fmla="*/ 33 w 93"/>
                <a:gd name="T7" fmla="*/ 53 h 101"/>
                <a:gd name="T8" fmla="*/ 42 w 93"/>
                <a:gd name="T9" fmla="*/ 62 h 101"/>
                <a:gd name="T10" fmla="*/ 47 w 93"/>
                <a:gd name="T11" fmla="*/ 54 h 101"/>
                <a:gd name="T12" fmla="*/ 43 w 93"/>
                <a:gd name="T13" fmla="*/ 49 h 101"/>
                <a:gd name="T14" fmla="*/ 50 w 93"/>
                <a:gd name="T15" fmla="*/ 54 h 101"/>
                <a:gd name="T16" fmla="*/ 55 w 93"/>
                <a:gd name="T17" fmla="*/ 57 h 101"/>
                <a:gd name="T18" fmla="*/ 59 w 93"/>
                <a:gd name="T19" fmla="*/ 66 h 101"/>
                <a:gd name="T20" fmla="*/ 63 w 93"/>
                <a:gd name="T21" fmla="*/ 60 h 101"/>
                <a:gd name="T22" fmla="*/ 69 w 93"/>
                <a:gd name="T23" fmla="*/ 58 h 101"/>
                <a:gd name="T24" fmla="*/ 73 w 93"/>
                <a:gd name="T25" fmla="*/ 64 h 101"/>
                <a:gd name="T26" fmla="*/ 76 w 93"/>
                <a:gd name="T27" fmla="*/ 69 h 101"/>
                <a:gd name="T28" fmla="*/ 77 w 93"/>
                <a:gd name="T29" fmla="*/ 66 h 101"/>
                <a:gd name="T30" fmla="*/ 81 w 93"/>
                <a:gd name="T31" fmla="*/ 57 h 101"/>
                <a:gd name="T32" fmla="*/ 86 w 93"/>
                <a:gd name="T33" fmla="*/ 47 h 101"/>
                <a:gd name="T34" fmla="*/ 87 w 93"/>
                <a:gd name="T35" fmla="*/ 42 h 101"/>
                <a:gd name="T36" fmla="*/ 92 w 93"/>
                <a:gd name="T37" fmla="*/ 38 h 101"/>
                <a:gd name="T38" fmla="*/ 73 w 93"/>
                <a:gd name="T39" fmla="*/ 5 h 101"/>
                <a:gd name="T40" fmla="*/ 68 w 93"/>
                <a:gd name="T41" fmla="*/ 1 h 101"/>
                <a:gd name="T42" fmla="*/ 62 w 93"/>
                <a:gd name="T43" fmla="*/ 3 h 101"/>
                <a:gd name="T44" fmla="*/ 55 w 93"/>
                <a:gd name="T45" fmla="*/ 6 h 101"/>
                <a:gd name="T46" fmla="*/ 52 w 93"/>
                <a:gd name="T47" fmla="*/ 8 h 101"/>
                <a:gd name="T48" fmla="*/ 44 w 93"/>
                <a:gd name="T49" fmla="*/ 10 h 101"/>
                <a:gd name="T50" fmla="*/ 37 w 93"/>
                <a:gd name="T51" fmla="*/ 12 h 101"/>
                <a:gd name="T52" fmla="*/ 29 w 93"/>
                <a:gd name="T53" fmla="*/ 10 h 101"/>
                <a:gd name="T54" fmla="*/ 22 w 93"/>
                <a:gd name="T55" fmla="*/ 10 h 101"/>
                <a:gd name="T56" fmla="*/ 16 w 93"/>
                <a:gd name="T57" fmla="*/ 16 h 101"/>
                <a:gd name="T58" fmla="*/ 15 w 93"/>
                <a:gd name="T59" fmla="*/ 25 h 101"/>
                <a:gd name="T60" fmla="*/ 11 w 93"/>
                <a:gd name="T61" fmla="*/ 30 h 101"/>
                <a:gd name="T62" fmla="*/ 9 w 93"/>
                <a:gd name="T63" fmla="*/ 23 h 101"/>
                <a:gd name="T64" fmla="*/ 8 w 93"/>
                <a:gd name="T65" fmla="*/ 26 h 101"/>
                <a:gd name="T66" fmla="*/ 9 w 93"/>
                <a:gd name="T67" fmla="*/ 31 h 101"/>
                <a:gd name="T68" fmla="*/ 8 w 93"/>
                <a:gd name="T69" fmla="*/ 34 h 101"/>
                <a:gd name="T70" fmla="*/ 4 w 93"/>
                <a:gd name="T71" fmla="*/ 39 h 101"/>
                <a:gd name="T72" fmla="*/ 10 w 93"/>
                <a:gd name="T73" fmla="*/ 41 h 101"/>
                <a:gd name="T74" fmla="*/ 17 w 93"/>
                <a:gd name="T75" fmla="*/ 40 h 101"/>
                <a:gd name="T76" fmla="*/ 19 w 93"/>
                <a:gd name="T77" fmla="*/ 43 h 101"/>
                <a:gd name="T78" fmla="*/ 20 w 93"/>
                <a:gd name="T79" fmla="*/ 38 h 101"/>
                <a:gd name="T80" fmla="*/ 23 w 93"/>
                <a:gd name="T81" fmla="*/ 41 h 101"/>
                <a:gd name="T82" fmla="*/ 26 w 93"/>
                <a:gd name="T83" fmla="*/ 45 h 101"/>
                <a:gd name="T84" fmla="*/ 26 w 93"/>
                <a:gd name="T85" fmla="*/ 42 h 101"/>
                <a:gd name="T86" fmla="*/ 31 w 93"/>
                <a:gd name="T87" fmla="*/ 45 h 101"/>
                <a:gd name="T88" fmla="*/ 26 w 93"/>
                <a:gd name="T89" fmla="*/ 47 h 101"/>
                <a:gd name="T90" fmla="*/ 17 w 93"/>
                <a:gd name="T91" fmla="*/ 43 h 101"/>
                <a:gd name="T92" fmla="*/ 5 w 93"/>
                <a:gd name="T93" fmla="*/ 45 h 101"/>
                <a:gd name="T94" fmla="*/ 0 w 93"/>
                <a:gd name="T95" fmla="*/ 55 h 101"/>
                <a:gd name="T96" fmla="*/ 8 w 93"/>
                <a:gd name="T97" fmla="*/ 70 h 101"/>
                <a:gd name="T98" fmla="*/ 14 w 93"/>
                <a:gd name="T99" fmla="*/ 70 h 101"/>
                <a:gd name="T100" fmla="*/ 18 w 93"/>
                <a:gd name="T101" fmla="*/ 82 h 101"/>
                <a:gd name="T102" fmla="*/ 21 w 93"/>
                <a:gd name="T103"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101">
                  <a:moveTo>
                    <a:pt x="26" y="100"/>
                  </a:moveTo>
                  <a:cubicBezTo>
                    <a:pt x="27" y="100"/>
                    <a:pt x="29" y="97"/>
                    <a:pt x="29" y="97"/>
                  </a:cubicBezTo>
                  <a:cubicBezTo>
                    <a:pt x="30" y="96"/>
                    <a:pt x="30" y="94"/>
                    <a:pt x="31" y="94"/>
                  </a:cubicBezTo>
                  <a:cubicBezTo>
                    <a:pt x="31" y="94"/>
                    <a:pt x="31" y="93"/>
                    <a:pt x="32" y="93"/>
                  </a:cubicBezTo>
                  <a:cubicBezTo>
                    <a:pt x="32" y="93"/>
                    <a:pt x="33" y="89"/>
                    <a:pt x="34" y="88"/>
                  </a:cubicBezTo>
                  <a:cubicBezTo>
                    <a:pt x="35" y="87"/>
                    <a:pt x="36" y="82"/>
                    <a:pt x="36" y="81"/>
                  </a:cubicBezTo>
                  <a:cubicBezTo>
                    <a:pt x="36" y="79"/>
                    <a:pt x="36" y="76"/>
                    <a:pt x="37" y="75"/>
                  </a:cubicBezTo>
                  <a:cubicBezTo>
                    <a:pt x="37" y="75"/>
                    <a:pt x="38" y="73"/>
                    <a:pt x="38" y="73"/>
                  </a:cubicBezTo>
                  <a:cubicBezTo>
                    <a:pt x="39" y="73"/>
                    <a:pt x="41" y="70"/>
                    <a:pt x="41" y="69"/>
                  </a:cubicBezTo>
                  <a:cubicBezTo>
                    <a:pt x="42" y="67"/>
                    <a:pt x="43" y="65"/>
                    <a:pt x="43" y="64"/>
                  </a:cubicBezTo>
                  <a:cubicBezTo>
                    <a:pt x="42" y="64"/>
                    <a:pt x="41" y="63"/>
                    <a:pt x="41" y="64"/>
                  </a:cubicBezTo>
                  <a:cubicBezTo>
                    <a:pt x="40" y="64"/>
                    <a:pt x="39" y="64"/>
                    <a:pt x="39" y="64"/>
                  </a:cubicBezTo>
                  <a:cubicBezTo>
                    <a:pt x="38" y="64"/>
                    <a:pt x="37" y="62"/>
                    <a:pt x="36" y="61"/>
                  </a:cubicBezTo>
                  <a:cubicBezTo>
                    <a:pt x="36" y="61"/>
                    <a:pt x="35" y="58"/>
                    <a:pt x="35" y="58"/>
                  </a:cubicBezTo>
                  <a:cubicBezTo>
                    <a:pt x="35" y="57"/>
                    <a:pt x="34" y="56"/>
                    <a:pt x="33" y="55"/>
                  </a:cubicBezTo>
                  <a:cubicBezTo>
                    <a:pt x="33" y="55"/>
                    <a:pt x="33" y="54"/>
                    <a:pt x="33" y="53"/>
                  </a:cubicBezTo>
                  <a:cubicBezTo>
                    <a:pt x="33" y="53"/>
                    <a:pt x="33" y="53"/>
                    <a:pt x="33" y="54"/>
                  </a:cubicBezTo>
                  <a:cubicBezTo>
                    <a:pt x="34" y="55"/>
                    <a:pt x="35" y="57"/>
                    <a:pt x="36" y="58"/>
                  </a:cubicBezTo>
                  <a:cubicBezTo>
                    <a:pt x="36" y="59"/>
                    <a:pt x="38" y="61"/>
                    <a:pt x="38" y="62"/>
                  </a:cubicBezTo>
                  <a:cubicBezTo>
                    <a:pt x="38" y="63"/>
                    <a:pt x="41" y="62"/>
                    <a:pt x="42" y="62"/>
                  </a:cubicBezTo>
                  <a:cubicBezTo>
                    <a:pt x="43" y="61"/>
                    <a:pt x="44" y="61"/>
                    <a:pt x="44" y="60"/>
                  </a:cubicBezTo>
                  <a:cubicBezTo>
                    <a:pt x="44" y="60"/>
                    <a:pt x="46" y="59"/>
                    <a:pt x="46" y="59"/>
                  </a:cubicBezTo>
                  <a:cubicBezTo>
                    <a:pt x="47" y="59"/>
                    <a:pt x="47" y="57"/>
                    <a:pt x="48" y="57"/>
                  </a:cubicBezTo>
                  <a:cubicBezTo>
                    <a:pt x="48" y="56"/>
                    <a:pt x="47" y="55"/>
                    <a:pt x="47" y="54"/>
                  </a:cubicBezTo>
                  <a:cubicBezTo>
                    <a:pt x="47" y="54"/>
                    <a:pt x="45" y="53"/>
                    <a:pt x="45" y="53"/>
                  </a:cubicBezTo>
                  <a:cubicBezTo>
                    <a:pt x="45" y="54"/>
                    <a:pt x="44" y="52"/>
                    <a:pt x="44" y="52"/>
                  </a:cubicBezTo>
                  <a:cubicBezTo>
                    <a:pt x="43" y="51"/>
                    <a:pt x="42" y="51"/>
                    <a:pt x="42" y="50"/>
                  </a:cubicBezTo>
                  <a:cubicBezTo>
                    <a:pt x="42" y="50"/>
                    <a:pt x="42" y="49"/>
                    <a:pt x="43" y="49"/>
                  </a:cubicBezTo>
                  <a:cubicBezTo>
                    <a:pt x="43" y="49"/>
                    <a:pt x="45" y="51"/>
                    <a:pt x="46" y="51"/>
                  </a:cubicBezTo>
                  <a:cubicBezTo>
                    <a:pt x="46" y="52"/>
                    <a:pt x="47" y="54"/>
                    <a:pt x="47" y="54"/>
                  </a:cubicBezTo>
                  <a:cubicBezTo>
                    <a:pt x="47" y="54"/>
                    <a:pt x="49" y="54"/>
                    <a:pt x="49" y="54"/>
                  </a:cubicBezTo>
                  <a:cubicBezTo>
                    <a:pt x="50" y="54"/>
                    <a:pt x="50" y="54"/>
                    <a:pt x="50" y="54"/>
                  </a:cubicBezTo>
                  <a:cubicBezTo>
                    <a:pt x="51" y="54"/>
                    <a:pt x="51" y="54"/>
                    <a:pt x="51" y="54"/>
                  </a:cubicBezTo>
                  <a:cubicBezTo>
                    <a:pt x="53" y="54"/>
                    <a:pt x="53" y="54"/>
                    <a:pt x="53" y="54"/>
                  </a:cubicBezTo>
                  <a:cubicBezTo>
                    <a:pt x="54" y="55"/>
                    <a:pt x="54" y="55"/>
                    <a:pt x="54" y="56"/>
                  </a:cubicBezTo>
                  <a:cubicBezTo>
                    <a:pt x="54" y="56"/>
                    <a:pt x="54" y="57"/>
                    <a:pt x="55" y="57"/>
                  </a:cubicBezTo>
                  <a:cubicBezTo>
                    <a:pt x="55" y="57"/>
                    <a:pt x="55" y="58"/>
                    <a:pt x="55" y="58"/>
                  </a:cubicBezTo>
                  <a:cubicBezTo>
                    <a:pt x="56" y="59"/>
                    <a:pt x="57" y="60"/>
                    <a:pt x="57" y="61"/>
                  </a:cubicBezTo>
                  <a:cubicBezTo>
                    <a:pt x="57" y="62"/>
                    <a:pt x="58" y="64"/>
                    <a:pt x="58" y="64"/>
                  </a:cubicBezTo>
                  <a:cubicBezTo>
                    <a:pt x="58" y="64"/>
                    <a:pt x="59" y="66"/>
                    <a:pt x="59" y="66"/>
                  </a:cubicBezTo>
                  <a:cubicBezTo>
                    <a:pt x="59" y="66"/>
                    <a:pt x="59" y="67"/>
                    <a:pt x="60" y="67"/>
                  </a:cubicBezTo>
                  <a:cubicBezTo>
                    <a:pt x="60" y="67"/>
                    <a:pt x="61" y="64"/>
                    <a:pt x="61" y="63"/>
                  </a:cubicBezTo>
                  <a:cubicBezTo>
                    <a:pt x="61" y="62"/>
                    <a:pt x="62" y="61"/>
                    <a:pt x="62" y="61"/>
                  </a:cubicBezTo>
                  <a:cubicBezTo>
                    <a:pt x="62" y="61"/>
                    <a:pt x="63" y="61"/>
                    <a:pt x="63" y="60"/>
                  </a:cubicBezTo>
                  <a:cubicBezTo>
                    <a:pt x="63" y="60"/>
                    <a:pt x="64" y="60"/>
                    <a:pt x="64" y="60"/>
                  </a:cubicBezTo>
                  <a:cubicBezTo>
                    <a:pt x="64" y="60"/>
                    <a:pt x="64" y="58"/>
                    <a:pt x="65" y="58"/>
                  </a:cubicBezTo>
                  <a:cubicBezTo>
                    <a:pt x="65" y="57"/>
                    <a:pt x="66" y="56"/>
                    <a:pt x="67" y="56"/>
                  </a:cubicBezTo>
                  <a:cubicBezTo>
                    <a:pt x="67" y="56"/>
                    <a:pt x="69" y="57"/>
                    <a:pt x="69" y="58"/>
                  </a:cubicBezTo>
                  <a:cubicBezTo>
                    <a:pt x="69" y="58"/>
                    <a:pt x="69" y="59"/>
                    <a:pt x="69" y="60"/>
                  </a:cubicBezTo>
                  <a:cubicBezTo>
                    <a:pt x="69" y="60"/>
                    <a:pt x="70" y="61"/>
                    <a:pt x="71" y="61"/>
                  </a:cubicBezTo>
                  <a:cubicBezTo>
                    <a:pt x="71" y="61"/>
                    <a:pt x="72" y="62"/>
                    <a:pt x="72" y="62"/>
                  </a:cubicBezTo>
                  <a:cubicBezTo>
                    <a:pt x="72" y="62"/>
                    <a:pt x="72" y="63"/>
                    <a:pt x="73" y="64"/>
                  </a:cubicBezTo>
                  <a:cubicBezTo>
                    <a:pt x="73" y="64"/>
                    <a:pt x="73" y="65"/>
                    <a:pt x="73" y="65"/>
                  </a:cubicBezTo>
                  <a:cubicBezTo>
                    <a:pt x="72" y="66"/>
                    <a:pt x="73" y="67"/>
                    <a:pt x="73" y="67"/>
                  </a:cubicBezTo>
                  <a:cubicBezTo>
                    <a:pt x="73" y="68"/>
                    <a:pt x="75" y="70"/>
                    <a:pt x="76" y="71"/>
                  </a:cubicBezTo>
                  <a:cubicBezTo>
                    <a:pt x="76" y="71"/>
                    <a:pt x="77" y="69"/>
                    <a:pt x="76" y="69"/>
                  </a:cubicBezTo>
                  <a:cubicBezTo>
                    <a:pt x="76" y="68"/>
                    <a:pt x="75" y="67"/>
                    <a:pt x="74" y="66"/>
                  </a:cubicBezTo>
                  <a:cubicBezTo>
                    <a:pt x="74" y="66"/>
                    <a:pt x="74" y="64"/>
                    <a:pt x="74" y="64"/>
                  </a:cubicBezTo>
                  <a:cubicBezTo>
                    <a:pt x="74" y="63"/>
                    <a:pt x="75" y="64"/>
                    <a:pt x="76" y="64"/>
                  </a:cubicBezTo>
                  <a:cubicBezTo>
                    <a:pt x="76" y="65"/>
                    <a:pt x="77" y="65"/>
                    <a:pt x="77" y="66"/>
                  </a:cubicBezTo>
                  <a:cubicBezTo>
                    <a:pt x="77" y="66"/>
                    <a:pt x="79" y="64"/>
                    <a:pt x="80" y="63"/>
                  </a:cubicBezTo>
                  <a:cubicBezTo>
                    <a:pt x="80" y="61"/>
                    <a:pt x="81" y="59"/>
                    <a:pt x="81" y="59"/>
                  </a:cubicBezTo>
                  <a:cubicBezTo>
                    <a:pt x="81" y="58"/>
                    <a:pt x="80" y="58"/>
                    <a:pt x="80" y="58"/>
                  </a:cubicBezTo>
                  <a:cubicBezTo>
                    <a:pt x="80" y="58"/>
                    <a:pt x="81" y="57"/>
                    <a:pt x="81" y="57"/>
                  </a:cubicBezTo>
                  <a:cubicBezTo>
                    <a:pt x="82" y="57"/>
                    <a:pt x="84" y="55"/>
                    <a:pt x="84" y="54"/>
                  </a:cubicBezTo>
                  <a:cubicBezTo>
                    <a:pt x="85" y="53"/>
                    <a:pt x="86" y="52"/>
                    <a:pt x="86" y="52"/>
                  </a:cubicBezTo>
                  <a:cubicBezTo>
                    <a:pt x="86" y="52"/>
                    <a:pt x="86" y="50"/>
                    <a:pt x="87" y="49"/>
                  </a:cubicBezTo>
                  <a:cubicBezTo>
                    <a:pt x="87" y="49"/>
                    <a:pt x="86" y="47"/>
                    <a:pt x="86" y="47"/>
                  </a:cubicBezTo>
                  <a:cubicBezTo>
                    <a:pt x="86" y="46"/>
                    <a:pt x="85" y="46"/>
                    <a:pt x="85" y="45"/>
                  </a:cubicBezTo>
                  <a:cubicBezTo>
                    <a:pt x="85" y="45"/>
                    <a:pt x="85" y="44"/>
                    <a:pt x="85" y="44"/>
                  </a:cubicBezTo>
                  <a:cubicBezTo>
                    <a:pt x="85" y="43"/>
                    <a:pt x="86" y="43"/>
                    <a:pt x="86" y="43"/>
                  </a:cubicBezTo>
                  <a:cubicBezTo>
                    <a:pt x="86" y="43"/>
                    <a:pt x="87" y="42"/>
                    <a:pt x="87" y="42"/>
                  </a:cubicBezTo>
                  <a:cubicBezTo>
                    <a:pt x="87" y="41"/>
                    <a:pt x="87" y="42"/>
                    <a:pt x="87" y="42"/>
                  </a:cubicBezTo>
                  <a:cubicBezTo>
                    <a:pt x="88" y="43"/>
                    <a:pt x="88" y="45"/>
                    <a:pt x="89" y="45"/>
                  </a:cubicBezTo>
                  <a:cubicBezTo>
                    <a:pt x="89" y="45"/>
                    <a:pt x="91" y="43"/>
                    <a:pt x="91" y="41"/>
                  </a:cubicBezTo>
                  <a:cubicBezTo>
                    <a:pt x="90" y="40"/>
                    <a:pt x="91" y="38"/>
                    <a:pt x="92" y="38"/>
                  </a:cubicBezTo>
                  <a:cubicBezTo>
                    <a:pt x="92" y="38"/>
                    <a:pt x="93" y="36"/>
                    <a:pt x="93" y="36"/>
                  </a:cubicBezTo>
                  <a:cubicBezTo>
                    <a:pt x="89" y="24"/>
                    <a:pt x="83" y="14"/>
                    <a:pt x="74" y="5"/>
                  </a:cubicBezTo>
                  <a:cubicBezTo>
                    <a:pt x="74" y="5"/>
                    <a:pt x="74" y="5"/>
                    <a:pt x="74" y="5"/>
                  </a:cubicBezTo>
                  <a:cubicBezTo>
                    <a:pt x="73" y="5"/>
                    <a:pt x="73" y="5"/>
                    <a:pt x="73" y="5"/>
                  </a:cubicBezTo>
                  <a:cubicBezTo>
                    <a:pt x="72" y="5"/>
                    <a:pt x="72" y="4"/>
                    <a:pt x="72" y="4"/>
                  </a:cubicBezTo>
                  <a:cubicBezTo>
                    <a:pt x="72" y="4"/>
                    <a:pt x="72" y="3"/>
                    <a:pt x="72" y="3"/>
                  </a:cubicBezTo>
                  <a:cubicBezTo>
                    <a:pt x="71" y="3"/>
                    <a:pt x="71" y="2"/>
                    <a:pt x="70" y="1"/>
                  </a:cubicBezTo>
                  <a:cubicBezTo>
                    <a:pt x="69" y="1"/>
                    <a:pt x="69" y="1"/>
                    <a:pt x="68" y="1"/>
                  </a:cubicBezTo>
                  <a:cubicBezTo>
                    <a:pt x="68" y="1"/>
                    <a:pt x="66" y="1"/>
                    <a:pt x="66" y="1"/>
                  </a:cubicBezTo>
                  <a:cubicBezTo>
                    <a:pt x="66" y="0"/>
                    <a:pt x="65" y="1"/>
                    <a:pt x="65" y="1"/>
                  </a:cubicBezTo>
                  <a:cubicBezTo>
                    <a:pt x="65" y="2"/>
                    <a:pt x="63" y="2"/>
                    <a:pt x="63" y="2"/>
                  </a:cubicBezTo>
                  <a:cubicBezTo>
                    <a:pt x="63" y="3"/>
                    <a:pt x="62" y="3"/>
                    <a:pt x="62" y="3"/>
                  </a:cubicBezTo>
                  <a:cubicBezTo>
                    <a:pt x="62" y="2"/>
                    <a:pt x="61" y="3"/>
                    <a:pt x="60" y="3"/>
                  </a:cubicBezTo>
                  <a:cubicBezTo>
                    <a:pt x="59" y="3"/>
                    <a:pt x="58" y="4"/>
                    <a:pt x="58" y="4"/>
                  </a:cubicBezTo>
                  <a:cubicBezTo>
                    <a:pt x="57" y="4"/>
                    <a:pt x="56" y="5"/>
                    <a:pt x="56" y="5"/>
                  </a:cubicBezTo>
                  <a:cubicBezTo>
                    <a:pt x="56" y="5"/>
                    <a:pt x="55" y="6"/>
                    <a:pt x="55" y="6"/>
                  </a:cubicBezTo>
                  <a:cubicBezTo>
                    <a:pt x="55" y="6"/>
                    <a:pt x="55" y="8"/>
                    <a:pt x="55" y="8"/>
                  </a:cubicBezTo>
                  <a:cubicBezTo>
                    <a:pt x="56" y="8"/>
                    <a:pt x="55" y="8"/>
                    <a:pt x="54" y="7"/>
                  </a:cubicBezTo>
                  <a:cubicBezTo>
                    <a:pt x="54" y="7"/>
                    <a:pt x="53" y="8"/>
                    <a:pt x="53" y="8"/>
                  </a:cubicBezTo>
                  <a:cubicBezTo>
                    <a:pt x="53" y="8"/>
                    <a:pt x="52" y="8"/>
                    <a:pt x="52" y="8"/>
                  </a:cubicBezTo>
                  <a:cubicBezTo>
                    <a:pt x="52" y="7"/>
                    <a:pt x="51" y="7"/>
                    <a:pt x="51" y="7"/>
                  </a:cubicBezTo>
                  <a:cubicBezTo>
                    <a:pt x="51" y="8"/>
                    <a:pt x="50" y="7"/>
                    <a:pt x="50" y="7"/>
                  </a:cubicBezTo>
                  <a:cubicBezTo>
                    <a:pt x="49" y="7"/>
                    <a:pt x="48" y="8"/>
                    <a:pt x="47" y="9"/>
                  </a:cubicBezTo>
                  <a:cubicBezTo>
                    <a:pt x="47" y="9"/>
                    <a:pt x="44" y="10"/>
                    <a:pt x="44" y="10"/>
                  </a:cubicBezTo>
                  <a:cubicBezTo>
                    <a:pt x="43" y="9"/>
                    <a:pt x="43" y="11"/>
                    <a:pt x="43" y="11"/>
                  </a:cubicBezTo>
                  <a:cubicBezTo>
                    <a:pt x="44" y="11"/>
                    <a:pt x="42" y="11"/>
                    <a:pt x="41" y="11"/>
                  </a:cubicBezTo>
                  <a:cubicBezTo>
                    <a:pt x="41" y="11"/>
                    <a:pt x="38" y="12"/>
                    <a:pt x="38" y="12"/>
                  </a:cubicBezTo>
                  <a:cubicBezTo>
                    <a:pt x="37" y="13"/>
                    <a:pt x="37" y="12"/>
                    <a:pt x="37" y="12"/>
                  </a:cubicBezTo>
                  <a:cubicBezTo>
                    <a:pt x="37" y="12"/>
                    <a:pt x="36" y="11"/>
                    <a:pt x="36" y="11"/>
                  </a:cubicBezTo>
                  <a:cubicBezTo>
                    <a:pt x="35" y="11"/>
                    <a:pt x="35" y="13"/>
                    <a:pt x="34" y="13"/>
                  </a:cubicBezTo>
                  <a:cubicBezTo>
                    <a:pt x="34" y="14"/>
                    <a:pt x="33" y="12"/>
                    <a:pt x="32" y="11"/>
                  </a:cubicBezTo>
                  <a:cubicBezTo>
                    <a:pt x="31" y="11"/>
                    <a:pt x="29" y="10"/>
                    <a:pt x="29" y="10"/>
                  </a:cubicBezTo>
                  <a:cubicBezTo>
                    <a:pt x="28" y="10"/>
                    <a:pt x="27" y="9"/>
                    <a:pt x="27" y="9"/>
                  </a:cubicBezTo>
                  <a:cubicBezTo>
                    <a:pt x="27" y="8"/>
                    <a:pt x="26" y="8"/>
                    <a:pt x="25" y="8"/>
                  </a:cubicBezTo>
                  <a:cubicBezTo>
                    <a:pt x="25" y="8"/>
                    <a:pt x="23" y="9"/>
                    <a:pt x="23" y="9"/>
                  </a:cubicBezTo>
                  <a:cubicBezTo>
                    <a:pt x="22" y="10"/>
                    <a:pt x="22" y="9"/>
                    <a:pt x="22" y="10"/>
                  </a:cubicBezTo>
                  <a:cubicBezTo>
                    <a:pt x="21" y="10"/>
                    <a:pt x="20" y="11"/>
                    <a:pt x="19" y="12"/>
                  </a:cubicBezTo>
                  <a:cubicBezTo>
                    <a:pt x="19" y="12"/>
                    <a:pt x="17" y="14"/>
                    <a:pt x="17" y="15"/>
                  </a:cubicBezTo>
                  <a:cubicBezTo>
                    <a:pt x="17" y="15"/>
                    <a:pt x="16" y="16"/>
                    <a:pt x="16" y="16"/>
                  </a:cubicBezTo>
                  <a:cubicBezTo>
                    <a:pt x="16" y="16"/>
                    <a:pt x="16" y="16"/>
                    <a:pt x="16" y="16"/>
                  </a:cubicBezTo>
                  <a:cubicBezTo>
                    <a:pt x="16" y="17"/>
                    <a:pt x="14" y="18"/>
                    <a:pt x="14" y="18"/>
                  </a:cubicBezTo>
                  <a:cubicBezTo>
                    <a:pt x="13" y="19"/>
                    <a:pt x="14" y="21"/>
                    <a:pt x="14" y="22"/>
                  </a:cubicBezTo>
                  <a:cubicBezTo>
                    <a:pt x="14" y="23"/>
                    <a:pt x="14" y="24"/>
                    <a:pt x="15" y="24"/>
                  </a:cubicBezTo>
                  <a:cubicBezTo>
                    <a:pt x="15" y="24"/>
                    <a:pt x="15" y="25"/>
                    <a:pt x="15" y="25"/>
                  </a:cubicBezTo>
                  <a:cubicBezTo>
                    <a:pt x="15" y="26"/>
                    <a:pt x="15" y="26"/>
                    <a:pt x="15" y="26"/>
                  </a:cubicBezTo>
                  <a:cubicBezTo>
                    <a:pt x="15" y="27"/>
                    <a:pt x="14" y="27"/>
                    <a:pt x="14" y="27"/>
                  </a:cubicBezTo>
                  <a:cubicBezTo>
                    <a:pt x="13" y="27"/>
                    <a:pt x="13" y="28"/>
                    <a:pt x="12" y="29"/>
                  </a:cubicBezTo>
                  <a:cubicBezTo>
                    <a:pt x="12" y="29"/>
                    <a:pt x="11" y="29"/>
                    <a:pt x="11" y="30"/>
                  </a:cubicBezTo>
                  <a:cubicBezTo>
                    <a:pt x="11" y="29"/>
                    <a:pt x="11" y="29"/>
                    <a:pt x="11" y="29"/>
                  </a:cubicBezTo>
                  <a:cubicBezTo>
                    <a:pt x="11" y="28"/>
                    <a:pt x="11" y="27"/>
                    <a:pt x="11" y="27"/>
                  </a:cubicBezTo>
                  <a:cubicBezTo>
                    <a:pt x="11" y="27"/>
                    <a:pt x="11" y="25"/>
                    <a:pt x="10" y="24"/>
                  </a:cubicBezTo>
                  <a:cubicBezTo>
                    <a:pt x="10" y="24"/>
                    <a:pt x="9" y="23"/>
                    <a:pt x="9" y="23"/>
                  </a:cubicBezTo>
                  <a:cubicBezTo>
                    <a:pt x="9" y="23"/>
                    <a:pt x="9" y="22"/>
                    <a:pt x="9" y="22"/>
                  </a:cubicBezTo>
                  <a:cubicBezTo>
                    <a:pt x="9" y="22"/>
                    <a:pt x="8" y="21"/>
                    <a:pt x="8" y="22"/>
                  </a:cubicBezTo>
                  <a:cubicBezTo>
                    <a:pt x="7" y="22"/>
                    <a:pt x="7" y="24"/>
                    <a:pt x="7" y="25"/>
                  </a:cubicBezTo>
                  <a:cubicBezTo>
                    <a:pt x="7" y="25"/>
                    <a:pt x="8" y="26"/>
                    <a:pt x="8" y="26"/>
                  </a:cubicBezTo>
                  <a:cubicBezTo>
                    <a:pt x="8" y="26"/>
                    <a:pt x="8" y="27"/>
                    <a:pt x="8" y="27"/>
                  </a:cubicBezTo>
                  <a:cubicBezTo>
                    <a:pt x="7" y="27"/>
                    <a:pt x="7" y="29"/>
                    <a:pt x="7" y="29"/>
                  </a:cubicBezTo>
                  <a:cubicBezTo>
                    <a:pt x="7" y="30"/>
                    <a:pt x="7" y="31"/>
                    <a:pt x="7" y="31"/>
                  </a:cubicBezTo>
                  <a:cubicBezTo>
                    <a:pt x="6" y="31"/>
                    <a:pt x="8" y="31"/>
                    <a:pt x="9" y="31"/>
                  </a:cubicBezTo>
                  <a:cubicBezTo>
                    <a:pt x="10" y="31"/>
                    <a:pt x="10" y="31"/>
                    <a:pt x="10" y="31"/>
                  </a:cubicBezTo>
                  <a:cubicBezTo>
                    <a:pt x="10" y="31"/>
                    <a:pt x="9" y="31"/>
                    <a:pt x="8" y="32"/>
                  </a:cubicBezTo>
                  <a:cubicBezTo>
                    <a:pt x="8" y="32"/>
                    <a:pt x="7" y="33"/>
                    <a:pt x="7" y="33"/>
                  </a:cubicBezTo>
                  <a:cubicBezTo>
                    <a:pt x="7" y="33"/>
                    <a:pt x="7" y="34"/>
                    <a:pt x="8" y="34"/>
                  </a:cubicBezTo>
                  <a:cubicBezTo>
                    <a:pt x="8" y="34"/>
                    <a:pt x="9" y="35"/>
                    <a:pt x="9" y="36"/>
                  </a:cubicBezTo>
                  <a:cubicBezTo>
                    <a:pt x="9" y="36"/>
                    <a:pt x="9" y="37"/>
                    <a:pt x="9" y="37"/>
                  </a:cubicBezTo>
                  <a:cubicBezTo>
                    <a:pt x="9" y="37"/>
                    <a:pt x="7" y="37"/>
                    <a:pt x="6" y="37"/>
                  </a:cubicBezTo>
                  <a:cubicBezTo>
                    <a:pt x="5" y="37"/>
                    <a:pt x="4" y="39"/>
                    <a:pt x="4" y="39"/>
                  </a:cubicBezTo>
                  <a:cubicBezTo>
                    <a:pt x="4" y="40"/>
                    <a:pt x="4" y="42"/>
                    <a:pt x="5" y="42"/>
                  </a:cubicBezTo>
                  <a:cubicBezTo>
                    <a:pt x="5" y="43"/>
                    <a:pt x="6" y="43"/>
                    <a:pt x="7" y="43"/>
                  </a:cubicBezTo>
                  <a:cubicBezTo>
                    <a:pt x="7" y="44"/>
                    <a:pt x="8" y="43"/>
                    <a:pt x="9" y="44"/>
                  </a:cubicBezTo>
                  <a:cubicBezTo>
                    <a:pt x="9" y="44"/>
                    <a:pt x="10" y="42"/>
                    <a:pt x="10" y="41"/>
                  </a:cubicBezTo>
                  <a:cubicBezTo>
                    <a:pt x="11" y="40"/>
                    <a:pt x="12" y="39"/>
                    <a:pt x="13" y="38"/>
                  </a:cubicBezTo>
                  <a:cubicBezTo>
                    <a:pt x="13" y="38"/>
                    <a:pt x="15" y="38"/>
                    <a:pt x="15" y="38"/>
                  </a:cubicBezTo>
                  <a:cubicBezTo>
                    <a:pt x="16" y="37"/>
                    <a:pt x="15" y="39"/>
                    <a:pt x="15" y="40"/>
                  </a:cubicBezTo>
                  <a:cubicBezTo>
                    <a:pt x="16" y="41"/>
                    <a:pt x="17" y="41"/>
                    <a:pt x="17" y="40"/>
                  </a:cubicBezTo>
                  <a:cubicBezTo>
                    <a:pt x="17" y="39"/>
                    <a:pt x="17" y="39"/>
                    <a:pt x="17" y="39"/>
                  </a:cubicBezTo>
                  <a:cubicBezTo>
                    <a:pt x="17" y="39"/>
                    <a:pt x="19" y="40"/>
                    <a:pt x="19" y="40"/>
                  </a:cubicBezTo>
                  <a:cubicBezTo>
                    <a:pt x="20" y="41"/>
                    <a:pt x="20" y="42"/>
                    <a:pt x="19" y="42"/>
                  </a:cubicBezTo>
                  <a:cubicBezTo>
                    <a:pt x="19" y="42"/>
                    <a:pt x="19" y="43"/>
                    <a:pt x="19" y="43"/>
                  </a:cubicBezTo>
                  <a:cubicBezTo>
                    <a:pt x="20" y="43"/>
                    <a:pt x="20" y="42"/>
                    <a:pt x="21" y="42"/>
                  </a:cubicBezTo>
                  <a:cubicBezTo>
                    <a:pt x="21" y="41"/>
                    <a:pt x="21" y="40"/>
                    <a:pt x="21" y="40"/>
                  </a:cubicBezTo>
                  <a:cubicBezTo>
                    <a:pt x="21" y="40"/>
                    <a:pt x="21" y="40"/>
                    <a:pt x="22" y="40"/>
                  </a:cubicBezTo>
                  <a:cubicBezTo>
                    <a:pt x="22" y="40"/>
                    <a:pt x="21" y="38"/>
                    <a:pt x="20" y="38"/>
                  </a:cubicBezTo>
                  <a:cubicBezTo>
                    <a:pt x="19" y="37"/>
                    <a:pt x="20" y="37"/>
                    <a:pt x="21" y="38"/>
                  </a:cubicBezTo>
                  <a:cubicBezTo>
                    <a:pt x="22" y="39"/>
                    <a:pt x="22" y="39"/>
                    <a:pt x="22" y="39"/>
                  </a:cubicBezTo>
                  <a:cubicBezTo>
                    <a:pt x="22" y="40"/>
                    <a:pt x="22" y="40"/>
                    <a:pt x="23" y="41"/>
                  </a:cubicBezTo>
                  <a:cubicBezTo>
                    <a:pt x="23" y="41"/>
                    <a:pt x="23" y="41"/>
                    <a:pt x="23" y="41"/>
                  </a:cubicBezTo>
                  <a:cubicBezTo>
                    <a:pt x="23" y="41"/>
                    <a:pt x="23" y="43"/>
                    <a:pt x="23" y="43"/>
                  </a:cubicBezTo>
                  <a:cubicBezTo>
                    <a:pt x="23" y="43"/>
                    <a:pt x="24" y="44"/>
                    <a:pt x="24" y="44"/>
                  </a:cubicBezTo>
                  <a:cubicBezTo>
                    <a:pt x="25" y="44"/>
                    <a:pt x="25" y="44"/>
                    <a:pt x="25" y="44"/>
                  </a:cubicBezTo>
                  <a:cubicBezTo>
                    <a:pt x="25" y="44"/>
                    <a:pt x="25" y="45"/>
                    <a:pt x="26" y="45"/>
                  </a:cubicBezTo>
                  <a:cubicBezTo>
                    <a:pt x="26" y="45"/>
                    <a:pt x="26" y="44"/>
                    <a:pt x="26" y="44"/>
                  </a:cubicBezTo>
                  <a:cubicBezTo>
                    <a:pt x="25" y="44"/>
                    <a:pt x="25" y="42"/>
                    <a:pt x="25" y="42"/>
                  </a:cubicBezTo>
                  <a:cubicBezTo>
                    <a:pt x="25" y="41"/>
                    <a:pt x="26" y="40"/>
                    <a:pt x="26" y="40"/>
                  </a:cubicBezTo>
                  <a:cubicBezTo>
                    <a:pt x="26" y="40"/>
                    <a:pt x="26" y="42"/>
                    <a:pt x="26" y="42"/>
                  </a:cubicBezTo>
                  <a:cubicBezTo>
                    <a:pt x="26" y="42"/>
                    <a:pt x="26" y="43"/>
                    <a:pt x="26" y="43"/>
                  </a:cubicBezTo>
                  <a:cubicBezTo>
                    <a:pt x="27" y="44"/>
                    <a:pt x="27" y="44"/>
                    <a:pt x="27" y="44"/>
                  </a:cubicBezTo>
                  <a:cubicBezTo>
                    <a:pt x="28" y="45"/>
                    <a:pt x="28" y="45"/>
                    <a:pt x="28" y="45"/>
                  </a:cubicBezTo>
                  <a:cubicBezTo>
                    <a:pt x="29" y="44"/>
                    <a:pt x="31" y="44"/>
                    <a:pt x="31" y="45"/>
                  </a:cubicBezTo>
                  <a:cubicBezTo>
                    <a:pt x="31" y="45"/>
                    <a:pt x="32" y="45"/>
                    <a:pt x="32" y="45"/>
                  </a:cubicBezTo>
                  <a:cubicBezTo>
                    <a:pt x="32" y="44"/>
                    <a:pt x="32" y="45"/>
                    <a:pt x="32" y="45"/>
                  </a:cubicBezTo>
                  <a:cubicBezTo>
                    <a:pt x="32" y="45"/>
                    <a:pt x="31" y="47"/>
                    <a:pt x="31" y="47"/>
                  </a:cubicBezTo>
                  <a:cubicBezTo>
                    <a:pt x="31" y="48"/>
                    <a:pt x="28" y="47"/>
                    <a:pt x="26" y="47"/>
                  </a:cubicBezTo>
                  <a:cubicBezTo>
                    <a:pt x="25" y="47"/>
                    <a:pt x="23" y="48"/>
                    <a:pt x="23" y="48"/>
                  </a:cubicBezTo>
                  <a:cubicBezTo>
                    <a:pt x="22" y="48"/>
                    <a:pt x="20" y="47"/>
                    <a:pt x="19" y="47"/>
                  </a:cubicBezTo>
                  <a:cubicBezTo>
                    <a:pt x="18" y="46"/>
                    <a:pt x="18" y="45"/>
                    <a:pt x="17" y="44"/>
                  </a:cubicBezTo>
                  <a:cubicBezTo>
                    <a:pt x="17" y="44"/>
                    <a:pt x="17" y="44"/>
                    <a:pt x="17" y="43"/>
                  </a:cubicBezTo>
                  <a:cubicBezTo>
                    <a:pt x="17" y="43"/>
                    <a:pt x="15" y="43"/>
                    <a:pt x="14" y="43"/>
                  </a:cubicBezTo>
                  <a:cubicBezTo>
                    <a:pt x="14" y="44"/>
                    <a:pt x="10" y="44"/>
                    <a:pt x="9" y="44"/>
                  </a:cubicBezTo>
                  <a:cubicBezTo>
                    <a:pt x="9" y="45"/>
                    <a:pt x="7" y="44"/>
                    <a:pt x="7" y="44"/>
                  </a:cubicBezTo>
                  <a:cubicBezTo>
                    <a:pt x="7" y="44"/>
                    <a:pt x="6" y="45"/>
                    <a:pt x="5" y="45"/>
                  </a:cubicBezTo>
                  <a:cubicBezTo>
                    <a:pt x="5" y="46"/>
                    <a:pt x="4" y="47"/>
                    <a:pt x="4" y="49"/>
                  </a:cubicBezTo>
                  <a:cubicBezTo>
                    <a:pt x="3" y="50"/>
                    <a:pt x="3" y="50"/>
                    <a:pt x="3" y="50"/>
                  </a:cubicBezTo>
                  <a:cubicBezTo>
                    <a:pt x="3" y="51"/>
                    <a:pt x="3" y="51"/>
                    <a:pt x="3" y="51"/>
                  </a:cubicBezTo>
                  <a:cubicBezTo>
                    <a:pt x="2" y="52"/>
                    <a:pt x="1" y="55"/>
                    <a:pt x="0" y="55"/>
                  </a:cubicBezTo>
                  <a:cubicBezTo>
                    <a:pt x="0" y="56"/>
                    <a:pt x="0" y="60"/>
                    <a:pt x="0" y="61"/>
                  </a:cubicBezTo>
                  <a:cubicBezTo>
                    <a:pt x="0" y="63"/>
                    <a:pt x="1" y="66"/>
                    <a:pt x="1" y="66"/>
                  </a:cubicBezTo>
                  <a:cubicBezTo>
                    <a:pt x="2" y="67"/>
                    <a:pt x="4" y="69"/>
                    <a:pt x="4" y="69"/>
                  </a:cubicBezTo>
                  <a:cubicBezTo>
                    <a:pt x="5" y="70"/>
                    <a:pt x="7" y="70"/>
                    <a:pt x="8" y="70"/>
                  </a:cubicBezTo>
                  <a:cubicBezTo>
                    <a:pt x="9" y="70"/>
                    <a:pt x="10" y="69"/>
                    <a:pt x="10" y="68"/>
                  </a:cubicBezTo>
                  <a:cubicBezTo>
                    <a:pt x="11" y="68"/>
                    <a:pt x="11" y="68"/>
                    <a:pt x="11" y="68"/>
                  </a:cubicBezTo>
                  <a:cubicBezTo>
                    <a:pt x="11" y="69"/>
                    <a:pt x="11" y="69"/>
                    <a:pt x="11" y="69"/>
                  </a:cubicBezTo>
                  <a:cubicBezTo>
                    <a:pt x="12" y="69"/>
                    <a:pt x="13" y="70"/>
                    <a:pt x="14" y="70"/>
                  </a:cubicBezTo>
                  <a:cubicBezTo>
                    <a:pt x="14" y="70"/>
                    <a:pt x="15" y="70"/>
                    <a:pt x="15" y="70"/>
                  </a:cubicBezTo>
                  <a:cubicBezTo>
                    <a:pt x="16" y="70"/>
                    <a:pt x="16" y="73"/>
                    <a:pt x="16" y="73"/>
                  </a:cubicBezTo>
                  <a:cubicBezTo>
                    <a:pt x="16" y="74"/>
                    <a:pt x="16" y="77"/>
                    <a:pt x="17" y="78"/>
                  </a:cubicBezTo>
                  <a:cubicBezTo>
                    <a:pt x="17" y="79"/>
                    <a:pt x="18" y="81"/>
                    <a:pt x="18" y="82"/>
                  </a:cubicBezTo>
                  <a:cubicBezTo>
                    <a:pt x="18" y="83"/>
                    <a:pt x="17" y="86"/>
                    <a:pt x="17" y="87"/>
                  </a:cubicBezTo>
                  <a:cubicBezTo>
                    <a:pt x="17" y="88"/>
                    <a:pt x="18" y="91"/>
                    <a:pt x="19" y="91"/>
                  </a:cubicBezTo>
                  <a:cubicBezTo>
                    <a:pt x="19" y="92"/>
                    <a:pt x="19" y="94"/>
                    <a:pt x="19" y="95"/>
                  </a:cubicBezTo>
                  <a:cubicBezTo>
                    <a:pt x="19" y="95"/>
                    <a:pt x="21" y="98"/>
                    <a:pt x="21" y="99"/>
                  </a:cubicBezTo>
                  <a:cubicBezTo>
                    <a:pt x="22" y="101"/>
                    <a:pt x="25" y="101"/>
                    <a:pt x="26" y="10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1357"/>
            <p:cNvSpPr>
              <a:spLocks/>
            </p:cNvSpPr>
            <p:nvPr/>
          </p:nvSpPr>
          <p:spPr bwMode="auto">
            <a:xfrm>
              <a:off x="5188" y="1730"/>
              <a:ext cx="9" cy="9"/>
            </a:xfrm>
            <a:custGeom>
              <a:avLst/>
              <a:gdLst>
                <a:gd name="T0" fmla="*/ 1 w 4"/>
                <a:gd name="T1" fmla="*/ 4 h 4"/>
                <a:gd name="T2" fmla="*/ 3 w 4"/>
                <a:gd name="T3" fmla="*/ 4 h 4"/>
                <a:gd name="T4" fmla="*/ 3 w 4"/>
                <a:gd name="T5" fmla="*/ 2 h 4"/>
                <a:gd name="T6" fmla="*/ 2 w 4"/>
                <a:gd name="T7" fmla="*/ 0 h 4"/>
                <a:gd name="T8" fmla="*/ 1 w 4"/>
                <a:gd name="T9" fmla="*/ 1 h 4"/>
                <a:gd name="T10" fmla="*/ 0 w 4"/>
                <a:gd name="T11" fmla="*/ 2 h 4"/>
                <a:gd name="T12" fmla="*/ 0 w 4"/>
                <a:gd name="T13" fmla="*/ 3 h 4"/>
                <a:gd name="T14" fmla="*/ 1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4"/>
                  </a:moveTo>
                  <a:cubicBezTo>
                    <a:pt x="1" y="4"/>
                    <a:pt x="2" y="4"/>
                    <a:pt x="3" y="4"/>
                  </a:cubicBezTo>
                  <a:cubicBezTo>
                    <a:pt x="3" y="3"/>
                    <a:pt x="4" y="2"/>
                    <a:pt x="3" y="2"/>
                  </a:cubicBezTo>
                  <a:cubicBezTo>
                    <a:pt x="3" y="2"/>
                    <a:pt x="2" y="1"/>
                    <a:pt x="2" y="0"/>
                  </a:cubicBezTo>
                  <a:cubicBezTo>
                    <a:pt x="1" y="0"/>
                    <a:pt x="1" y="1"/>
                    <a:pt x="1" y="1"/>
                  </a:cubicBezTo>
                  <a:cubicBezTo>
                    <a:pt x="1" y="2"/>
                    <a:pt x="0" y="2"/>
                    <a:pt x="0" y="2"/>
                  </a:cubicBezTo>
                  <a:cubicBezTo>
                    <a:pt x="0" y="3"/>
                    <a:pt x="0" y="3"/>
                    <a:pt x="0" y="3"/>
                  </a:cubicBezTo>
                  <a:cubicBezTo>
                    <a:pt x="0" y="3"/>
                    <a:pt x="1" y="4"/>
                    <a:pt x="1" y="4"/>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2" name="Freeform 1358"/>
            <p:cNvSpPr>
              <a:spLocks/>
            </p:cNvSpPr>
            <p:nvPr/>
          </p:nvSpPr>
          <p:spPr bwMode="auto">
            <a:xfrm>
              <a:off x="5181" y="1756"/>
              <a:ext cx="7" cy="10"/>
            </a:xfrm>
            <a:custGeom>
              <a:avLst/>
              <a:gdLst>
                <a:gd name="T0" fmla="*/ 3 w 3"/>
                <a:gd name="T1" fmla="*/ 1 h 4"/>
                <a:gd name="T2" fmla="*/ 2 w 3"/>
                <a:gd name="T3" fmla="*/ 0 h 4"/>
                <a:gd name="T4" fmla="*/ 0 w 3"/>
                <a:gd name="T5" fmla="*/ 3 h 4"/>
                <a:gd name="T6" fmla="*/ 1 w 3"/>
                <a:gd name="T7" fmla="*/ 4 h 4"/>
                <a:gd name="T8" fmla="*/ 3 w 3"/>
                <a:gd name="T9" fmla="*/ 4 h 4"/>
                <a:gd name="T10" fmla="*/ 3 w 3"/>
                <a:gd name="T11" fmla="*/ 3 h 4"/>
                <a:gd name="T12" fmla="*/ 3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1"/>
                  </a:moveTo>
                  <a:cubicBezTo>
                    <a:pt x="3" y="1"/>
                    <a:pt x="3" y="0"/>
                    <a:pt x="2" y="0"/>
                  </a:cubicBezTo>
                  <a:cubicBezTo>
                    <a:pt x="2" y="0"/>
                    <a:pt x="0" y="2"/>
                    <a:pt x="0" y="3"/>
                  </a:cubicBezTo>
                  <a:cubicBezTo>
                    <a:pt x="1" y="4"/>
                    <a:pt x="1" y="4"/>
                    <a:pt x="1" y="4"/>
                  </a:cubicBezTo>
                  <a:cubicBezTo>
                    <a:pt x="1" y="3"/>
                    <a:pt x="2" y="4"/>
                    <a:pt x="3" y="4"/>
                  </a:cubicBezTo>
                  <a:cubicBezTo>
                    <a:pt x="3" y="4"/>
                    <a:pt x="3" y="4"/>
                    <a:pt x="3" y="3"/>
                  </a:cubicBezTo>
                  <a:cubicBezTo>
                    <a:pt x="2" y="3"/>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3" name="Freeform 1359"/>
            <p:cNvSpPr>
              <a:spLocks/>
            </p:cNvSpPr>
            <p:nvPr/>
          </p:nvSpPr>
          <p:spPr bwMode="auto">
            <a:xfrm>
              <a:off x="5166" y="1747"/>
              <a:ext cx="15" cy="19"/>
            </a:xfrm>
            <a:custGeom>
              <a:avLst/>
              <a:gdLst>
                <a:gd name="T0" fmla="*/ 6 w 6"/>
                <a:gd name="T1" fmla="*/ 4 h 8"/>
                <a:gd name="T2" fmla="*/ 6 w 6"/>
                <a:gd name="T3" fmla="*/ 1 h 8"/>
                <a:gd name="T4" fmla="*/ 5 w 6"/>
                <a:gd name="T5" fmla="*/ 0 h 8"/>
                <a:gd name="T6" fmla="*/ 1 w 6"/>
                <a:gd name="T7" fmla="*/ 4 h 8"/>
                <a:gd name="T8" fmla="*/ 0 w 6"/>
                <a:gd name="T9" fmla="*/ 7 h 8"/>
                <a:gd name="T10" fmla="*/ 3 w 6"/>
                <a:gd name="T11" fmla="*/ 8 h 8"/>
                <a:gd name="T12" fmla="*/ 4 w 6"/>
                <a:gd name="T13" fmla="*/ 8 h 8"/>
                <a:gd name="T14" fmla="*/ 4 w 6"/>
                <a:gd name="T15" fmla="*/ 8 h 8"/>
                <a:gd name="T16" fmla="*/ 5 w 6"/>
                <a:gd name="T17" fmla="*/ 6 h 8"/>
                <a:gd name="T18" fmla="*/ 6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6" y="4"/>
                  </a:moveTo>
                  <a:cubicBezTo>
                    <a:pt x="6" y="3"/>
                    <a:pt x="6" y="2"/>
                    <a:pt x="6" y="1"/>
                  </a:cubicBezTo>
                  <a:cubicBezTo>
                    <a:pt x="6" y="1"/>
                    <a:pt x="5" y="0"/>
                    <a:pt x="5" y="0"/>
                  </a:cubicBezTo>
                  <a:cubicBezTo>
                    <a:pt x="4" y="0"/>
                    <a:pt x="3" y="3"/>
                    <a:pt x="1" y="4"/>
                  </a:cubicBezTo>
                  <a:cubicBezTo>
                    <a:pt x="0" y="4"/>
                    <a:pt x="0" y="6"/>
                    <a:pt x="0" y="7"/>
                  </a:cubicBezTo>
                  <a:cubicBezTo>
                    <a:pt x="1" y="7"/>
                    <a:pt x="3" y="8"/>
                    <a:pt x="3" y="8"/>
                  </a:cubicBezTo>
                  <a:cubicBezTo>
                    <a:pt x="4" y="8"/>
                    <a:pt x="4" y="8"/>
                    <a:pt x="4" y="8"/>
                  </a:cubicBezTo>
                  <a:cubicBezTo>
                    <a:pt x="5" y="8"/>
                    <a:pt x="5" y="8"/>
                    <a:pt x="4" y="8"/>
                  </a:cubicBezTo>
                  <a:cubicBezTo>
                    <a:pt x="4" y="8"/>
                    <a:pt x="5" y="7"/>
                    <a:pt x="5" y="6"/>
                  </a:cubicBezTo>
                  <a:cubicBezTo>
                    <a:pt x="6" y="5"/>
                    <a:pt x="6" y="4"/>
                    <a:pt x="6" y="4"/>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1360"/>
            <p:cNvSpPr>
              <a:spLocks/>
            </p:cNvSpPr>
            <p:nvPr/>
          </p:nvSpPr>
          <p:spPr bwMode="auto">
            <a:xfrm>
              <a:off x="5159" y="1768"/>
              <a:ext cx="17" cy="7"/>
            </a:xfrm>
            <a:custGeom>
              <a:avLst/>
              <a:gdLst>
                <a:gd name="T0" fmla="*/ 2 w 7"/>
                <a:gd name="T1" fmla="*/ 1 h 3"/>
                <a:gd name="T2" fmla="*/ 0 w 7"/>
                <a:gd name="T3" fmla="*/ 1 h 3"/>
                <a:gd name="T4" fmla="*/ 5 w 7"/>
                <a:gd name="T5" fmla="*/ 2 h 3"/>
                <a:gd name="T6" fmla="*/ 7 w 7"/>
                <a:gd name="T7" fmla="*/ 2 h 3"/>
                <a:gd name="T8" fmla="*/ 2 w 7"/>
                <a:gd name="T9" fmla="*/ 1 h 3"/>
              </a:gdLst>
              <a:ahLst/>
              <a:cxnLst>
                <a:cxn ang="0">
                  <a:pos x="T0" y="T1"/>
                </a:cxn>
                <a:cxn ang="0">
                  <a:pos x="T2" y="T3"/>
                </a:cxn>
                <a:cxn ang="0">
                  <a:pos x="T4" y="T5"/>
                </a:cxn>
                <a:cxn ang="0">
                  <a:pos x="T6" y="T7"/>
                </a:cxn>
                <a:cxn ang="0">
                  <a:pos x="T8" y="T9"/>
                </a:cxn>
              </a:cxnLst>
              <a:rect l="0" t="0" r="r" b="b"/>
              <a:pathLst>
                <a:path w="7" h="3">
                  <a:moveTo>
                    <a:pt x="2" y="1"/>
                  </a:moveTo>
                  <a:cubicBezTo>
                    <a:pt x="2" y="0"/>
                    <a:pt x="0" y="1"/>
                    <a:pt x="0" y="1"/>
                  </a:cubicBezTo>
                  <a:cubicBezTo>
                    <a:pt x="0" y="1"/>
                    <a:pt x="4" y="2"/>
                    <a:pt x="5" y="2"/>
                  </a:cubicBezTo>
                  <a:cubicBezTo>
                    <a:pt x="6" y="3"/>
                    <a:pt x="7" y="3"/>
                    <a:pt x="7" y="2"/>
                  </a:cubicBezTo>
                  <a:cubicBezTo>
                    <a:pt x="6" y="2"/>
                    <a:pt x="3" y="1"/>
                    <a:pt x="2"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1361"/>
            <p:cNvSpPr>
              <a:spLocks/>
            </p:cNvSpPr>
            <p:nvPr/>
          </p:nvSpPr>
          <p:spPr bwMode="auto">
            <a:xfrm>
              <a:off x="5178" y="1711"/>
              <a:ext cx="5" cy="4"/>
            </a:xfrm>
            <a:custGeom>
              <a:avLst/>
              <a:gdLst>
                <a:gd name="T0" fmla="*/ 1 w 2"/>
                <a:gd name="T1" fmla="*/ 2 h 2"/>
                <a:gd name="T2" fmla="*/ 1 w 2"/>
                <a:gd name="T3" fmla="*/ 0 h 2"/>
                <a:gd name="T4" fmla="*/ 1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1" y="0"/>
                    <a:pt x="1" y="0"/>
                  </a:cubicBezTo>
                  <a:cubicBezTo>
                    <a:pt x="0" y="1"/>
                    <a:pt x="1" y="2"/>
                    <a:pt x="1" y="2"/>
                  </a:cubicBezTo>
                  <a:cubicBezTo>
                    <a:pt x="1"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1362"/>
            <p:cNvSpPr>
              <a:spLocks/>
            </p:cNvSpPr>
            <p:nvPr/>
          </p:nvSpPr>
          <p:spPr bwMode="auto">
            <a:xfrm>
              <a:off x="5183" y="1723"/>
              <a:ext cx="5" cy="4"/>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1" y="0"/>
                    <a:pt x="1" y="0"/>
                  </a:cubicBezTo>
                  <a:cubicBezTo>
                    <a:pt x="0" y="0"/>
                    <a:pt x="0" y="2"/>
                    <a:pt x="0" y="2"/>
                  </a:cubicBezTo>
                  <a:cubicBezTo>
                    <a:pt x="1" y="2"/>
                    <a:pt x="1" y="1"/>
                    <a:pt x="2"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7" name="Freeform 1363"/>
            <p:cNvSpPr>
              <a:spLocks/>
            </p:cNvSpPr>
            <p:nvPr/>
          </p:nvSpPr>
          <p:spPr bwMode="auto">
            <a:xfrm>
              <a:off x="5195" y="1754"/>
              <a:ext cx="7" cy="4"/>
            </a:xfrm>
            <a:custGeom>
              <a:avLst/>
              <a:gdLst>
                <a:gd name="T0" fmla="*/ 0 w 3"/>
                <a:gd name="T1" fmla="*/ 2 h 2"/>
                <a:gd name="T2" fmla="*/ 3 w 3"/>
                <a:gd name="T3" fmla="*/ 1 h 2"/>
                <a:gd name="T4" fmla="*/ 0 w 3"/>
                <a:gd name="T5" fmla="*/ 2 h 2"/>
              </a:gdLst>
              <a:ahLst/>
              <a:cxnLst>
                <a:cxn ang="0">
                  <a:pos x="T0" y="T1"/>
                </a:cxn>
                <a:cxn ang="0">
                  <a:pos x="T2" y="T3"/>
                </a:cxn>
                <a:cxn ang="0">
                  <a:pos x="T4" y="T5"/>
                </a:cxn>
              </a:cxnLst>
              <a:rect l="0" t="0" r="r" b="b"/>
              <a:pathLst>
                <a:path w="3" h="2">
                  <a:moveTo>
                    <a:pt x="0" y="2"/>
                  </a:moveTo>
                  <a:cubicBezTo>
                    <a:pt x="1" y="2"/>
                    <a:pt x="3" y="2"/>
                    <a:pt x="3" y="1"/>
                  </a:cubicBezTo>
                  <a:cubicBezTo>
                    <a:pt x="2" y="0"/>
                    <a:pt x="0" y="0"/>
                    <a:pt x="0"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8" name="Freeform 1364"/>
            <p:cNvSpPr>
              <a:spLocks/>
            </p:cNvSpPr>
            <p:nvPr/>
          </p:nvSpPr>
          <p:spPr bwMode="auto">
            <a:xfrm>
              <a:off x="5192" y="1687"/>
              <a:ext cx="12" cy="12"/>
            </a:xfrm>
            <a:custGeom>
              <a:avLst/>
              <a:gdLst>
                <a:gd name="T0" fmla="*/ 1 w 5"/>
                <a:gd name="T1" fmla="*/ 2 h 5"/>
                <a:gd name="T2" fmla="*/ 0 w 5"/>
                <a:gd name="T3" fmla="*/ 3 h 5"/>
                <a:gd name="T4" fmla="*/ 0 w 5"/>
                <a:gd name="T5" fmla="*/ 3 h 5"/>
                <a:gd name="T6" fmla="*/ 0 w 5"/>
                <a:gd name="T7" fmla="*/ 5 h 5"/>
                <a:gd name="T8" fmla="*/ 2 w 5"/>
                <a:gd name="T9" fmla="*/ 4 h 5"/>
                <a:gd name="T10" fmla="*/ 3 w 5"/>
                <a:gd name="T11" fmla="*/ 3 h 5"/>
                <a:gd name="T12" fmla="*/ 5 w 5"/>
                <a:gd name="T13" fmla="*/ 3 h 5"/>
                <a:gd name="T14" fmla="*/ 5 w 5"/>
                <a:gd name="T15" fmla="*/ 2 h 5"/>
                <a:gd name="T16" fmla="*/ 4 w 5"/>
                <a:gd name="T17" fmla="*/ 0 h 5"/>
                <a:gd name="T18" fmla="*/ 3 w 5"/>
                <a:gd name="T19" fmla="*/ 0 h 5"/>
                <a:gd name="T20" fmla="*/ 1 w 5"/>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1" y="2"/>
                  </a:moveTo>
                  <a:cubicBezTo>
                    <a:pt x="1" y="2"/>
                    <a:pt x="0" y="3"/>
                    <a:pt x="0" y="3"/>
                  </a:cubicBezTo>
                  <a:cubicBezTo>
                    <a:pt x="0" y="3"/>
                    <a:pt x="0" y="3"/>
                    <a:pt x="0" y="3"/>
                  </a:cubicBezTo>
                  <a:cubicBezTo>
                    <a:pt x="0" y="3"/>
                    <a:pt x="0" y="5"/>
                    <a:pt x="0" y="5"/>
                  </a:cubicBezTo>
                  <a:cubicBezTo>
                    <a:pt x="1" y="5"/>
                    <a:pt x="1" y="4"/>
                    <a:pt x="2" y="4"/>
                  </a:cubicBezTo>
                  <a:cubicBezTo>
                    <a:pt x="2" y="3"/>
                    <a:pt x="3" y="3"/>
                    <a:pt x="3" y="3"/>
                  </a:cubicBezTo>
                  <a:cubicBezTo>
                    <a:pt x="3" y="3"/>
                    <a:pt x="4" y="3"/>
                    <a:pt x="5" y="3"/>
                  </a:cubicBezTo>
                  <a:cubicBezTo>
                    <a:pt x="5" y="3"/>
                    <a:pt x="5" y="3"/>
                    <a:pt x="5" y="2"/>
                  </a:cubicBezTo>
                  <a:cubicBezTo>
                    <a:pt x="5" y="1"/>
                    <a:pt x="5" y="1"/>
                    <a:pt x="4" y="0"/>
                  </a:cubicBezTo>
                  <a:cubicBezTo>
                    <a:pt x="4" y="0"/>
                    <a:pt x="4" y="0"/>
                    <a:pt x="3" y="0"/>
                  </a:cubicBezTo>
                  <a:cubicBezTo>
                    <a:pt x="3" y="1"/>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1365"/>
            <p:cNvSpPr>
              <a:spLocks/>
            </p:cNvSpPr>
            <p:nvPr/>
          </p:nvSpPr>
          <p:spPr bwMode="auto">
            <a:xfrm>
              <a:off x="5145"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0" name="Freeform 1366"/>
            <p:cNvSpPr>
              <a:spLocks/>
            </p:cNvSpPr>
            <p:nvPr/>
          </p:nvSpPr>
          <p:spPr bwMode="auto">
            <a:xfrm>
              <a:off x="5145" y="1747"/>
              <a:ext cx="14" cy="19"/>
            </a:xfrm>
            <a:custGeom>
              <a:avLst/>
              <a:gdLst>
                <a:gd name="T0" fmla="*/ 6 w 6"/>
                <a:gd name="T1" fmla="*/ 6 h 8"/>
                <a:gd name="T2" fmla="*/ 4 w 6"/>
                <a:gd name="T3" fmla="*/ 3 h 8"/>
                <a:gd name="T4" fmla="*/ 3 w 6"/>
                <a:gd name="T5" fmla="*/ 3 h 8"/>
                <a:gd name="T6" fmla="*/ 3 w 6"/>
                <a:gd name="T7" fmla="*/ 2 h 8"/>
                <a:gd name="T8" fmla="*/ 1 w 6"/>
                <a:gd name="T9" fmla="*/ 1 h 8"/>
                <a:gd name="T10" fmla="*/ 0 w 6"/>
                <a:gd name="T11" fmla="*/ 1 h 8"/>
                <a:gd name="T12" fmla="*/ 2 w 6"/>
                <a:gd name="T13" fmla="*/ 2 h 8"/>
                <a:gd name="T14" fmla="*/ 5 w 6"/>
                <a:gd name="T15" fmla="*/ 8 h 8"/>
                <a:gd name="T16" fmla="*/ 6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6" y="6"/>
                  </a:moveTo>
                  <a:cubicBezTo>
                    <a:pt x="6" y="5"/>
                    <a:pt x="5" y="4"/>
                    <a:pt x="4" y="3"/>
                  </a:cubicBezTo>
                  <a:cubicBezTo>
                    <a:pt x="3" y="3"/>
                    <a:pt x="3" y="3"/>
                    <a:pt x="3" y="3"/>
                  </a:cubicBezTo>
                  <a:cubicBezTo>
                    <a:pt x="3" y="2"/>
                    <a:pt x="3" y="2"/>
                    <a:pt x="3" y="2"/>
                  </a:cubicBezTo>
                  <a:cubicBezTo>
                    <a:pt x="2" y="1"/>
                    <a:pt x="1" y="1"/>
                    <a:pt x="1" y="1"/>
                  </a:cubicBezTo>
                  <a:cubicBezTo>
                    <a:pt x="1" y="0"/>
                    <a:pt x="1" y="1"/>
                    <a:pt x="0" y="1"/>
                  </a:cubicBezTo>
                  <a:cubicBezTo>
                    <a:pt x="1" y="1"/>
                    <a:pt x="1" y="1"/>
                    <a:pt x="2" y="2"/>
                  </a:cubicBezTo>
                  <a:cubicBezTo>
                    <a:pt x="3" y="3"/>
                    <a:pt x="5" y="8"/>
                    <a:pt x="5" y="8"/>
                  </a:cubicBezTo>
                  <a:cubicBezTo>
                    <a:pt x="6" y="8"/>
                    <a:pt x="6" y="7"/>
                    <a:pt x="6" y="6"/>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1" name="Freeform 1367"/>
            <p:cNvSpPr>
              <a:spLocks/>
            </p:cNvSpPr>
            <p:nvPr/>
          </p:nvSpPr>
          <p:spPr bwMode="auto">
            <a:xfrm>
              <a:off x="5121" y="1739"/>
              <a:ext cx="5" cy="8"/>
            </a:xfrm>
            <a:custGeom>
              <a:avLst/>
              <a:gdLst>
                <a:gd name="T0" fmla="*/ 0 w 2"/>
                <a:gd name="T1" fmla="*/ 1 h 3"/>
                <a:gd name="T2" fmla="*/ 2 w 2"/>
                <a:gd name="T3" fmla="*/ 3 h 3"/>
                <a:gd name="T4" fmla="*/ 1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2" y="3"/>
                    <a:pt x="2" y="3"/>
                  </a:cubicBezTo>
                  <a:cubicBezTo>
                    <a:pt x="2" y="2"/>
                    <a:pt x="1" y="1"/>
                    <a:pt x="1" y="1"/>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368"/>
            <p:cNvSpPr>
              <a:spLocks/>
            </p:cNvSpPr>
            <p:nvPr/>
          </p:nvSpPr>
          <p:spPr bwMode="auto">
            <a:xfrm>
              <a:off x="5064" y="1780"/>
              <a:ext cx="11" cy="29"/>
            </a:xfrm>
            <a:custGeom>
              <a:avLst/>
              <a:gdLst>
                <a:gd name="T0" fmla="*/ 1 w 5"/>
                <a:gd name="T1" fmla="*/ 11 h 12"/>
                <a:gd name="T2" fmla="*/ 2 w 5"/>
                <a:gd name="T3" fmla="*/ 12 h 12"/>
                <a:gd name="T4" fmla="*/ 4 w 5"/>
                <a:gd name="T5" fmla="*/ 10 h 12"/>
                <a:gd name="T6" fmla="*/ 4 w 5"/>
                <a:gd name="T7" fmla="*/ 8 h 12"/>
                <a:gd name="T8" fmla="*/ 4 w 5"/>
                <a:gd name="T9" fmla="*/ 7 h 12"/>
                <a:gd name="T10" fmla="*/ 5 w 5"/>
                <a:gd name="T11" fmla="*/ 5 h 12"/>
                <a:gd name="T12" fmla="*/ 4 w 5"/>
                <a:gd name="T13" fmla="*/ 1 h 12"/>
                <a:gd name="T14" fmla="*/ 3 w 5"/>
                <a:gd name="T15" fmla="*/ 2 h 12"/>
                <a:gd name="T16" fmla="*/ 1 w 5"/>
                <a:gd name="T17" fmla="*/ 4 h 12"/>
                <a:gd name="T18" fmla="*/ 1 w 5"/>
                <a:gd name="T19" fmla="*/ 6 h 12"/>
                <a:gd name="T20" fmla="*/ 0 w 5"/>
                <a:gd name="T21" fmla="*/ 8 h 12"/>
                <a:gd name="T22" fmla="*/ 1 w 5"/>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2">
                  <a:moveTo>
                    <a:pt x="1" y="11"/>
                  </a:moveTo>
                  <a:cubicBezTo>
                    <a:pt x="1" y="12"/>
                    <a:pt x="2" y="12"/>
                    <a:pt x="2" y="12"/>
                  </a:cubicBezTo>
                  <a:cubicBezTo>
                    <a:pt x="3" y="12"/>
                    <a:pt x="4" y="10"/>
                    <a:pt x="4" y="10"/>
                  </a:cubicBezTo>
                  <a:cubicBezTo>
                    <a:pt x="4" y="9"/>
                    <a:pt x="4" y="8"/>
                    <a:pt x="4" y="8"/>
                  </a:cubicBezTo>
                  <a:cubicBezTo>
                    <a:pt x="4" y="7"/>
                    <a:pt x="4" y="7"/>
                    <a:pt x="4" y="7"/>
                  </a:cubicBezTo>
                  <a:cubicBezTo>
                    <a:pt x="4" y="7"/>
                    <a:pt x="5" y="6"/>
                    <a:pt x="5" y="5"/>
                  </a:cubicBezTo>
                  <a:cubicBezTo>
                    <a:pt x="5" y="5"/>
                    <a:pt x="4" y="1"/>
                    <a:pt x="4" y="1"/>
                  </a:cubicBezTo>
                  <a:cubicBezTo>
                    <a:pt x="4" y="0"/>
                    <a:pt x="3" y="1"/>
                    <a:pt x="3" y="2"/>
                  </a:cubicBezTo>
                  <a:cubicBezTo>
                    <a:pt x="3" y="2"/>
                    <a:pt x="1" y="3"/>
                    <a:pt x="1" y="4"/>
                  </a:cubicBezTo>
                  <a:cubicBezTo>
                    <a:pt x="1" y="4"/>
                    <a:pt x="0" y="6"/>
                    <a:pt x="1" y="6"/>
                  </a:cubicBezTo>
                  <a:cubicBezTo>
                    <a:pt x="1" y="7"/>
                    <a:pt x="0" y="8"/>
                    <a:pt x="0" y="8"/>
                  </a:cubicBezTo>
                  <a:cubicBezTo>
                    <a:pt x="0" y="8"/>
                    <a:pt x="1" y="10"/>
                    <a:pt x="1" y="1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3" name="Freeform 1369"/>
            <p:cNvSpPr>
              <a:spLocks/>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4" name="Freeform 1370"/>
            <p:cNvSpPr>
              <a:spLocks/>
            </p:cNvSpPr>
            <p:nvPr/>
          </p:nvSpPr>
          <p:spPr bwMode="auto">
            <a:xfrm>
              <a:off x="4920" y="1565"/>
              <a:ext cx="77" cy="69"/>
            </a:xfrm>
            <a:custGeom>
              <a:avLst/>
              <a:gdLst>
                <a:gd name="T0" fmla="*/ 32 w 32"/>
                <a:gd name="T1" fmla="*/ 3 h 29"/>
                <a:gd name="T2" fmla="*/ 30 w 32"/>
                <a:gd name="T3" fmla="*/ 3 h 29"/>
                <a:gd name="T4" fmla="*/ 28 w 32"/>
                <a:gd name="T5" fmla="*/ 3 h 29"/>
                <a:gd name="T6" fmla="*/ 28 w 32"/>
                <a:gd name="T7" fmla="*/ 1 h 29"/>
                <a:gd name="T8" fmla="*/ 28 w 32"/>
                <a:gd name="T9" fmla="*/ 0 h 29"/>
                <a:gd name="T10" fmla="*/ 25 w 32"/>
                <a:gd name="T11" fmla="*/ 0 h 29"/>
                <a:gd name="T12" fmla="*/ 23 w 32"/>
                <a:gd name="T13" fmla="*/ 0 h 29"/>
                <a:gd name="T14" fmla="*/ 20 w 32"/>
                <a:gd name="T15" fmla="*/ 0 h 29"/>
                <a:gd name="T16" fmla="*/ 15 w 32"/>
                <a:gd name="T17" fmla="*/ 0 h 29"/>
                <a:gd name="T18" fmla="*/ 14 w 32"/>
                <a:gd name="T19" fmla="*/ 2 h 29"/>
                <a:gd name="T20" fmla="*/ 11 w 32"/>
                <a:gd name="T21" fmla="*/ 2 h 29"/>
                <a:gd name="T22" fmla="*/ 5 w 32"/>
                <a:gd name="T23" fmla="*/ 4 h 29"/>
                <a:gd name="T24" fmla="*/ 3 w 32"/>
                <a:gd name="T25" fmla="*/ 6 h 29"/>
                <a:gd name="T26" fmla="*/ 2 w 32"/>
                <a:gd name="T27" fmla="*/ 7 h 29"/>
                <a:gd name="T28" fmla="*/ 0 w 32"/>
                <a:gd name="T29" fmla="*/ 8 h 29"/>
                <a:gd name="T30" fmla="*/ 0 w 32"/>
                <a:gd name="T31" fmla="*/ 9 h 29"/>
                <a:gd name="T32" fmla="*/ 1 w 32"/>
                <a:gd name="T33" fmla="*/ 9 h 29"/>
                <a:gd name="T34" fmla="*/ 3 w 32"/>
                <a:gd name="T35" fmla="*/ 9 h 29"/>
                <a:gd name="T36" fmla="*/ 1 w 32"/>
                <a:gd name="T37" fmla="*/ 10 h 29"/>
                <a:gd name="T38" fmla="*/ 2 w 32"/>
                <a:gd name="T39" fmla="*/ 11 h 29"/>
                <a:gd name="T40" fmla="*/ 4 w 32"/>
                <a:gd name="T41" fmla="*/ 11 h 29"/>
                <a:gd name="T42" fmla="*/ 6 w 32"/>
                <a:gd name="T43" fmla="*/ 12 h 29"/>
                <a:gd name="T44" fmla="*/ 7 w 32"/>
                <a:gd name="T45" fmla="*/ 14 h 29"/>
                <a:gd name="T46" fmla="*/ 7 w 32"/>
                <a:gd name="T47" fmla="*/ 16 h 29"/>
                <a:gd name="T48" fmla="*/ 9 w 32"/>
                <a:gd name="T49" fmla="*/ 16 h 29"/>
                <a:gd name="T50" fmla="*/ 8 w 32"/>
                <a:gd name="T51" fmla="*/ 17 h 29"/>
                <a:gd name="T52" fmla="*/ 9 w 32"/>
                <a:gd name="T53" fmla="*/ 19 h 29"/>
                <a:gd name="T54" fmla="*/ 9 w 32"/>
                <a:gd name="T55" fmla="*/ 20 h 29"/>
                <a:gd name="T56" fmla="*/ 8 w 32"/>
                <a:gd name="T57" fmla="*/ 21 h 29"/>
                <a:gd name="T58" fmla="*/ 10 w 32"/>
                <a:gd name="T59" fmla="*/ 26 h 29"/>
                <a:gd name="T60" fmla="*/ 11 w 32"/>
                <a:gd name="T61" fmla="*/ 29 h 29"/>
                <a:gd name="T62" fmla="*/ 12 w 32"/>
                <a:gd name="T63" fmla="*/ 29 h 29"/>
                <a:gd name="T64" fmla="*/ 13 w 32"/>
                <a:gd name="T65" fmla="*/ 29 h 29"/>
                <a:gd name="T66" fmla="*/ 14 w 32"/>
                <a:gd name="T67" fmla="*/ 27 h 29"/>
                <a:gd name="T68" fmla="*/ 16 w 32"/>
                <a:gd name="T69" fmla="*/ 23 h 29"/>
                <a:gd name="T70" fmla="*/ 18 w 32"/>
                <a:gd name="T71" fmla="*/ 23 h 29"/>
                <a:gd name="T72" fmla="*/ 19 w 32"/>
                <a:gd name="T73" fmla="*/ 22 h 29"/>
                <a:gd name="T74" fmla="*/ 22 w 32"/>
                <a:gd name="T75" fmla="*/ 21 h 29"/>
                <a:gd name="T76" fmla="*/ 24 w 32"/>
                <a:gd name="T77" fmla="*/ 18 h 29"/>
                <a:gd name="T78" fmla="*/ 23 w 32"/>
                <a:gd name="T79" fmla="*/ 18 h 29"/>
                <a:gd name="T80" fmla="*/ 23 w 32"/>
                <a:gd name="T81" fmla="*/ 17 h 29"/>
                <a:gd name="T82" fmla="*/ 25 w 32"/>
                <a:gd name="T83" fmla="*/ 17 h 29"/>
                <a:gd name="T84" fmla="*/ 26 w 32"/>
                <a:gd name="T85" fmla="*/ 16 h 29"/>
                <a:gd name="T86" fmla="*/ 26 w 32"/>
                <a:gd name="T87" fmla="*/ 16 h 29"/>
                <a:gd name="T88" fmla="*/ 26 w 32"/>
                <a:gd name="T89" fmla="*/ 15 h 29"/>
                <a:gd name="T90" fmla="*/ 28 w 32"/>
                <a:gd name="T91" fmla="*/ 12 h 29"/>
                <a:gd name="T92" fmla="*/ 29 w 32"/>
                <a:gd name="T93" fmla="*/ 10 h 29"/>
                <a:gd name="T94" fmla="*/ 28 w 32"/>
                <a:gd name="T95" fmla="*/ 8 h 29"/>
                <a:gd name="T96" fmla="*/ 29 w 32"/>
                <a:gd name="T97" fmla="*/ 8 h 29"/>
                <a:gd name="T98" fmla="*/ 29 w 32"/>
                <a:gd name="T99" fmla="*/ 6 h 29"/>
                <a:gd name="T100" fmla="*/ 30 w 32"/>
                <a:gd name="T101" fmla="*/ 5 h 29"/>
                <a:gd name="T102" fmla="*/ 32 w 32"/>
                <a:gd name="T103" fmla="*/ 4 h 29"/>
                <a:gd name="T104" fmla="*/ 32 w 32"/>
                <a:gd name="T105"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32" y="3"/>
                  </a:move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371"/>
            <p:cNvSpPr>
              <a:spLocks/>
            </p:cNvSpPr>
            <p:nvPr/>
          </p:nvSpPr>
          <p:spPr bwMode="auto">
            <a:xfrm>
              <a:off x="5011" y="1574"/>
              <a:ext cx="21" cy="17"/>
            </a:xfrm>
            <a:custGeom>
              <a:avLst/>
              <a:gdLst>
                <a:gd name="T0" fmla="*/ 4 w 9"/>
                <a:gd name="T1" fmla="*/ 0 h 7"/>
                <a:gd name="T2" fmla="*/ 2 w 9"/>
                <a:gd name="T3" fmla="*/ 1 h 7"/>
                <a:gd name="T4" fmla="*/ 1 w 9"/>
                <a:gd name="T5" fmla="*/ 1 h 7"/>
                <a:gd name="T6" fmla="*/ 0 w 9"/>
                <a:gd name="T7" fmla="*/ 3 h 7"/>
                <a:gd name="T8" fmla="*/ 1 w 9"/>
                <a:gd name="T9" fmla="*/ 4 h 7"/>
                <a:gd name="T10" fmla="*/ 3 w 9"/>
                <a:gd name="T11" fmla="*/ 4 h 7"/>
                <a:gd name="T12" fmla="*/ 3 w 9"/>
                <a:gd name="T13" fmla="*/ 5 h 7"/>
                <a:gd name="T14" fmla="*/ 3 w 9"/>
                <a:gd name="T15" fmla="*/ 6 h 7"/>
                <a:gd name="T16" fmla="*/ 4 w 9"/>
                <a:gd name="T17" fmla="*/ 7 h 7"/>
                <a:gd name="T18" fmla="*/ 6 w 9"/>
                <a:gd name="T19" fmla="*/ 5 h 7"/>
                <a:gd name="T20" fmla="*/ 8 w 9"/>
                <a:gd name="T21" fmla="*/ 5 h 7"/>
                <a:gd name="T22" fmla="*/ 8 w 9"/>
                <a:gd name="T23" fmla="*/ 3 h 7"/>
                <a:gd name="T24" fmla="*/ 6 w 9"/>
                <a:gd name="T25" fmla="*/ 2 h 7"/>
                <a:gd name="T26" fmla="*/ 5 w 9"/>
                <a:gd name="T27" fmla="*/ 2 h 7"/>
                <a:gd name="T28" fmla="*/ 4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6" y="6"/>
                    <a:pt x="6" y="5"/>
                  </a:cubicBezTo>
                  <a:cubicBezTo>
                    <a:pt x="6" y="5"/>
                    <a:pt x="7" y="5"/>
                    <a:pt x="8" y="5"/>
                  </a:cubicBezTo>
                  <a:cubicBezTo>
                    <a:pt x="8" y="6"/>
                    <a:pt x="9" y="3"/>
                    <a:pt x="8" y="3"/>
                  </a:cubicBezTo>
                  <a:cubicBezTo>
                    <a:pt x="7" y="2"/>
                    <a:pt x="7" y="3"/>
                    <a:pt x="6" y="2"/>
                  </a:cubicBezTo>
                  <a:cubicBezTo>
                    <a:pt x="6" y="2"/>
                    <a:pt x="5" y="2"/>
                    <a:pt x="5" y="2"/>
                  </a:cubicBezTo>
                  <a:cubicBezTo>
                    <a:pt x="5" y="2"/>
                    <a:pt x="5" y="0"/>
                    <a:pt x="4"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6" name="Freeform 1372"/>
            <p:cNvSpPr>
              <a:spLocks/>
            </p:cNvSpPr>
            <p:nvPr/>
          </p:nvSpPr>
          <p:spPr bwMode="auto">
            <a:xfrm>
              <a:off x="5023" y="1572"/>
              <a:ext cx="17" cy="5"/>
            </a:xfrm>
            <a:custGeom>
              <a:avLst/>
              <a:gdLst>
                <a:gd name="T0" fmla="*/ 4 w 7"/>
                <a:gd name="T1" fmla="*/ 2 h 2"/>
                <a:gd name="T2" fmla="*/ 7 w 7"/>
                <a:gd name="T3" fmla="*/ 1 h 2"/>
                <a:gd name="T4" fmla="*/ 3 w 7"/>
                <a:gd name="T5" fmla="*/ 0 h 2"/>
                <a:gd name="T6" fmla="*/ 0 w 7"/>
                <a:gd name="T7" fmla="*/ 1 h 2"/>
                <a:gd name="T8" fmla="*/ 4 w 7"/>
                <a:gd name="T9" fmla="*/ 2 h 2"/>
              </a:gdLst>
              <a:ahLst/>
              <a:cxnLst>
                <a:cxn ang="0">
                  <a:pos x="T0" y="T1"/>
                </a:cxn>
                <a:cxn ang="0">
                  <a:pos x="T2" y="T3"/>
                </a:cxn>
                <a:cxn ang="0">
                  <a:pos x="T4" y="T5"/>
                </a:cxn>
                <a:cxn ang="0">
                  <a:pos x="T6" y="T7"/>
                </a:cxn>
                <a:cxn ang="0">
                  <a:pos x="T8" y="T9"/>
                </a:cxn>
              </a:cxnLst>
              <a:rect l="0" t="0" r="r" b="b"/>
              <a:pathLst>
                <a:path w="7" h="2">
                  <a:moveTo>
                    <a:pt x="4" y="2"/>
                  </a:moveTo>
                  <a:cubicBezTo>
                    <a:pt x="6" y="2"/>
                    <a:pt x="7" y="2"/>
                    <a:pt x="7" y="1"/>
                  </a:cubicBezTo>
                  <a:cubicBezTo>
                    <a:pt x="7" y="1"/>
                    <a:pt x="4" y="0"/>
                    <a:pt x="3" y="0"/>
                  </a:cubicBezTo>
                  <a:cubicBezTo>
                    <a:pt x="1" y="0"/>
                    <a:pt x="0" y="0"/>
                    <a:pt x="0" y="1"/>
                  </a:cubicBezTo>
                  <a:cubicBezTo>
                    <a:pt x="1" y="1"/>
                    <a:pt x="3" y="2"/>
                    <a:pt x="4"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7" name="Freeform 1373"/>
            <p:cNvSpPr>
              <a:spLocks/>
            </p:cNvSpPr>
            <p:nvPr/>
          </p:nvSpPr>
          <p:spPr bwMode="auto">
            <a:xfrm>
              <a:off x="4985" y="1646"/>
              <a:ext cx="4" cy="7"/>
            </a:xfrm>
            <a:custGeom>
              <a:avLst/>
              <a:gdLst>
                <a:gd name="T0" fmla="*/ 0 w 2"/>
                <a:gd name="T1" fmla="*/ 1 h 3"/>
                <a:gd name="T2" fmla="*/ 0 w 2"/>
                <a:gd name="T3" fmla="*/ 2 h 3"/>
                <a:gd name="T4" fmla="*/ 2 w 2"/>
                <a:gd name="T5" fmla="*/ 3 h 3"/>
                <a:gd name="T6" fmla="*/ 2 w 2"/>
                <a:gd name="T7" fmla="*/ 2 h 3"/>
                <a:gd name="T8" fmla="*/ 1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cubicBezTo>
                    <a:pt x="0" y="1"/>
                    <a:pt x="0" y="2"/>
                    <a:pt x="0" y="2"/>
                  </a:cubicBezTo>
                  <a:cubicBezTo>
                    <a:pt x="0" y="3"/>
                    <a:pt x="1" y="3"/>
                    <a:pt x="2" y="3"/>
                  </a:cubicBezTo>
                  <a:cubicBezTo>
                    <a:pt x="2" y="2"/>
                    <a:pt x="2" y="2"/>
                    <a:pt x="2" y="2"/>
                  </a:cubicBezTo>
                  <a:cubicBezTo>
                    <a:pt x="2" y="1"/>
                    <a:pt x="2" y="0"/>
                    <a:pt x="1" y="0"/>
                  </a:cubicBezTo>
                  <a:cubicBezTo>
                    <a:pt x="1" y="0"/>
                    <a:pt x="1" y="1"/>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1374"/>
            <p:cNvSpPr>
              <a:spLocks/>
            </p:cNvSpPr>
            <p:nvPr/>
          </p:nvSpPr>
          <p:spPr bwMode="auto">
            <a:xfrm>
              <a:off x="4980" y="1615"/>
              <a:ext cx="14" cy="10"/>
            </a:xfrm>
            <a:custGeom>
              <a:avLst/>
              <a:gdLst>
                <a:gd name="T0" fmla="*/ 6 w 6"/>
                <a:gd name="T1" fmla="*/ 1 h 4"/>
                <a:gd name="T2" fmla="*/ 3 w 6"/>
                <a:gd name="T3" fmla="*/ 1 h 4"/>
                <a:gd name="T4" fmla="*/ 1 w 6"/>
                <a:gd name="T5" fmla="*/ 0 h 4"/>
                <a:gd name="T6" fmla="*/ 1 w 6"/>
                <a:gd name="T7" fmla="*/ 1 h 4"/>
                <a:gd name="T8" fmla="*/ 1 w 6"/>
                <a:gd name="T9" fmla="*/ 2 h 4"/>
                <a:gd name="T10" fmla="*/ 1 w 6"/>
                <a:gd name="T11" fmla="*/ 3 h 4"/>
                <a:gd name="T12" fmla="*/ 2 w 6"/>
                <a:gd name="T13" fmla="*/ 4 h 4"/>
                <a:gd name="T14" fmla="*/ 3 w 6"/>
                <a:gd name="T15" fmla="*/ 4 h 4"/>
                <a:gd name="T16" fmla="*/ 5 w 6"/>
                <a:gd name="T17" fmla="*/ 4 h 4"/>
                <a:gd name="T18" fmla="*/ 6 w 6"/>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6" y="1"/>
                  </a:move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cubicBezTo>
                    <a:pt x="2" y="4"/>
                    <a:pt x="3" y="4"/>
                    <a:pt x="3" y="4"/>
                  </a:cubicBezTo>
                  <a:cubicBezTo>
                    <a:pt x="4" y="4"/>
                    <a:pt x="5" y="4"/>
                    <a:pt x="5" y="4"/>
                  </a:cubicBezTo>
                  <a:cubicBezTo>
                    <a:pt x="6" y="4"/>
                    <a:pt x="6" y="2"/>
                    <a:pt x="6"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1375"/>
            <p:cNvSpPr>
              <a:spLocks/>
            </p:cNvSpPr>
            <p:nvPr/>
          </p:nvSpPr>
          <p:spPr bwMode="auto">
            <a:xfrm>
              <a:off x="5068" y="1586"/>
              <a:ext cx="19" cy="22"/>
            </a:xfrm>
            <a:custGeom>
              <a:avLst/>
              <a:gdLst>
                <a:gd name="T0" fmla="*/ 5 w 8"/>
                <a:gd name="T1" fmla="*/ 3 h 9"/>
                <a:gd name="T2" fmla="*/ 8 w 8"/>
                <a:gd name="T3" fmla="*/ 1 h 9"/>
                <a:gd name="T4" fmla="*/ 8 w 8"/>
                <a:gd name="T5" fmla="*/ 0 h 9"/>
                <a:gd name="T6" fmla="*/ 7 w 8"/>
                <a:gd name="T7" fmla="*/ 1 h 9"/>
                <a:gd name="T8" fmla="*/ 3 w 8"/>
                <a:gd name="T9" fmla="*/ 2 h 9"/>
                <a:gd name="T10" fmla="*/ 1 w 8"/>
                <a:gd name="T11" fmla="*/ 3 h 9"/>
                <a:gd name="T12" fmla="*/ 0 w 8"/>
                <a:gd name="T13" fmla="*/ 7 h 9"/>
                <a:gd name="T14" fmla="*/ 1 w 8"/>
                <a:gd name="T15" fmla="*/ 9 h 9"/>
                <a:gd name="T16" fmla="*/ 3 w 8"/>
                <a:gd name="T17" fmla="*/ 9 h 9"/>
                <a:gd name="T18" fmla="*/ 2 w 8"/>
                <a:gd name="T19" fmla="*/ 6 h 9"/>
                <a:gd name="T20" fmla="*/ 5 w 8"/>
                <a:gd name="T2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5" y="3"/>
                  </a:moveTo>
                  <a:cubicBezTo>
                    <a:pt x="5" y="3"/>
                    <a:pt x="8" y="2"/>
                    <a:pt x="8" y="1"/>
                  </a:cubicBezTo>
                  <a:cubicBezTo>
                    <a:pt x="8" y="1"/>
                    <a:pt x="8" y="0"/>
                    <a:pt x="8" y="0"/>
                  </a:cubicBezTo>
                  <a:cubicBezTo>
                    <a:pt x="7" y="0"/>
                    <a:pt x="7" y="1"/>
                    <a:pt x="7" y="1"/>
                  </a:cubicBezTo>
                  <a:cubicBezTo>
                    <a:pt x="7" y="1"/>
                    <a:pt x="4" y="2"/>
                    <a:pt x="3" y="2"/>
                  </a:cubicBezTo>
                  <a:cubicBezTo>
                    <a:pt x="2" y="2"/>
                    <a:pt x="1" y="3"/>
                    <a:pt x="1" y="3"/>
                  </a:cubicBezTo>
                  <a:cubicBezTo>
                    <a:pt x="1" y="4"/>
                    <a:pt x="0" y="6"/>
                    <a:pt x="0" y="7"/>
                  </a:cubicBezTo>
                  <a:cubicBezTo>
                    <a:pt x="0" y="7"/>
                    <a:pt x="1" y="8"/>
                    <a:pt x="1" y="9"/>
                  </a:cubicBezTo>
                  <a:cubicBezTo>
                    <a:pt x="2" y="9"/>
                    <a:pt x="3" y="9"/>
                    <a:pt x="3" y="9"/>
                  </a:cubicBezTo>
                  <a:cubicBezTo>
                    <a:pt x="3" y="9"/>
                    <a:pt x="2" y="7"/>
                    <a:pt x="2" y="6"/>
                  </a:cubicBezTo>
                  <a:cubicBezTo>
                    <a:pt x="2" y="5"/>
                    <a:pt x="4" y="4"/>
                    <a:pt x="5" y="3"/>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1376"/>
            <p:cNvSpPr>
              <a:spLocks/>
            </p:cNvSpPr>
            <p:nvPr/>
          </p:nvSpPr>
          <p:spPr bwMode="auto">
            <a:xfrm>
              <a:off x="5073" y="1572"/>
              <a:ext cx="5"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1" y="2"/>
                    <a:pt x="2" y="2"/>
                  </a:cubicBezTo>
                  <a:cubicBezTo>
                    <a:pt x="2" y="0"/>
                    <a:pt x="0" y="1"/>
                    <a:pt x="0"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1377"/>
            <p:cNvSpPr>
              <a:spLocks/>
            </p:cNvSpPr>
            <p:nvPr/>
          </p:nvSpPr>
          <p:spPr bwMode="auto">
            <a:xfrm>
              <a:off x="5116" y="1577"/>
              <a:ext cx="10" cy="2"/>
            </a:xfrm>
            <a:custGeom>
              <a:avLst/>
              <a:gdLst>
                <a:gd name="T0" fmla="*/ 0 w 4"/>
                <a:gd name="T1" fmla="*/ 1 h 1"/>
                <a:gd name="T2" fmla="*/ 3 w 4"/>
                <a:gd name="T3" fmla="*/ 1 h 1"/>
                <a:gd name="T4" fmla="*/ 2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2" y="1"/>
                    <a:pt x="3" y="1"/>
                  </a:cubicBezTo>
                  <a:cubicBezTo>
                    <a:pt x="4" y="1"/>
                    <a:pt x="3" y="0"/>
                    <a:pt x="2" y="0"/>
                  </a:cubicBezTo>
                  <a:cubicBezTo>
                    <a:pt x="0"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Freeform 1378"/>
            <p:cNvSpPr>
              <a:spLocks/>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1379"/>
            <p:cNvSpPr>
              <a:spLocks/>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1380"/>
            <p:cNvSpPr>
              <a:spLocks/>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1381"/>
            <p:cNvSpPr>
              <a:spLocks/>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1382"/>
            <p:cNvSpPr>
              <a:spLocks/>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1383"/>
            <p:cNvSpPr>
              <a:spLocks/>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Freeform 1384"/>
            <p:cNvSpPr>
              <a:spLocks/>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Freeform 1385"/>
            <p:cNvSpPr>
              <a:spLocks/>
            </p:cNvSpPr>
            <p:nvPr/>
          </p:nvSpPr>
          <p:spPr bwMode="auto">
            <a:xfrm>
              <a:off x="5197" y="1758"/>
              <a:ext cx="10" cy="8"/>
            </a:xfrm>
            <a:custGeom>
              <a:avLst/>
              <a:gdLst>
                <a:gd name="T0" fmla="*/ 3 w 4"/>
                <a:gd name="T1" fmla="*/ 1 h 3"/>
                <a:gd name="T2" fmla="*/ 1 w 4"/>
                <a:gd name="T3" fmla="*/ 1 h 3"/>
                <a:gd name="T4" fmla="*/ 1 w 4"/>
                <a:gd name="T5" fmla="*/ 1 h 3"/>
                <a:gd name="T6" fmla="*/ 1 w 4"/>
                <a:gd name="T7" fmla="*/ 2 h 3"/>
                <a:gd name="T8" fmla="*/ 3 w 4"/>
                <a:gd name="T9" fmla="*/ 3 h 3"/>
                <a:gd name="T10" fmla="*/ 4 w 4"/>
                <a:gd name="T11" fmla="*/ 0 h 3"/>
                <a:gd name="T12" fmla="*/ 3 w 4"/>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3" y="1"/>
                  </a:moveTo>
                  <a:cubicBezTo>
                    <a:pt x="3" y="1"/>
                    <a:pt x="1" y="1"/>
                    <a:pt x="1" y="1"/>
                  </a:cubicBezTo>
                  <a:cubicBezTo>
                    <a:pt x="1" y="1"/>
                    <a:pt x="1" y="1"/>
                    <a:pt x="1" y="1"/>
                  </a:cubicBezTo>
                  <a:cubicBezTo>
                    <a:pt x="0" y="2"/>
                    <a:pt x="1" y="2"/>
                    <a:pt x="1" y="2"/>
                  </a:cubicBezTo>
                  <a:cubicBezTo>
                    <a:pt x="1" y="2"/>
                    <a:pt x="2" y="2"/>
                    <a:pt x="3" y="3"/>
                  </a:cubicBezTo>
                  <a:cubicBezTo>
                    <a:pt x="3" y="2"/>
                    <a:pt x="3" y="1"/>
                    <a:pt x="4" y="0"/>
                  </a:cubicBezTo>
                  <a:cubicBezTo>
                    <a:pt x="3" y="0"/>
                    <a:pt x="3" y="1"/>
                    <a:pt x="3" y="1"/>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1386"/>
            <p:cNvSpPr>
              <a:spLocks/>
            </p:cNvSpPr>
            <p:nvPr/>
          </p:nvSpPr>
          <p:spPr bwMode="auto">
            <a:xfrm>
              <a:off x="4839" y="1596"/>
              <a:ext cx="119" cy="272"/>
            </a:xfrm>
            <a:custGeom>
              <a:avLst/>
              <a:gdLst>
                <a:gd name="T0" fmla="*/ 27 w 50"/>
                <a:gd name="T1" fmla="*/ 84 h 114"/>
                <a:gd name="T2" fmla="*/ 27 w 50"/>
                <a:gd name="T3" fmla="*/ 91 h 114"/>
                <a:gd name="T4" fmla="*/ 27 w 50"/>
                <a:gd name="T5" fmla="*/ 101 h 114"/>
                <a:gd name="T6" fmla="*/ 27 w 50"/>
                <a:gd name="T7" fmla="*/ 108 h 114"/>
                <a:gd name="T8" fmla="*/ 29 w 50"/>
                <a:gd name="T9" fmla="*/ 114 h 114"/>
                <a:gd name="T10" fmla="*/ 32 w 50"/>
                <a:gd name="T11" fmla="*/ 113 h 114"/>
                <a:gd name="T12" fmla="*/ 33 w 50"/>
                <a:gd name="T13" fmla="*/ 108 h 114"/>
                <a:gd name="T14" fmla="*/ 34 w 50"/>
                <a:gd name="T15" fmla="*/ 101 h 114"/>
                <a:gd name="T16" fmla="*/ 38 w 50"/>
                <a:gd name="T17" fmla="*/ 96 h 114"/>
                <a:gd name="T18" fmla="*/ 41 w 50"/>
                <a:gd name="T19" fmla="*/ 92 h 114"/>
                <a:gd name="T20" fmla="*/ 45 w 50"/>
                <a:gd name="T21" fmla="*/ 87 h 114"/>
                <a:gd name="T22" fmla="*/ 48 w 50"/>
                <a:gd name="T23" fmla="*/ 79 h 114"/>
                <a:gd name="T24" fmla="*/ 50 w 50"/>
                <a:gd name="T25" fmla="*/ 74 h 114"/>
                <a:gd name="T26" fmla="*/ 49 w 50"/>
                <a:gd name="T27" fmla="*/ 71 h 114"/>
                <a:gd name="T28" fmla="*/ 42 w 50"/>
                <a:gd name="T29" fmla="*/ 68 h 114"/>
                <a:gd name="T30" fmla="*/ 35 w 50"/>
                <a:gd name="T31" fmla="*/ 62 h 114"/>
                <a:gd name="T32" fmla="*/ 29 w 50"/>
                <a:gd name="T33" fmla="*/ 58 h 114"/>
                <a:gd name="T34" fmla="*/ 25 w 50"/>
                <a:gd name="T35" fmla="*/ 58 h 114"/>
                <a:gd name="T36" fmla="*/ 20 w 50"/>
                <a:gd name="T37" fmla="*/ 60 h 114"/>
                <a:gd name="T38" fmla="*/ 17 w 50"/>
                <a:gd name="T39" fmla="*/ 52 h 114"/>
                <a:gd name="T40" fmla="*/ 10 w 50"/>
                <a:gd name="T41" fmla="*/ 50 h 114"/>
                <a:gd name="T42" fmla="*/ 17 w 50"/>
                <a:gd name="T43" fmla="*/ 45 h 114"/>
                <a:gd name="T44" fmla="*/ 22 w 50"/>
                <a:gd name="T45" fmla="*/ 46 h 114"/>
                <a:gd name="T46" fmla="*/ 25 w 50"/>
                <a:gd name="T47" fmla="*/ 39 h 114"/>
                <a:gd name="T48" fmla="*/ 29 w 50"/>
                <a:gd name="T49" fmla="*/ 35 h 114"/>
                <a:gd name="T50" fmla="*/ 33 w 50"/>
                <a:gd name="T51" fmla="*/ 32 h 114"/>
                <a:gd name="T52" fmla="*/ 34 w 50"/>
                <a:gd name="T53" fmla="*/ 28 h 114"/>
                <a:gd name="T54" fmla="*/ 37 w 50"/>
                <a:gd name="T55" fmla="*/ 28 h 114"/>
                <a:gd name="T56" fmla="*/ 39 w 50"/>
                <a:gd name="T57" fmla="*/ 30 h 114"/>
                <a:gd name="T58" fmla="*/ 39 w 50"/>
                <a:gd name="T59" fmla="*/ 24 h 114"/>
                <a:gd name="T60" fmla="*/ 36 w 50"/>
                <a:gd name="T61" fmla="*/ 19 h 114"/>
                <a:gd name="T62" fmla="*/ 33 w 50"/>
                <a:gd name="T63" fmla="*/ 17 h 114"/>
                <a:gd name="T64" fmla="*/ 28 w 50"/>
                <a:gd name="T65" fmla="*/ 13 h 114"/>
                <a:gd name="T66" fmla="*/ 25 w 50"/>
                <a:gd name="T67" fmla="*/ 20 h 114"/>
                <a:gd name="T68" fmla="*/ 24 w 50"/>
                <a:gd name="T69" fmla="*/ 22 h 114"/>
                <a:gd name="T70" fmla="*/ 19 w 50"/>
                <a:gd name="T71" fmla="*/ 19 h 114"/>
                <a:gd name="T72" fmla="*/ 20 w 50"/>
                <a:gd name="T73" fmla="*/ 14 h 114"/>
                <a:gd name="T74" fmla="*/ 25 w 50"/>
                <a:gd name="T75" fmla="*/ 9 h 114"/>
                <a:gd name="T76" fmla="*/ 27 w 50"/>
                <a:gd name="T77" fmla="*/ 5 h 114"/>
                <a:gd name="T78" fmla="*/ 31 w 50"/>
                <a:gd name="T79" fmla="*/ 8 h 114"/>
                <a:gd name="T80" fmla="*/ 33 w 50"/>
                <a:gd name="T81" fmla="*/ 14 h 114"/>
                <a:gd name="T82" fmla="*/ 36 w 50"/>
                <a:gd name="T83" fmla="*/ 10 h 114"/>
                <a:gd name="T84" fmla="*/ 37 w 50"/>
                <a:gd name="T85" fmla="*/ 8 h 114"/>
                <a:gd name="T86" fmla="*/ 34 w 50"/>
                <a:gd name="T87" fmla="*/ 4 h 114"/>
                <a:gd name="T88" fmla="*/ 29 w 50"/>
                <a:gd name="T89" fmla="*/ 2 h 114"/>
                <a:gd name="T90" fmla="*/ 23 w 50"/>
                <a:gd name="T91" fmla="*/ 3 h 114"/>
                <a:gd name="T92" fmla="*/ 23 w 50"/>
                <a:gd name="T93" fmla="*/ 6 h 114"/>
                <a:gd name="T94" fmla="*/ 19 w 50"/>
                <a:gd name="T95" fmla="*/ 4 h 114"/>
                <a:gd name="T96" fmla="*/ 18 w 50"/>
                <a:gd name="T97" fmla="*/ 6 h 114"/>
                <a:gd name="T98" fmla="*/ 15 w 50"/>
                <a:gd name="T99" fmla="*/ 10 h 114"/>
                <a:gd name="T100" fmla="*/ 11 w 50"/>
                <a:gd name="T101" fmla="*/ 15 h 114"/>
                <a:gd name="T102" fmla="*/ 9 w 50"/>
                <a:gd name="T103" fmla="*/ 20 h 114"/>
                <a:gd name="T104" fmla="*/ 6 w 50"/>
                <a:gd name="T105" fmla="*/ 25 h 114"/>
                <a:gd name="T106" fmla="*/ 4 w 50"/>
                <a:gd name="T107" fmla="*/ 30 h 114"/>
                <a:gd name="T108" fmla="*/ 2 w 50"/>
                <a:gd name="T109" fmla="*/ 39 h 114"/>
                <a:gd name="T110" fmla="*/ 1 w 50"/>
                <a:gd name="T111" fmla="*/ 48 h 114"/>
                <a:gd name="T112" fmla="*/ 3 w 50"/>
                <a:gd name="T113" fmla="*/ 47 h 114"/>
                <a:gd name="T114" fmla="*/ 11 w 50"/>
                <a:gd name="T115" fmla="*/ 56 h 114"/>
                <a:gd name="T116" fmla="*/ 17 w 50"/>
                <a:gd name="T117" fmla="*/ 59 h 114"/>
                <a:gd name="T118" fmla="*/ 21 w 50"/>
                <a:gd name="T119" fmla="*/ 62 h 114"/>
                <a:gd name="T120" fmla="*/ 21 w 50"/>
                <a:gd name="T121" fmla="*/ 67 h 114"/>
                <a:gd name="T122" fmla="*/ 22 w 50"/>
                <a:gd name="T123" fmla="*/ 7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14">
                  <a:moveTo>
                    <a:pt x="23" y="79"/>
                  </a:moveTo>
                  <a:cubicBezTo>
                    <a:pt x="23" y="79"/>
                    <a:pt x="25" y="80"/>
                    <a:pt x="25" y="81"/>
                  </a:cubicBezTo>
                  <a:cubicBezTo>
                    <a:pt x="26" y="81"/>
                    <a:pt x="27" y="84"/>
                    <a:pt x="27" y="84"/>
                  </a:cubicBezTo>
                  <a:cubicBezTo>
                    <a:pt x="27" y="85"/>
                    <a:pt x="27" y="86"/>
                    <a:pt x="27" y="87"/>
                  </a:cubicBezTo>
                  <a:cubicBezTo>
                    <a:pt x="27" y="87"/>
                    <a:pt x="27" y="88"/>
                    <a:pt x="27" y="88"/>
                  </a:cubicBezTo>
                  <a:cubicBezTo>
                    <a:pt x="27" y="88"/>
                    <a:pt x="27" y="91"/>
                    <a:pt x="27" y="91"/>
                  </a:cubicBezTo>
                  <a:cubicBezTo>
                    <a:pt x="27" y="92"/>
                    <a:pt x="26" y="95"/>
                    <a:pt x="26" y="97"/>
                  </a:cubicBezTo>
                  <a:cubicBezTo>
                    <a:pt x="26" y="98"/>
                    <a:pt x="27" y="100"/>
                    <a:pt x="27" y="100"/>
                  </a:cubicBezTo>
                  <a:cubicBezTo>
                    <a:pt x="27" y="100"/>
                    <a:pt x="27" y="101"/>
                    <a:pt x="27" y="101"/>
                  </a:cubicBezTo>
                  <a:cubicBezTo>
                    <a:pt x="27" y="101"/>
                    <a:pt x="26" y="103"/>
                    <a:pt x="26" y="103"/>
                  </a:cubicBezTo>
                  <a:cubicBezTo>
                    <a:pt x="27" y="103"/>
                    <a:pt x="26" y="104"/>
                    <a:pt x="26" y="104"/>
                  </a:cubicBezTo>
                  <a:cubicBezTo>
                    <a:pt x="26" y="105"/>
                    <a:pt x="27" y="108"/>
                    <a:pt x="27" y="108"/>
                  </a:cubicBezTo>
                  <a:cubicBezTo>
                    <a:pt x="27" y="109"/>
                    <a:pt x="28" y="111"/>
                    <a:pt x="28" y="111"/>
                  </a:cubicBezTo>
                  <a:cubicBezTo>
                    <a:pt x="28" y="112"/>
                    <a:pt x="29" y="113"/>
                    <a:pt x="29" y="113"/>
                  </a:cubicBezTo>
                  <a:cubicBezTo>
                    <a:pt x="29" y="114"/>
                    <a:pt x="29" y="114"/>
                    <a:pt x="29" y="114"/>
                  </a:cubicBezTo>
                  <a:cubicBezTo>
                    <a:pt x="29" y="114"/>
                    <a:pt x="30" y="114"/>
                    <a:pt x="30" y="114"/>
                  </a:cubicBezTo>
                  <a:cubicBezTo>
                    <a:pt x="30" y="114"/>
                    <a:pt x="32" y="114"/>
                    <a:pt x="32" y="114"/>
                  </a:cubicBezTo>
                  <a:cubicBezTo>
                    <a:pt x="33" y="114"/>
                    <a:pt x="33" y="114"/>
                    <a:pt x="32" y="113"/>
                  </a:cubicBezTo>
                  <a:cubicBezTo>
                    <a:pt x="32" y="113"/>
                    <a:pt x="32" y="112"/>
                    <a:pt x="32" y="112"/>
                  </a:cubicBezTo>
                  <a:cubicBezTo>
                    <a:pt x="31" y="112"/>
                    <a:pt x="31" y="110"/>
                    <a:pt x="31" y="110"/>
                  </a:cubicBezTo>
                  <a:cubicBezTo>
                    <a:pt x="32" y="109"/>
                    <a:pt x="33" y="109"/>
                    <a:pt x="33" y="108"/>
                  </a:cubicBezTo>
                  <a:cubicBezTo>
                    <a:pt x="33" y="108"/>
                    <a:pt x="33" y="106"/>
                    <a:pt x="33" y="106"/>
                  </a:cubicBezTo>
                  <a:cubicBezTo>
                    <a:pt x="32" y="106"/>
                    <a:pt x="33" y="104"/>
                    <a:pt x="32" y="103"/>
                  </a:cubicBezTo>
                  <a:cubicBezTo>
                    <a:pt x="32" y="103"/>
                    <a:pt x="34" y="102"/>
                    <a:pt x="34" y="101"/>
                  </a:cubicBezTo>
                  <a:cubicBezTo>
                    <a:pt x="34" y="100"/>
                    <a:pt x="36" y="100"/>
                    <a:pt x="36" y="99"/>
                  </a:cubicBezTo>
                  <a:cubicBezTo>
                    <a:pt x="37" y="99"/>
                    <a:pt x="37" y="97"/>
                    <a:pt x="37" y="97"/>
                  </a:cubicBezTo>
                  <a:cubicBezTo>
                    <a:pt x="37" y="96"/>
                    <a:pt x="38" y="96"/>
                    <a:pt x="38" y="96"/>
                  </a:cubicBezTo>
                  <a:cubicBezTo>
                    <a:pt x="39" y="96"/>
                    <a:pt x="39" y="95"/>
                    <a:pt x="39" y="95"/>
                  </a:cubicBezTo>
                  <a:cubicBezTo>
                    <a:pt x="39" y="95"/>
                    <a:pt x="40" y="95"/>
                    <a:pt x="40" y="94"/>
                  </a:cubicBezTo>
                  <a:cubicBezTo>
                    <a:pt x="40" y="94"/>
                    <a:pt x="41" y="92"/>
                    <a:pt x="41" y="92"/>
                  </a:cubicBezTo>
                  <a:cubicBezTo>
                    <a:pt x="42" y="91"/>
                    <a:pt x="42" y="90"/>
                    <a:pt x="42" y="90"/>
                  </a:cubicBezTo>
                  <a:cubicBezTo>
                    <a:pt x="42" y="89"/>
                    <a:pt x="43" y="88"/>
                    <a:pt x="43" y="88"/>
                  </a:cubicBezTo>
                  <a:cubicBezTo>
                    <a:pt x="43" y="88"/>
                    <a:pt x="45" y="87"/>
                    <a:pt x="45" y="87"/>
                  </a:cubicBezTo>
                  <a:cubicBezTo>
                    <a:pt x="46" y="87"/>
                    <a:pt x="46" y="84"/>
                    <a:pt x="46" y="83"/>
                  </a:cubicBezTo>
                  <a:cubicBezTo>
                    <a:pt x="46" y="82"/>
                    <a:pt x="47" y="80"/>
                    <a:pt x="47" y="80"/>
                  </a:cubicBezTo>
                  <a:cubicBezTo>
                    <a:pt x="47" y="80"/>
                    <a:pt x="48" y="79"/>
                    <a:pt x="48" y="79"/>
                  </a:cubicBezTo>
                  <a:cubicBezTo>
                    <a:pt x="48" y="79"/>
                    <a:pt x="48" y="78"/>
                    <a:pt x="48" y="78"/>
                  </a:cubicBezTo>
                  <a:cubicBezTo>
                    <a:pt x="49" y="77"/>
                    <a:pt x="50" y="76"/>
                    <a:pt x="50" y="76"/>
                  </a:cubicBezTo>
                  <a:cubicBezTo>
                    <a:pt x="50" y="76"/>
                    <a:pt x="50" y="75"/>
                    <a:pt x="50" y="74"/>
                  </a:cubicBezTo>
                  <a:cubicBezTo>
                    <a:pt x="50" y="74"/>
                    <a:pt x="50" y="74"/>
                    <a:pt x="50" y="74"/>
                  </a:cubicBezTo>
                  <a:cubicBezTo>
                    <a:pt x="50" y="73"/>
                    <a:pt x="50" y="73"/>
                    <a:pt x="50" y="73"/>
                  </a:cubicBezTo>
                  <a:cubicBezTo>
                    <a:pt x="50" y="72"/>
                    <a:pt x="49" y="71"/>
                    <a:pt x="49" y="71"/>
                  </a:cubicBezTo>
                  <a:cubicBezTo>
                    <a:pt x="48" y="71"/>
                    <a:pt x="47" y="70"/>
                    <a:pt x="47" y="70"/>
                  </a:cubicBezTo>
                  <a:cubicBezTo>
                    <a:pt x="46" y="70"/>
                    <a:pt x="45" y="70"/>
                    <a:pt x="44" y="70"/>
                  </a:cubicBezTo>
                  <a:cubicBezTo>
                    <a:pt x="44" y="70"/>
                    <a:pt x="43" y="69"/>
                    <a:pt x="42" y="68"/>
                  </a:cubicBezTo>
                  <a:cubicBezTo>
                    <a:pt x="42" y="68"/>
                    <a:pt x="40" y="68"/>
                    <a:pt x="40" y="68"/>
                  </a:cubicBezTo>
                  <a:cubicBezTo>
                    <a:pt x="40" y="68"/>
                    <a:pt x="40" y="66"/>
                    <a:pt x="38" y="65"/>
                  </a:cubicBezTo>
                  <a:cubicBezTo>
                    <a:pt x="37" y="64"/>
                    <a:pt x="35" y="63"/>
                    <a:pt x="35" y="62"/>
                  </a:cubicBezTo>
                  <a:cubicBezTo>
                    <a:pt x="35" y="62"/>
                    <a:pt x="33" y="60"/>
                    <a:pt x="32" y="60"/>
                  </a:cubicBezTo>
                  <a:cubicBezTo>
                    <a:pt x="32" y="60"/>
                    <a:pt x="31" y="60"/>
                    <a:pt x="30" y="60"/>
                  </a:cubicBezTo>
                  <a:cubicBezTo>
                    <a:pt x="30" y="60"/>
                    <a:pt x="30" y="59"/>
                    <a:pt x="29" y="58"/>
                  </a:cubicBezTo>
                  <a:cubicBezTo>
                    <a:pt x="29" y="58"/>
                    <a:pt x="27" y="58"/>
                    <a:pt x="27" y="58"/>
                  </a:cubicBezTo>
                  <a:cubicBezTo>
                    <a:pt x="27" y="58"/>
                    <a:pt x="26" y="58"/>
                    <a:pt x="26" y="58"/>
                  </a:cubicBezTo>
                  <a:cubicBezTo>
                    <a:pt x="26" y="58"/>
                    <a:pt x="25" y="58"/>
                    <a:pt x="25" y="58"/>
                  </a:cubicBezTo>
                  <a:cubicBezTo>
                    <a:pt x="25" y="58"/>
                    <a:pt x="24" y="60"/>
                    <a:pt x="23" y="60"/>
                  </a:cubicBezTo>
                  <a:cubicBezTo>
                    <a:pt x="23" y="61"/>
                    <a:pt x="22" y="60"/>
                    <a:pt x="22" y="60"/>
                  </a:cubicBezTo>
                  <a:cubicBezTo>
                    <a:pt x="22" y="60"/>
                    <a:pt x="20" y="60"/>
                    <a:pt x="20" y="60"/>
                  </a:cubicBezTo>
                  <a:cubicBezTo>
                    <a:pt x="20" y="60"/>
                    <a:pt x="19" y="58"/>
                    <a:pt x="19" y="58"/>
                  </a:cubicBezTo>
                  <a:cubicBezTo>
                    <a:pt x="19" y="57"/>
                    <a:pt x="18" y="55"/>
                    <a:pt x="18" y="55"/>
                  </a:cubicBezTo>
                  <a:cubicBezTo>
                    <a:pt x="17" y="55"/>
                    <a:pt x="17" y="53"/>
                    <a:pt x="17" y="52"/>
                  </a:cubicBezTo>
                  <a:cubicBezTo>
                    <a:pt x="17" y="52"/>
                    <a:pt x="15" y="51"/>
                    <a:pt x="15" y="51"/>
                  </a:cubicBezTo>
                  <a:cubicBezTo>
                    <a:pt x="15" y="51"/>
                    <a:pt x="14" y="52"/>
                    <a:pt x="13" y="52"/>
                  </a:cubicBezTo>
                  <a:cubicBezTo>
                    <a:pt x="13" y="53"/>
                    <a:pt x="10" y="52"/>
                    <a:pt x="10" y="50"/>
                  </a:cubicBezTo>
                  <a:cubicBezTo>
                    <a:pt x="11" y="48"/>
                    <a:pt x="12" y="46"/>
                    <a:pt x="13" y="45"/>
                  </a:cubicBezTo>
                  <a:cubicBezTo>
                    <a:pt x="13" y="45"/>
                    <a:pt x="15" y="45"/>
                    <a:pt x="16" y="45"/>
                  </a:cubicBezTo>
                  <a:cubicBezTo>
                    <a:pt x="16" y="46"/>
                    <a:pt x="17" y="45"/>
                    <a:pt x="17" y="45"/>
                  </a:cubicBezTo>
                  <a:cubicBezTo>
                    <a:pt x="17" y="45"/>
                    <a:pt x="19" y="45"/>
                    <a:pt x="19" y="45"/>
                  </a:cubicBezTo>
                  <a:cubicBezTo>
                    <a:pt x="20" y="46"/>
                    <a:pt x="21" y="48"/>
                    <a:pt x="21" y="48"/>
                  </a:cubicBezTo>
                  <a:cubicBezTo>
                    <a:pt x="22" y="48"/>
                    <a:pt x="22" y="47"/>
                    <a:pt x="22" y="46"/>
                  </a:cubicBezTo>
                  <a:cubicBezTo>
                    <a:pt x="22" y="46"/>
                    <a:pt x="22" y="45"/>
                    <a:pt x="22" y="45"/>
                  </a:cubicBezTo>
                  <a:cubicBezTo>
                    <a:pt x="21" y="44"/>
                    <a:pt x="22" y="42"/>
                    <a:pt x="23" y="41"/>
                  </a:cubicBezTo>
                  <a:cubicBezTo>
                    <a:pt x="24" y="41"/>
                    <a:pt x="25" y="39"/>
                    <a:pt x="25" y="39"/>
                  </a:cubicBezTo>
                  <a:cubicBezTo>
                    <a:pt x="25" y="39"/>
                    <a:pt x="26" y="39"/>
                    <a:pt x="26" y="39"/>
                  </a:cubicBezTo>
                  <a:cubicBezTo>
                    <a:pt x="26" y="39"/>
                    <a:pt x="26" y="37"/>
                    <a:pt x="26" y="36"/>
                  </a:cubicBezTo>
                  <a:cubicBezTo>
                    <a:pt x="26" y="36"/>
                    <a:pt x="28" y="35"/>
                    <a:pt x="29" y="35"/>
                  </a:cubicBezTo>
                  <a:cubicBezTo>
                    <a:pt x="29" y="34"/>
                    <a:pt x="29" y="33"/>
                    <a:pt x="29" y="33"/>
                  </a:cubicBezTo>
                  <a:cubicBezTo>
                    <a:pt x="29" y="33"/>
                    <a:pt x="31" y="31"/>
                    <a:pt x="31" y="31"/>
                  </a:cubicBezTo>
                  <a:cubicBezTo>
                    <a:pt x="32" y="31"/>
                    <a:pt x="33" y="32"/>
                    <a:pt x="33" y="32"/>
                  </a:cubicBezTo>
                  <a:cubicBezTo>
                    <a:pt x="33" y="32"/>
                    <a:pt x="34" y="31"/>
                    <a:pt x="34" y="31"/>
                  </a:cubicBezTo>
                  <a:cubicBezTo>
                    <a:pt x="35" y="30"/>
                    <a:pt x="34" y="29"/>
                    <a:pt x="34" y="29"/>
                  </a:cubicBezTo>
                  <a:cubicBezTo>
                    <a:pt x="34" y="29"/>
                    <a:pt x="34" y="28"/>
                    <a:pt x="34" y="28"/>
                  </a:cubicBezTo>
                  <a:cubicBezTo>
                    <a:pt x="35" y="28"/>
                    <a:pt x="35" y="27"/>
                    <a:pt x="35" y="26"/>
                  </a:cubicBezTo>
                  <a:cubicBezTo>
                    <a:pt x="35" y="26"/>
                    <a:pt x="36" y="27"/>
                    <a:pt x="37" y="26"/>
                  </a:cubicBezTo>
                  <a:cubicBezTo>
                    <a:pt x="38" y="26"/>
                    <a:pt x="37" y="27"/>
                    <a:pt x="37" y="28"/>
                  </a:cubicBezTo>
                  <a:cubicBezTo>
                    <a:pt x="36" y="29"/>
                    <a:pt x="37" y="29"/>
                    <a:pt x="38" y="29"/>
                  </a:cubicBezTo>
                  <a:cubicBezTo>
                    <a:pt x="38" y="29"/>
                    <a:pt x="38" y="30"/>
                    <a:pt x="38" y="30"/>
                  </a:cubicBezTo>
                  <a:cubicBezTo>
                    <a:pt x="38" y="30"/>
                    <a:pt x="39" y="30"/>
                    <a:pt x="39" y="30"/>
                  </a:cubicBezTo>
                  <a:cubicBezTo>
                    <a:pt x="40" y="30"/>
                    <a:pt x="40" y="29"/>
                    <a:pt x="40" y="29"/>
                  </a:cubicBezTo>
                  <a:cubicBezTo>
                    <a:pt x="40" y="28"/>
                    <a:pt x="39" y="28"/>
                    <a:pt x="39" y="27"/>
                  </a:cubicBezTo>
                  <a:cubicBezTo>
                    <a:pt x="39" y="27"/>
                    <a:pt x="39" y="24"/>
                    <a:pt x="39" y="24"/>
                  </a:cubicBezTo>
                  <a:cubicBezTo>
                    <a:pt x="39" y="23"/>
                    <a:pt x="38" y="22"/>
                    <a:pt x="38" y="22"/>
                  </a:cubicBezTo>
                  <a:cubicBezTo>
                    <a:pt x="37" y="22"/>
                    <a:pt x="37" y="21"/>
                    <a:pt x="37" y="21"/>
                  </a:cubicBezTo>
                  <a:cubicBezTo>
                    <a:pt x="36" y="20"/>
                    <a:pt x="36" y="19"/>
                    <a:pt x="36" y="19"/>
                  </a:cubicBezTo>
                  <a:cubicBezTo>
                    <a:pt x="36" y="19"/>
                    <a:pt x="35" y="18"/>
                    <a:pt x="35" y="17"/>
                  </a:cubicBezTo>
                  <a:cubicBezTo>
                    <a:pt x="34" y="16"/>
                    <a:pt x="34" y="16"/>
                    <a:pt x="34" y="17"/>
                  </a:cubicBezTo>
                  <a:cubicBezTo>
                    <a:pt x="34" y="17"/>
                    <a:pt x="33" y="17"/>
                    <a:pt x="33" y="17"/>
                  </a:cubicBezTo>
                  <a:cubicBezTo>
                    <a:pt x="32" y="17"/>
                    <a:pt x="32" y="16"/>
                    <a:pt x="32" y="15"/>
                  </a:cubicBezTo>
                  <a:cubicBezTo>
                    <a:pt x="32" y="15"/>
                    <a:pt x="30" y="14"/>
                    <a:pt x="30" y="14"/>
                  </a:cubicBezTo>
                  <a:cubicBezTo>
                    <a:pt x="30" y="14"/>
                    <a:pt x="29" y="14"/>
                    <a:pt x="28" y="13"/>
                  </a:cubicBezTo>
                  <a:cubicBezTo>
                    <a:pt x="28" y="13"/>
                    <a:pt x="27" y="13"/>
                    <a:pt x="27" y="13"/>
                  </a:cubicBezTo>
                  <a:cubicBezTo>
                    <a:pt x="27" y="13"/>
                    <a:pt x="27" y="17"/>
                    <a:pt x="27" y="18"/>
                  </a:cubicBezTo>
                  <a:cubicBezTo>
                    <a:pt x="27" y="19"/>
                    <a:pt x="26" y="20"/>
                    <a:pt x="25" y="20"/>
                  </a:cubicBezTo>
                  <a:cubicBezTo>
                    <a:pt x="25" y="20"/>
                    <a:pt x="25" y="21"/>
                    <a:pt x="26" y="21"/>
                  </a:cubicBezTo>
                  <a:cubicBezTo>
                    <a:pt x="26" y="21"/>
                    <a:pt x="25" y="22"/>
                    <a:pt x="25" y="23"/>
                  </a:cubicBezTo>
                  <a:cubicBezTo>
                    <a:pt x="25" y="23"/>
                    <a:pt x="24" y="23"/>
                    <a:pt x="24" y="22"/>
                  </a:cubicBezTo>
                  <a:cubicBezTo>
                    <a:pt x="24" y="21"/>
                    <a:pt x="23" y="20"/>
                    <a:pt x="23" y="20"/>
                  </a:cubicBezTo>
                  <a:cubicBezTo>
                    <a:pt x="23" y="21"/>
                    <a:pt x="22" y="20"/>
                    <a:pt x="22" y="20"/>
                  </a:cubicBezTo>
                  <a:cubicBezTo>
                    <a:pt x="22" y="20"/>
                    <a:pt x="20" y="19"/>
                    <a:pt x="19" y="19"/>
                  </a:cubicBezTo>
                  <a:cubicBezTo>
                    <a:pt x="19" y="19"/>
                    <a:pt x="18" y="17"/>
                    <a:pt x="18" y="17"/>
                  </a:cubicBezTo>
                  <a:cubicBezTo>
                    <a:pt x="18" y="17"/>
                    <a:pt x="18" y="16"/>
                    <a:pt x="18" y="16"/>
                  </a:cubicBezTo>
                  <a:cubicBezTo>
                    <a:pt x="18" y="16"/>
                    <a:pt x="19" y="15"/>
                    <a:pt x="20" y="14"/>
                  </a:cubicBezTo>
                  <a:cubicBezTo>
                    <a:pt x="20" y="14"/>
                    <a:pt x="21" y="12"/>
                    <a:pt x="22" y="12"/>
                  </a:cubicBezTo>
                  <a:cubicBezTo>
                    <a:pt x="22" y="11"/>
                    <a:pt x="23" y="11"/>
                    <a:pt x="23" y="10"/>
                  </a:cubicBezTo>
                  <a:cubicBezTo>
                    <a:pt x="22" y="10"/>
                    <a:pt x="25" y="9"/>
                    <a:pt x="25" y="9"/>
                  </a:cubicBezTo>
                  <a:cubicBezTo>
                    <a:pt x="26" y="9"/>
                    <a:pt x="26" y="7"/>
                    <a:pt x="27" y="7"/>
                  </a:cubicBezTo>
                  <a:cubicBezTo>
                    <a:pt x="27" y="6"/>
                    <a:pt x="26" y="5"/>
                    <a:pt x="26" y="5"/>
                  </a:cubicBezTo>
                  <a:cubicBezTo>
                    <a:pt x="26" y="5"/>
                    <a:pt x="27" y="5"/>
                    <a:pt x="27" y="5"/>
                  </a:cubicBezTo>
                  <a:cubicBezTo>
                    <a:pt x="28" y="6"/>
                    <a:pt x="29" y="5"/>
                    <a:pt x="29" y="5"/>
                  </a:cubicBezTo>
                  <a:cubicBezTo>
                    <a:pt x="30" y="5"/>
                    <a:pt x="31" y="6"/>
                    <a:pt x="31" y="6"/>
                  </a:cubicBezTo>
                  <a:cubicBezTo>
                    <a:pt x="31" y="8"/>
                    <a:pt x="31" y="8"/>
                    <a:pt x="31" y="8"/>
                  </a:cubicBezTo>
                  <a:cubicBezTo>
                    <a:pt x="31" y="10"/>
                    <a:pt x="31" y="10"/>
                    <a:pt x="31" y="10"/>
                  </a:cubicBezTo>
                  <a:cubicBezTo>
                    <a:pt x="29" y="11"/>
                    <a:pt x="28" y="12"/>
                    <a:pt x="29" y="12"/>
                  </a:cubicBezTo>
                  <a:cubicBezTo>
                    <a:pt x="30" y="12"/>
                    <a:pt x="33" y="13"/>
                    <a:pt x="33" y="14"/>
                  </a:cubicBezTo>
                  <a:cubicBezTo>
                    <a:pt x="34" y="14"/>
                    <a:pt x="34" y="13"/>
                    <a:pt x="35" y="12"/>
                  </a:cubicBezTo>
                  <a:cubicBezTo>
                    <a:pt x="35" y="12"/>
                    <a:pt x="35" y="10"/>
                    <a:pt x="35" y="10"/>
                  </a:cubicBezTo>
                  <a:cubicBezTo>
                    <a:pt x="34" y="10"/>
                    <a:pt x="36" y="10"/>
                    <a:pt x="36" y="10"/>
                  </a:cubicBezTo>
                  <a:cubicBezTo>
                    <a:pt x="36" y="11"/>
                    <a:pt x="37" y="10"/>
                    <a:pt x="37" y="10"/>
                  </a:cubicBezTo>
                  <a:cubicBezTo>
                    <a:pt x="37" y="10"/>
                    <a:pt x="37" y="9"/>
                    <a:pt x="37" y="8"/>
                  </a:cubicBezTo>
                  <a:cubicBezTo>
                    <a:pt x="37" y="8"/>
                    <a:pt x="37" y="8"/>
                    <a:pt x="37" y="8"/>
                  </a:cubicBezTo>
                  <a:cubicBezTo>
                    <a:pt x="37" y="7"/>
                    <a:pt x="35" y="7"/>
                    <a:pt x="35" y="7"/>
                  </a:cubicBezTo>
                  <a:cubicBezTo>
                    <a:pt x="35" y="6"/>
                    <a:pt x="35" y="6"/>
                    <a:pt x="35" y="5"/>
                  </a:cubicBezTo>
                  <a:cubicBezTo>
                    <a:pt x="35" y="5"/>
                    <a:pt x="35" y="4"/>
                    <a:pt x="34" y="4"/>
                  </a:cubicBezTo>
                  <a:cubicBezTo>
                    <a:pt x="34" y="3"/>
                    <a:pt x="33" y="3"/>
                    <a:pt x="32" y="3"/>
                  </a:cubicBezTo>
                  <a:cubicBezTo>
                    <a:pt x="32" y="3"/>
                    <a:pt x="32" y="2"/>
                    <a:pt x="31" y="2"/>
                  </a:cubicBezTo>
                  <a:cubicBezTo>
                    <a:pt x="31" y="2"/>
                    <a:pt x="29" y="2"/>
                    <a:pt x="29" y="2"/>
                  </a:cubicBezTo>
                  <a:cubicBezTo>
                    <a:pt x="28" y="2"/>
                    <a:pt x="28" y="0"/>
                    <a:pt x="27" y="1"/>
                  </a:cubicBezTo>
                  <a:cubicBezTo>
                    <a:pt x="26" y="1"/>
                    <a:pt x="25" y="0"/>
                    <a:pt x="25" y="0"/>
                  </a:cubicBezTo>
                  <a:cubicBezTo>
                    <a:pt x="25" y="0"/>
                    <a:pt x="23" y="2"/>
                    <a:pt x="23" y="3"/>
                  </a:cubicBezTo>
                  <a:cubicBezTo>
                    <a:pt x="23" y="4"/>
                    <a:pt x="24" y="6"/>
                    <a:pt x="24" y="6"/>
                  </a:cubicBezTo>
                  <a:cubicBezTo>
                    <a:pt x="24" y="6"/>
                    <a:pt x="24" y="7"/>
                    <a:pt x="24" y="7"/>
                  </a:cubicBezTo>
                  <a:cubicBezTo>
                    <a:pt x="23" y="7"/>
                    <a:pt x="23" y="7"/>
                    <a:pt x="23" y="6"/>
                  </a:cubicBezTo>
                  <a:cubicBezTo>
                    <a:pt x="23" y="6"/>
                    <a:pt x="22" y="5"/>
                    <a:pt x="22" y="4"/>
                  </a:cubicBezTo>
                  <a:cubicBezTo>
                    <a:pt x="22" y="4"/>
                    <a:pt x="21" y="4"/>
                    <a:pt x="20" y="3"/>
                  </a:cubicBezTo>
                  <a:cubicBezTo>
                    <a:pt x="20" y="4"/>
                    <a:pt x="20" y="4"/>
                    <a:pt x="19" y="4"/>
                  </a:cubicBezTo>
                  <a:cubicBezTo>
                    <a:pt x="19" y="5"/>
                    <a:pt x="19" y="6"/>
                    <a:pt x="19" y="6"/>
                  </a:cubicBezTo>
                  <a:cubicBezTo>
                    <a:pt x="19" y="7"/>
                    <a:pt x="18" y="7"/>
                    <a:pt x="18" y="7"/>
                  </a:cubicBezTo>
                  <a:cubicBezTo>
                    <a:pt x="18" y="6"/>
                    <a:pt x="18" y="6"/>
                    <a:pt x="18" y="6"/>
                  </a:cubicBezTo>
                  <a:cubicBezTo>
                    <a:pt x="17" y="7"/>
                    <a:pt x="17" y="7"/>
                    <a:pt x="17" y="8"/>
                  </a:cubicBezTo>
                  <a:cubicBezTo>
                    <a:pt x="16" y="8"/>
                    <a:pt x="16" y="8"/>
                    <a:pt x="16" y="9"/>
                  </a:cubicBezTo>
                  <a:cubicBezTo>
                    <a:pt x="15" y="9"/>
                    <a:pt x="15" y="10"/>
                    <a:pt x="15" y="10"/>
                  </a:cubicBezTo>
                  <a:cubicBezTo>
                    <a:pt x="14" y="11"/>
                    <a:pt x="14" y="11"/>
                    <a:pt x="14" y="11"/>
                  </a:cubicBezTo>
                  <a:cubicBezTo>
                    <a:pt x="13" y="12"/>
                    <a:pt x="13" y="13"/>
                    <a:pt x="12" y="13"/>
                  </a:cubicBezTo>
                  <a:cubicBezTo>
                    <a:pt x="12" y="14"/>
                    <a:pt x="12" y="15"/>
                    <a:pt x="11" y="15"/>
                  </a:cubicBezTo>
                  <a:cubicBezTo>
                    <a:pt x="11" y="16"/>
                    <a:pt x="11" y="16"/>
                    <a:pt x="10" y="17"/>
                  </a:cubicBezTo>
                  <a:cubicBezTo>
                    <a:pt x="10" y="17"/>
                    <a:pt x="10" y="18"/>
                    <a:pt x="10" y="18"/>
                  </a:cubicBezTo>
                  <a:cubicBezTo>
                    <a:pt x="9" y="19"/>
                    <a:pt x="9" y="19"/>
                    <a:pt x="9" y="20"/>
                  </a:cubicBezTo>
                  <a:cubicBezTo>
                    <a:pt x="9" y="20"/>
                    <a:pt x="8" y="20"/>
                    <a:pt x="8" y="21"/>
                  </a:cubicBezTo>
                  <a:cubicBezTo>
                    <a:pt x="7" y="22"/>
                    <a:pt x="7" y="23"/>
                    <a:pt x="6" y="25"/>
                  </a:cubicBezTo>
                  <a:cubicBezTo>
                    <a:pt x="6" y="25"/>
                    <a:pt x="6" y="25"/>
                    <a:pt x="6" y="25"/>
                  </a:cubicBezTo>
                  <a:cubicBezTo>
                    <a:pt x="6" y="26"/>
                    <a:pt x="6" y="26"/>
                    <a:pt x="5" y="27"/>
                  </a:cubicBezTo>
                  <a:cubicBezTo>
                    <a:pt x="5" y="27"/>
                    <a:pt x="5" y="28"/>
                    <a:pt x="5" y="28"/>
                  </a:cubicBezTo>
                  <a:cubicBezTo>
                    <a:pt x="5" y="29"/>
                    <a:pt x="4" y="29"/>
                    <a:pt x="4" y="30"/>
                  </a:cubicBezTo>
                  <a:cubicBezTo>
                    <a:pt x="4" y="30"/>
                    <a:pt x="4" y="30"/>
                    <a:pt x="4" y="30"/>
                  </a:cubicBezTo>
                  <a:cubicBezTo>
                    <a:pt x="3" y="33"/>
                    <a:pt x="2" y="35"/>
                    <a:pt x="2" y="38"/>
                  </a:cubicBezTo>
                  <a:cubicBezTo>
                    <a:pt x="2" y="38"/>
                    <a:pt x="2" y="38"/>
                    <a:pt x="2" y="39"/>
                  </a:cubicBezTo>
                  <a:cubicBezTo>
                    <a:pt x="1" y="41"/>
                    <a:pt x="1" y="44"/>
                    <a:pt x="0" y="47"/>
                  </a:cubicBezTo>
                  <a:cubicBezTo>
                    <a:pt x="0" y="47"/>
                    <a:pt x="0" y="47"/>
                    <a:pt x="0" y="47"/>
                  </a:cubicBezTo>
                  <a:cubicBezTo>
                    <a:pt x="1" y="47"/>
                    <a:pt x="1" y="48"/>
                    <a:pt x="1" y="48"/>
                  </a:cubicBezTo>
                  <a:cubicBezTo>
                    <a:pt x="1" y="49"/>
                    <a:pt x="3" y="49"/>
                    <a:pt x="3" y="49"/>
                  </a:cubicBezTo>
                  <a:cubicBezTo>
                    <a:pt x="3" y="49"/>
                    <a:pt x="3" y="48"/>
                    <a:pt x="3" y="48"/>
                  </a:cubicBezTo>
                  <a:cubicBezTo>
                    <a:pt x="3" y="47"/>
                    <a:pt x="3" y="47"/>
                    <a:pt x="3" y="47"/>
                  </a:cubicBezTo>
                  <a:cubicBezTo>
                    <a:pt x="3" y="48"/>
                    <a:pt x="4" y="49"/>
                    <a:pt x="5" y="49"/>
                  </a:cubicBezTo>
                  <a:cubicBezTo>
                    <a:pt x="5" y="50"/>
                    <a:pt x="5" y="53"/>
                    <a:pt x="6" y="53"/>
                  </a:cubicBezTo>
                  <a:cubicBezTo>
                    <a:pt x="6" y="54"/>
                    <a:pt x="10" y="55"/>
                    <a:pt x="11" y="56"/>
                  </a:cubicBezTo>
                  <a:cubicBezTo>
                    <a:pt x="12" y="56"/>
                    <a:pt x="13" y="57"/>
                    <a:pt x="13" y="57"/>
                  </a:cubicBezTo>
                  <a:cubicBezTo>
                    <a:pt x="14" y="58"/>
                    <a:pt x="15" y="58"/>
                    <a:pt x="15" y="58"/>
                  </a:cubicBezTo>
                  <a:cubicBezTo>
                    <a:pt x="16" y="58"/>
                    <a:pt x="16" y="59"/>
                    <a:pt x="17" y="59"/>
                  </a:cubicBezTo>
                  <a:cubicBezTo>
                    <a:pt x="17" y="60"/>
                    <a:pt x="17" y="60"/>
                    <a:pt x="17" y="60"/>
                  </a:cubicBezTo>
                  <a:cubicBezTo>
                    <a:pt x="17" y="60"/>
                    <a:pt x="19" y="61"/>
                    <a:pt x="20" y="62"/>
                  </a:cubicBezTo>
                  <a:cubicBezTo>
                    <a:pt x="20" y="62"/>
                    <a:pt x="21" y="62"/>
                    <a:pt x="21" y="62"/>
                  </a:cubicBezTo>
                  <a:cubicBezTo>
                    <a:pt x="21" y="62"/>
                    <a:pt x="22" y="63"/>
                    <a:pt x="22" y="63"/>
                  </a:cubicBezTo>
                  <a:cubicBezTo>
                    <a:pt x="22" y="64"/>
                    <a:pt x="22" y="65"/>
                    <a:pt x="22" y="65"/>
                  </a:cubicBezTo>
                  <a:cubicBezTo>
                    <a:pt x="22" y="65"/>
                    <a:pt x="21" y="67"/>
                    <a:pt x="21" y="67"/>
                  </a:cubicBezTo>
                  <a:cubicBezTo>
                    <a:pt x="21" y="68"/>
                    <a:pt x="20" y="71"/>
                    <a:pt x="20" y="71"/>
                  </a:cubicBezTo>
                  <a:cubicBezTo>
                    <a:pt x="20" y="72"/>
                    <a:pt x="21" y="73"/>
                    <a:pt x="22" y="73"/>
                  </a:cubicBezTo>
                  <a:cubicBezTo>
                    <a:pt x="22" y="73"/>
                    <a:pt x="22" y="74"/>
                    <a:pt x="22" y="74"/>
                  </a:cubicBezTo>
                  <a:cubicBezTo>
                    <a:pt x="21" y="74"/>
                    <a:pt x="21" y="77"/>
                    <a:pt x="22" y="77"/>
                  </a:cubicBezTo>
                  <a:cubicBezTo>
                    <a:pt x="23" y="77"/>
                    <a:pt x="23" y="79"/>
                    <a:pt x="23" y="79"/>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Line 1387"/>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Line 1388"/>
            <p:cNvSpPr>
              <a:spLocks noChangeShapeType="1"/>
            </p:cNvSpPr>
            <p:nvPr/>
          </p:nvSpPr>
          <p:spPr bwMode="auto">
            <a:xfrm>
              <a:off x="4918" y="167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1389"/>
            <p:cNvSpPr>
              <a:spLocks/>
            </p:cNvSpPr>
            <p:nvPr/>
          </p:nvSpPr>
          <p:spPr bwMode="auto">
            <a:xfrm>
              <a:off x="4896" y="1567"/>
              <a:ext cx="39" cy="27"/>
            </a:xfrm>
            <a:custGeom>
              <a:avLst/>
              <a:gdLst>
                <a:gd name="T0" fmla="*/ 3 w 16"/>
                <a:gd name="T1" fmla="*/ 11 h 11"/>
                <a:gd name="T2" fmla="*/ 6 w 16"/>
                <a:gd name="T3" fmla="*/ 10 h 11"/>
                <a:gd name="T4" fmla="*/ 6 w 16"/>
                <a:gd name="T5" fmla="*/ 9 h 11"/>
                <a:gd name="T6" fmla="*/ 6 w 16"/>
                <a:gd name="T7" fmla="*/ 9 h 11"/>
                <a:gd name="T8" fmla="*/ 7 w 16"/>
                <a:gd name="T9" fmla="*/ 7 h 11"/>
                <a:gd name="T10" fmla="*/ 10 w 16"/>
                <a:gd name="T11" fmla="*/ 5 h 11"/>
                <a:gd name="T12" fmla="*/ 12 w 16"/>
                <a:gd name="T13" fmla="*/ 4 h 11"/>
                <a:gd name="T14" fmla="*/ 13 w 16"/>
                <a:gd name="T15" fmla="*/ 3 h 11"/>
                <a:gd name="T16" fmla="*/ 15 w 16"/>
                <a:gd name="T17" fmla="*/ 1 h 11"/>
                <a:gd name="T18" fmla="*/ 16 w 16"/>
                <a:gd name="T19" fmla="*/ 0 h 11"/>
                <a:gd name="T20" fmla="*/ 10 w 16"/>
                <a:gd name="T21" fmla="*/ 4 h 11"/>
                <a:gd name="T22" fmla="*/ 10 w 16"/>
                <a:gd name="T23" fmla="*/ 4 h 11"/>
                <a:gd name="T24" fmla="*/ 7 w 16"/>
                <a:gd name="T25" fmla="*/ 6 h 11"/>
                <a:gd name="T26" fmla="*/ 6 w 16"/>
                <a:gd name="T27" fmla="*/ 7 h 11"/>
                <a:gd name="T28" fmla="*/ 5 w 16"/>
                <a:gd name="T29" fmla="*/ 7 h 11"/>
                <a:gd name="T30" fmla="*/ 3 w 16"/>
                <a:gd name="T31" fmla="*/ 9 h 11"/>
                <a:gd name="T32" fmla="*/ 2 w 16"/>
                <a:gd name="T33" fmla="*/ 9 h 11"/>
                <a:gd name="T34" fmla="*/ 0 w 16"/>
                <a:gd name="T35" fmla="*/ 11 h 11"/>
                <a:gd name="T36" fmla="*/ 3 w 1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1">
                  <a:moveTo>
                    <a:pt x="3" y="11"/>
                  </a:moveTo>
                  <a:cubicBezTo>
                    <a:pt x="4" y="11"/>
                    <a:pt x="6" y="11"/>
                    <a:pt x="6" y="10"/>
                  </a:cubicBezTo>
                  <a:cubicBezTo>
                    <a:pt x="6" y="10"/>
                    <a:pt x="6" y="9"/>
                    <a:pt x="6" y="9"/>
                  </a:cubicBezTo>
                  <a:cubicBezTo>
                    <a:pt x="6" y="9"/>
                    <a:pt x="6" y="9"/>
                    <a:pt x="6" y="9"/>
                  </a:cubicBezTo>
                  <a:cubicBezTo>
                    <a:pt x="7" y="9"/>
                    <a:pt x="7" y="7"/>
                    <a:pt x="7" y="7"/>
                  </a:cubicBezTo>
                  <a:cubicBezTo>
                    <a:pt x="8" y="6"/>
                    <a:pt x="10" y="6"/>
                    <a:pt x="10" y="5"/>
                  </a:cubicBezTo>
                  <a:cubicBezTo>
                    <a:pt x="11" y="5"/>
                    <a:pt x="12" y="4"/>
                    <a:pt x="12" y="4"/>
                  </a:cubicBezTo>
                  <a:cubicBezTo>
                    <a:pt x="13" y="4"/>
                    <a:pt x="14" y="3"/>
                    <a:pt x="13" y="3"/>
                  </a:cubicBezTo>
                  <a:cubicBezTo>
                    <a:pt x="13" y="2"/>
                    <a:pt x="15" y="2"/>
                    <a:pt x="15" y="1"/>
                  </a:cubicBezTo>
                  <a:cubicBezTo>
                    <a:pt x="16" y="1"/>
                    <a:pt x="16" y="0"/>
                    <a:pt x="16" y="0"/>
                  </a:cubicBezTo>
                  <a:cubicBezTo>
                    <a:pt x="16" y="0"/>
                    <a:pt x="13" y="2"/>
                    <a:pt x="10" y="4"/>
                  </a:cubicBezTo>
                  <a:cubicBezTo>
                    <a:pt x="10" y="4"/>
                    <a:pt x="10" y="4"/>
                    <a:pt x="10" y="4"/>
                  </a:cubicBezTo>
                  <a:cubicBezTo>
                    <a:pt x="9" y="4"/>
                    <a:pt x="8" y="5"/>
                    <a:pt x="7" y="6"/>
                  </a:cubicBezTo>
                  <a:cubicBezTo>
                    <a:pt x="7" y="6"/>
                    <a:pt x="6" y="6"/>
                    <a:pt x="6" y="7"/>
                  </a:cubicBezTo>
                  <a:cubicBezTo>
                    <a:pt x="5" y="7"/>
                    <a:pt x="5" y="7"/>
                    <a:pt x="5" y="7"/>
                  </a:cubicBezTo>
                  <a:cubicBezTo>
                    <a:pt x="4" y="8"/>
                    <a:pt x="3" y="9"/>
                    <a:pt x="3" y="9"/>
                  </a:cubicBezTo>
                  <a:cubicBezTo>
                    <a:pt x="3" y="9"/>
                    <a:pt x="2" y="9"/>
                    <a:pt x="2" y="9"/>
                  </a:cubicBezTo>
                  <a:cubicBezTo>
                    <a:pt x="2" y="10"/>
                    <a:pt x="1" y="11"/>
                    <a:pt x="0" y="11"/>
                  </a:cubicBezTo>
                  <a:cubicBezTo>
                    <a:pt x="1" y="11"/>
                    <a:pt x="3" y="11"/>
                    <a:pt x="3" y="1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Freeform 1390"/>
            <p:cNvSpPr>
              <a:spLocks/>
            </p:cNvSpPr>
            <p:nvPr/>
          </p:nvSpPr>
          <p:spPr bwMode="auto">
            <a:xfrm>
              <a:off x="4985" y="1610"/>
              <a:ext cx="38" cy="79"/>
            </a:xfrm>
            <a:custGeom>
              <a:avLst/>
              <a:gdLst>
                <a:gd name="T0" fmla="*/ 15 w 16"/>
                <a:gd name="T1" fmla="*/ 31 h 33"/>
                <a:gd name="T2" fmla="*/ 15 w 16"/>
                <a:gd name="T3" fmla="*/ 32 h 33"/>
                <a:gd name="T4" fmla="*/ 16 w 16"/>
                <a:gd name="T5" fmla="*/ 31 h 33"/>
                <a:gd name="T6" fmla="*/ 16 w 16"/>
                <a:gd name="T7" fmla="*/ 27 h 33"/>
                <a:gd name="T8" fmla="*/ 16 w 16"/>
                <a:gd name="T9" fmla="*/ 27 h 33"/>
                <a:gd name="T10" fmla="*/ 16 w 16"/>
                <a:gd name="T11" fmla="*/ 26 h 33"/>
                <a:gd name="T12" fmla="*/ 16 w 16"/>
                <a:gd name="T13" fmla="*/ 0 h 33"/>
                <a:gd name="T14" fmla="*/ 15 w 16"/>
                <a:gd name="T15" fmla="*/ 1 h 33"/>
                <a:gd name="T16" fmla="*/ 13 w 16"/>
                <a:gd name="T17" fmla="*/ 4 h 33"/>
                <a:gd name="T18" fmla="*/ 12 w 16"/>
                <a:gd name="T19" fmla="*/ 5 h 33"/>
                <a:gd name="T20" fmla="*/ 12 w 16"/>
                <a:gd name="T21" fmla="*/ 5 h 33"/>
                <a:gd name="T22" fmla="*/ 10 w 16"/>
                <a:gd name="T23" fmla="*/ 7 h 33"/>
                <a:gd name="T24" fmla="*/ 10 w 16"/>
                <a:gd name="T25" fmla="*/ 11 h 33"/>
                <a:gd name="T26" fmla="*/ 11 w 16"/>
                <a:gd name="T27" fmla="*/ 13 h 33"/>
                <a:gd name="T28" fmla="*/ 11 w 16"/>
                <a:gd name="T29" fmla="*/ 14 h 33"/>
                <a:gd name="T30" fmla="*/ 11 w 16"/>
                <a:gd name="T31" fmla="*/ 15 h 33"/>
                <a:gd name="T32" fmla="*/ 10 w 16"/>
                <a:gd name="T33" fmla="*/ 16 h 33"/>
                <a:gd name="T34" fmla="*/ 8 w 16"/>
                <a:gd name="T35" fmla="*/ 18 h 33"/>
                <a:gd name="T36" fmla="*/ 7 w 16"/>
                <a:gd name="T37" fmla="*/ 19 h 33"/>
                <a:gd name="T38" fmla="*/ 7 w 16"/>
                <a:gd name="T39" fmla="*/ 18 h 33"/>
                <a:gd name="T40" fmla="*/ 7 w 16"/>
                <a:gd name="T41" fmla="*/ 16 h 33"/>
                <a:gd name="T42" fmla="*/ 6 w 16"/>
                <a:gd name="T43" fmla="*/ 13 h 33"/>
                <a:gd name="T44" fmla="*/ 5 w 16"/>
                <a:gd name="T45" fmla="*/ 12 h 33"/>
                <a:gd name="T46" fmla="*/ 5 w 16"/>
                <a:gd name="T47" fmla="*/ 11 h 33"/>
                <a:gd name="T48" fmla="*/ 4 w 16"/>
                <a:gd name="T49" fmla="*/ 11 h 33"/>
                <a:gd name="T50" fmla="*/ 3 w 16"/>
                <a:gd name="T51" fmla="*/ 14 h 33"/>
                <a:gd name="T52" fmla="*/ 4 w 16"/>
                <a:gd name="T53" fmla="*/ 15 h 33"/>
                <a:gd name="T54" fmla="*/ 4 w 16"/>
                <a:gd name="T55" fmla="*/ 16 h 33"/>
                <a:gd name="T56" fmla="*/ 3 w 16"/>
                <a:gd name="T57" fmla="*/ 18 h 33"/>
                <a:gd name="T58" fmla="*/ 3 w 16"/>
                <a:gd name="T59" fmla="*/ 20 h 33"/>
                <a:gd name="T60" fmla="*/ 5 w 16"/>
                <a:gd name="T61" fmla="*/ 20 h 33"/>
                <a:gd name="T62" fmla="*/ 6 w 16"/>
                <a:gd name="T63" fmla="*/ 20 h 33"/>
                <a:gd name="T64" fmla="*/ 4 w 16"/>
                <a:gd name="T65" fmla="*/ 21 h 33"/>
                <a:gd name="T66" fmla="*/ 3 w 16"/>
                <a:gd name="T67" fmla="*/ 22 h 33"/>
                <a:gd name="T68" fmla="*/ 4 w 16"/>
                <a:gd name="T69" fmla="*/ 23 h 33"/>
                <a:gd name="T70" fmla="*/ 5 w 16"/>
                <a:gd name="T71" fmla="*/ 25 h 33"/>
                <a:gd name="T72" fmla="*/ 5 w 16"/>
                <a:gd name="T73" fmla="*/ 26 h 33"/>
                <a:gd name="T74" fmla="*/ 2 w 16"/>
                <a:gd name="T75" fmla="*/ 26 h 33"/>
                <a:gd name="T76" fmla="*/ 0 w 16"/>
                <a:gd name="T77" fmla="*/ 28 h 33"/>
                <a:gd name="T78" fmla="*/ 1 w 16"/>
                <a:gd name="T79" fmla="*/ 31 h 33"/>
                <a:gd name="T80" fmla="*/ 3 w 16"/>
                <a:gd name="T81" fmla="*/ 32 h 33"/>
                <a:gd name="T82" fmla="*/ 5 w 16"/>
                <a:gd name="T83" fmla="*/ 33 h 33"/>
                <a:gd name="T84" fmla="*/ 6 w 16"/>
                <a:gd name="T85" fmla="*/ 30 h 33"/>
                <a:gd name="T86" fmla="*/ 9 w 16"/>
                <a:gd name="T87" fmla="*/ 27 h 33"/>
                <a:gd name="T88" fmla="*/ 11 w 16"/>
                <a:gd name="T89" fmla="*/ 27 h 33"/>
                <a:gd name="T90" fmla="*/ 11 w 16"/>
                <a:gd name="T91" fmla="*/ 29 h 33"/>
                <a:gd name="T92" fmla="*/ 13 w 16"/>
                <a:gd name="T93" fmla="*/ 29 h 33"/>
                <a:gd name="T94" fmla="*/ 13 w 16"/>
                <a:gd name="T95" fmla="*/ 28 h 33"/>
                <a:gd name="T96" fmla="*/ 15 w 16"/>
                <a:gd name="T97" fmla="*/ 29 h 33"/>
                <a:gd name="T98" fmla="*/ 15 w 16"/>
                <a:gd name="T9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33">
                  <a:moveTo>
                    <a:pt x="15" y="31"/>
                  </a:moveTo>
                  <a:cubicBezTo>
                    <a:pt x="15" y="31"/>
                    <a:pt x="15" y="32"/>
                    <a:pt x="15" y="32"/>
                  </a:cubicBezTo>
                  <a:cubicBezTo>
                    <a:pt x="16" y="32"/>
                    <a:pt x="16" y="31"/>
                    <a:pt x="16" y="31"/>
                  </a:cubicBezTo>
                  <a:cubicBezTo>
                    <a:pt x="16" y="27"/>
                    <a:pt x="16" y="27"/>
                    <a:pt x="16" y="27"/>
                  </a:cubicBezTo>
                  <a:cubicBezTo>
                    <a:pt x="16" y="27"/>
                    <a:pt x="16" y="27"/>
                    <a:pt x="16" y="27"/>
                  </a:cubicBezTo>
                  <a:cubicBezTo>
                    <a:pt x="16" y="26"/>
                    <a:pt x="16" y="26"/>
                    <a:pt x="16" y="26"/>
                  </a:cubicBezTo>
                  <a:cubicBezTo>
                    <a:pt x="16" y="0"/>
                    <a:pt x="16" y="0"/>
                    <a:pt x="16" y="0"/>
                  </a:cubicBezTo>
                  <a:cubicBezTo>
                    <a:pt x="16" y="0"/>
                    <a:pt x="15" y="1"/>
                    <a:pt x="15" y="1"/>
                  </a:cubicBezTo>
                  <a:cubicBezTo>
                    <a:pt x="15" y="1"/>
                    <a:pt x="13" y="3"/>
                    <a:pt x="13" y="4"/>
                  </a:cubicBezTo>
                  <a:cubicBezTo>
                    <a:pt x="13" y="4"/>
                    <a:pt x="12" y="5"/>
                    <a:pt x="12" y="5"/>
                  </a:cubicBezTo>
                  <a:cubicBezTo>
                    <a:pt x="12" y="5"/>
                    <a:pt x="12" y="5"/>
                    <a:pt x="12" y="5"/>
                  </a:cubicBezTo>
                  <a:cubicBezTo>
                    <a:pt x="12" y="6"/>
                    <a:pt x="10" y="7"/>
                    <a:pt x="10" y="7"/>
                  </a:cubicBezTo>
                  <a:cubicBezTo>
                    <a:pt x="9" y="8"/>
                    <a:pt x="10" y="10"/>
                    <a:pt x="10" y="11"/>
                  </a:cubicBezTo>
                  <a:cubicBezTo>
                    <a:pt x="10" y="12"/>
                    <a:pt x="10" y="13"/>
                    <a:pt x="11" y="13"/>
                  </a:cubicBezTo>
                  <a:cubicBezTo>
                    <a:pt x="11" y="13"/>
                    <a:pt x="11" y="14"/>
                    <a:pt x="11" y="14"/>
                  </a:cubicBezTo>
                  <a:cubicBezTo>
                    <a:pt x="11" y="15"/>
                    <a:pt x="11" y="15"/>
                    <a:pt x="11" y="15"/>
                  </a:cubicBezTo>
                  <a:cubicBezTo>
                    <a:pt x="11" y="16"/>
                    <a:pt x="10" y="16"/>
                    <a:pt x="10" y="16"/>
                  </a:cubicBezTo>
                  <a:cubicBezTo>
                    <a:pt x="9" y="16"/>
                    <a:pt x="9" y="17"/>
                    <a:pt x="8" y="18"/>
                  </a:cubicBezTo>
                  <a:cubicBezTo>
                    <a:pt x="8" y="18"/>
                    <a:pt x="7" y="18"/>
                    <a:pt x="7" y="19"/>
                  </a:cubicBezTo>
                  <a:cubicBezTo>
                    <a:pt x="7" y="18"/>
                    <a:pt x="7" y="18"/>
                    <a:pt x="7" y="18"/>
                  </a:cubicBezTo>
                  <a:cubicBezTo>
                    <a:pt x="7" y="17"/>
                    <a:pt x="7" y="16"/>
                    <a:pt x="7" y="16"/>
                  </a:cubicBezTo>
                  <a:cubicBezTo>
                    <a:pt x="7" y="16"/>
                    <a:pt x="7" y="14"/>
                    <a:pt x="6" y="13"/>
                  </a:cubicBezTo>
                  <a:cubicBezTo>
                    <a:pt x="6" y="13"/>
                    <a:pt x="5" y="12"/>
                    <a:pt x="5" y="12"/>
                  </a:cubicBezTo>
                  <a:cubicBezTo>
                    <a:pt x="5" y="12"/>
                    <a:pt x="5" y="11"/>
                    <a:pt x="5" y="11"/>
                  </a:cubicBezTo>
                  <a:cubicBezTo>
                    <a:pt x="5" y="11"/>
                    <a:pt x="4" y="10"/>
                    <a:pt x="4" y="11"/>
                  </a:cubicBezTo>
                  <a:cubicBezTo>
                    <a:pt x="3" y="11"/>
                    <a:pt x="3" y="13"/>
                    <a:pt x="3" y="14"/>
                  </a:cubicBezTo>
                  <a:cubicBezTo>
                    <a:pt x="3" y="14"/>
                    <a:pt x="4" y="15"/>
                    <a:pt x="4" y="15"/>
                  </a:cubicBezTo>
                  <a:cubicBezTo>
                    <a:pt x="4" y="15"/>
                    <a:pt x="4" y="16"/>
                    <a:pt x="4" y="16"/>
                  </a:cubicBezTo>
                  <a:cubicBezTo>
                    <a:pt x="3" y="16"/>
                    <a:pt x="3" y="18"/>
                    <a:pt x="3" y="18"/>
                  </a:cubicBezTo>
                  <a:cubicBezTo>
                    <a:pt x="3" y="19"/>
                    <a:pt x="3" y="20"/>
                    <a:pt x="3" y="20"/>
                  </a:cubicBezTo>
                  <a:cubicBezTo>
                    <a:pt x="2" y="20"/>
                    <a:pt x="4" y="20"/>
                    <a:pt x="5" y="20"/>
                  </a:cubicBezTo>
                  <a:cubicBezTo>
                    <a:pt x="6" y="20"/>
                    <a:pt x="6" y="20"/>
                    <a:pt x="6" y="20"/>
                  </a:cubicBezTo>
                  <a:cubicBezTo>
                    <a:pt x="6" y="20"/>
                    <a:pt x="5" y="20"/>
                    <a:pt x="4" y="21"/>
                  </a:cubicBezTo>
                  <a:cubicBezTo>
                    <a:pt x="4" y="21"/>
                    <a:pt x="3" y="22"/>
                    <a:pt x="3" y="22"/>
                  </a:cubicBezTo>
                  <a:cubicBezTo>
                    <a:pt x="3" y="22"/>
                    <a:pt x="3" y="23"/>
                    <a:pt x="4" y="23"/>
                  </a:cubicBezTo>
                  <a:cubicBezTo>
                    <a:pt x="4" y="23"/>
                    <a:pt x="5" y="24"/>
                    <a:pt x="5" y="25"/>
                  </a:cubicBezTo>
                  <a:cubicBezTo>
                    <a:pt x="5" y="25"/>
                    <a:pt x="5" y="26"/>
                    <a:pt x="5" y="26"/>
                  </a:cubicBezTo>
                  <a:cubicBezTo>
                    <a:pt x="5" y="26"/>
                    <a:pt x="3" y="26"/>
                    <a:pt x="2" y="26"/>
                  </a:cubicBezTo>
                  <a:cubicBezTo>
                    <a:pt x="1" y="26"/>
                    <a:pt x="0" y="28"/>
                    <a:pt x="0" y="28"/>
                  </a:cubicBezTo>
                  <a:cubicBezTo>
                    <a:pt x="0" y="29"/>
                    <a:pt x="0" y="31"/>
                    <a:pt x="1" y="31"/>
                  </a:cubicBezTo>
                  <a:cubicBezTo>
                    <a:pt x="1" y="32"/>
                    <a:pt x="2" y="32"/>
                    <a:pt x="3" y="32"/>
                  </a:cubicBezTo>
                  <a:cubicBezTo>
                    <a:pt x="3" y="33"/>
                    <a:pt x="4" y="32"/>
                    <a:pt x="5" y="33"/>
                  </a:cubicBezTo>
                  <a:cubicBezTo>
                    <a:pt x="5" y="33"/>
                    <a:pt x="6" y="31"/>
                    <a:pt x="6" y="30"/>
                  </a:cubicBezTo>
                  <a:cubicBezTo>
                    <a:pt x="7" y="29"/>
                    <a:pt x="8" y="28"/>
                    <a:pt x="9" y="27"/>
                  </a:cubicBezTo>
                  <a:cubicBezTo>
                    <a:pt x="9" y="27"/>
                    <a:pt x="11" y="27"/>
                    <a:pt x="11" y="27"/>
                  </a:cubicBezTo>
                  <a:cubicBezTo>
                    <a:pt x="12" y="26"/>
                    <a:pt x="11" y="28"/>
                    <a:pt x="11" y="29"/>
                  </a:cubicBezTo>
                  <a:cubicBezTo>
                    <a:pt x="12" y="30"/>
                    <a:pt x="13" y="30"/>
                    <a:pt x="13" y="29"/>
                  </a:cubicBezTo>
                  <a:cubicBezTo>
                    <a:pt x="13" y="28"/>
                    <a:pt x="13" y="28"/>
                    <a:pt x="13" y="28"/>
                  </a:cubicBezTo>
                  <a:cubicBezTo>
                    <a:pt x="13" y="28"/>
                    <a:pt x="15" y="29"/>
                    <a:pt x="15" y="29"/>
                  </a:cubicBezTo>
                  <a:cubicBezTo>
                    <a:pt x="16" y="30"/>
                    <a:pt x="16" y="31"/>
                    <a:pt x="15" y="3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Freeform 1391"/>
            <p:cNvSpPr>
              <a:spLocks/>
            </p:cNvSpPr>
            <p:nvPr/>
          </p:nvSpPr>
          <p:spPr bwMode="auto">
            <a:xfrm>
              <a:off x="4975" y="1687"/>
              <a:ext cx="48" cy="129"/>
            </a:xfrm>
            <a:custGeom>
              <a:avLst/>
              <a:gdLst>
                <a:gd name="T0" fmla="*/ 20 w 20"/>
                <a:gd name="T1" fmla="*/ 4 h 54"/>
                <a:gd name="T2" fmla="*/ 19 w 20"/>
                <a:gd name="T3" fmla="*/ 4 h 54"/>
                <a:gd name="T4" fmla="*/ 17 w 20"/>
                <a:gd name="T5" fmla="*/ 1 h 54"/>
                <a:gd name="T6" fmla="*/ 17 w 20"/>
                <a:gd name="T7" fmla="*/ 0 h 54"/>
                <a:gd name="T8" fmla="*/ 14 w 20"/>
                <a:gd name="T9" fmla="*/ 0 h 54"/>
                <a:gd name="T10" fmla="*/ 9 w 20"/>
                <a:gd name="T11" fmla="*/ 1 h 54"/>
                <a:gd name="T12" fmla="*/ 7 w 20"/>
                <a:gd name="T13" fmla="*/ 1 h 54"/>
                <a:gd name="T14" fmla="*/ 5 w 20"/>
                <a:gd name="T15" fmla="*/ 2 h 54"/>
                <a:gd name="T16" fmla="*/ 4 w 20"/>
                <a:gd name="T17" fmla="*/ 6 h 54"/>
                <a:gd name="T18" fmla="*/ 3 w 20"/>
                <a:gd name="T19" fmla="*/ 7 h 54"/>
                <a:gd name="T20" fmla="*/ 3 w 20"/>
                <a:gd name="T21" fmla="*/ 8 h 54"/>
                <a:gd name="T22" fmla="*/ 0 w 20"/>
                <a:gd name="T23" fmla="*/ 12 h 54"/>
                <a:gd name="T24" fmla="*/ 0 w 20"/>
                <a:gd name="T25" fmla="*/ 18 h 54"/>
                <a:gd name="T26" fmla="*/ 1 w 20"/>
                <a:gd name="T27" fmla="*/ 23 h 54"/>
                <a:gd name="T28" fmla="*/ 4 w 20"/>
                <a:gd name="T29" fmla="*/ 26 h 54"/>
                <a:gd name="T30" fmla="*/ 8 w 20"/>
                <a:gd name="T31" fmla="*/ 27 h 54"/>
                <a:gd name="T32" fmla="*/ 10 w 20"/>
                <a:gd name="T33" fmla="*/ 25 h 54"/>
                <a:gd name="T34" fmla="*/ 11 w 20"/>
                <a:gd name="T35" fmla="*/ 25 h 54"/>
                <a:gd name="T36" fmla="*/ 11 w 20"/>
                <a:gd name="T37" fmla="*/ 26 h 54"/>
                <a:gd name="T38" fmla="*/ 14 w 20"/>
                <a:gd name="T39" fmla="*/ 27 h 54"/>
                <a:gd name="T40" fmla="*/ 15 w 20"/>
                <a:gd name="T41" fmla="*/ 27 h 54"/>
                <a:gd name="T42" fmla="*/ 16 w 20"/>
                <a:gd name="T43" fmla="*/ 30 h 54"/>
                <a:gd name="T44" fmla="*/ 17 w 20"/>
                <a:gd name="T45" fmla="*/ 35 h 54"/>
                <a:gd name="T46" fmla="*/ 18 w 20"/>
                <a:gd name="T47" fmla="*/ 39 h 54"/>
                <a:gd name="T48" fmla="*/ 17 w 20"/>
                <a:gd name="T49" fmla="*/ 44 h 54"/>
                <a:gd name="T50" fmla="*/ 19 w 20"/>
                <a:gd name="T51" fmla="*/ 48 h 54"/>
                <a:gd name="T52" fmla="*/ 19 w 20"/>
                <a:gd name="T53" fmla="*/ 52 h 54"/>
                <a:gd name="T54" fmla="*/ 20 w 20"/>
                <a:gd name="T55" fmla="*/ 54 h 54"/>
                <a:gd name="T56" fmla="*/ 20 w 20"/>
                <a:gd name="T57"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54">
                  <a:moveTo>
                    <a:pt x="20" y="4"/>
                  </a:moveTo>
                  <a:cubicBezTo>
                    <a:pt x="20" y="4"/>
                    <a:pt x="20" y="4"/>
                    <a:pt x="19" y="4"/>
                  </a:cubicBezTo>
                  <a:cubicBezTo>
                    <a:pt x="18" y="3"/>
                    <a:pt x="18" y="2"/>
                    <a:pt x="17" y="1"/>
                  </a:cubicBezTo>
                  <a:cubicBezTo>
                    <a:pt x="17" y="1"/>
                    <a:pt x="17" y="1"/>
                    <a:pt x="17" y="0"/>
                  </a:cubicBezTo>
                  <a:cubicBezTo>
                    <a:pt x="17" y="0"/>
                    <a:pt x="15" y="0"/>
                    <a:pt x="14" y="0"/>
                  </a:cubicBezTo>
                  <a:cubicBezTo>
                    <a:pt x="14" y="1"/>
                    <a:pt x="10" y="1"/>
                    <a:pt x="9" y="1"/>
                  </a:cubicBezTo>
                  <a:cubicBezTo>
                    <a:pt x="9" y="2"/>
                    <a:pt x="7" y="1"/>
                    <a:pt x="7" y="1"/>
                  </a:cubicBezTo>
                  <a:cubicBezTo>
                    <a:pt x="7" y="1"/>
                    <a:pt x="6" y="2"/>
                    <a:pt x="5" y="2"/>
                  </a:cubicBezTo>
                  <a:cubicBezTo>
                    <a:pt x="5" y="3"/>
                    <a:pt x="4" y="4"/>
                    <a:pt x="4" y="6"/>
                  </a:cubicBezTo>
                  <a:cubicBezTo>
                    <a:pt x="3" y="7"/>
                    <a:pt x="3" y="7"/>
                    <a:pt x="3" y="7"/>
                  </a:cubicBezTo>
                  <a:cubicBezTo>
                    <a:pt x="3" y="8"/>
                    <a:pt x="3" y="8"/>
                    <a:pt x="3" y="8"/>
                  </a:cubicBezTo>
                  <a:cubicBezTo>
                    <a:pt x="2" y="9"/>
                    <a:pt x="1" y="12"/>
                    <a:pt x="0" y="12"/>
                  </a:cubicBezTo>
                  <a:cubicBezTo>
                    <a:pt x="0" y="13"/>
                    <a:pt x="0" y="17"/>
                    <a:pt x="0" y="18"/>
                  </a:cubicBezTo>
                  <a:cubicBezTo>
                    <a:pt x="0" y="20"/>
                    <a:pt x="1" y="23"/>
                    <a:pt x="1" y="23"/>
                  </a:cubicBezTo>
                  <a:cubicBezTo>
                    <a:pt x="2" y="24"/>
                    <a:pt x="4" y="26"/>
                    <a:pt x="4" y="26"/>
                  </a:cubicBezTo>
                  <a:cubicBezTo>
                    <a:pt x="5" y="27"/>
                    <a:pt x="7" y="27"/>
                    <a:pt x="8" y="27"/>
                  </a:cubicBezTo>
                  <a:cubicBezTo>
                    <a:pt x="9" y="27"/>
                    <a:pt x="10" y="26"/>
                    <a:pt x="10" y="25"/>
                  </a:cubicBezTo>
                  <a:cubicBezTo>
                    <a:pt x="11" y="25"/>
                    <a:pt x="11" y="25"/>
                    <a:pt x="11" y="25"/>
                  </a:cubicBezTo>
                  <a:cubicBezTo>
                    <a:pt x="11" y="26"/>
                    <a:pt x="11" y="26"/>
                    <a:pt x="11" y="26"/>
                  </a:cubicBezTo>
                  <a:cubicBezTo>
                    <a:pt x="12" y="26"/>
                    <a:pt x="13" y="27"/>
                    <a:pt x="14" y="27"/>
                  </a:cubicBezTo>
                  <a:cubicBezTo>
                    <a:pt x="14" y="27"/>
                    <a:pt x="15" y="27"/>
                    <a:pt x="15" y="27"/>
                  </a:cubicBezTo>
                  <a:cubicBezTo>
                    <a:pt x="16" y="27"/>
                    <a:pt x="16" y="30"/>
                    <a:pt x="16" y="30"/>
                  </a:cubicBezTo>
                  <a:cubicBezTo>
                    <a:pt x="15" y="31"/>
                    <a:pt x="16" y="34"/>
                    <a:pt x="17" y="35"/>
                  </a:cubicBezTo>
                  <a:cubicBezTo>
                    <a:pt x="17" y="36"/>
                    <a:pt x="18" y="38"/>
                    <a:pt x="18" y="39"/>
                  </a:cubicBezTo>
                  <a:cubicBezTo>
                    <a:pt x="18" y="40"/>
                    <a:pt x="17" y="43"/>
                    <a:pt x="17" y="44"/>
                  </a:cubicBezTo>
                  <a:cubicBezTo>
                    <a:pt x="17" y="45"/>
                    <a:pt x="18" y="48"/>
                    <a:pt x="19" y="48"/>
                  </a:cubicBezTo>
                  <a:cubicBezTo>
                    <a:pt x="19" y="49"/>
                    <a:pt x="19" y="51"/>
                    <a:pt x="19" y="52"/>
                  </a:cubicBezTo>
                  <a:cubicBezTo>
                    <a:pt x="19" y="52"/>
                    <a:pt x="20" y="53"/>
                    <a:pt x="20" y="54"/>
                  </a:cubicBezTo>
                  <a:lnTo>
                    <a:pt x="20" y="4"/>
                  </a:lnTo>
                  <a:close/>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1392"/>
            <p:cNvSpPr>
              <a:spLocks/>
            </p:cNvSpPr>
            <p:nvPr/>
          </p:nvSpPr>
          <p:spPr bwMode="auto">
            <a:xfrm>
              <a:off x="4927" y="1856"/>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2" y="1"/>
                    <a:pt x="2" y="1"/>
                    <a:pt x="2" y="1"/>
                  </a:cubicBezTo>
                  <a:cubicBezTo>
                    <a:pt x="2" y="0"/>
                    <a:pt x="0" y="0"/>
                    <a:pt x="1"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Freeform 1393"/>
            <p:cNvSpPr>
              <a:spLocks/>
            </p:cNvSpPr>
            <p:nvPr/>
          </p:nvSpPr>
          <p:spPr bwMode="auto">
            <a:xfrm>
              <a:off x="4920" y="1565"/>
              <a:ext cx="77" cy="69"/>
            </a:xfrm>
            <a:custGeom>
              <a:avLst/>
              <a:gdLst>
                <a:gd name="T0" fmla="*/ 25 w 32"/>
                <a:gd name="T1" fmla="*/ 17 h 29"/>
                <a:gd name="T2" fmla="*/ 26 w 32"/>
                <a:gd name="T3" fmla="*/ 16 h 29"/>
                <a:gd name="T4" fmla="*/ 26 w 32"/>
                <a:gd name="T5" fmla="*/ 16 h 29"/>
                <a:gd name="T6" fmla="*/ 26 w 32"/>
                <a:gd name="T7" fmla="*/ 15 h 29"/>
                <a:gd name="T8" fmla="*/ 28 w 32"/>
                <a:gd name="T9" fmla="*/ 12 h 29"/>
                <a:gd name="T10" fmla="*/ 29 w 32"/>
                <a:gd name="T11" fmla="*/ 10 h 29"/>
                <a:gd name="T12" fmla="*/ 28 w 32"/>
                <a:gd name="T13" fmla="*/ 8 h 29"/>
                <a:gd name="T14" fmla="*/ 29 w 32"/>
                <a:gd name="T15" fmla="*/ 8 h 29"/>
                <a:gd name="T16" fmla="*/ 29 w 32"/>
                <a:gd name="T17" fmla="*/ 6 h 29"/>
                <a:gd name="T18" fmla="*/ 30 w 32"/>
                <a:gd name="T19" fmla="*/ 5 h 29"/>
                <a:gd name="T20" fmla="*/ 32 w 32"/>
                <a:gd name="T21" fmla="*/ 4 h 29"/>
                <a:gd name="T22" fmla="*/ 32 w 32"/>
                <a:gd name="T23" fmla="*/ 3 h 29"/>
                <a:gd name="T24" fmla="*/ 30 w 32"/>
                <a:gd name="T25" fmla="*/ 3 h 29"/>
                <a:gd name="T26" fmla="*/ 28 w 32"/>
                <a:gd name="T27" fmla="*/ 3 h 29"/>
                <a:gd name="T28" fmla="*/ 28 w 32"/>
                <a:gd name="T29" fmla="*/ 1 h 29"/>
                <a:gd name="T30" fmla="*/ 28 w 32"/>
                <a:gd name="T31" fmla="*/ 0 h 29"/>
                <a:gd name="T32" fmla="*/ 25 w 32"/>
                <a:gd name="T33" fmla="*/ 0 h 29"/>
                <a:gd name="T34" fmla="*/ 23 w 32"/>
                <a:gd name="T35" fmla="*/ 0 h 29"/>
                <a:gd name="T36" fmla="*/ 20 w 32"/>
                <a:gd name="T37" fmla="*/ 0 h 29"/>
                <a:gd name="T38" fmla="*/ 15 w 32"/>
                <a:gd name="T39" fmla="*/ 0 h 29"/>
                <a:gd name="T40" fmla="*/ 14 w 32"/>
                <a:gd name="T41" fmla="*/ 2 h 29"/>
                <a:gd name="T42" fmla="*/ 11 w 32"/>
                <a:gd name="T43" fmla="*/ 2 h 29"/>
                <a:gd name="T44" fmla="*/ 5 w 32"/>
                <a:gd name="T45" fmla="*/ 4 h 29"/>
                <a:gd name="T46" fmla="*/ 3 w 32"/>
                <a:gd name="T47" fmla="*/ 6 h 29"/>
                <a:gd name="T48" fmla="*/ 2 w 32"/>
                <a:gd name="T49" fmla="*/ 7 h 29"/>
                <a:gd name="T50" fmla="*/ 0 w 32"/>
                <a:gd name="T51" fmla="*/ 8 h 29"/>
                <a:gd name="T52" fmla="*/ 0 w 32"/>
                <a:gd name="T53" fmla="*/ 9 h 29"/>
                <a:gd name="T54" fmla="*/ 1 w 32"/>
                <a:gd name="T55" fmla="*/ 9 h 29"/>
                <a:gd name="T56" fmla="*/ 3 w 32"/>
                <a:gd name="T57" fmla="*/ 9 h 29"/>
                <a:gd name="T58" fmla="*/ 1 w 32"/>
                <a:gd name="T59" fmla="*/ 10 h 29"/>
                <a:gd name="T60" fmla="*/ 2 w 32"/>
                <a:gd name="T61" fmla="*/ 11 h 29"/>
                <a:gd name="T62" fmla="*/ 4 w 32"/>
                <a:gd name="T63" fmla="*/ 11 h 29"/>
                <a:gd name="T64" fmla="*/ 6 w 32"/>
                <a:gd name="T65" fmla="*/ 12 h 29"/>
                <a:gd name="T66" fmla="*/ 7 w 32"/>
                <a:gd name="T67" fmla="*/ 14 h 29"/>
                <a:gd name="T68" fmla="*/ 7 w 32"/>
                <a:gd name="T69" fmla="*/ 16 h 29"/>
                <a:gd name="T70" fmla="*/ 9 w 32"/>
                <a:gd name="T71" fmla="*/ 16 h 29"/>
                <a:gd name="T72" fmla="*/ 8 w 32"/>
                <a:gd name="T73" fmla="*/ 17 h 29"/>
                <a:gd name="T74" fmla="*/ 9 w 32"/>
                <a:gd name="T75" fmla="*/ 19 h 29"/>
                <a:gd name="T76" fmla="*/ 9 w 32"/>
                <a:gd name="T77" fmla="*/ 20 h 29"/>
                <a:gd name="T78" fmla="*/ 8 w 32"/>
                <a:gd name="T79" fmla="*/ 21 h 29"/>
                <a:gd name="T80" fmla="*/ 10 w 32"/>
                <a:gd name="T81" fmla="*/ 26 h 29"/>
                <a:gd name="T82" fmla="*/ 11 w 32"/>
                <a:gd name="T83" fmla="*/ 29 h 29"/>
                <a:gd name="T84" fmla="*/ 12 w 32"/>
                <a:gd name="T85" fmla="*/ 29 h 29"/>
                <a:gd name="T86" fmla="*/ 13 w 32"/>
                <a:gd name="T87" fmla="*/ 29 h 29"/>
                <a:gd name="T88" fmla="*/ 14 w 32"/>
                <a:gd name="T89" fmla="*/ 27 h 29"/>
                <a:gd name="T90" fmla="*/ 16 w 32"/>
                <a:gd name="T91" fmla="*/ 23 h 29"/>
                <a:gd name="T92" fmla="*/ 18 w 32"/>
                <a:gd name="T93" fmla="*/ 23 h 29"/>
                <a:gd name="T94" fmla="*/ 19 w 32"/>
                <a:gd name="T95" fmla="*/ 22 h 29"/>
                <a:gd name="T96" fmla="*/ 22 w 32"/>
                <a:gd name="T97" fmla="*/ 21 h 29"/>
                <a:gd name="T98" fmla="*/ 24 w 32"/>
                <a:gd name="T99" fmla="*/ 18 h 29"/>
                <a:gd name="T100" fmla="*/ 23 w 32"/>
                <a:gd name="T101" fmla="*/ 18 h 29"/>
                <a:gd name="T102" fmla="*/ 23 w 32"/>
                <a:gd name="T103" fmla="*/ 17 h 29"/>
                <a:gd name="T104" fmla="*/ 25 w 32"/>
                <a:gd name="T10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29">
                  <a:moveTo>
                    <a:pt x="25" y="17"/>
                  </a:moveTo>
                  <a:cubicBezTo>
                    <a:pt x="26" y="17"/>
                    <a:pt x="27" y="17"/>
                    <a:pt x="26" y="16"/>
                  </a:cubicBezTo>
                  <a:cubicBezTo>
                    <a:pt x="26" y="16"/>
                    <a:pt x="26" y="16"/>
                    <a:pt x="26" y="16"/>
                  </a:cubicBezTo>
                  <a:cubicBezTo>
                    <a:pt x="26" y="16"/>
                    <a:pt x="27" y="15"/>
                    <a:pt x="26" y="15"/>
                  </a:cubicBezTo>
                  <a:cubicBezTo>
                    <a:pt x="26" y="15"/>
                    <a:pt x="28" y="13"/>
                    <a:pt x="28" y="12"/>
                  </a:cubicBezTo>
                  <a:cubicBezTo>
                    <a:pt x="27" y="11"/>
                    <a:pt x="28" y="10"/>
                    <a:pt x="29" y="10"/>
                  </a:cubicBezTo>
                  <a:cubicBezTo>
                    <a:pt x="29" y="10"/>
                    <a:pt x="29" y="8"/>
                    <a:pt x="28" y="8"/>
                  </a:cubicBezTo>
                  <a:cubicBezTo>
                    <a:pt x="28" y="8"/>
                    <a:pt x="28" y="8"/>
                    <a:pt x="29" y="8"/>
                  </a:cubicBezTo>
                  <a:cubicBezTo>
                    <a:pt x="29" y="8"/>
                    <a:pt x="29" y="6"/>
                    <a:pt x="29" y="6"/>
                  </a:cubicBezTo>
                  <a:cubicBezTo>
                    <a:pt x="29" y="6"/>
                    <a:pt x="30" y="6"/>
                    <a:pt x="30" y="5"/>
                  </a:cubicBezTo>
                  <a:cubicBezTo>
                    <a:pt x="30" y="5"/>
                    <a:pt x="31" y="4"/>
                    <a:pt x="32" y="4"/>
                  </a:cubicBezTo>
                  <a:cubicBezTo>
                    <a:pt x="32" y="4"/>
                    <a:pt x="32" y="3"/>
                    <a:pt x="32" y="3"/>
                  </a:cubicBezTo>
                  <a:cubicBezTo>
                    <a:pt x="31" y="3"/>
                    <a:pt x="30" y="3"/>
                    <a:pt x="30" y="3"/>
                  </a:cubicBezTo>
                  <a:cubicBezTo>
                    <a:pt x="30" y="3"/>
                    <a:pt x="28" y="2"/>
                    <a:pt x="28" y="3"/>
                  </a:cubicBezTo>
                  <a:cubicBezTo>
                    <a:pt x="27" y="3"/>
                    <a:pt x="28" y="1"/>
                    <a:pt x="28" y="1"/>
                  </a:cubicBezTo>
                  <a:cubicBezTo>
                    <a:pt x="29" y="1"/>
                    <a:pt x="28" y="0"/>
                    <a:pt x="28" y="0"/>
                  </a:cubicBezTo>
                  <a:cubicBezTo>
                    <a:pt x="27" y="0"/>
                    <a:pt x="25" y="0"/>
                    <a:pt x="25" y="0"/>
                  </a:cubicBezTo>
                  <a:cubicBezTo>
                    <a:pt x="24" y="0"/>
                    <a:pt x="23" y="0"/>
                    <a:pt x="23" y="0"/>
                  </a:cubicBezTo>
                  <a:cubicBezTo>
                    <a:pt x="23" y="0"/>
                    <a:pt x="21" y="0"/>
                    <a:pt x="20" y="0"/>
                  </a:cubicBezTo>
                  <a:cubicBezTo>
                    <a:pt x="18" y="0"/>
                    <a:pt x="16" y="0"/>
                    <a:pt x="15" y="0"/>
                  </a:cubicBezTo>
                  <a:cubicBezTo>
                    <a:pt x="15" y="1"/>
                    <a:pt x="14" y="2"/>
                    <a:pt x="14" y="2"/>
                  </a:cubicBezTo>
                  <a:cubicBezTo>
                    <a:pt x="15" y="2"/>
                    <a:pt x="12" y="2"/>
                    <a:pt x="11" y="2"/>
                  </a:cubicBezTo>
                  <a:cubicBezTo>
                    <a:pt x="10" y="2"/>
                    <a:pt x="6" y="3"/>
                    <a:pt x="5" y="4"/>
                  </a:cubicBezTo>
                  <a:cubicBezTo>
                    <a:pt x="4" y="5"/>
                    <a:pt x="3" y="6"/>
                    <a:pt x="3" y="6"/>
                  </a:cubicBezTo>
                  <a:cubicBezTo>
                    <a:pt x="4" y="6"/>
                    <a:pt x="3" y="7"/>
                    <a:pt x="2" y="7"/>
                  </a:cubicBezTo>
                  <a:cubicBezTo>
                    <a:pt x="2" y="7"/>
                    <a:pt x="0" y="8"/>
                    <a:pt x="0" y="8"/>
                  </a:cubicBezTo>
                  <a:cubicBezTo>
                    <a:pt x="0" y="8"/>
                    <a:pt x="0" y="8"/>
                    <a:pt x="0" y="9"/>
                  </a:cubicBezTo>
                  <a:cubicBezTo>
                    <a:pt x="0" y="9"/>
                    <a:pt x="1" y="8"/>
                    <a:pt x="1" y="9"/>
                  </a:cubicBezTo>
                  <a:cubicBezTo>
                    <a:pt x="2" y="9"/>
                    <a:pt x="3" y="9"/>
                    <a:pt x="3" y="9"/>
                  </a:cubicBezTo>
                  <a:cubicBezTo>
                    <a:pt x="4" y="9"/>
                    <a:pt x="2" y="10"/>
                    <a:pt x="1" y="10"/>
                  </a:cubicBezTo>
                  <a:cubicBezTo>
                    <a:pt x="1" y="10"/>
                    <a:pt x="1" y="11"/>
                    <a:pt x="2" y="11"/>
                  </a:cubicBezTo>
                  <a:cubicBezTo>
                    <a:pt x="2" y="11"/>
                    <a:pt x="3" y="11"/>
                    <a:pt x="4" y="11"/>
                  </a:cubicBezTo>
                  <a:cubicBezTo>
                    <a:pt x="4" y="11"/>
                    <a:pt x="5" y="11"/>
                    <a:pt x="6" y="12"/>
                  </a:cubicBezTo>
                  <a:cubicBezTo>
                    <a:pt x="7" y="12"/>
                    <a:pt x="7" y="13"/>
                    <a:pt x="7" y="14"/>
                  </a:cubicBezTo>
                  <a:cubicBezTo>
                    <a:pt x="7" y="14"/>
                    <a:pt x="7" y="15"/>
                    <a:pt x="7" y="16"/>
                  </a:cubicBezTo>
                  <a:cubicBezTo>
                    <a:pt x="7" y="16"/>
                    <a:pt x="9" y="17"/>
                    <a:pt x="9" y="16"/>
                  </a:cubicBezTo>
                  <a:cubicBezTo>
                    <a:pt x="9" y="16"/>
                    <a:pt x="9" y="17"/>
                    <a:pt x="8" y="17"/>
                  </a:cubicBezTo>
                  <a:cubicBezTo>
                    <a:pt x="8" y="17"/>
                    <a:pt x="8" y="18"/>
                    <a:pt x="9" y="19"/>
                  </a:cubicBezTo>
                  <a:cubicBezTo>
                    <a:pt x="10" y="19"/>
                    <a:pt x="9" y="20"/>
                    <a:pt x="9" y="20"/>
                  </a:cubicBezTo>
                  <a:cubicBezTo>
                    <a:pt x="8" y="20"/>
                    <a:pt x="9" y="21"/>
                    <a:pt x="8" y="21"/>
                  </a:cubicBezTo>
                  <a:cubicBezTo>
                    <a:pt x="8" y="22"/>
                    <a:pt x="10" y="24"/>
                    <a:pt x="10" y="26"/>
                  </a:cubicBezTo>
                  <a:cubicBezTo>
                    <a:pt x="10" y="27"/>
                    <a:pt x="10" y="29"/>
                    <a:pt x="11" y="29"/>
                  </a:cubicBezTo>
                  <a:cubicBezTo>
                    <a:pt x="11" y="29"/>
                    <a:pt x="12" y="29"/>
                    <a:pt x="12" y="29"/>
                  </a:cubicBezTo>
                  <a:cubicBezTo>
                    <a:pt x="13" y="29"/>
                    <a:pt x="13" y="29"/>
                    <a:pt x="13" y="29"/>
                  </a:cubicBezTo>
                  <a:cubicBezTo>
                    <a:pt x="14" y="28"/>
                    <a:pt x="14" y="28"/>
                    <a:pt x="14" y="27"/>
                  </a:cubicBezTo>
                  <a:cubicBezTo>
                    <a:pt x="15" y="27"/>
                    <a:pt x="16" y="24"/>
                    <a:pt x="16" y="23"/>
                  </a:cubicBezTo>
                  <a:cubicBezTo>
                    <a:pt x="16" y="23"/>
                    <a:pt x="17" y="23"/>
                    <a:pt x="18" y="23"/>
                  </a:cubicBezTo>
                  <a:cubicBezTo>
                    <a:pt x="18" y="23"/>
                    <a:pt x="19" y="22"/>
                    <a:pt x="19" y="22"/>
                  </a:cubicBezTo>
                  <a:cubicBezTo>
                    <a:pt x="19" y="22"/>
                    <a:pt x="21" y="21"/>
                    <a:pt x="22" y="21"/>
                  </a:cubicBezTo>
                  <a:cubicBezTo>
                    <a:pt x="22" y="20"/>
                    <a:pt x="23" y="18"/>
                    <a:pt x="24" y="18"/>
                  </a:cubicBezTo>
                  <a:cubicBezTo>
                    <a:pt x="24" y="18"/>
                    <a:pt x="23" y="18"/>
                    <a:pt x="23" y="18"/>
                  </a:cubicBezTo>
                  <a:cubicBezTo>
                    <a:pt x="22" y="17"/>
                    <a:pt x="23" y="17"/>
                    <a:pt x="23" y="17"/>
                  </a:cubicBezTo>
                  <a:cubicBezTo>
                    <a:pt x="23" y="16"/>
                    <a:pt x="24" y="17"/>
                    <a:pt x="25" y="17"/>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Freeform 1394"/>
            <p:cNvSpPr>
              <a:spLocks/>
            </p:cNvSpPr>
            <p:nvPr/>
          </p:nvSpPr>
          <p:spPr bwMode="auto">
            <a:xfrm>
              <a:off x="5011" y="1574"/>
              <a:ext cx="12" cy="17"/>
            </a:xfrm>
            <a:custGeom>
              <a:avLst/>
              <a:gdLst>
                <a:gd name="T0" fmla="*/ 4 w 5"/>
                <a:gd name="T1" fmla="*/ 0 h 7"/>
                <a:gd name="T2" fmla="*/ 2 w 5"/>
                <a:gd name="T3" fmla="*/ 1 h 7"/>
                <a:gd name="T4" fmla="*/ 1 w 5"/>
                <a:gd name="T5" fmla="*/ 1 h 7"/>
                <a:gd name="T6" fmla="*/ 0 w 5"/>
                <a:gd name="T7" fmla="*/ 3 h 7"/>
                <a:gd name="T8" fmla="*/ 1 w 5"/>
                <a:gd name="T9" fmla="*/ 4 h 7"/>
                <a:gd name="T10" fmla="*/ 3 w 5"/>
                <a:gd name="T11" fmla="*/ 4 h 7"/>
                <a:gd name="T12" fmla="*/ 3 w 5"/>
                <a:gd name="T13" fmla="*/ 5 h 7"/>
                <a:gd name="T14" fmla="*/ 3 w 5"/>
                <a:gd name="T15" fmla="*/ 6 h 7"/>
                <a:gd name="T16" fmla="*/ 4 w 5"/>
                <a:gd name="T17" fmla="*/ 7 h 7"/>
                <a:gd name="T18" fmla="*/ 5 w 5"/>
                <a:gd name="T19" fmla="*/ 7 h 7"/>
                <a:gd name="T20" fmla="*/ 5 w 5"/>
                <a:gd name="T21" fmla="*/ 2 h 7"/>
                <a:gd name="T22" fmla="*/ 5 w 5"/>
                <a:gd name="T23" fmla="*/ 2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2" y="1"/>
                    <a:pt x="2" y="1"/>
                  </a:cubicBezTo>
                  <a:cubicBezTo>
                    <a:pt x="3" y="1"/>
                    <a:pt x="2" y="1"/>
                    <a:pt x="1" y="1"/>
                  </a:cubicBezTo>
                  <a:cubicBezTo>
                    <a:pt x="0" y="1"/>
                    <a:pt x="0" y="3"/>
                    <a:pt x="0" y="3"/>
                  </a:cubicBezTo>
                  <a:cubicBezTo>
                    <a:pt x="1" y="3"/>
                    <a:pt x="1" y="4"/>
                    <a:pt x="1" y="4"/>
                  </a:cubicBezTo>
                  <a:cubicBezTo>
                    <a:pt x="1" y="4"/>
                    <a:pt x="2" y="4"/>
                    <a:pt x="3" y="4"/>
                  </a:cubicBezTo>
                  <a:cubicBezTo>
                    <a:pt x="3" y="4"/>
                    <a:pt x="3" y="5"/>
                    <a:pt x="3" y="5"/>
                  </a:cubicBezTo>
                  <a:cubicBezTo>
                    <a:pt x="2" y="6"/>
                    <a:pt x="3" y="6"/>
                    <a:pt x="3" y="6"/>
                  </a:cubicBezTo>
                  <a:cubicBezTo>
                    <a:pt x="4" y="6"/>
                    <a:pt x="4" y="7"/>
                    <a:pt x="4" y="7"/>
                  </a:cubicBezTo>
                  <a:cubicBezTo>
                    <a:pt x="5" y="7"/>
                    <a:pt x="5" y="7"/>
                    <a:pt x="5" y="7"/>
                  </a:cubicBezTo>
                  <a:cubicBezTo>
                    <a:pt x="5" y="2"/>
                    <a:pt x="5" y="2"/>
                    <a:pt x="5" y="2"/>
                  </a:cubicBezTo>
                  <a:cubicBezTo>
                    <a:pt x="5" y="2"/>
                    <a:pt x="5" y="2"/>
                    <a:pt x="5" y="2"/>
                  </a:cubicBezTo>
                  <a:cubicBezTo>
                    <a:pt x="5" y="2"/>
                    <a:pt x="5" y="0"/>
                    <a:pt x="4"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1395"/>
            <p:cNvSpPr>
              <a:spLocks/>
            </p:cNvSpPr>
            <p:nvPr/>
          </p:nvSpPr>
          <p:spPr bwMode="auto">
            <a:xfrm>
              <a:off x="4985" y="1646"/>
              <a:ext cx="4" cy="7"/>
            </a:xfrm>
            <a:custGeom>
              <a:avLst/>
              <a:gdLst>
                <a:gd name="T0" fmla="*/ 2 w 2"/>
                <a:gd name="T1" fmla="*/ 3 h 3"/>
                <a:gd name="T2" fmla="*/ 2 w 2"/>
                <a:gd name="T3" fmla="*/ 2 h 3"/>
                <a:gd name="T4" fmla="*/ 1 w 2"/>
                <a:gd name="T5" fmla="*/ 0 h 3"/>
                <a:gd name="T6" fmla="*/ 0 w 2"/>
                <a:gd name="T7" fmla="*/ 1 h 3"/>
                <a:gd name="T8" fmla="*/ 0 w 2"/>
                <a:gd name="T9" fmla="*/ 2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2" y="2"/>
                    <a:pt x="2" y="2"/>
                    <a:pt x="2" y="2"/>
                  </a:cubicBezTo>
                  <a:cubicBezTo>
                    <a:pt x="2" y="1"/>
                    <a:pt x="2" y="0"/>
                    <a:pt x="1" y="0"/>
                  </a:cubicBezTo>
                  <a:cubicBezTo>
                    <a:pt x="1" y="0"/>
                    <a:pt x="1" y="1"/>
                    <a:pt x="0" y="1"/>
                  </a:cubicBezTo>
                  <a:cubicBezTo>
                    <a:pt x="0" y="1"/>
                    <a:pt x="0" y="2"/>
                    <a:pt x="0" y="2"/>
                  </a:cubicBezTo>
                  <a:cubicBezTo>
                    <a:pt x="0" y="3"/>
                    <a:pt x="1" y="3"/>
                    <a:pt x="2" y="3"/>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Freeform 1396"/>
            <p:cNvSpPr>
              <a:spLocks/>
            </p:cNvSpPr>
            <p:nvPr/>
          </p:nvSpPr>
          <p:spPr bwMode="auto">
            <a:xfrm>
              <a:off x="4980" y="1615"/>
              <a:ext cx="14" cy="10"/>
            </a:xfrm>
            <a:custGeom>
              <a:avLst/>
              <a:gdLst>
                <a:gd name="T0" fmla="*/ 2 w 6"/>
                <a:gd name="T1" fmla="*/ 4 h 4"/>
                <a:gd name="T2" fmla="*/ 3 w 6"/>
                <a:gd name="T3" fmla="*/ 4 h 4"/>
                <a:gd name="T4" fmla="*/ 5 w 6"/>
                <a:gd name="T5" fmla="*/ 4 h 4"/>
                <a:gd name="T6" fmla="*/ 6 w 6"/>
                <a:gd name="T7" fmla="*/ 1 h 4"/>
                <a:gd name="T8" fmla="*/ 3 w 6"/>
                <a:gd name="T9" fmla="*/ 1 h 4"/>
                <a:gd name="T10" fmla="*/ 1 w 6"/>
                <a:gd name="T11" fmla="*/ 0 h 4"/>
                <a:gd name="T12" fmla="*/ 1 w 6"/>
                <a:gd name="T13" fmla="*/ 1 h 4"/>
                <a:gd name="T14" fmla="*/ 1 w 6"/>
                <a:gd name="T15" fmla="*/ 2 h 4"/>
                <a:gd name="T16" fmla="*/ 1 w 6"/>
                <a:gd name="T17" fmla="*/ 3 h 4"/>
                <a:gd name="T18" fmla="*/ 2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2" y="4"/>
                  </a:moveTo>
                  <a:cubicBezTo>
                    <a:pt x="2" y="4"/>
                    <a:pt x="3" y="4"/>
                    <a:pt x="3" y="4"/>
                  </a:cubicBezTo>
                  <a:cubicBezTo>
                    <a:pt x="4" y="4"/>
                    <a:pt x="5" y="4"/>
                    <a:pt x="5" y="4"/>
                  </a:cubicBezTo>
                  <a:cubicBezTo>
                    <a:pt x="6" y="4"/>
                    <a:pt x="6" y="2"/>
                    <a:pt x="6" y="1"/>
                  </a:cubicBezTo>
                  <a:cubicBezTo>
                    <a:pt x="6" y="1"/>
                    <a:pt x="4" y="1"/>
                    <a:pt x="3" y="1"/>
                  </a:cubicBezTo>
                  <a:cubicBezTo>
                    <a:pt x="3" y="1"/>
                    <a:pt x="2" y="0"/>
                    <a:pt x="1" y="0"/>
                  </a:cubicBezTo>
                  <a:cubicBezTo>
                    <a:pt x="1" y="0"/>
                    <a:pt x="1" y="1"/>
                    <a:pt x="1" y="1"/>
                  </a:cubicBezTo>
                  <a:cubicBezTo>
                    <a:pt x="0" y="2"/>
                    <a:pt x="1" y="2"/>
                    <a:pt x="1" y="2"/>
                  </a:cubicBezTo>
                  <a:cubicBezTo>
                    <a:pt x="1" y="2"/>
                    <a:pt x="1" y="2"/>
                    <a:pt x="1" y="3"/>
                  </a:cubicBezTo>
                  <a:cubicBezTo>
                    <a:pt x="1" y="3"/>
                    <a:pt x="2" y="3"/>
                    <a:pt x="2" y="4"/>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Freeform 1397"/>
            <p:cNvSpPr>
              <a:spLocks/>
            </p:cNvSpPr>
            <p:nvPr/>
          </p:nvSpPr>
          <p:spPr bwMode="auto">
            <a:xfrm>
              <a:off x="4894" y="1622"/>
              <a:ext cx="7" cy="5"/>
            </a:xfrm>
            <a:custGeom>
              <a:avLst/>
              <a:gdLst>
                <a:gd name="T0" fmla="*/ 0 w 3"/>
                <a:gd name="T1" fmla="*/ 1 h 2"/>
                <a:gd name="T2" fmla="*/ 0 w 3"/>
                <a:gd name="T3" fmla="*/ 2 h 2"/>
                <a:gd name="T4" fmla="*/ 2 w 3"/>
                <a:gd name="T5" fmla="*/ 1 h 2"/>
                <a:gd name="T6" fmla="*/ 3 w 3"/>
                <a:gd name="T7" fmla="*/ 1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0" y="2"/>
                  </a:cubicBezTo>
                  <a:cubicBezTo>
                    <a:pt x="1" y="2"/>
                    <a:pt x="2" y="0"/>
                    <a:pt x="2" y="1"/>
                  </a:cubicBezTo>
                  <a:cubicBezTo>
                    <a:pt x="3" y="1"/>
                    <a:pt x="3" y="1"/>
                    <a:pt x="3" y="1"/>
                  </a:cubicBezTo>
                  <a:cubicBezTo>
                    <a:pt x="3" y="1"/>
                    <a:pt x="1" y="0"/>
                    <a:pt x="1" y="0"/>
                  </a:cubicBezTo>
                  <a:cubicBezTo>
                    <a:pt x="1" y="0"/>
                    <a:pt x="0" y="0"/>
                    <a:pt x="0"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Freeform 1398"/>
            <p:cNvSpPr>
              <a:spLocks/>
            </p:cNvSpPr>
            <p:nvPr/>
          </p:nvSpPr>
          <p:spPr bwMode="auto">
            <a:xfrm>
              <a:off x="4908" y="1723"/>
              <a:ext cx="5" cy="2"/>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2" y="1"/>
                    <a:pt x="2" y="1"/>
                  </a:cubicBezTo>
                  <a:cubicBezTo>
                    <a:pt x="2" y="1"/>
                    <a:pt x="2" y="0"/>
                    <a:pt x="2" y="0"/>
                  </a:cubicBezTo>
                  <a:cubicBezTo>
                    <a:pt x="1" y="0"/>
                    <a:pt x="0" y="1"/>
                    <a:pt x="0" y="1"/>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Freeform 1399"/>
            <p:cNvSpPr>
              <a:spLocks/>
            </p:cNvSpPr>
            <p:nvPr/>
          </p:nvSpPr>
          <p:spPr bwMode="auto">
            <a:xfrm>
              <a:off x="4884" y="1715"/>
              <a:ext cx="22" cy="10"/>
            </a:xfrm>
            <a:custGeom>
              <a:avLst/>
              <a:gdLst>
                <a:gd name="T0" fmla="*/ 5 w 9"/>
                <a:gd name="T1" fmla="*/ 2 h 4"/>
                <a:gd name="T2" fmla="*/ 6 w 9"/>
                <a:gd name="T3" fmla="*/ 3 h 4"/>
                <a:gd name="T4" fmla="*/ 8 w 9"/>
                <a:gd name="T5" fmla="*/ 4 h 4"/>
                <a:gd name="T6" fmla="*/ 9 w 9"/>
                <a:gd name="T7" fmla="*/ 4 h 4"/>
                <a:gd name="T8" fmla="*/ 8 w 9"/>
                <a:gd name="T9" fmla="*/ 2 h 4"/>
                <a:gd name="T10" fmla="*/ 6 w 9"/>
                <a:gd name="T11" fmla="*/ 1 h 4"/>
                <a:gd name="T12" fmla="*/ 5 w 9"/>
                <a:gd name="T13" fmla="*/ 0 h 4"/>
                <a:gd name="T14" fmla="*/ 2 w 9"/>
                <a:gd name="T15" fmla="*/ 0 h 4"/>
                <a:gd name="T16" fmla="*/ 0 w 9"/>
                <a:gd name="T17" fmla="*/ 1 h 4"/>
                <a:gd name="T18" fmla="*/ 1 w 9"/>
                <a:gd name="T19" fmla="*/ 1 h 4"/>
                <a:gd name="T20" fmla="*/ 4 w 9"/>
                <a:gd name="T21" fmla="*/ 2 h 4"/>
                <a:gd name="T22" fmla="*/ 5 w 9"/>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2"/>
                  </a:moveTo>
                  <a:cubicBezTo>
                    <a:pt x="6" y="2"/>
                    <a:pt x="6" y="3"/>
                    <a:pt x="6" y="3"/>
                  </a:cubicBezTo>
                  <a:cubicBezTo>
                    <a:pt x="6" y="4"/>
                    <a:pt x="7" y="4"/>
                    <a:pt x="8" y="4"/>
                  </a:cubicBezTo>
                  <a:cubicBezTo>
                    <a:pt x="8" y="4"/>
                    <a:pt x="8" y="4"/>
                    <a:pt x="9" y="4"/>
                  </a:cubicBezTo>
                  <a:cubicBezTo>
                    <a:pt x="9" y="4"/>
                    <a:pt x="9" y="2"/>
                    <a:pt x="8" y="2"/>
                  </a:cubicBezTo>
                  <a:cubicBezTo>
                    <a:pt x="7" y="2"/>
                    <a:pt x="6" y="1"/>
                    <a:pt x="6" y="1"/>
                  </a:cubicBezTo>
                  <a:cubicBezTo>
                    <a:pt x="6" y="1"/>
                    <a:pt x="5" y="0"/>
                    <a:pt x="5" y="0"/>
                  </a:cubicBezTo>
                  <a:cubicBezTo>
                    <a:pt x="4" y="0"/>
                    <a:pt x="2" y="0"/>
                    <a:pt x="2" y="0"/>
                  </a:cubicBezTo>
                  <a:cubicBezTo>
                    <a:pt x="1" y="0"/>
                    <a:pt x="0" y="1"/>
                    <a:pt x="0" y="1"/>
                  </a:cubicBezTo>
                  <a:cubicBezTo>
                    <a:pt x="0" y="1"/>
                    <a:pt x="1" y="1"/>
                    <a:pt x="1" y="1"/>
                  </a:cubicBezTo>
                  <a:cubicBezTo>
                    <a:pt x="2" y="1"/>
                    <a:pt x="3" y="1"/>
                    <a:pt x="4" y="2"/>
                  </a:cubicBezTo>
                  <a:cubicBezTo>
                    <a:pt x="4" y="2"/>
                    <a:pt x="5" y="2"/>
                    <a:pt x="5" y="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Freeform 1400"/>
            <p:cNvSpPr>
              <a:spLocks/>
            </p:cNvSpPr>
            <p:nvPr/>
          </p:nvSpPr>
          <p:spPr bwMode="auto">
            <a:xfrm>
              <a:off x="4892" y="172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2" y="0"/>
                    <a:pt x="2" y="0"/>
                    <a:pt x="2" y="0"/>
                  </a:cubicBezTo>
                  <a:cubicBezTo>
                    <a:pt x="1" y="0"/>
                    <a:pt x="0" y="0"/>
                    <a:pt x="0"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Freeform 1401"/>
            <p:cNvSpPr>
              <a:spLocks/>
            </p:cNvSpPr>
            <p:nvPr/>
          </p:nvSpPr>
          <p:spPr bwMode="auto">
            <a:xfrm>
              <a:off x="4892" y="171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1"/>
                    <a:pt x="1" y="0"/>
                    <a:pt x="1"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Freeform 1402"/>
            <p:cNvSpPr>
              <a:spLocks/>
            </p:cNvSpPr>
            <p:nvPr/>
          </p:nvSpPr>
          <p:spPr bwMode="auto">
            <a:xfrm>
              <a:off x="4896" y="1711"/>
              <a:ext cx="3"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cubicBezTo>
                    <a:pt x="0" y="1"/>
                    <a:pt x="1" y="1"/>
                    <a:pt x="1"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Freeform 1403"/>
            <p:cNvSpPr>
              <a:spLocks/>
            </p:cNvSpPr>
            <p:nvPr/>
          </p:nvSpPr>
          <p:spPr bwMode="auto">
            <a:xfrm>
              <a:off x="4901" y="1713"/>
              <a:ext cx="3" cy="5"/>
            </a:xfrm>
            <a:custGeom>
              <a:avLst/>
              <a:gdLst>
                <a:gd name="T0" fmla="*/ 1 w 1"/>
                <a:gd name="T1" fmla="*/ 2 h 2"/>
                <a:gd name="T2" fmla="*/ 1 w 1"/>
                <a:gd name="T3" fmla="*/ 1 h 2"/>
                <a:gd name="T4" fmla="*/ 0 w 1"/>
                <a:gd name="T5" fmla="*/ 0 h 2"/>
                <a:gd name="T6" fmla="*/ 0 w 1"/>
                <a:gd name="T7" fmla="*/ 1 h 2"/>
                <a:gd name="T8" fmla="*/ 0 w 1"/>
                <a:gd name="T9" fmla="*/ 2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2"/>
                    <a:pt x="1" y="1"/>
                    <a:pt x="1" y="1"/>
                  </a:cubicBezTo>
                  <a:cubicBezTo>
                    <a:pt x="1" y="1"/>
                    <a:pt x="0" y="1"/>
                    <a:pt x="0" y="0"/>
                  </a:cubicBezTo>
                  <a:cubicBezTo>
                    <a:pt x="0" y="0"/>
                    <a:pt x="0" y="1"/>
                    <a:pt x="0" y="1"/>
                  </a:cubicBezTo>
                  <a:cubicBezTo>
                    <a:pt x="0" y="1"/>
                    <a:pt x="0" y="2"/>
                    <a:pt x="0" y="2"/>
                  </a:cubicBezTo>
                  <a:cubicBezTo>
                    <a:pt x="0" y="2"/>
                    <a:pt x="1" y="2"/>
                    <a:pt x="1" y="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Freeform 1404"/>
            <p:cNvSpPr>
              <a:spLocks/>
            </p:cNvSpPr>
            <p:nvPr/>
          </p:nvSpPr>
          <p:spPr bwMode="auto">
            <a:xfrm>
              <a:off x="4908" y="1589"/>
              <a:ext cx="3"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1" y="1"/>
                  </a:cubicBezTo>
                  <a:cubicBezTo>
                    <a:pt x="1" y="1"/>
                    <a:pt x="1" y="1"/>
                    <a:pt x="1" y="0"/>
                  </a:cubicBezTo>
                </a:path>
              </a:pathLst>
            </a:custGeom>
            <a:solidFill>
              <a:srgbClr val="AD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Freeform 1405"/>
            <p:cNvSpPr>
              <a:spLocks/>
            </p:cNvSpPr>
            <p:nvPr/>
          </p:nvSpPr>
          <p:spPr bwMode="auto">
            <a:xfrm>
              <a:off x="4930"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path>
              </a:pathLst>
            </a:custGeom>
            <a:solidFill>
              <a:srgbClr val="AD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1406"/>
            <p:cNvSpPr>
              <a:spLocks/>
            </p:cNvSpPr>
            <p:nvPr/>
          </p:nvSpPr>
          <p:spPr bwMode="auto">
            <a:xfrm>
              <a:off x="4779" y="1589"/>
              <a:ext cx="478" cy="330"/>
            </a:xfrm>
            <a:custGeom>
              <a:avLst/>
              <a:gdLst>
                <a:gd name="T0" fmla="*/ 30 w 200"/>
                <a:gd name="T1" fmla="*/ 129 h 138"/>
                <a:gd name="T2" fmla="*/ 9 w 200"/>
                <a:gd name="T3" fmla="*/ 121 h 138"/>
                <a:gd name="T4" fmla="*/ 24 w 200"/>
                <a:gd name="T5" fmla="*/ 63 h 138"/>
                <a:gd name="T6" fmla="*/ 25 w 200"/>
                <a:gd name="T7" fmla="*/ 62 h 138"/>
                <a:gd name="T8" fmla="*/ 25 w 200"/>
                <a:gd name="T9" fmla="*/ 64 h 138"/>
                <a:gd name="T10" fmla="*/ 10 w 200"/>
                <a:gd name="T11" fmla="*/ 120 h 138"/>
                <a:gd name="T12" fmla="*/ 124 w 200"/>
                <a:gd name="T13" fmla="*/ 83 h 138"/>
                <a:gd name="T14" fmla="*/ 199 w 200"/>
                <a:gd name="T15" fmla="*/ 0 h 138"/>
                <a:gd name="T16" fmla="*/ 200 w 200"/>
                <a:gd name="T17" fmla="*/ 0 h 138"/>
                <a:gd name="T18" fmla="*/ 200 w 200"/>
                <a:gd name="T19" fmla="*/ 1 h 138"/>
                <a:gd name="T20" fmla="*/ 125 w 200"/>
                <a:gd name="T21" fmla="*/ 84 h 138"/>
                <a:gd name="T22" fmla="*/ 30 w 200"/>
                <a:gd name="T23" fmla="*/ 1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38">
                  <a:moveTo>
                    <a:pt x="30" y="129"/>
                  </a:moveTo>
                  <a:cubicBezTo>
                    <a:pt x="20" y="129"/>
                    <a:pt x="13" y="126"/>
                    <a:pt x="9" y="121"/>
                  </a:cubicBezTo>
                  <a:cubicBezTo>
                    <a:pt x="0" y="110"/>
                    <a:pt x="5" y="88"/>
                    <a:pt x="24" y="63"/>
                  </a:cubicBezTo>
                  <a:cubicBezTo>
                    <a:pt x="24" y="62"/>
                    <a:pt x="24" y="62"/>
                    <a:pt x="25" y="62"/>
                  </a:cubicBezTo>
                  <a:cubicBezTo>
                    <a:pt x="25" y="63"/>
                    <a:pt x="25" y="63"/>
                    <a:pt x="25" y="64"/>
                  </a:cubicBezTo>
                  <a:cubicBezTo>
                    <a:pt x="7" y="88"/>
                    <a:pt x="1" y="109"/>
                    <a:pt x="10" y="120"/>
                  </a:cubicBezTo>
                  <a:cubicBezTo>
                    <a:pt x="25" y="138"/>
                    <a:pt x="76" y="122"/>
                    <a:pt x="124" y="83"/>
                  </a:cubicBezTo>
                  <a:cubicBezTo>
                    <a:pt x="162" y="53"/>
                    <a:pt x="185" y="21"/>
                    <a:pt x="199" y="0"/>
                  </a:cubicBezTo>
                  <a:cubicBezTo>
                    <a:pt x="199" y="0"/>
                    <a:pt x="200" y="0"/>
                    <a:pt x="200" y="0"/>
                  </a:cubicBezTo>
                  <a:cubicBezTo>
                    <a:pt x="200" y="0"/>
                    <a:pt x="200" y="1"/>
                    <a:pt x="200" y="1"/>
                  </a:cubicBezTo>
                  <a:cubicBezTo>
                    <a:pt x="187" y="22"/>
                    <a:pt x="163" y="54"/>
                    <a:pt x="125" y="84"/>
                  </a:cubicBezTo>
                  <a:cubicBezTo>
                    <a:pt x="90" y="112"/>
                    <a:pt x="53" y="129"/>
                    <a:pt x="30" y="129"/>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1407"/>
            <p:cNvSpPr>
              <a:spLocks/>
            </p:cNvSpPr>
            <p:nvPr/>
          </p:nvSpPr>
          <p:spPr bwMode="auto">
            <a:xfrm>
              <a:off x="4796" y="1577"/>
              <a:ext cx="432" cy="318"/>
            </a:xfrm>
            <a:custGeom>
              <a:avLst/>
              <a:gdLst>
                <a:gd name="T0" fmla="*/ 23 w 181"/>
                <a:gd name="T1" fmla="*/ 125 h 133"/>
                <a:gd name="T2" fmla="*/ 7 w 181"/>
                <a:gd name="T3" fmla="*/ 119 h 133"/>
                <a:gd name="T4" fmla="*/ 17 w 181"/>
                <a:gd name="T5" fmla="*/ 72 h 133"/>
                <a:gd name="T6" fmla="*/ 18 w 181"/>
                <a:gd name="T7" fmla="*/ 72 h 133"/>
                <a:gd name="T8" fmla="*/ 18 w 181"/>
                <a:gd name="T9" fmla="*/ 72 h 133"/>
                <a:gd name="T10" fmla="*/ 8 w 181"/>
                <a:gd name="T11" fmla="*/ 118 h 133"/>
                <a:gd name="T12" fmla="*/ 113 w 181"/>
                <a:gd name="T13" fmla="*/ 76 h 133"/>
                <a:gd name="T14" fmla="*/ 179 w 181"/>
                <a:gd name="T15" fmla="*/ 0 h 133"/>
                <a:gd name="T16" fmla="*/ 180 w 181"/>
                <a:gd name="T17" fmla="*/ 0 h 133"/>
                <a:gd name="T18" fmla="*/ 181 w 181"/>
                <a:gd name="T19" fmla="*/ 1 h 133"/>
                <a:gd name="T20" fmla="*/ 114 w 181"/>
                <a:gd name="T21" fmla="*/ 77 h 133"/>
                <a:gd name="T22" fmla="*/ 23 w 181"/>
                <a:gd name="T23" fmla="*/ 1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133">
                  <a:moveTo>
                    <a:pt x="23" y="125"/>
                  </a:moveTo>
                  <a:cubicBezTo>
                    <a:pt x="16" y="125"/>
                    <a:pt x="11" y="123"/>
                    <a:pt x="7" y="119"/>
                  </a:cubicBezTo>
                  <a:cubicBezTo>
                    <a:pt x="0" y="111"/>
                    <a:pt x="4" y="93"/>
                    <a:pt x="17" y="72"/>
                  </a:cubicBezTo>
                  <a:cubicBezTo>
                    <a:pt x="17" y="71"/>
                    <a:pt x="18" y="71"/>
                    <a:pt x="18" y="72"/>
                  </a:cubicBezTo>
                  <a:cubicBezTo>
                    <a:pt x="18" y="72"/>
                    <a:pt x="18" y="72"/>
                    <a:pt x="18" y="72"/>
                  </a:cubicBezTo>
                  <a:cubicBezTo>
                    <a:pt x="5" y="93"/>
                    <a:pt x="2" y="110"/>
                    <a:pt x="8" y="118"/>
                  </a:cubicBezTo>
                  <a:cubicBezTo>
                    <a:pt x="22" y="133"/>
                    <a:pt x="69" y="115"/>
                    <a:pt x="113" y="76"/>
                  </a:cubicBezTo>
                  <a:cubicBezTo>
                    <a:pt x="146" y="47"/>
                    <a:pt x="167" y="19"/>
                    <a:pt x="179" y="0"/>
                  </a:cubicBezTo>
                  <a:cubicBezTo>
                    <a:pt x="180" y="0"/>
                    <a:pt x="180" y="0"/>
                    <a:pt x="180" y="0"/>
                  </a:cubicBezTo>
                  <a:cubicBezTo>
                    <a:pt x="181" y="0"/>
                    <a:pt x="181" y="1"/>
                    <a:pt x="181" y="1"/>
                  </a:cubicBezTo>
                  <a:cubicBezTo>
                    <a:pt x="168" y="20"/>
                    <a:pt x="147" y="48"/>
                    <a:pt x="114" y="77"/>
                  </a:cubicBezTo>
                  <a:cubicBezTo>
                    <a:pt x="80" y="107"/>
                    <a:pt x="44" y="125"/>
                    <a:pt x="23" y="125"/>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1408"/>
            <p:cNvSpPr>
              <a:spLocks/>
            </p:cNvSpPr>
            <p:nvPr/>
          </p:nvSpPr>
          <p:spPr bwMode="auto">
            <a:xfrm>
              <a:off x="5190" y="1512"/>
              <a:ext cx="119" cy="113"/>
            </a:xfrm>
            <a:custGeom>
              <a:avLst/>
              <a:gdLst>
                <a:gd name="T0" fmla="*/ 27 w 50"/>
                <a:gd name="T1" fmla="*/ 22 h 47"/>
                <a:gd name="T2" fmla="*/ 36 w 50"/>
                <a:gd name="T3" fmla="*/ 47 h 47"/>
                <a:gd name="T4" fmla="*/ 42 w 50"/>
                <a:gd name="T5" fmla="*/ 41 h 47"/>
                <a:gd name="T6" fmla="*/ 37 w 50"/>
                <a:gd name="T7" fmla="*/ 8 h 47"/>
                <a:gd name="T8" fmla="*/ 4 w 50"/>
                <a:gd name="T9" fmla="*/ 13 h 47"/>
                <a:gd name="T10" fmla="*/ 0 w 50"/>
                <a:gd name="T11" fmla="*/ 21 h 47"/>
                <a:gd name="T12" fmla="*/ 27 w 50"/>
                <a:gd name="T13" fmla="*/ 22 h 47"/>
              </a:gdLst>
              <a:ahLst/>
              <a:cxnLst>
                <a:cxn ang="0">
                  <a:pos x="T0" y="T1"/>
                </a:cxn>
                <a:cxn ang="0">
                  <a:pos x="T2" y="T3"/>
                </a:cxn>
                <a:cxn ang="0">
                  <a:pos x="T4" y="T5"/>
                </a:cxn>
                <a:cxn ang="0">
                  <a:pos x="T6" y="T7"/>
                </a:cxn>
                <a:cxn ang="0">
                  <a:pos x="T8" y="T9"/>
                </a:cxn>
                <a:cxn ang="0">
                  <a:pos x="T10" y="T11"/>
                </a:cxn>
                <a:cxn ang="0">
                  <a:pos x="T12" y="T13"/>
                </a:cxn>
              </a:cxnLst>
              <a:rect l="0" t="0" r="r" b="b"/>
              <a:pathLst>
                <a:path w="50" h="47">
                  <a:moveTo>
                    <a:pt x="27" y="22"/>
                  </a:moveTo>
                  <a:cubicBezTo>
                    <a:pt x="35" y="27"/>
                    <a:pt x="38" y="37"/>
                    <a:pt x="36" y="47"/>
                  </a:cubicBezTo>
                  <a:cubicBezTo>
                    <a:pt x="38" y="45"/>
                    <a:pt x="41" y="43"/>
                    <a:pt x="42" y="41"/>
                  </a:cubicBezTo>
                  <a:cubicBezTo>
                    <a:pt x="50" y="30"/>
                    <a:pt x="47" y="15"/>
                    <a:pt x="37" y="8"/>
                  </a:cubicBezTo>
                  <a:cubicBezTo>
                    <a:pt x="26" y="0"/>
                    <a:pt x="12" y="3"/>
                    <a:pt x="4" y="13"/>
                  </a:cubicBezTo>
                  <a:cubicBezTo>
                    <a:pt x="2" y="16"/>
                    <a:pt x="1" y="18"/>
                    <a:pt x="0" y="21"/>
                  </a:cubicBezTo>
                  <a:cubicBezTo>
                    <a:pt x="8" y="16"/>
                    <a:pt x="19" y="16"/>
                    <a:pt x="27" y="22"/>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1409"/>
            <p:cNvSpPr>
              <a:spLocks/>
            </p:cNvSpPr>
            <p:nvPr/>
          </p:nvSpPr>
          <p:spPr bwMode="auto">
            <a:xfrm>
              <a:off x="5264" y="1541"/>
              <a:ext cx="43" cy="84"/>
            </a:xfrm>
            <a:custGeom>
              <a:avLst/>
              <a:gdLst>
                <a:gd name="T0" fmla="*/ 10 w 18"/>
                <a:gd name="T1" fmla="*/ 0 h 35"/>
                <a:gd name="T2" fmla="*/ 0 w 18"/>
                <a:gd name="T3" fmla="*/ 14 h 35"/>
                <a:gd name="T4" fmla="*/ 5 w 18"/>
                <a:gd name="T5" fmla="*/ 35 h 35"/>
                <a:gd name="T6" fmla="*/ 11 w 18"/>
                <a:gd name="T7" fmla="*/ 29 h 35"/>
                <a:gd name="T8" fmla="*/ 10 w 18"/>
                <a:gd name="T9" fmla="*/ 0 h 35"/>
              </a:gdLst>
              <a:ahLst/>
              <a:cxnLst>
                <a:cxn ang="0">
                  <a:pos x="T0" y="T1"/>
                </a:cxn>
                <a:cxn ang="0">
                  <a:pos x="T2" y="T3"/>
                </a:cxn>
                <a:cxn ang="0">
                  <a:pos x="T4" y="T5"/>
                </a:cxn>
                <a:cxn ang="0">
                  <a:pos x="T6" y="T7"/>
                </a:cxn>
                <a:cxn ang="0">
                  <a:pos x="T8" y="T9"/>
                </a:cxn>
              </a:cxnLst>
              <a:rect l="0" t="0" r="r" b="b"/>
              <a:pathLst>
                <a:path w="18" h="35">
                  <a:moveTo>
                    <a:pt x="10" y="0"/>
                  </a:moveTo>
                  <a:cubicBezTo>
                    <a:pt x="0" y="14"/>
                    <a:pt x="0" y="14"/>
                    <a:pt x="0" y="14"/>
                  </a:cubicBezTo>
                  <a:cubicBezTo>
                    <a:pt x="5" y="20"/>
                    <a:pt x="7" y="27"/>
                    <a:pt x="5" y="35"/>
                  </a:cubicBezTo>
                  <a:cubicBezTo>
                    <a:pt x="7" y="33"/>
                    <a:pt x="10" y="31"/>
                    <a:pt x="11" y="29"/>
                  </a:cubicBezTo>
                  <a:cubicBezTo>
                    <a:pt x="18" y="20"/>
                    <a:pt x="17" y="8"/>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1410"/>
            <p:cNvSpPr>
              <a:spLocks/>
            </p:cNvSpPr>
            <p:nvPr/>
          </p:nvSpPr>
          <p:spPr bwMode="auto">
            <a:xfrm>
              <a:off x="5233" y="1438"/>
              <a:ext cx="117" cy="146"/>
            </a:xfrm>
            <a:custGeom>
              <a:avLst/>
              <a:gdLst>
                <a:gd name="T0" fmla="*/ 7 w 49"/>
                <a:gd name="T1" fmla="*/ 55 h 61"/>
                <a:gd name="T2" fmla="*/ 13 w 49"/>
                <a:gd name="T3" fmla="*/ 61 h 61"/>
                <a:gd name="T4" fmla="*/ 35 w 49"/>
                <a:gd name="T5" fmla="*/ 41 h 61"/>
                <a:gd name="T6" fmla="*/ 47 w 49"/>
                <a:gd name="T7" fmla="*/ 0 h 61"/>
                <a:gd name="T8" fmla="*/ 11 w 49"/>
                <a:gd name="T9" fmla="*/ 24 h 61"/>
                <a:gd name="T10" fmla="*/ 0 w 49"/>
                <a:gd name="T11" fmla="*/ 51 h 61"/>
                <a:gd name="T12" fmla="*/ 7 w 49"/>
                <a:gd name="T13" fmla="*/ 55 h 61"/>
              </a:gdLst>
              <a:ahLst/>
              <a:cxnLst>
                <a:cxn ang="0">
                  <a:pos x="T0" y="T1"/>
                </a:cxn>
                <a:cxn ang="0">
                  <a:pos x="T2" y="T3"/>
                </a:cxn>
                <a:cxn ang="0">
                  <a:pos x="T4" y="T5"/>
                </a:cxn>
                <a:cxn ang="0">
                  <a:pos x="T6" y="T7"/>
                </a:cxn>
                <a:cxn ang="0">
                  <a:pos x="T8" y="T9"/>
                </a:cxn>
                <a:cxn ang="0">
                  <a:pos x="T10" y="T11"/>
                </a:cxn>
                <a:cxn ang="0">
                  <a:pos x="T12" y="T13"/>
                </a:cxn>
              </a:cxnLst>
              <a:rect l="0" t="0" r="r" b="b"/>
              <a:pathLst>
                <a:path w="49" h="61">
                  <a:moveTo>
                    <a:pt x="7" y="55"/>
                  </a:moveTo>
                  <a:cubicBezTo>
                    <a:pt x="10" y="57"/>
                    <a:pt x="12" y="59"/>
                    <a:pt x="13" y="61"/>
                  </a:cubicBezTo>
                  <a:cubicBezTo>
                    <a:pt x="21" y="57"/>
                    <a:pt x="29" y="50"/>
                    <a:pt x="35" y="41"/>
                  </a:cubicBezTo>
                  <a:cubicBezTo>
                    <a:pt x="45" y="27"/>
                    <a:pt x="49" y="11"/>
                    <a:pt x="47" y="0"/>
                  </a:cubicBezTo>
                  <a:cubicBezTo>
                    <a:pt x="35" y="1"/>
                    <a:pt x="22" y="10"/>
                    <a:pt x="11" y="24"/>
                  </a:cubicBezTo>
                  <a:cubicBezTo>
                    <a:pt x="5" y="33"/>
                    <a:pt x="1" y="43"/>
                    <a:pt x="0" y="51"/>
                  </a:cubicBezTo>
                  <a:cubicBezTo>
                    <a:pt x="2" y="52"/>
                    <a:pt x="5" y="53"/>
                    <a:pt x="7" y="55"/>
                  </a:cubicBezTo>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1411"/>
            <p:cNvSpPr>
              <a:spLocks/>
            </p:cNvSpPr>
            <p:nvPr/>
          </p:nvSpPr>
          <p:spPr bwMode="auto">
            <a:xfrm>
              <a:off x="5250" y="1438"/>
              <a:ext cx="100" cy="146"/>
            </a:xfrm>
            <a:custGeom>
              <a:avLst/>
              <a:gdLst>
                <a:gd name="T0" fmla="*/ 40 w 42"/>
                <a:gd name="T1" fmla="*/ 0 h 61"/>
                <a:gd name="T2" fmla="*/ 40 w 42"/>
                <a:gd name="T3" fmla="*/ 0 h 61"/>
                <a:gd name="T4" fmla="*/ 0 w 42"/>
                <a:gd name="T5" fmla="*/ 55 h 61"/>
                <a:gd name="T6" fmla="*/ 0 w 42"/>
                <a:gd name="T7" fmla="*/ 55 h 61"/>
                <a:gd name="T8" fmla="*/ 6 w 42"/>
                <a:gd name="T9" fmla="*/ 61 h 61"/>
                <a:gd name="T10" fmla="*/ 28 w 42"/>
                <a:gd name="T11" fmla="*/ 41 h 61"/>
                <a:gd name="T12" fmla="*/ 40 w 42"/>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42" h="61">
                  <a:moveTo>
                    <a:pt x="40" y="0"/>
                  </a:moveTo>
                  <a:cubicBezTo>
                    <a:pt x="40" y="0"/>
                    <a:pt x="40" y="0"/>
                    <a:pt x="40" y="0"/>
                  </a:cubicBezTo>
                  <a:cubicBezTo>
                    <a:pt x="0" y="55"/>
                    <a:pt x="0" y="55"/>
                    <a:pt x="0" y="55"/>
                  </a:cubicBezTo>
                  <a:cubicBezTo>
                    <a:pt x="0" y="55"/>
                    <a:pt x="0" y="55"/>
                    <a:pt x="0" y="55"/>
                  </a:cubicBezTo>
                  <a:cubicBezTo>
                    <a:pt x="3" y="57"/>
                    <a:pt x="5" y="59"/>
                    <a:pt x="6" y="61"/>
                  </a:cubicBezTo>
                  <a:cubicBezTo>
                    <a:pt x="14" y="57"/>
                    <a:pt x="22" y="50"/>
                    <a:pt x="28" y="41"/>
                  </a:cubicBezTo>
                  <a:cubicBezTo>
                    <a:pt x="38" y="27"/>
                    <a:pt x="42" y="11"/>
                    <a:pt x="40" y="0"/>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Freeform 1412"/>
            <p:cNvSpPr>
              <a:spLocks/>
            </p:cNvSpPr>
            <p:nvPr/>
          </p:nvSpPr>
          <p:spPr bwMode="auto">
            <a:xfrm>
              <a:off x="5300" y="1438"/>
              <a:ext cx="48" cy="48"/>
            </a:xfrm>
            <a:custGeom>
              <a:avLst/>
              <a:gdLst>
                <a:gd name="T0" fmla="*/ 9 w 20"/>
                <a:gd name="T1" fmla="*/ 13 h 20"/>
                <a:gd name="T2" fmla="*/ 18 w 20"/>
                <a:gd name="T3" fmla="*/ 20 h 20"/>
                <a:gd name="T4" fmla="*/ 19 w 20"/>
                <a:gd name="T5" fmla="*/ 0 h 20"/>
                <a:gd name="T6" fmla="*/ 0 w 20"/>
                <a:gd name="T7" fmla="*/ 7 h 20"/>
                <a:gd name="T8" fmla="*/ 9 w 20"/>
                <a:gd name="T9" fmla="*/ 13 h 20"/>
              </a:gdLst>
              <a:ahLst/>
              <a:cxnLst>
                <a:cxn ang="0">
                  <a:pos x="T0" y="T1"/>
                </a:cxn>
                <a:cxn ang="0">
                  <a:pos x="T2" y="T3"/>
                </a:cxn>
                <a:cxn ang="0">
                  <a:pos x="T4" y="T5"/>
                </a:cxn>
                <a:cxn ang="0">
                  <a:pos x="T6" y="T7"/>
                </a:cxn>
                <a:cxn ang="0">
                  <a:pos x="T8" y="T9"/>
                </a:cxn>
              </a:cxnLst>
              <a:rect l="0" t="0" r="r" b="b"/>
              <a:pathLst>
                <a:path w="20" h="20">
                  <a:moveTo>
                    <a:pt x="9" y="13"/>
                  </a:moveTo>
                  <a:cubicBezTo>
                    <a:pt x="12" y="15"/>
                    <a:pt x="15" y="18"/>
                    <a:pt x="18" y="20"/>
                  </a:cubicBezTo>
                  <a:cubicBezTo>
                    <a:pt x="20" y="12"/>
                    <a:pt x="20" y="5"/>
                    <a:pt x="19" y="0"/>
                  </a:cubicBezTo>
                  <a:cubicBezTo>
                    <a:pt x="13" y="0"/>
                    <a:pt x="6" y="3"/>
                    <a:pt x="0" y="7"/>
                  </a:cubicBezTo>
                  <a:cubicBezTo>
                    <a:pt x="3" y="9"/>
                    <a:pt x="6" y="11"/>
                    <a:pt x="9" y="13"/>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Freeform 1413"/>
            <p:cNvSpPr>
              <a:spLocks/>
            </p:cNvSpPr>
            <p:nvPr/>
          </p:nvSpPr>
          <p:spPr bwMode="auto">
            <a:xfrm>
              <a:off x="5321" y="1438"/>
              <a:ext cx="27" cy="48"/>
            </a:xfrm>
            <a:custGeom>
              <a:avLst/>
              <a:gdLst>
                <a:gd name="T0" fmla="*/ 10 w 11"/>
                <a:gd name="T1" fmla="*/ 0 h 20"/>
                <a:gd name="T2" fmla="*/ 0 w 11"/>
                <a:gd name="T3" fmla="*/ 13 h 20"/>
                <a:gd name="T4" fmla="*/ 0 w 11"/>
                <a:gd name="T5" fmla="*/ 13 h 20"/>
                <a:gd name="T6" fmla="*/ 9 w 11"/>
                <a:gd name="T7" fmla="*/ 20 h 20"/>
                <a:gd name="T8" fmla="*/ 10 w 11"/>
                <a:gd name="T9" fmla="*/ 0 h 20"/>
                <a:gd name="T10" fmla="*/ 10 w 11"/>
                <a:gd name="T11" fmla="*/ 0 h 20"/>
              </a:gdLst>
              <a:ahLst/>
              <a:cxnLst>
                <a:cxn ang="0">
                  <a:pos x="T0" y="T1"/>
                </a:cxn>
                <a:cxn ang="0">
                  <a:pos x="T2" y="T3"/>
                </a:cxn>
                <a:cxn ang="0">
                  <a:pos x="T4" y="T5"/>
                </a:cxn>
                <a:cxn ang="0">
                  <a:pos x="T6" y="T7"/>
                </a:cxn>
                <a:cxn ang="0">
                  <a:pos x="T8" y="T9"/>
                </a:cxn>
                <a:cxn ang="0">
                  <a:pos x="T10" y="T11"/>
                </a:cxn>
              </a:cxnLst>
              <a:rect l="0" t="0" r="r" b="b"/>
              <a:pathLst>
                <a:path w="11" h="20">
                  <a:moveTo>
                    <a:pt x="10" y="0"/>
                  </a:moveTo>
                  <a:cubicBezTo>
                    <a:pt x="0" y="13"/>
                    <a:pt x="0" y="13"/>
                    <a:pt x="0" y="13"/>
                  </a:cubicBezTo>
                  <a:cubicBezTo>
                    <a:pt x="0" y="13"/>
                    <a:pt x="0" y="13"/>
                    <a:pt x="0" y="13"/>
                  </a:cubicBezTo>
                  <a:cubicBezTo>
                    <a:pt x="3" y="15"/>
                    <a:pt x="6" y="18"/>
                    <a:pt x="9" y="20"/>
                  </a:cubicBezTo>
                  <a:cubicBezTo>
                    <a:pt x="11" y="12"/>
                    <a:pt x="11" y="5"/>
                    <a:pt x="10" y="0"/>
                  </a:cubicBezTo>
                  <a:cubicBezTo>
                    <a:pt x="10" y="0"/>
                    <a:pt x="10" y="0"/>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Freeform 1414"/>
            <p:cNvSpPr>
              <a:spLocks/>
            </p:cNvSpPr>
            <p:nvPr/>
          </p:nvSpPr>
          <p:spPr bwMode="auto">
            <a:xfrm>
              <a:off x="5233" y="1529"/>
              <a:ext cx="48" cy="65"/>
            </a:xfrm>
            <a:custGeom>
              <a:avLst/>
              <a:gdLst>
                <a:gd name="T0" fmla="*/ 20 w 20"/>
                <a:gd name="T1" fmla="*/ 0 h 27"/>
                <a:gd name="T2" fmla="*/ 7 w 20"/>
                <a:gd name="T3" fmla="*/ 11 h 27"/>
                <a:gd name="T4" fmla="*/ 0 w 20"/>
                <a:gd name="T5" fmla="*/ 27 h 27"/>
                <a:gd name="T6" fmla="*/ 12 w 20"/>
                <a:gd name="T7" fmla="*/ 15 h 27"/>
                <a:gd name="T8" fmla="*/ 20 w 20"/>
                <a:gd name="T9" fmla="*/ 0 h 27"/>
              </a:gdLst>
              <a:ahLst/>
              <a:cxnLst>
                <a:cxn ang="0">
                  <a:pos x="T0" y="T1"/>
                </a:cxn>
                <a:cxn ang="0">
                  <a:pos x="T2" y="T3"/>
                </a:cxn>
                <a:cxn ang="0">
                  <a:pos x="T4" y="T5"/>
                </a:cxn>
                <a:cxn ang="0">
                  <a:pos x="T6" y="T7"/>
                </a:cxn>
                <a:cxn ang="0">
                  <a:pos x="T8" y="T9"/>
                </a:cxn>
              </a:cxnLst>
              <a:rect l="0" t="0" r="r" b="b"/>
              <a:pathLst>
                <a:path w="20" h="27">
                  <a:moveTo>
                    <a:pt x="20" y="0"/>
                  </a:moveTo>
                  <a:cubicBezTo>
                    <a:pt x="16" y="1"/>
                    <a:pt x="12" y="5"/>
                    <a:pt x="7" y="11"/>
                  </a:cubicBezTo>
                  <a:cubicBezTo>
                    <a:pt x="3" y="17"/>
                    <a:pt x="1" y="23"/>
                    <a:pt x="0" y="27"/>
                  </a:cubicBezTo>
                  <a:cubicBezTo>
                    <a:pt x="4" y="25"/>
                    <a:pt x="8" y="21"/>
                    <a:pt x="12" y="15"/>
                  </a:cubicBezTo>
                  <a:cubicBezTo>
                    <a:pt x="17" y="9"/>
                    <a:pt x="19" y="3"/>
                    <a:pt x="20" y="0"/>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Freeform 1415"/>
            <p:cNvSpPr>
              <a:spLocks/>
            </p:cNvSpPr>
            <p:nvPr/>
          </p:nvSpPr>
          <p:spPr bwMode="auto">
            <a:xfrm>
              <a:off x="5233" y="1529"/>
              <a:ext cx="48" cy="65"/>
            </a:xfrm>
            <a:custGeom>
              <a:avLst/>
              <a:gdLst>
                <a:gd name="T0" fmla="*/ 19 w 20"/>
                <a:gd name="T1" fmla="*/ 0 h 27"/>
                <a:gd name="T2" fmla="*/ 0 w 20"/>
                <a:gd name="T3" fmla="*/ 27 h 27"/>
                <a:gd name="T4" fmla="*/ 0 w 20"/>
                <a:gd name="T5" fmla="*/ 27 h 27"/>
                <a:gd name="T6" fmla="*/ 12 w 20"/>
                <a:gd name="T7" fmla="*/ 15 h 27"/>
                <a:gd name="T8" fmla="*/ 20 w 20"/>
                <a:gd name="T9" fmla="*/ 0 h 27"/>
                <a:gd name="T10" fmla="*/ 19 w 20"/>
                <a:gd name="T11" fmla="*/ 0 h 27"/>
              </a:gdLst>
              <a:ahLst/>
              <a:cxnLst>
                <a:cxn ang="0">
                  <a:pos x="T0" y="T1"/>
                </a:cxn>
                <a:cxn ang="0">
                  <a:pos x="T2" y="T3"/>
                </a:cxn>
                <a:cxn ang="0">
                  <a:pos x="T4" y="T5"/>
                </a:cxn>
                <a:cxn ang="0">
                  <a:pos x="T6" y="T7"/>
                </a:cxn>
                <a:cxn ang="0">
                  <a:pos x="T8" y="T9"/>
                </a:cxn>
                <a:cxn ang="0">
                  <a:pos x="T10" y="T11"/>
                </a:cxn>
              </a:cxnLst>
              <a:rect l="0" t="0" r="r" b="b"/>
              <a:pathLst>
                <a:path w="20" h="27">
                  <a:moveTo>
                    <a:pt x="19" y="0"/>
                  </a:moveTo>
                  <a:cubicBezTo>
                    <a:pt x="0" y="27"/>
                    <a:pt x="0" y="27"/>
                    <a:pt x="0" y="27"/>
                  </a:cubicBezTo>
                  <a:cubicBezTo>
                    <a:pt x="0" y="27"/>
                    <a:pt x="0" y="27"/>
                    <a:pt x="0" y="27"/>
                  </a:cubicBezTo>
                  <a:cubicBezTo>
                    <a:pt x="4" y="25"/>
                    <a:pt x="8" y="21"/>
                    <a:pt x="12" y="15"/>
                  </a:cubicBezTo>
                  <a:cubicBezTo>
                    <a:pt x="17" y="9"/>
                    <a:pt x="19" y="3"/>
                    <a:pt x="20" y="0"/>
                  </a:cubicBezTo>
                  <a:cubicBezTo>
                    <a:pt x="20" y="0"/>
                    <a:pt x="20" y="0"/>
                    <a:pt x="19"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Freeform 1416"/>
            <p:cNvSpPr>
              <a:spLocks/>
            </p:cNvSpPr>
            <p:nvPr/>
          </p:nvSpPr>
          <p:spPr bwMode="auto">
            <a:xfrm>
              <a:off x="5278" y="1479"/>
              <a:ext cx="43" cy="43"/>
            </a:xfrm>
            <a:custGeom>
              <a:avLst/>
              <a:gdLst>
                <a:gd name="T0" fmla="*/ 4 w 18"/>
                <a:gd name="T1" fmla="*/ 16 h 18"/>
                <a:gd name="T2" fmla="*/ 2 w 18"/>
                <a:gd name="T3" fmla="*/ 4 h 18"/>
                <a:gd name="T4" fmla="*/ 14 w 18"/>
                <a:gd name="T5" fmla="*/ 2 h 18"/>
                <a:gd name="T6" fmla="*/ 16 w 18"/>
                <a:gd name="T7" fmla="*/ 14 h 18"/>
                <a:gd name="T8" fmla="*/ 4 w 18"/>
                <a:gd name="T9" fmla="*/ 16 h 18"/>
              </a:gdLst>
              <a:ahLst/>
              <a:cxnLst>
                <a:cxn ang="0">
                  <a:pos x="T0" y="T1"/>
                </a:cxn>
                <a:cxn ang="0">
                  <a:pos x="T2" y="T3"/>
                </a:cxn>
                <a:cxn ang="0">
                  <a:pos x="T4" y="T5"/>
                </a:cxn>
                <a:cxn ang="0">
                  <a:pos x="T6" y="T7"/>
                </a:cxn>
                <a:cxn ang="0">
                  <a:pos x="T8" y="T9"/>
                </a:cxn>
              </a:cxnLst>
              <a:rect l="0" t="0" r="r" b="b"/>
              <a:pathLst>
                <a:path w="18" h="18">
                  <a:moveTo>
                    <a:pt x="4" y="16"/>
                  </a:moveTo>
                  <a:cubicBezTo>
                    <a:pt x="1" y="13"/>
                    <a:pt x="0" y="8"/>
                    <a:pt x="2" y="4"/>
                  </a:cubicBezTo>
                  <a:cubicBezTo>
                    <a:pt x="5" y="0"/>
                    <a:pt x="10" y="0"/>
                    <a:pt x="14" y="2"/>
                  </a:cubicBezTo>
                  <a:cubicBezTo>
                    <a:pt x="17" y="5"/>
                    <a:pt x="18" y="10"/>
                    <a:pt x="16" y="14"/>
                  </a:cubicBezTo>
                  <a:cubicBezTo>
                    <a:pt x="13" y="17"/>
                    <a:pt x="8" y="18"/>
                    <a:pt x="4" y="16"/>
                  </a:cubicBezTo>
                </a:path>
              </a:pathLst>
            </a:custGeom>
            <a:solidFill>
              <a:srgbClr val="DCE4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Freeform 1417"/>
            <p:cNvSpPr>
              <a:spLocks/>
            </p:cNvSpPr>
            <p:nvPr/>
          </p:nvSpPr>
          <p:spPr bwMode="auto">
            <a:xfrm>
              <a:off x="5286" y="1484"/>
              <a:ext cx="28" cy="31"/>
            </a:xfrm>
            <a:custGeom>
              <a:avLst/>
              <a:gdLst>
                <a:gd name="T0" fmla="*/ 9 w 12"/>
                <a:gd name="T1" fmla="*/ 2 h 13"/>
                <a:gd name="T2" fmla="*/ 1 w 12"/>
                <a:gd name="T3" fmla="*/ 4 h 13"/>
                <a:gd name="T4" fmla="*/ 3 w 12"/>
                <a:gd name="T5" fmla="*/ 11 h 13"/>
                <a:gd name="T6" fmla="*/ 11 w 12"/>
                <a:gd name="T7" fmla="*/ 10 h 13"/>
                <a:gd name="T8" fmla="*/ 9 w 12"/>
                <a:gd name="T9" fmla="*/ 2 h 13"/>
              </a:gdLst>
              <a:ahLst/>
              <a:cxnLst>
                <a:cxn ang="0">
                  <a:pos x="T0" y="T1"/>
                </a:cxn>
                <a:cxn ang="0">
                  <a:pos x="T2" y="T3"/>
                </a:cxn>
                <a:cxn ang="0">
                  <a:pos x="T4" y="T5"/>
                </a:cxn>
                <a:cxn ang="0">
                  <a:pos x="T6" y="T7"/>
                </a:cxn>
                <a:cxn ang="0">
                  <a:pos x="T8" y="T9"/>
                </a:cxn>
              </a:cxnLst>
              <a:rect l="0" t="0" r="r" b="b"/>
              <a:pathLst>
                <a:path w="12" h="13">
                  <a:moveTo>
                    <a:pt x="9" y="2"/>
                  </a:moveTo>
                  <a:cubicBezTo>
                    <a:pt x="7" y="0"/>
                    <a:pt x="3" y="1"/>
                    <a:pt x="1" y="4"/>
                  </a:cubicBezTo>
                  <a:cubicBezTo>
                    <a:pt x="0" y="6"/>
                    <a:pt x="0" y="10"/>
                    <a:pt x="3" y="11"/>
                  </a:cubicBezTo>
                  <a:cubicBezTo>
                    <a:pt x="5" y="13"/>
                    <a:pt x="9" y="13"/>
                    <a:pt x="11" y="10"/>
                  </a:cubicBezTo>
                  <a:cubicBezTo>
                    <a:pt x="12" y="8"/>
                    <a:pt x="12" y="4"/>
                    <a:pt x="9" y="2"/>
                  </a:cubicBezTo>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Freeform 1418"/>
            <p:cNvSpPr>
              <a:spLocks/>
            </p:cNvSpPr>
            <p:nvPr/>
          </p:nvSpPr>
          <p:spPr bwMode="auto">
            <a:xfrm>
              <a:off x="5288" y="1484"/>
              <a:ext cx="33" cy="38"/>
            </a:xfrm>
            <a:custGeom>
              <a:avLst/>
              <a:gdLst>
                <a:gd name="T0" fmla="*/ 10 w 14"/>
                <a:gd name="T1" fmla="*/ 0 h 16"/>
                <a:gd name="T2" fmla="*/ 10 w 14"/>
                <a:gd name="T3" fmla="*/ 0 h 16"/>
                <a:gd name="T4" fmla="*/ 8 w 14"/>
                <a:gd name="T5" fmla="*/ 2 h 16"/>
                <a:gd name="T6" fmla="*/ 8 w 14"/>
                <a:gd name="T7" fmla="*/ 2 h 16"/>
                <a:gd name="T8" fmla="*/ 10 w 14"/>
                <a:gd name="T9" fmla="*/ 10 h 16"/>
                <a:gd name="T10" fmla="*/ 2 w 14"/>
                <a:gd name="T11" fmla="*/ 11 h 16"/>
                <a:gd name="T12" fmla="*/ 2 w 14"/>
                <a:gd name="T13" fmla="*/ 11 h 16"/>
                <a:gd name="T14" fmla="*/ 0 w 14"/>
                <a:gd name="T15" fmla="*/ 13 h 16"/>
                <a:gd name="T16" fmla="*/ 0 w 14"/>
                <a:gd name="T17" fmla="*/ 14 h 16"/>
                <a:gd name="T18" fmla="*/ 12 w 14"/>
                <a:gd name="T19" fmla="*/ 12 h 16"/>
                <a:gd name="T20" fmla="*/ 10 w 14"/>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0" y="0"/>
                  </a:moveTo>
                  <a:cubicBezTo>
                    <a:pt x="10" y="0"/>
                    <a:pt x="10" y="0"/>
                    <a:pt x="10" y="0"/>
                  </a:cubicBezTo>
                  <a:cubicBezTo>
                    <a:pt x="8" y="2"/>
                    <a:pt x="8" y="2"/>
                    <a:pt x="8" y="2"/>
                  </a:cubicBezTo>
                  <a:cubicBezTo>
                    <a:pt x="8" y="2"/>
                    <a:pt x="8" y="2"/>
                    <a:pt x="8" y="2"/>
                  </a:cubicBezTo>
                  <a:cubicBezTo>
                    <a:pt x="11" y="4"/>
                    <a:pt x="11" y="8"/>
                    <a:pt x="10" y="10"/>
                  </a:cubicBezTo>
                  <a:cubicBezTo>
                    <a:pt x="8" y="13"/>
                    <a:pt x="4" y="13"/>
                    <a:pt x="2" y="11"/>
                  </a:cubicBezTo>
                  <a:cubicBezTo>
                    <a:pt x="2" y="11"/>
                    <a:pt x="2" y="11"/>
                    <a:pt x="2" y="11"/>
                  </a:cubicBezTo>
                  <a:cubicBezTo>
                    <a:pt x="0" y="13"/>
                    <a:pt x="0" y="13"/>
                    <a:pt x="0" y="13"/>
                  </a:cubicBezTo>
                  <a:cubicBezTo>
                    <a:pt x="0" y="13"/>
                    <a:pt x="0" y="13"/>
                    <a:pt x="0" y="14"/>
                  </a:cubicBezTo>
                  <a:cubicBezTo>
                    <a:pt x="4" y="16"/>
                    <a:pt x="9" y="15"/>
                    <a:pt x="12" y="12"/>
                  </a:cubicBezTo>
                  <a:cubicBezTo>
                    <a:pt x="14" y="8"/>
                    <a:pt x="13" y="3"/>
                    <a:pt x="10" y="0"/>
                  </a:cubicBezTo>
                </a:path>
              </a:pathLst>
            </a:custGeom>
            <a:solidFill>
              <a:srgbClr val="CDD5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Freeform 1419"/>
            <p:cNvSpPr>
              <a:spLocks/>
            </p:cNvSpPr>
            <p:nvPr/>
          </p:nvSpPr>
          <p:spPr bwMode="auto">
            <a:xfrm>
              <a:off x="5293" y="1488"/>
              <a:ext cx="21" cy="27"/>
            </a:xfrm>
            <a:custGeom>
              <a:avLst/>
              <a:gdLst>
                <a:gd name="T0" fmla="*/ 8 w 9"/>
                <a:gd name="T1" fmla="*/ 8 h 11"/>
                <a:gd name="T2" fmla="*/ 6 w 9"/>
                <a:gd name="T3" fmla="*/ 0 h 11"/>
                <a:gd name="T4" fmla="*/ 6 w 9"/>
                <a:gd name="T5" fmla="*/ 0 h 11"/>
                <a:gd name="T6" fmla="*/ 0 w 9"/>
                <a:gd name="T7" fmla="*/ 9 h 11"/>
                <a:gd name="T8" fmla="*/ 0 w 9"/>
                <a:gd name="T9" fmla="*/ 9 h 11"/>
                <a:gd name="T10" fmla="*/ 8 w 9"/>
                <a:gd name="T11" fmla="*/ 8 h 11"/>
              </a:gdLst>
              <a:ahLst/>
              <a:cxnLst>
                <a:cxn ang="0">
                  <a:pos x="T0" y="T1"/>
                </a:cxn>
                <a:cxn ang="0">
                  <a:pos x="T2" y="T3"/>
                </a:cxn>
                <a:cxn ang="0">
                  <a:pos x="T4" y="T5"/>
                </a:cxn>
                <a:cxn ang="0">
                  <a:pos x="T6" y="T7"/>
                </a:cxn>
                <a:cxn ang="0">
                  <a:pos x="T8" y="T9"/>
                </a:cxn>
                <a:cxn ang="0">
                  <a:pos x="T10" y="T11"/>
                </a:cxn>
              </a:cxnLst>
              <a:rect l="0" t="0" r="r" b="b"/>
              <a:pathLst>
                <a:path w="9" h="11">
                  <a:moveTo>
                    <a:pt x="8" y="8"/>
                  </a:moveTo>
                  <a:cubicBezTo>
                    <a:pt x="9" y="6"/>
                    <a:pt x="9" y="2"/>
                    <a:pt x="6" y="0"/>
                  </a:cubicBezTo>
                  <a:cubicBezTo>
                    <a:pt x="6" y="0"/>
                    <a:pt x="6" y="0"/>
                    <a:pt x="6" y="0"/>
                  </a:cubicBezTo>
                  <a:cubicBezTo>
                    <a:pt x="0" y="9"/>
                    <a:pt x="0" y="9"/>
                    <a:pt x="0" y="9"/>
                  </a:cubicBezTo>
                  <a:cubicBezTo>
                    <a:pt x="0" y="9"/>
                    <a:pt x="0" y="9"/>
                    <a:pt x="0" y="9"/>
                  </a:cubicBezTo>
                  <a:cubicBezTo>
                    <a:pt x="2" y="11"/>
                    <a:pt x="6" y="11"/>
                    <a:pt x="8" y="8"/>
                  </a:cubicBezTo>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Freeform 1420"/>
            <p:cNvSpPr>
              <a:spLocks/>
            </p:cNvSpPr>
            <p:nvPr/>
          </p:nvSpPr>
          <p:spPr bwMode="auto">
            <a:xfrm>
              <a:off x="5090" y="1462"/>
              <a:ext cx="33" cy="34"/>
            </a:xfrm>
            <a:custGeom>
              <a:avLst/>
              <a:gdLst>
                <a:gd name="T0" fmla="*/ 16 w 33"/>
                <a:gd name="T1" fmla="*/ 0 h 34"/>
                <a:gd name="T2" fmla="*/ 14 w 33"/>
                <a:gd name="T3" fmla="*/ 15 h 34"/>
                <a:gd name="T4" fmla="*/ 0 w 33"/>
                <a:gd name="T5" fmla="*/ 17 h 34"/>
                <a:gd name="T6" fmla="*/ 14 w 33"/>
                <a:gd name="T7" fmla="*/ 19 h 34"/>
                <a:gd name="T8" fmla="*/ 16 w 33"/>
                <a:gd name="T9" fmla="*/ 34 h 34"/>
                <a:gd name="T10" fmla="*/ 19 w 33"/>
                <a:gd name="T11" fmla="*/ 19 h 34"/>
                <a:gd name="T12" fmla="*/ 33 w 33"/>
                <a:gd name="T13" fmla="*/ 17 h 34"/>
                <a:gd name="T14" fmla="*/ 19 w 33"/>
                <a:gd name="T15" fmla="*/ 15 h 34"/>
                <a:gd name="T16" fmla="*/ 16 w 3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6" y="0"/>
                  </a:moveTo>
                  <a:lnTo>
                    <a:pt x="14" y="15"/>
                  </a:lnTo>
                  <a:lnTo>
                    <a:pt x="0" y="17"/>
                  </a:lnTo>
                  <a:lnTo>
                    <a:pt x="14" y="19"/>
                  </a:lnTo>
                  <a:lnTo>
                    <a:pt x="16" y="34"/>
                  </a:lnTo>
                  <a:lnTo>
                    <a:pt x="19" y="19"/>
                  </a:lnTo>
                  <a:lnTo>
                    <a:pt x="33" y="17"/>
                  </a:lnTo>
                  <a:lnTo>
                    <a:pt x="19" y="15"/>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Freeform 1421"/>
            <p:cNvSpPr>
              <a:spLocks/>
            </p:cNvSpPr>
            <p:nvPr/>
          </p:nvSpPr>
          <p:spPr bwMode="auto">
            <a:xfrm>
              <a:off x="4803" y="1563"/>
              <a:ext cx="34" cy="33"/>
            </a:xfrm>
            <a:custGeom>
              <a:avLst/>
              <a:gdLst>
                <a:gd name="T0" fmla="*/ 17 w 34"/>
                <a:gd name="T1" fmla="*/ 0 h 33"/>
                <a:gd name="T2" fmla="*/ 15 w 34"/>
                <a:gd name="T3" fmla="*/ 14 h 33"/>
                <a:gd name="T4" fmla="*/ 0 w 34"/>
                <a:gd name="T5" fmla="*/ 16 h 33"/>
                <a:gd name="T6" fmla="*/ 15 w 34"/>
                <a:gd name="T7" fmla="*/ 19 h 33"/>
                <a:gd name="T8" fmla="*/ 17 w 34"/>
                <a:gd name="T9" fmla="*/ 33 h 33"/>
                <a:gd name="T10" fmla="*/ 19 w 34"/>
                <a:gd name="T11" fmla="*/ 19 h 33"/>
                <a:gd name="T12" fmla="*/ 34 w 34"/>
                <a:gd name="T13" fmla="*/ 16 h 33"/>
                <a:gd name="T14" fmla="*/ 19 w 34"/>
                <a:gd name="T15" fmla="*/ 14 h 33"/>
                <a:gd name="T16" fmla="*/ 17 w 3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3">
                  <a:moveTo>
                    <a:pt x="17" y="0"/>
                  </a:moveTo>
                  <a:lnTo>
                    <a:pt x="15" y="14"/>
                  </a:lnTo>
                  <a:lnTo>
                    <a:pt x="0" y="16"/>
                  </a:lnTo>
                  <a:lnTo>
                    <a:pt x="15" y="19"/>
                  </a:lnTo>
                  <a:lnTo>
                    <a:pt x="17" y="33"/>
                  </a:lnTo>
                  <a:lnTo>
                    <a:pt x="19" y="19"/>
                  </a:lnTo>
                  <a:lnTo>
                    <a:pt x="34" y="16"/>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Freeform 1422"/>
            <p:cNvSpPr>
              <a:spLocks/>
            </p:cNvSpPr>
            <p:nvPr/>
          </p:nvSpPr>
          <p:spPr bwMode="auto">
            <a:xfrm>
              <a:off x="5161" y="1465"/>
              <a:ext cx="17" cy="16"/>
            </a:xfrm>
            <a:custGeom>
              <a:avLst/>
              <a:gdLst>
                <a:gd name="T0" fmla="*/ 10 w 17"/>
                <a:gd name="T1" fmla="*/ 0 h 16"/>
                <a:gd name="T2" fmla="*/ 8 w 17"/>
                <a:gd name="T3" fmla="*/ 7 h 16"/>
                <a:gd name="T4" fmla="*/ 0 w 17"/>
                <a:gd name="T5" fmla="*/ 9 h 16"/>
                <a:gd name="T6" fmla="*/ 8 w 17"/>
                <a:gd name="T7" fmla="*/ 9 h 16"/>
                <a:gd name="T8" fmla="*/ 10 w 17"/>
                <a:gd name="T9" fmla="*/ 16 h 16"/>
                <a:gd name="T10" fmla="*/ 10 w 17"/>
                <a:gd name="T11" fmla="*/ 9 h 16"/>
                <a:gd name="T12" fmla="*/ 17 w 17"/>
                <a:gd name="T13" fmla="*/ 9 h 16"/>
                <a:gd name="T14" fmla="*/ 10 w 17"/>
                <a:gd name="T15" fmla="*/ 7 h 16"/>
                <a:gd name="T16" fmla="*/ 10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0" y="0"/>
                  </a:moveTo>
                  <a:lnTo>
                    <a:pt x="8" y="7"/>
                  </a:lnTo>
                  <a:lnTo>
                    <a:pt x="0" y="9"/>
                  </a:lnTo>
                  <a:lnTo>
                    <a:pt x="8" y="9"/>
                  </a:lnTo>
                  <a:lnTo>
                    <a:pt x="10" y="16"/>
                  </a:lnTo>
                  <a:lnTo>
                    <a:pt x="10" y="9"/>
                  </a:lnTo>
                  <a:lnTo>
                    <a:pt x="17" y="9"/>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Freeform 1423"/>
            <p:cNvSpPr>
              <a:spLocks/>
            </p:cNvSpPr>
            <p:nvPr/>
          </p:nvSpPr>
          <p:spPr bwMode="auto">
            <a:xfrm>
              <a:off x="5298" y="1687"/>
              <a:ext cx="33" cy="33"/>
            </a:xfrm>
            <a:custGeom>
              <a:avLst/>
              <a:gdLst>
                <a:gd name="T0" fmla="*/ 16 w 33"/>
                <a:gd name="T1" fmla="*/ 0 h 33"/>
                <a:gd name="T2" fmla="*/ 14 w 33"/>
                <a:gd name="T3" fmla="*/ 14 h 33"/>
                <a:gd name="T4" fmla="*/ 0 w 33"/>
                <a:gd name="T5" fmla="*/ 17 h 33"/>
                <a:gd name="T6" fmla="*/ 14 w 33"/>
                <a:gd name="T7" fmla="*/ 19 h 33"/>
                <a:gd name="T8" fmla="*/ 16 w 33"/>
                <a:gd name="T9" fmla="*/ 33 h 33"/>
                <a:gd name="T10" fmla="*/ 19 w 33"/>
                <a:gd name="T11" fmla="*/ 19 h 33"/>
                <a:gd name="T12" fmla="*/ 33 w 33"/>
                <a:gd name="T13" fmla="*/ 17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7"/>
                  </a:lnTo>
                  <a:lnTo>
                    <a:pt x="14" y="19"/>
                  </a:lnTo>
                  <a:lnTo>
                    <a:pt x="16" y="33"/>
                  </a:lnTo>
                  <a:lnTo>
                    <a:pt x="19" y="19"/>
                  </a:lnTo>
                  <a:lnTo>
                    <a:pt x="33" y="17"/>
                  </a:lnTo>
                  <a:lnTo>
                    <a:pt x="19" y="14"/>
                  </a:lnTo>
                  <a:lnTo>
                    <a:pt x="16"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Freeform 1424"/>
            <p:cNvSpPr>
              <a:spLocks/>
            </p:cNvSpPr>
            <p:nvPr/>
          </p:nvSpPr>
          <p:spPr bwMode="auto">
            <a:xfrm>
              <a:off x="5226" y="1778"/>
              <a:ext cx="17" cy="16"/>
            </a:xfrm>
            <a:custGeom>
              <a:avLst/>
              <a:gdLst>
                <a:gd name="T0" fmla="*/ 7 w 17"/>
                <a:gd name="T1" fmla="*/ 0 h 16"/>
                <a:gd name="T2" fmla="*/ 7 w 17"/>
                <a:gd name="T3" fmla="*/ 7 h 16"/>
                <a:gd name="T4" fmla="*/ 0 w 17"/>
                <a:gd name="T5" fmla="*/ 7 h 16"/>
                <a:gd name="T6" fmla="*/ 7 w 17"/>
                <a:gd name="T7" fmla="*/ 9 h 16"/>
                <a:gd name="T8" fmla="*/ 7 w 17"/>
                <a:gd name="T9" fmla="*/ 16 h 16"/>
                <a:gd name="T10" fmla="*/ 9 w 17"/>
                <a:gd name="T11" fmla="*/ 9 h 16"/>
                <a:gd name="T12" fmla="*/ 17 w 17"/>
                <a:gd name="T13" fmla="*/ 7 h 16"/>
                <a:gd name="T14" fmla="*/ 9 w 17"/>
                <a:gd name="T15" fmla="*/ 7 h 16"/>
                <a:gd name="T16" fmla="*/ 7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7" y="0"/>
                  </a:moveTo>
                  <a:lnTo>
                    <a:pt x="7" y="7"/>
                  </a:lnTo>
                  <a:lnTo>
                    <a:pt x="0" y="7"/>
                  </a:lnTo>
                  <a:lnTo>
                    <a:pt x="7" y="9"/>
                  </a:lnTo>
                  <a:lnTo>
                    <a:pt x="7" y="16"/>
                  </a:lnTo>
                  <a:lnTo>
                    <a:pt x="9" y="9"/>
                  </a:lnTo>
                  <a:lnTo>
                    <a:pt x="17" y="7"/>
                  </a:lnTo>
                  <a:lnTo>
                    <a:pt x="9" y="7"/>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Freeform 1425"/>
            <p:cNvSpPr>
              <a:spLocks/>
            </p:cNvSpPr>
            <p:nvPr/>
          </p:nvSpPr>
          <p:spPr bwMode="auto">
            <a:xfrm>
              <a:off x="4760" y="1670"/>
              <a:ext cx="19" cy="19"/>
            </a:xfrm>
            <a:custGeom>
              <a:avLst/>
              <a:gdLst>
                <a:gd name="T0" fmla="*/ 10 w 19"/>
                <a:gd name="T1" fmla="*/ 0 h 19"/>
                <a:gd name="T2" fmla="*/ 7 w 19"/>
                <a:gd name="T3" fmla="*/ 7 h 19"/>
                <a:gd name="T4" fmla="*/ 0 w 19"/>
                <a:gd name="T5" fmla="*/ 10 h 19"/>
                <a:gd name="T6" fmla="*/ 7 w 19"/>
                <a:gd name="T7" fmla="*/ 10 h 19"/>
                <a:gd name="T8" fmla="*/ 10 w 19"/>
                <a:gd name="T9" fmla="*/ 19 h 19"/>
                <a:gd name="T10" fmla="*/ 10 w 19"/>
                <a:gd name="T11" fmla="*/ 10 h 19"/>
                <a:gd name="T12" fmla="*/ 19 w 19"/>
                <a:gd name="T13" fmla="*/ 10 h 19"/>
                <a:gd name="T14" fmla="*/ 10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lnTo>
                    <a:pt x="7" y="7"/>
                  </a:lnTo>
                  <a:lnTo>
                    <a:pt x="0" y="10"/>
                  </a:lnTo>
                  <a:lnTo>
                    <a:pt x="7" y="10"/>
                  </a:lnTo>
                  <a:lnTo>
                    <a:pt x="10" y="19"/>
                  </a:lnTo>
                  <a:lnTo>
                    <a:pt x="10" y="10"/>
                  </a:lnTo>
                  <a:lnTo>
                    <a:pt x="19" y="10"/>
                  </a:lnTo>
                  <a:lnTo>
                    <a:pt x="10" y="7"/>
                  </a:lnTo>
                  <a:lnTo>
                    <a:pt x="1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Freeform 1426"/>
            <p:cNvSpPr>
              <a:spLocks/>
            </p:cNvSpPr>
            <p:nvPr/>
          </p:nvSpPr>
          <p:spPr bwMode="auto">
            <a:xfrm>
              <a:off x="5252" y="1885"/>
              <a:ext cx="34" cy="34"/>
            </a:xfrm>
            <a:custGeom>
              <a:avLst/>
              <a:gdLst>
                <a:gd name="T0" fmla="*/ 17 w 34"/>
                <a:gd name="T1" fmla="*/ 0 h 34"/>
                <a:gd name="T2" fmla="*/ 14 w 34"/>
                <a:gd name="T3" fmla="*/ 14 h 34"/>
                <a:gd name="T4" fmla="*/ 0 w 34"/>
                <a:gd name="T5" fmla="*/ 17 h 34"/>
                <a:gd name="T6" fmla="*/ 14 w 34"/>
                <a:gd name="T7" fmla="*/ 19 h 34"/>
                <a:gd name="T8" fmla="*/ 17 w 34"/>
                <a:gd name="T9" fmla="*/ 34 h 34"/>
                <a:gd name="T10" fmla="*/ 19 w 34"/>
                <a:gd name="T11" fmla="*/ 19 h 34"/>
                <a:gd name="T12" fmla="*/ 34 w 34"/>
                <a:gd name="T13" fmla="*/ 17 h 34"/>
                <a:gd name="T14" fmla="*/ 19 w 34"/>
                <a:gd name="T15" fmla="*/ 14 h 34"/>
                <a:gd name="T16" fmla="*/ 17 w 34"/>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4">
                  <a:moveTo>
                    <a:pt x="17" y="0"/>
                  </a:moveTo>
                  <a:lnTo>
                    <a:pt x="14" y="14"/>
                  </a:lnTo>
                  <a:lnTo>
                    <a:pt x="0" y="17"/>
                  </a:lnTo>
                  <a:lnTo>
                    <a:pt x="14" y="19"/>
                  </a:lnTo>
                  <a:lnTo>
                    <a:pt x="17" y="34"/>
                  </a:lnTo>
                  <a:lnTo>
                    <a:pt x="19" y="19"/>
                  </a:lnTo>
                  <a:lnTo>
                    <a:pt x="34" y="17"/>
                  </a:lnTo>
                  <a:lnTo>
                    <a:pt x="19" y="14"/>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Freeform 1427"/>
            <p:cNvSpPr>
              <a:spLocks/>
            </p:cNvSpPr>
            <p:nvPr/>
          </p:nvSpPr>
          <p:spPr bwMode="auto">
            <a:xfrm>
              <a:off x="4861" y="1422"/>
              <a:ext cx="33" cy="33"/>
            </a:xfrm>
            <a:custGeom>
              <a:avLst/>
              <a:gdLst>
                <a:gd name="T0" fmla="*/ 16 w 33"/>
                <a:gd name="T1" fmla="*/ 0 h 33"/>
                <a:gd name="T2" fmla="*/ 14 w 33"/>
                <a:gd name="T3" fmla="*/ 14 h 33"/>
                <a:gd name="T4" fmla="*/ 0 w 33"/>
                <a:gd name="T5" fmla="*/ 16 h 33"/>
                <a:gd name="T6" fmla="*/ 14 w 33"/>
                <a:gd name="T7" fmla="*/ 19 h 33"/>
                <a:gd name="T8" fmla="*/ 16 w 33"/>
                <a:gd name="T9" fmla="*/ 33 h 33"/>
                <a:gd name="T10" fmla="*/ 19 w 33"/>
                <a:gd name="T11" fmla="*/ 19 h 33"/>
                <a:gd name="T12" fmla="*/ 33 w 33"/>
                <a:gd name="T13" fmla="*/ 16 h 33"/>
                <a:gd name="T14" fmla="*/ 19 w 33"/>
                <a:gd name="T15" fmla="*/ 14 h 33"/>
                <a:gd name="T16" fmla="*/ 16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16" y="0"/>
                  </a:moveTo>
                  <a:lnTo>
                    <a:pt x="14" y="14"/>
                  </a:lnTo>
                  <a:lnTo>
                    <a:pt x="0" y="16"/>
                  </a:lnTo>
                  <a:lnTo>
                    <a:pt x="14" y="19"/>
                  </a:lnTo>
                  <a:lnTo>
                    <a:pt x="16" y="33"/>
                  </a:lnTo>
                  <a:lnTo>
                    <a:pt x="19" y="19"/>
                  </a:lnTo>
                  <a:lnTo>
                    <a:pt x="33" y="16"/>
                  </a:lnTo>
                  <a:lnTo>
                    <a:pt x="19" y="14"/>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Freeform 1428"/>
            <p:cNvSpPr>
              <a:spLocks/>
            </p:cNvSpPr>
            <p:nvPr/>
          </p:nvSpPr>
          <p:spPr bwMode="auto">
            <a:xfrm>
              <a:off x="4935" y="1486"/>
              <a:ext cx="16" cy="17"/>
            </a:xfrm>
            <a:custGeom>
              <a:avLst/>
              <a:gdLst>
                <a:gd name="T0" fmla="*/ 7 w 16"/>
                <a:gd name="T1" fmla="*/ 0 h 17"/>
                <a:gd name="T2" fmla="*/ 7 w 16"/>
                <a:gd name="T3" fmla="*/ 7 h 17"/>
                <a:gd name="T4" fmla="*/ 0 w 16"/>
                <a:gd name="T5" fmla="*/ 10 h 17"/>
                <a:gd name="T6" fmla="*/ 7 w 16"/>
                <a:gd name="T7" fmla="*/ 10 h 17"/>
                <a:gd name="T8" fmla="*/ 7 w 16"/>
                <a:gd name="T9" fmla="*/ 17 h 17"/>
                <a:gd name="T10" fmla="*/ 9 w 16"/>
                <a:gd name="T11" fmla="*/ 10 h 17"/>
                <a:gd name="T12" fmla="*/ 16 w 16"/>
                <a:gd name="T13" fmla="*/ 10 h 17"/>
                <a:gd name="T14" fmla="*/ 9 w 16"/>
                <a:gd name="T15" fmla="*/ 7 h 17"/>
                <a:gd name="T16" fmla="*/ 7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0"/>
                  </a:moveTo>
                  <a:lnTo>
                    <a:pt x="7" y="7"/>
                  </a:lnTo>
                  <a:lnTo>
                    <a:pt x="0" y="10"/>
                  </a:lnTo>
                  <a:lnTo>
                    <a:pt x="7" y="10"/>
                  </a:lnTo>
                  <a:lnTo>
                    <a:pt x="7" y="17"/>
                  </a:lnTo>
                  <a:lnTo>
                    <a:pt x="9" y="10"/>
                  </a:lnTo>
                  <a:lnTo>
                    <a:pt x="16" y="10"/>
                  </a:lnTo>
                  <a:lnTo>
                    <a:pt x="9" y="7"/>
                  </a:lnTo>
                  <a:lnTo>
                    <a:pt x="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109" name="组合 108"/>
          <p:cNvGrpSpPr>
            <a:grpSpLocks/>
          </p:cNvGrpSpPr>
          <p:nvPr/>
        </p:nvGrpSpPr>
        <p:grpSpPr bwMode="auto">
          <a:xfrm>
            <a:off x="1022350" y="269875"/>
            <a:ext cx="3438525" cy="606425"/>
            <a:chOff x="1021967" y="269923"/>
            <a:chExt cx="3438932" cy="606777"/>
          </a:xfrm>
        </p:grpSpPr>
        <p:sp>
          <p:nvSpPr>
            <p:cNvPr id="14357" name="文本框 109"/>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概述</a:t>
              </a:r>
              <a:endParaRPr lang="id-ID" altLang="zh-CN" sz="2000" b="1">
                <a:latin typeface="微软雅黑" panose="020B0503020204020204" pitchFamily="34" charset="-122"/>
              </a:endParaRPr>
            </a:p>
          </p:txBody>
        </p:sp>
        <p:sp>
          <p:nvSpPr>
            <p:cNvPr id="14358" name="文本框 110"/>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12" name="组合 111"/>
          <p:cNvGrpSpPr>
            <a:grpSpLocks/>
          </p:cNvGrpSpPr>
          <p:nvPr/>
        </p:nvGrpSpPr>
        <p:grpSpPr bwMode="auto">
          <a:xfrm>
            <a:off x="206375" y="315913"/>
            <a:ext cx="815975" cy="522287"/>
            <a:chOff x="4353620" y="864629"/>
            <a:chExt cx="742365" cy="476312"/>
          </a:xfrm>
        </p:grpSpPr>
        <p:sp>
          <p:nvSpPr>
            <p:cNvPr id="113"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4356" name="文本框 113"/>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grpSp>
        <p:nvGrpSpPr>
          <p:cNvPr id="115" name="Group 344"/>
          <p:cNvGrpSpPr>
            <a:grpSpLocks/>
          </p:cNvGrpSpPr>
          <p:nvPr/>
        </p:nvGrpSpPr>
        <p:grpSpPr bwMode="auto">
          <a:xfrm>
            <a:off x="4643438" y="3214688"/>
            <a:ext cx="2921000" cy="288925"/>
            <a:chOff x="4643438" y="2786064"/>
            <a:chExt cx="2921618" cy="288476"/>
          </a:xfrm>
        </p:grpSpPr>
        <p:sp>
          <p:nvSpPr>
            <p:cNvPr id="116" name="Rectangle 330"/>
            <p:cNvSpPr/>
            <p:nvPr/>
          </p:nvSpPr>
          <p:spPr>
            <a:xfrm>
              <a:off x="5072154" y="2786064"/>
              <a:ext cx="2492902" cy="245680"/>
            </a:xfrm>
            <a:prstGeom prst="rect">
              <a:avLst/>
            </a:prstGeom>
          </p:spPr>
          <p:txBody>
            <a:bodyPr wrap="none">
              <a:spAutoFit/>
            </a:bodyPr>
            <a:lstStyle/>
            <a:p>
              <a:pPr defTabSz="685754" eaLnBrk="1" fontAlgn="auto" hangingPunct="1">
                <a:spcBef>
                  <a:spcPts val="0"/>
                </a:spcBef>
                <a:spcAft>
                  <a:spcPts val="0"/>
                </a:spcAft>
                <a:defRPr/>
              </a:pPr>
              <a:r>
                <a:rPr lang="zh-CN" altLang="en-US" sz="1000" dirty="0">
                  <a:latin typeface="+mn-lt"/>
                  <a:ea typeface="+mn-ea"/>
                </a:rPr>
                <a:t>比如互联网金融，由于与互联网的相结合</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352" name="Group 332"/>
            <p:cNvGrpSpPr>
              <a:grpSpLocks/>
            </p:cNvGrpSpPr>
            <p:nvPr/>
          </p:nvGrpSpPr>
          <p:grpSpPr bwMode="auto">
            <a:xfrm>
              <a:off x="4643438" y="2786064"/>
              <a:ext cx="288476" cy="288476"/>
              <a:chOff x="4643438" y="2786064"/>
              <a:chExt cx="288476" cy="288476"/>
            </a:xfrm>
          </p:grpSpPr>
          <p:sp>
            <p:nvSpPr>
              <p:cNvPr id="118" name="Oval 326"/>
              <p:cNvSpPr/>
              <p:nvPr/>
            </p:nvSpPr>
            <p:spPr>
              <a:xfrm>
                <a:off x="4643438" y="2786064"/>
                <a:ext cx="288986" cy="2884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119" name="Freeform 26"/>
              <p:cNvSpPr>
                <a:spLocks/>
              </p:cNvSpPr>
              <p:nvPr/>
            </p:nvSpPr>
            <p:spPr bwMode="auto">
              <a:xfrm>
                <a:off x="4735532" y="2871656"/>
                <a:ext cx="114324" cy="118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grpSp>
        <p:nvGrpSpPr>
          <p:cNvPr id="120" name="Group 344"/>
          <p:cNvGrpSpPr>
            <a:grpSpLocks/>
          </p:cNvGrpSpPr>
          <p:nvPr/>
        </p:nvGrpSpPr>
        <p:grpSpPr bwMode="auto">
          <a:xfrm>
            <a:off x="4643438" y="4071938"/>
            <a:ext cx="3948112" cy="527050"/>
            <a:chOff x="4643438" y="2786064"/>
            <a:chExt cx="3947540" cy="526554"/>
          </a:xfrm>
        </p:grpSpPr>
        <p:sp>
          <p:nvSpPr>
            <p:cNvPr id="121" name="Rectangle 330"/>
            <p:cNvSpPr/>
            <p:nvPr/>
          </p:nvSpPr>
          <p:spPr>
            <a:xfrm>
              <a:off x="5072001" y="2786064"/>
              <a:ext cx="3518977" cy="526554"/>
            </a:xfrm>
            <a:prstGeom prst="rect">
              <a:avLst/>
            </a:prstGeom>
          </p:spPr>
          <p:txBody>
            <a:bodyPr wrap="none">
              <a:spAutoFit/>
            </a:bodyPr>
            <a:lstStyle/>
            <a:p>
              <a:pPr defTabSz="685754" eaLnBrk="1" fontAlgn="auto" hangingPunct="1">
                <a:lnSpc>
                  <a:spcPct val="150000"/>
                </a:lnSpc>
                <a:spcBef>
                  <a:spcPts val="0"/>
                </a:spcBef>
                <a:spcAft>
                  <a:spcPts val="0"/>
                </a:spcAft>
                <a:defRPr/>
              </a:pPr>
              <a:r>
                <a:rPr lang="zh-CN" altLang="en-US" sz="1000" dirty="0">
                  <a:latin typeface="+mn-lt"/>
                  <a:ea typeface="+mn-ea"/>
                </a:rPr>
                <a:t>比如互联网医疗，传统的医疗机构由于互联网平台的接入，</a:t>
              </a:r>
              <a:endParaRPr lang="en-US" altLang="zh-CN" sz="1000" dirty="0">
                <a:latin typeface="+mn-lt"/>
                <a:ea typeface="+mn-ea"/>
              </a:endParaRPr>
            </a:p>
            <a:p>
              <a:pPr defTabSz="685754" eaLnBrk="1" fontAlgn="auto" hangingPunct="1">
                <a:lnSpc>
                  <a:spcPct val="150000"/>
                </a:lnSpc>
                <a:spcBef>
                  <a:spcPts val="0"/>
                </a:spcBef>
                <a:spcAft>
                  <a:spcPts val="0"/>
                </a:spcAft>
                <a:defRPr/>
              </a:pPr>
              <a:r>
                <a:rPr lang="zh-CN" altLang="en-US" sz="1000" dirty="0">
                  <a:latin typeface="+mn-lt"/>
                  <a:ea typeface="+mn-ea"/>
                </a:rPr>
                <a:t>使得人们实现在线求医问药成为可能</a:t>
              </a:r>
              <a:endParaRPr lang="en-US" sz="1000" dirty="0">
                <a:solidFill>
                  <a:schemeClr val="tx1">
                    <a:lumMod val="85000"/>
                    <a:lumOff val="15000"/>
                  </a:schemeClr>
                </a:solidFill>
                <a:latin typeface="+mn-lt"/>
                <a:ea typeface="Open Sans" pitchFamily="34" charset="0"/>
                <a:cs typeface="Open Sans" pitchFamily="34" charset="0"/>
              </a:endParaRPr>
            </a:p>
          </p:txBody>
        </p:sp>
        <p:grpSp>
          <p:nvGrpSpPr>
            <p:cNvPr id="14348" name="Group 332"/>
            <p:cNvGrpSpPr>
              <a:grpSpLocks/>
            </p:cNvGrpSpPr>
            <p:nvPr/>
          </p:nvGrpSpPr>
          <p:grpSpPr bwMode="auto">
            <a:xfrm>
              <a:off x="4643438" y="2786064"/>
              <a:ext cx="288476" cy="288476"/>
              <a:chOff x="4643438" y="2786064"/>
              <a:chExt cx="288476" cy="288476"/>
            </a:xfrm>
          </p:grpSpPr>
          <p:sp>
            <p:nvSpPr>
              <p:cNvPr id="123" name="Oval 326"/>
              <p:cNvSpPr/>
              <p:nvPr/>
            </p:nvSpPr>
            <p:spPr>
              <a:xfrm>
                <a:off x="4643438" y="2786064"/>
                <a:ext cx="288883" cy="28865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en-US" sz="1350">
                  <a:solidFill>
                    <a:schemeClr val="tx1">
                      <a:lumMod val="85000"/>
                      <a:lumOff val="15000"/>
                    </a:schemeClr>
                  </a:solidFill>
                </a:endParaRPr>
              </a:p>
            </p:txBody>
          </p:sp>
          <p:sp>
            <p:nvSpPr>
              <p:cNvPr id="124" name="Freeform 26"/>
              <p:cNvSpPr>
                <a:spLocks/>
              </p:cNvSpPr>
              <p:nvPr/>
            </p:nvSpPr>
            <p:spPr bwMode="auto">
              <a:xfrm>
                <a:off x="4735500" y="2871708"/>
                <a:ext cx="114283" cy="11895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a:lstStyle/>
              <a:p>
                <a:pPr defTabSz="685754" eaLnBrk="1" fontAlgn="auto" hangingPunct="1">
                  <a:spcBef>
                    <a:spcPts val="0"/>
                  </a:spcBef>
                  <a:spcAft>
                    <a:spcPts val="0"/>
                  </a:spcAft>
                  <a:defRPr/>
                </a:pPr>
                <a:endParaRPr lang="en-US" sz="1350" dirty="0">
                  <a:solidFill>
                    <a:schemeClr val="tx1">
                      <a:lumMod val="85000"/>
                      <a:lumOff val="15000"/>
                    </a:schemeClr>
                  </a:solidFill>
                  <a:latin typeface="+mn-lt"/>
                  <a:ea typeface="+mn-ea"/>
                </a:endParaRPr>
              </a:p>
            </p:txBody>
          </p:sp>
        </p:gr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600"/>
                                        <p:tgtEl>
                                          <p:spTgt spid="112"/>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12"/>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109"/>
                                        </p:tgtEl>
                                        <p:attrNameLst>
                                          <p:attrName>style.visibility</p:attrName>
                                        </p:attrNameLst>
                                      </p:cBhvr>
                                      <p:to>
                                        <p:strVal val="visible"/>
                                      </p:to>
                                    </p:set>
                                    <p:animEffect transition="in" filter="wipe(left)">
                                      <p:cBhvr>
                                        <p:cTn id="12" dur="750"/>
                                        <p:tgtEl>
                                          <p:spTgt spid="109"/>
                                        </p:tgtEl>
                                      </p:cBhvr>
                                    </p:animEffect>
                                  </p:childTnLst>
                                </p:cTn>
                              </p:par>
                            </p:childTnLst>
                          </p:cTn>
                        </p:par>
                        <p:par>
                          <p:cTn id="13" fill="hold" nodeType="afterGroup">
                            <p:stCondLst>
                              <p:cond delay="1500"/>
                            </p:stCondLst>
                            <p:childTnLst>
                              <p:par>
                                <p:cTn id="14" presetID="53" presetClass="entr" presetSubtype="16" fill="hold" nodeType="afterEffect">
                                  <p:stCondLst>
                                    <p:cond delay="0"/>
                                  </p:stCondLst>
                                  <p:childTnLst>
                                    <p:set>
                                      <p:cBhvr>
                                        <p:cTn id="15" dur="1" fill="hold">
                                          <p:stCondLst>
                                            <p:cond delay="0"/>
                                          </p:stCondLst>
                                        </p:cTn>
                                        <p:tgtEl>
                                          <p:spTgt spid="332"/>
                                        </p:tgtEl>
                                        <p:attrNameLst>
                                          <p:attrName>style.visibility</p:attrName>
                                        </p:attrNameLst>
                                      </p:cBhvr>
                                      <p:to>
                                        <p:strVal val="visible"/>
                                      </p:to>
                                    </p:set>
                                    <p:anim calcmode="lin" valueType="num">
                                      <p:cBhvr>
                                        <p:cTn id="16" dur="250" fill="hold"/>
                                        <p:tgtEl>
                                          <p:spTgt spid="332"/>
                                        </p:tgtEl>
                                        <p:attrNameLst>
                                          <p:attrName>ppt_w</p:attrName>
                                        </p:attrNameLst>
                                      </p:cBhvr>
                                      <p:tavLst>
                                        <p:tav tm="0">
                                          <p:val>
                                            <p:fltVal val="0"/>
                                          </p:val>
                                        </p:tav>
                                        <p:tav tm="100000">
                                          <p:val>
                                            <p:strVal val="#ppt_w"/>
                                          </p:val>
                                        </p:tav>
                                      </p:tavLst>
                                    </p:anim>
                                    <p:anim calcmode="lin" valueType="num">
                                      <p:cBhvr>
                                        <p:cTn id="17" dur="250" fill="hold"/>
                                        <p:tgtEl>
                                          <p:spTgt spid="332"/>
                                        </p:tgtEl>
                                        <p:attrNameLst>
                                          <p:attrName>ppt_h</p:attrName>
                                        </p:attrNameLst>
                                      </p:cBhvr>
                                      <p:tavLst>
                                        <p:tav tm="0">
                                          <p:val>
                                            <p:fltVal val="0"/>
                                          </p:val>
                                        </p:tav>
                                        <p:tav tm="100000">
                                          <p:val>
                                            <p:strVal val="#ppt_h"/>
                                          </p:val>
                                        </p:tav>
                                      </p:tavLst>
                                    </p:anim>
                                    <p:animEffect transition="in" filter="fade">
                                      <p:cBhvr>
                                        <p:cTn id="18" dur="250"/>
                                        <p:tgtEl>
                                          <p:spTgt spid="332"/>
                                        </p:tgtEl>
                                      </p:cBhvr>
                                    </p:animEffect>
                                  </p:childTnLst>
                                </p:cTn>
                              </p:par>
                              <p:par>
                                <p:cTn id="19" presetID="6" presetClass="emph" presetSubtype="0" decel="100000" fill="hold" nodeType="withEffect">
                                  <p:stCondLst>
                                    <p:cond delay="200"/>
                                  </p:stCondLst>
                                  <p:childTnLst>
                                    <p:animScale>
                                      <p:cBhvr>
                                        <p:cTn id="20" dur="250" fill="hold"/>
                                        <p:tgtEl>
                                          <p:spTgt spid="332"/>
                                        </p:tgtEl>
                                      </p:cBhvr>
                                      <p:by x="110000" y="110000"/>
                                    </p:animScale>
                                  </p:childTnLst>
                                </p:cTn>
                              </p:par>
                              <p:par>
                                <p:cTn id="21" presetID="6" presetClass="emph" presetSubtype="0" decel="100000" fill="hold" nodeType="withEffect">
                                  <p:stCondLst>
                                    <p:cond delay="300"/>
                                  </p:stCondLst>
                                  <p:childTnLst>
                                    <p:animScale>
                                      <p:cBhvr>
                                        <p:cTn id="22" dur="250" fill="hold"/>
                                        <p:tgtEl>
                                          <p:spTgt spid="332"/>
                                        </p:tgtEl>
                                      </p:cBhvr>
                                      <p:by x="91000" y="91000"/>
                                    </p:animScale>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25"/>
                                        </p:tgtEl>
                                        <p:attrNameLst>
                                          <p:attrName>style.visibility</p:attrName>
                                        </p:attrNameLst>
                                      </p:cBhvr>
                                      <p:to>
                                        <p:strVal val="visible"/>
                                      </p:to>
                                    </p:set>
                                    <p:animEffect transition="in" filter="wipe(left)">
                                      <p:cBhvr>
                                        <p:cTn id="27" dur="500"/>
                                        <p:tgtEl>
                                          <p:spTgt spid="3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par>
                          <p:cTn id="33" fill="hold" nodeType="afterGroup">
                            <p:stCondLst>
                              <p:cond delay="500"/>
                            </p:stCondLst>
                            <p:childTnLst>
                              <p:par>
                                <p:cTn id="34" presetID="2" presetClass="entr" presetSubtype="4" decel="10000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1000"/>
                            </p:stCondLst>
                            <p:childTnLst>
                              <p:par>
                                <p:cTn id="39" presetID="2" presetClass="entr" presetSubtype="4" decel="100000" fill="hold" nodeType="afterEffect">
                                  <p:stCondLst>
                                    <p:cond delay="0"/>
                                  </p:stCondLst>
                                  <p:childTnLst>
                                    <p:set>
                                      <p:cBhvr>
                                        <p:cTn id="40" dur="1" fill="hold">
                                          <p:stCondLst>
                                            <p:cond delay="0"/>
                                          </p:stCondLst>
                                        </p:cTn>
                                        <p:tgtEl>
                                          <p:spTgt spid="115"/>
                                        </p:tgtEl>
                                        <p:attrNameLst>
                                          <p:attrName>style.visibility</p:attrName>
                                        </p:attrNameLst>
                                      </p:cBhvr>
                                      <p:to>
                                        <p:strVal val="visible"/>
                                      </p:to>
                                    </p:set>
                                    <p:anim calcmode="lin" valueType="num">
                                      <p:cBhvr additive="base">
                                        <p:cTn id="41" dur="500" fill="hold"/>
                                        <p:tgtEl>
                                          <p:spTgt spid="115"/>
                                        </p:tgtEl>
                                        <p:attrNameLst>
                                          <p:attrName>ppt_x</p:attrName>
                                        </p:attrNameLst>
                                      </p:cBhvr>
                                      <p:tavLst>
                                        <p:tav tm="0">
                                          <p:val>
                                            <p:strVal val="#ppt_x"/>
                                          </p:val>
                                        </p:tav>
                                        <p:tav tm="100000">
                                          <p:val>
                                            <p:strVal val="#ppt_x"/>
                                          </p:val>
                                        </p:tav>
                                      </p:tavLst>
                                    </p:anim>
                                    <p:anim calcmode="lin" valueType="num">
                                      <p:cBhvr additive="base">
                                        <p:cTn id="42" dur="500" fill="hold"/>
                                        <p:tgtEl>
                                          <p:spTgt spid="115"/>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2000"/>
                            </p:stCondLst>
                            <p:childTnLst>
                              <p:par>
                                <p:cTn id="48" presetID="2" presetClass="entr" presetSubtype="4" decel="100000" fill="hold" nodeType="afterEffect">
                                  <p:stCondLst>
                                    <p:cond delay="0"/>
                                  </p:stCondLst>
                                  <p:childTnLst>
                                    <p:set>
                                      <p:cBhvr>
                                        <p:cTn id="49" dur="1" fill="hold">
                                          <p:stCondLst>
                                            <p:cond delay="0"/>
                                          </p:stCondLst>
                                        </p:cTn>
                                        <p:tgtEl>
                                          <p:spTgt spid="120"/>
                                        </p:tgtEl>
                                        <p:attrNameLst>
                                          <p:attrName>style.visibility</p:attrName>
                                        </p:attrNameLst>
                                      </p:cBhvr>
                                      <p:to>
                                        <p:strVal val="visible"/>
                                      </p:to>
                                    </p:set>
                                    <p:anim calcmode="lin" valueType="num">
                                      <p:cBhvr additive="base">
                                        <p:cTn id="50" dur="500" fill="hold"/>
                                        <p:tgtEl>
                                          <p:spTgt spid="120"/>
                                        </p:tgtEl>
                                        <p:attrNameLst>
                                          <p:attrName>ppt_x</p:attrName>
                                        </p:attrNameLst>
                                      </p:cBhvr>
                                      <p:tavLst>
                                        <p:tav tm="0">
                                          <p:val>
                                            <p:strVal val="#ppt_x"/>
                                          </p:val>
                                        </p:tav>
                                        <p:tav tm="100000">
                                          <p:val>
                                            <p:strVal val="#ppt_x"/>
                                          </p:val>
                                        </p:tav>
                                      </p:tavLst>
                                    </p:anim>
                                    <p:anim calcmode="lin" valueType="num">
                                      <p:cBhvr additive="base">
                                        <p:cTn id="51"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12" name="Rectangle 11"/>
          <p:cNvSpPr/>
          <p:nvPr/>
        </p:nvSpPr>
        <p:spPr>
          <a:xfrm>
            <a:off x="0" y="3084513"/>
            <a:ext cx="9144000" cy="2344737"/>
          </a:xfrm>
          <a:prstGeom prst="rect">
            <a:avLst/>
          </a:prstGeom>
          <a:solidFill>
            <a:schemeClr val="accent1">
              <a:lumMod val="75000"/>
            </a:schemeClr>
          </a:solidFill>
          <a:ln>
            <a:noFill/>
          </a:ln>
        </p:spPr>
        <p:style>
          <a:lnRef idx="1">
            <a:schemeClr val="accent6"/>
          </a:lnRef>
          <a:fillRef idx="2">
            <a:schemeClr val="accent6"/>
          </a:fillRef>
          <a:effectRef idx="1">
            <a:schemeClr val="accent6"/>
          </a:effectRef>
          <a:fontRef idx="minor">
            <a:schemeClr val="dk1"/>
          </a:fontRef>
        </p:style>
        <p:txBody>
          <a:bodyPr anchor="ctr"/>
          <a:lstStyle/>
          <a:p>
            <a:pPr algn="ctr" defTabSz="685754" eaLnBrk="1" fontAlgn="auto" hangingPunct="1">
              <a:spcBef>
                <a:spcPts val="0"/>
              </a:spcBef>
              <a:spcAft>
                <a:spcPts val="0"/>
              </a:spcAft>
              <a:defRPr/>
            </a:pPr>
            <a:endParaRPr lang="id-ID" sz="1350"/>
          </a:p>
        </p:txBody>
      </p:sp>
      <p:sp>
        <p:nvSpPr>
          <p:cNvPr id="9" name="Rectangle 8"/>
          <p:cNvSpPr>
            <a:spLocks noChangeArrowheads="1"/>
          </p:cNvSpPr>
          <p:nvPr/>
        </p:nvSpPr>
        <p:spPr bwMode="auto">
          <a:xfrm>
            <a:off x="428625" y="1500188"/>
            <a:ext cx="3929063" cy="96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pPr>
            <a:r>
              <a:rPr lang="en-US" altLang="zh-CN" sz="1400"/>
              <a:t>+</a:t>
            </a:r>
            <a:r>
              <a:rPr lang="zh-CN" altLang="en-US" sz="1200"/>
              <a:t>就是跨界，就是变革，就是开放，就是重塑融合。敢于跨界了，创新的基础就更坚实；融合协同了，群体智能才会实现，从研发到产业化的路径才会更垂直。</a:t>
            </a:r>
            <a:endParaRPr lang="ms-MY" altLang="zh-CN" sz="1200">
              <a:solidFill>
                <a:srgbClr val="000000"/>
              </a:solidFill>
              <a:ea typeface="Open Sans Light"/>
              <a:cs typeface="Open Sans Light"/>
            </a:endParaRPr>
          </a:p>
        </p:txBody>
      </p:sp>
      <p:grpSp>
        <p:nvGrpSpPr>
          <p:cNvPr id="3" name="Group 187"/>
          <p:cNvGrpSpPr>
            <a:grpSpLocks/>
          </p:cNvGrpSpPr>
          <p:nvPr/>
        </p:nvGrpSpPr>
        <p:grpSpPr bwMode="auto">
          <a:xfrm>
            <a:off x="5072063" y="3446463"/>
            <a:ext cx="3449637" cy="1330325"/>
            <a:chOff x="5072066" y="3446772"/>
            <a:chExt cx="3448847" cy="1329815"/>
          </a:xfrm>
        </p:grpSpPr>
        <p:sp>
          <p:nvSpPr>
            <p:cNvPr id="10" name="Rectangle 9"/>
            <p:cNvSpPr/>
            <p:nvPr/>
          </p:nvSpPr>
          <p:spPr>
            <a:xfrm>
              <a:off x="5072066" y="3714956"/>
              <a:ext cx="3448847" cy="1061631"/>
            </a:xfrm>
            <a:prstGeom prst="rect">
              <a:avLst/>
            </a:prstGeom>
          </p:spPr>
          <p:txBody>
            <a:bodyPr>
              <a:spAutoFit/>
            </a:bodyPr>
            <a:lstStyle/>
            <a:p>
              <a:pPr defTabSz="685754" eaLnBrk="1" fontAlgn="auto" hangingPunct="1">
                <a:lnSpc>
                  <a:spcPct val="150000"/>
                </a:lnSpc>
                <a:spcBef>
                  <a:spcPts val="0"/>
                </a:spcBef>
                <a:spcAft>
                  <a:spcPts val="0"/>
                </a:spcAft>
                <a:defRPr/>
              </a:pPr>
              <a:r>
                <a:rPr lang="zh-CN" altLang="en-US" sz="1050" dirty="0">
                  <a:solidFill>
                    <a:schemeClr val="bg1"/>
                  </a:solidFill>
                  <a:latin typeface="+mn-lt"/>
                  <a:ea typeface="+mn-ea"/>
                </a:rPr>
                <a:t>信息革命、全球化、互联网业已打破了原有的社会结构、经济结构、地缘结构、文化结构。权力、议事规则、话语权不断在发生变化。互联网</a:t>
              </a:r>
              <a:r>
                <a:rPr lang="en-US" altLang="zh-CN" sz="1050" dirty="0">
                  <a:solidFill>
                    <a:schemeClr val="bg1"/>
                  </a:solidFill>
                  <a:latin typeface="+mn-lt"/>
                  <a:ea typeface="+mn-ea"/>
                </a:rPr>
                <a:t>+</a:t>
              </a:r>
              <a:r>
                <a:rPr lang="zh-CN" altLang="en-US" sz="1050" dirty="0">
                  <a:solidFill>
                    <a:schemeClr val="bg1"/>
                  </a:solidFill>
                  <a:latin typeface="+mn-lt"/>
                  <a:ea typeface="+mn-ea"/>
                </a:rPr>
                <a:t>社会治理、虚拟社会治理会是很大的不同</a:t>
              </a:r>
              <a:endParaRPr lang="id-ID" sz="1050" dirty="0">
                <a:solidFill>
                  <a:schemeClr val="bg1"/>
                </a:solidFill>
                <a:latin typeface="+mn-lt"/>
                <a:ea typeface="Open Sans Light" pitchFamily="34" charset="0"/>
                <a:cs typeface="Open Sans Light" pitchFamily="34" charset="0"/>
              </a:endParaRPr>
            </a:p>
          </p:txBody>
        </p:sp>
        <p:sp>
          <p:nvSpPr>
            <p:cNvPr id="15466" name="Rectangle 100"/>
            <p:cNvSpPr>
              <a:spLocks noChangeArrowheads="1"/>
            </p:cNvSpPr>
            <p:nvPr/>
          </p:nvSpPr>
          <p:spPr bwMode="auto">
            <a:xfrm>
              <a:off x="5072066" y="3446772"/>
              <a:ext cx="90281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400">
                  <a:solidFill>
                    <a:schemeClr val="bg1"/>
                  </a:solidFill>
                  <a:ea typeface="Open Sans"/>
                  <a:cs typeface="Open Sans"/>
                </a:rPr>
                <a:t>重塑结构</a:t>
              </a:r>
              <a:endParaRPr lang="en-US" altLang="zh-CN" sz="1400">
                <a:solidFill>
                  <a:schemeClr val="bg1"/>
                </a:solidFill>
                <a:ea typeface="Open Sans"/>
                <a:cs typeface="Open Sans"/>
              </a:endParaRPr>
            </a:p>
          </p:txBody>
        </p:sp>
      </p:grpSp>
      <p:grpSp>
        <p:nvGrpSpPr>
          <p:cNvPr id="186" name="Group 185"/>
          <p:cNvGrpSpPr>
            <a:grpSpLocks/>
          </p:cNvGrpSpPr>
          <p:nvPr/>
        </p:nvGrpSpPr>
        <p:grpSpPr bwMode="auto">
          <a:xfrm>
            <a:off x="5072063" y="1363663"/>
            <a:ext cx="3286125" cy="1512887"/>
            <a:chOff x="5072066" y="1190152"/>
            <a:chExt cx="3286148" cy="1512545"/>
          </a:xfrm>
        </p:grpSpPr>
        <p:sp>
          <p:nvSpPr>
            <p:cNvPr id="15463" name="Rectangle 186"/>
            <p:cNvSpPr>
              <a:spLocks noChangeArrowheads="1"/>
            </p:cNvSpPr>
            <p:nvPr/>
          </p:nvSpPr>
          <p:spPr bwMode="auto">
            <a:xfrm>
              <a:off x="5072066" y="1190152"/>
              <a:ext cx="1005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accent1"/>
                  </a:solidFill>
                  <a:latin typeface="微软雅黑" panose="020B0503020204020204" pitchFamily="34" charset="-122"/>
                  <a:ea typeface="Open Sans"/>
                  <a:cs typeface="Open Sans"/>
                </a:rPr>
                <a:t>跨界融合</a:t>
              </a:r>
              <a:endParaRPr lang="en-US" altLang="zh-CN" sz="1600">
                <a:solidFill>
                  <a:schemeClr val="accent1"/>
                </a:solidFill>
                <a:latin typeface="微软雅黑" panose="020B0503020204020204" pitchFamily="34" charset="-122"/>
                <a:ea typeface="Open Sans"/>
                <a:cs typeface="Open Sans"/>
              </a:endParaRPr>
            </a:p>
          </p:txBody>
        </p:sp>
        <p:sp>
          <p:nvSpPr>
            <p:cNvPr id="15464" name="Rectangle 191"/>
            <p:cNvSpPr>
              <a:spLocks noChangeArrowheads="1"/>
            </p:cNvSpPr>
            <p:nvPr/>
          </p:nvSpPr>
          <p:spPr bwMode="auto">
            <a:xfrm>
              <a:off x="5072066" y="1571618"/>
              <a:ext cx="3286148" cy="1131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55600" indent="-355600">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AutoNum type="romanUcPeriod"/>
              </a:pPr>
              <a:r>
                <a:rPr lang="zh-CN" altLang="en-US" sz="900"/>
                <a:t>融合本身也指代身份的融合，客户消费转化为投资，伙伴参与创新，等等，不一而足</a:t>
              </a:r>
              <a:endParaRPr lang="ms-MY" altLang="zh-CN" sz="900">
                <a:solidFill>
                  <a:srgbClr val="000000"/>
                </a:solidFill>
                <a:ea typeface="Open Sans Light"/>
                <a:cs typeface="Open Sans Light"/>
              </a:endParaRPr>
            </a:p>
            <a:p>
              <a:pPr eaLnBrk="1" hangingPunct="1">
                <a:lnSpc>
                  <a:spcPct val="150000"/>
                </a:lnSpc>
                <a:buFont typeface="Arial" panose="020B0604020202020204" pitchFamily="34" charset="0"/>
                <a:buAutoNum type="romanUcPeriod"/>
              </a:pPr>
              <a:r>
                <a:rPr lang="zh-CN" altLang="en-US" sz="900"/>
                <a:t>中国粗放的资源驱动型增长方式早就难以为继，必须转变到创新驱动发展这条正确的道路上来。这正是互联网的特质，用所谓的互联网思维来求变、自我革命</a:t>
              </a:r>
              <a:endParaRPr lang="ms-MY" altLang="zh-CN" sz="900">
                <a:solidFill>
                  <a:srgbClr val="000000"/>
                </a:solidFill>
                <a:ea typeface="Open Sans Light"/>
                <a:cs typeface="Open Sans Light"/>
              </a:endParaRPr>
            </a:p>
          </p:txBody>
        </p:sp>
      </p:grpSp>
      <p:grpSp>
        <p:nvGrpSpPr>
          <p:cNvPr id="367" name="Group 846"/>
          <p:cNvGrpSpPr>
            <a:grpSpLocks noChangeAspect="1"/>
          </p:cNvGrpSpPr>
          <p:nvPr/>
        </p:nvGrpSpPr>
        <p:grpSpPr bwMode="auto">
          <a:xfrm>
            <a:off x="1123950" y="3519488"/>
            <a:ext cx="2427288" cy="1677987"/>
            <a:chOff x="2471" y="1335"/>
            <a:chExt cx="825" cy="570"/>
          </a:xfrm>
        </p:grpSpPr>
        <p:sp>
          <p:nvSpPr>
            <p:cNvPr id="368" name="Freeform 847"/>
            <p:cNvSpPr>
              <a:spLocks/>
            </p:cNvSpPr>
            <p:nvPr/>
          </p:nvSpPr>
          <p:spPr bwMode="auto">
            <a:xfrm>
              <a:off x="2731" y="1734"/>
              <a:ext cx="231" cy="9"/>
            </a:xfrm>
            <a:custGeom>
              <a:avLst/>
              <a:gdLst>
                <a:gd name="T0" fmla="*/ 0 w 97"/>
                <a:gd name="T1" fmla="*/ 0 h 4"/>
                <a:gd name="T2" fmla="*/ 5 w 97"/>
                <a:gd name="T3" fmla="*/ 4 h 4"/>
                <a:gd name="T4" fmla="*/ 92 w 97"/>
                <a:gd name="T5" fmla="*/ 4 h 4"/>
                <a:gd name="T6" fmla="*/ 97 w 97"/>
                <a:gd name="T7" fmla="*/ 0 h 4"/>
                <a:gd name="T8" fmla="*/ 0 w 97"/>
                <a:gd name="T9" fmla="*/ 0 h 4"/>
              </a:gdLst>
              <a:ahLst/>
              <a:cxnLst>
                <a:cxn ang="0">
                  <a:pos x="T0" y="T1"/>
                </a:cxn>
                <a:cxn ang="0">
                  <a:pos x="T2" y="T3"/>
                </a:cxn>
                <a:cxn ang="0">
                  <a:pos x="T4" y="T5"/>
                </a:cxn>
                <a:cxn ang="0">
                  <a:pos x="T6" y="T7"/>
                </a:cxn>
                <a:cxn ang="0">
                  <a:pos x="T8" y="T9"/>
                </a:cxn>
              </a:cxnLst>
              <a:rect l="0" t="0" r="r" b="b"/>
              <a:pathLst>
                <a:path w="97" h="4">
                  <a:moveTo>
                    <a:pt x="0" y="0"/>
                  </a:moveTo>
                  <a:cubicBezTo>
                    <a:pt x="1" y="2"/>
                    <a:pt x="2" y="4"/>
                    <a:pt x="5" y="4"/>
                  </a:cubicBezTo>
                  <a:cubicBezTo>
                    <a:pt x="92" y="4"/>
                    <a:pt x="92" y="4"/>
                    <a:pt x="92" y="4"/>
                  </a:cubicBezTo>
                  <a:cubicBezTo>
                    <a:pt x="95" y="4"/>
                    <a:pt x="96" y="2"/>
                    <a:pt x="97" y="0"/>
                  </a:cubicBez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9" name="Freeform 848"/>
            <p:cNvSpPr>
              <a:spLocks/>
            </p:cNvSpPr>
            <p:nvPr/>
          </p:nvSpPr>
          <p:spPr bwMode="auto">
            <a:xfrm>
              <a:off x="2533" y="1335"/>
              <a:ext cx="627" cy="396"/>
            </a:xfrm>
            <a:custGeom>
              <a:avLst/>
              <a:gdLst>
                <a:gd name="T0" fmla="*/ 6 w 263"/>
                <a:gd name="T1" fmla="*/ 166 h 166"/>
                <a:gd name="T2" fmla="*/ 257 w 263"/>
                <a:gd name="T3" fmla="*/ 166 h 166"/>
                <a:gd name="T4" fmla="*/ 263 w 263"/>
                <a:gd name="T5" fmla="*/ 166 h 166"/>
                <a:gd name="T6" fmla="*/ 263 w 263"/>
                <a:gd name="T7" fmla="*/ 7 h 166"/>
                <a:gd name="T8" fmla="*/ 257 w 263"/>
                <a:gd name="T9" fmla="*/ 0 h 166"/>
                <a:gd name="T10" fmla="*/ 6 w 263"/>
                <a:gd name="T11" fmla="*/ 0 h 166"/>
                <a:gd name="T12" fmla="*/ 0 w 263"/>
                <a:gd name="T13" fmla="*/ 7 h 166"/>
                <a:gd name="T14" fmla="*/ 0 w 263"/>
                <a:gd name="T15" fmla="*/ 166 h 166"/>
                <a:gd name="T16" fmla="*/ 6 w 263"/>
                <a:gd name="T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3" h="166">
                  <a:moveTo>
                    <a:pt x="6" y="166"/>
                  </a:moveTo>
                  <a:cubicBezTo>
                    <a:pt x="257" y="166"/>
                    <a:pt x="257" y="166"/>
                    <a:pt x="257" y="166"/>
                  </a:cubicBezTo>
                  <a:cubicBezTo>
                    <a:pt x="263" y="166"/>
                    <a:pt x="263" y="166"/>
                    <a:pt x="263" y="166"/>
                  </a:cubicBezTo>
                  <a:cubicBezTo>
                    <a:pt x="263" y="7"/>
                    <a:pt x="263" y="7"/>
                    <a:pt x="263" y="7"/>
                  </a:cubicBezTo>
                  <a:cubicBezTo>
                    <a:pt x="263" y="3"/>
                    <a:pt x="261" y="0"/>
                    <a:pt x="257" y="0"/>
                  </a:cubicBezTo>
                  <a:cubicBezTo>
                    <a:pt x="6" y="0"/>
                    <a:pt x="6" y="0"/>
                    <a:pt x="6" y="0"/>
                  </a:cubicBezTo>
                  <a:cubicBezTo>
                    <a:pt x="2" y="0"/>
                    <a:pt x="0" y="3"/>
                    <a:pt x="0" y="7"/>
                  </a:cubicBezTo>
                  <a:cubicBezTo>
                    <a:pt x="0" y="166"/>
                    <a:pt x="0" y="166"/>
                    <a:pt x="0" y="166"/>
                  </a:cubicBezTo>
                  <a:cubicBezTo>
                    <a:pt x="6" y="166"/>
                    <a:pt x="6" y="166"/>
                    <a:pt x="6" y="166"/>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0" name="Freeform 849"/>
            <p:cNvSpPr>
              <a:spLocks noEditPoints="1"/>
            </p:cNvSpPr>
            <p:nvPr/>
          </p:nvSpPr>
          <p:spPr bwMode="auto">
            <a:xfrm>
              <a:off x="2531" y="1335"/>
              <a:ext cx="631" cy="399"/>
            </a:xfrm>
            <a:custGeom>
              <a:avLst/>
              <a:gdLst>
                <a:gd name="T0" fmla="*/ 264 w 265"/>
                <a:gd name="T1" fmla="*/ 167 h 167"/>
                <a:gd name="T2" fmla="*/ 1 w 265"/>
                <a:gd name="T3" fmla="*/ 167 h 167"/>
                <a:gd name="T4" fmla="*/ 0 w 265"/>
                <a:gd name="T5" fmla="*/ 166 h 167"/>
                <a:gd name="T6" fmla="*/ 0 w 265"/>
                <a:gd name="T7" fmla="*/ 7 h 167"/>
                <a:gd name="T8" fmla="*/ 7 w 265"/>
                <a:gd name="T9" fmla="*/ 0 h 167"/>
                <a:gd name="T10" fmla="*/ 258 w 265"/>
                <a:gd name="T11" fmla="*/ 0 h 167"/>
                <a:gd name="T12" fmla="*/ 265 w 265"/>
                <a:gd name="T13" fmla="*/ 7 h 167"/>
                <a:gd name="T14" fmla="*/ 265 w 265"/>
                <a:gd name="T15" fmla="*/ 166 h 167"/>
                <a:gd name="T16" fmla="*/ 264 w 265"/>
                <a:gd name="T17" fmla="*/ 167 h 167"/>
                <a:gd name="T18" fmla="*/ 1 w 265"/>
                <a:gd name="T19" fmla="*/ 166 h 167"/>
                <a:gd name="T20" fmla="*/ 264 w 265"/>
                <a:gd name="T21" fmla="*/ 166 h 167"/>
                <a:gd name="T22" fmla="*/ 264 w 265"/>
                <a:gd name="T23" fmla="*/ 7 h 167"/>
                <a:gd name="T24" fmla="*/ 258 w 265"/>
                <a:gd name="T25" fmla="*/ 1 h 167"/>
                <a:gd name="T26" fmla="*/ 7 w 265"/>
                <a:gd name="T27" fmla="*/ 1 h 167"/>
                <a:gd name="T28" fmla="*/ 1 w 265"/>
                <a:gd name="T29" fmla="*/ 7 h 167"/>
                <a:gd name="T30" fmla="*/ 1 w 265"/>
                <a:gd name="T31"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67">
                  <a:moveTo>
                    <a:pt x="264" y="167"/>
                  </a:moveTo>
                  <a:cubicBezTo>
                    <a:pt x="1" y="167"/>
                    <a:pt x="1" y="167"/>
                    <a:pt x="1" y="167"/>
                  </a:cubicBezTo>
                  <a:cubicBezTo>
                    <a:pt x="0" y="166"/>
                    <a:pt x="0" y="166"/>
                    <a:pt x="0" y="166"/>
                  </a:cubicBezTo>
                  <a:cubicBezTo>
                    <a:pt x="0" y="7"/>
                    <a:pt x="0" y="7"/>
                    <a:pt x="0" y="7"/>
                  </a:cubicBezTo>
                  <a:cubicBezTo>
                    <a:pt x="0" y="3"/>
                    <a:pt x="3" y="0"/>
                    <a:pt x="7" y="0"/>
                  </a:cubicBezTo>
                  <a:cubicBezTo>
                    <a:pt x="258" y="0"/>
                    <a:pt x="258" y="0"/>
                    <a:pt x="258" y="0"/>
                  </a:cubicBezTo>
                  <a:cubicBezTo>
                    <a:pt x="262" y="0"/>
                    <a:pt x="265" y="3"/>
                    <a:pt x="265" y="7"/>
                  </a:cubicBezTo>
                  <a:cubicBezTo>
                    <a:pt x="265" y="166"/>
                    <a:pt x="265" y="166"/>
                    <a:pt x="265" y="166"/>
                  </a:cubicBezTo>
                  <a:cubicBezTo>
                    <a:pt x="264" y="167"/>
                    <a:pt x="264" y="167"/>
                    <a:pt x="264" y="167"/>
                  </a:cubicBezTo>
                  <a:moveTo>
                    <a:pt x="1" y="166"/>
                  </a:moveTo>
                  <a:cubicBezTo>
                    <a:pt x="264" y="166"/>
                    <a:pt x="264" y="166"/>
                    <a:pt x="264" y="166"/>
                  </a:cubicBezTo>
                  <a:cubicBezTo>
                    <a:pt x="264" y="7"/>
                    <a:pt x="264" y="7"/>
                    <a:pt x="264" y="7"/>
                  </a:cubicBezTo>
                  <a:cubicBezTo>
                    <a:pt x="264" y="4"/>
                    <a:pt x="261" y="1"/>
                    <a:pt x="258" y="1"/>
                  </a:cubicBezTo>
                  <a:cubicBezTo>
                    <a:pt x="7" y="1"/>
                    <a:pt x="7" y="1"/>
                    <a:pt x="7" y="1"/>
                  </a:cubicBezTo>
                  <a:cubicBezTo>
                    <a:pt x="4" y="1"/>
                    <a:pt x="1" y="4"/>
                    <a:pt x="1" y="7"/>
                  </a:cubicBezTo>
                  <a:cubicBezTo>
                    <a:pt x="1" y="166"/>
                    <a:pt x="1" y="166"/>
                    <a:pt x="1" y="166"/>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Rectangle 850"/>
            <p:cNvSpPr>
              <a:spLocks noChangeArrowheads="1"/>
            </p:cNvSpPr>
            <p:nvPr/>
          </p:nvSpPr>
          <p:spPr bwMode="auto">
            <a:xfrm>
              <a:off x="2572" y="1373"/>
              <a:ext cx="550" cy="32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2" name="Rectangle 851"/>
            <p:cNvSpPr>
              <a:spLocks noChangeArrowheads="1"/>
            </p:cNvSpPr>
            <p:nvPr/>
          </p:nvSpPr>
          <p:spPr bwMode="auto">
            <a:xfrm>
              <a:off x="2572" y="1373"/>
              <a:ext cx="550"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3" name="Freeform 852"/>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close/>
                  <a:moveTo>
                    <a:pt x="3" y="320"/>
                  </a:moveTo>
                  <a:lnTo>
                    <a:pt x="553" y="320"/>
                  </a:lnTo>
                  <a:lnTo>
                    <a:pt x="553" y="2"/>
                  </a:lnTo>
                  <a:lnTo>
                    <a:pt x="3" y="2"/>
                  </a:lnTo>
                  <a:lnTo>
                    <a:pt x="3" y="32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853"/>
            <p:cNvSpPr>
              <a:spLocks noEditPoints="1"/>
            </p:cNvSpPr>
            <p:nvPr/>
          </p:nvSpPr>
          <p:spPr bwMode="auto">
            <a:xfrm>
              <a:off x="2569" y="1373"/>
              <a:ext cx="555" cy="322"/>
            </a:xfrm>
            <a:custGeom>
              <a:avLst/>
              <a:gdLst>
                <a:gd name="T0" fmla="*/ 553 w 555"/>
                <a:gd name="T1" fmla="*/ 322 h 322"/>
                <a:gd name="T2" fmla="*/ 3 w 555"/>
                <a:gd name="T3" fmla="*/ 322 h 322"/>
                <a:gd name="T4" fmla="*/ 0 w 555"/>
                <a:gd name="T5" fmla="*/ 320 h 322"/>
                <a:gd name="T6" fmla="*/ 0 w 555"/>
                <a:gd name="T7" fmla="*/ 0 h 322"/>
                <a:gd name="T8" fmla="*/ 3 w 555"/>
                <a:gd name="T9" fmla="*/ 0 h 322"/>
                <a:gd name="T10" fmla="*/ 553 w 555"/>
                <a:gd name="T11" fmla="*/ 0 h 322"/>
                <a:gd name="T12" fmla="*/ 555 w 555"/>
                <a:gd name="T13" fmla="*/ 0 h 322"/>
                <a:gd name="T14" fmla="*/ 555 w 555"/>
                <a:gd name="T15" fmla="*/ 320 h 322"/>
                <a:gd name="T16" fmla="*/ 553 w 555"/>
                <a:gd name="T17" fmla="*/ 322 h 322"/>
                <a:gd name="T18" fmla="*/ 3 w 555"/>
                <a:gd name="T19" fmla="*/ 320 h 322"/>
                <a:gd name="T20" fmla="*/ 553 w 555"/>
                <a:gd name="T21" fmla="*/ 320 h 322"/>
                <a:gd name="T22" fmla="*/ 553 w 555"/>
                <a:gd name="T23" fmla="*/ 2 h 322"/>
                <a:gd name="T24" fmla="*/ 3 w 555"/>
                <a:gd name="T25" fmla="*/ 2 h 322"/>
                <a:gd name="T26" fmla="*/ 3 w 555"/>
                <a:gd name="T27" fmla="*/ 32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5" h="322">
                  <a:moveTo>
                    <a:pt x="553" y="322"/>
                  </a:moveTo>
                  <a:lnTo>
                    <a:pt x="3" y="322"/>
                  </a:lnTo>
                  <a:lnTo>
                    <a:pt x="0" y="320"/>
                  </a:lnTo>
                  <a:lnTo>
                    <a:pt x="0" y="0"/>
                  </a:lnTo>
                  <a:lnTo>
                    <a:pt x="3" y="0"/>
                  </a:lnTo>
                  <a:lnTo>
                    <a:pt x="553" y="0"/>
                  </a:lnTo>
                  <a:lnTo>
                    <a:pt x="555" y="0"/>
                  </a:lnTo>
                  <a:lnTo>
                    <a:pt x="555" y="320"/>
                  </a:lnTo>
                  <a:lnTo>
                    <a:pt x="553" y="322"/>
                  </a:lnTo>
                  <a:moveTo>
                    <a:pt x="3" y="320"/>
                  </a:moveTo>
                  <a:lnTo>
                    <a:pt x="553" y="320"/>
                  </a:lnTo>
                  <a:lnTo>
                    <a:pt x="553" y="2"/>
                  </a:lnTo>
                  <a:lnTo>
                    <a:pt x="3" y="2"/>
                  </a:lnTo>
                  <a:lnTo>
                    <a:pt x="3"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5" name="Freeform 854"/>
            <p:cNvSpPr>
              <a:spLocks/>
            </p:cNvSpPr>
            <p:nvPr/>
          </p:nvSpPr>
          <p:spPr bwMode="auto">
            <a:xfrm>
              <a:off x="2474" y="1734"/>
              <a:ext cx="746" cy="35"/>
            </a:xfrm>
            <a:custGeom>
              <a:avLst/>
              <a:gdLst>
                <a:gd name="T0" fmla="*/ 313 w 313"/>
                <a:gd name="T1" fmla="*/ 0 h 15"/>
                <a:gd name="T2" fmla="*/ 205 w 313"/>
                <a:gd name="T3" fmla="*/ 0 h 15"/>
                <a:gd name="T4" fmla="*/ 200 w 313"/>
                <a:gd name="T5" fmla="*/ 4 h 15"/>
                <a:gd name="T6" fmla="*/ 113 w 313"/>
                <a:gd name="T7" fmla="*/ 4 h 15"/>
                <a:gd name="T8" fmla="*/ 108 w 313"/>
                <a:gd name="T9" fmla="*/ 0 h 15"/>
                <a:gd name="T10" fmla="*/ 0 w 313"/>
                <a:gd name="T11" fmla="*/ 0 h 15"/>
                <a:gd name="T12" fmla="*/ 0 w 313"/>
                <a:gd name="T13" fmla="*/ 2 h 15"/>
                <a:gd name="T14" fmla="*/ 0 w 313"/>
                <a:gd name="T15" fmla="*/ 6 h 15"/>
                <a:gd name="T16" fmla="*/ 14 w 313"/>
                <a:gd name="T17" fmla="*/ 15 h 15"/>
                <a:gd name="T18" fmla="*/ 299 w 313"/>
                <a:gd name="T19" fmla="*/ 15 h 15"/>
                <a:gd name="T20" fmla="*/ 313 w 313"/>
                <a:gd name="T21" fmla="*/ 6 h 15"/>
                <a:gd name="T22" fmla="*/ 313 w 313"/>
                <a:gd name="T23" fmla="*/ 2 h 15"/>
                <a:gd name="T24" fmla="*/ 313 w 313"/>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3" h="15">
                  <a:moveTo>
                    <a:pt x="313" y="0"/>
                  </a:moveTo>
                  <a:cubicBezTo>
                    <a:pt x="205" y="0"/>
                    <a:pt x="205" y="0"/>
                    <a:pt x="205" y="0"/>
                  </a:cubicBezTo>
                  <a:cubicBezTo>
                    <a:pt x="204" y="2"/>
                    <a:pt x="203" y="4"/>
                    <a:pt x="200" y="4"/>
                  </a:cubicBezTo>
                  <a:cubicBezTo>
                    <a:pt x="113" y="4"/>
                    <a:pt x="113" y="4"/>
                    <a:pt x="113" y="4"/>
                  </a:cubicBezTo>
                  <a:cubicBezTo>
                    <a:pt x="110" y="4"/>
                    <a:pt x="109" y="2"/>
                    <a:pt x="108" y="0"/>
                  </a:cubicBezTo>
                  <a:cubicBezTo>
                    <a:pt x="0" y="0"/>
                    <a:pt x="0" y="0"/>
                    <a:pt x="0" y="0"/>
                  </a:cubicBezTo>
                  <a:cubicBezTo>
                    <a:pt x="0" y="1"/>
                    <a:pt x="0" y="1"/>
                    <a:pt x="0" y="2"/>
                  </a:cubicBezTo>
                  <a:cubicBezTo>
                    <a:pt x="0" y="6"/>
                    <a:pt x="0" y="6"/>
                    <a:pt x="0" y="6"/>
                  </a:cubicBezTo>
                  <a:cubicBezTo>
                    <a:pt x="0" y="14"/>
                    <a:pt x="6" y="15"/>
                    <a:pt x="14" y="15"/>
                  </a:cubicBezTo>
                  <a:cubicBezTo>
                    <a:pt x="299" y="15"/>
                    <a:pt x="299" y="15"/>
                    <a:pt x="299" y="15"/>
                  </a:cubicBezTo>
                  <a:cubicBezTo>
                    <a:pt x="307" y="15"/>
                    <a:pt x="313" y="14"/>
                    <a:pt x="313" y="6"/>
                  </a:cubicBezTo>
                  <a:cubicBezTo>
                    <a:pt x="313" y="2"/>
                    <a:pt x="313" y="2"/>
                    <a:pt x="313" y="2"/>
                  </a:cubicBezTo>
                  <a:cubicBezTo>
                    <a:pt x="313" y="1"/>
                    <a:pt x="313" y="1"/>
                    <a:pt x="313" y="0"/>
                  </a:cubicBezTo>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6" name="Freeform 855"/>
            <p:cNvSpPr>
              <a:spLocks noEditPoints="1"/>
            </p:cNvSpPr>
            <p:nvPr/>
          </p:nvSpPr>
          <p:spPr bwMode="auto">
            <a:xfrm>
              <a:off x="2471" y="1734"/>
              <a:ext cx="751" cy="35"/>
            </a:xfrm>
            <a:custGeom>
              <a:avLst/>
              <a:gdLst>
                <a:gd name="T0" fmla="*/ 300 w 315"/>
                <a:gd name="T1" fmla="*/ 15 h 15"/>
                <a:gd name="T2" fmla="*/ 15 w 315"/>
                <a:gd name="T3" fmla="*/ 15 h 15"/>
                <a:gd name="T4" fmla="*/ 0 w 315"/>
                <a:gd name="T5" fmla="*/ 6 h 15"/>
                <a:gd name="T6" fmla="*/ 0 w 315"/>
                <a:gd name="T7" fmla="*/ 2 h 15"/>
                <a:gd name="T8" fmla="*/ 1 w 315"/>
                <a:gd name="T9" fmla="*/ 1 h 15"/>
                <a:gd name="T10" fmla="*/ 1 w 315"/>
                <a:gd name="T11" fmla="*/ 0 h 15"/>
                <a:gd name="T12" fmla="*/ 1 w 315"/>
                <a:gd name="T13" fmla="*/ 0 h 15"/>
                <a:gd name="T14" fmla="*/ 109 w 315"/>
                <a:gd name="T15" fmla="*/ 0 h 15"/>
                <a:gd name="T16" fmla="*/ 110 w 315"/>
                <a:gd name="T17" fmla="*/ 0 h 15"/>
                <a:gd name="T18" fmla="*/ 114 w 315"/>
                <a:gd name="T19" fmla="*/ 4 h 15"/>
                <a:gd name="T20" fmla="*/ 201 w 315"/>
                <a:gd name="T21" fmla="*/ 4 h 15"/>
                <a:gd name="T22" fmla="*/ 205 w 315"/>
                <a:gd name="T23" fmla="*/ 0 h 15"/>
                <a:gd name="T24" fmla="*/ 206 w 315"/>
                <a:gd name="T25" fmla="*/ 0 h 15"/>
                <a:gd name="T26" fmla="*/ 314 w 315"/>
                <a:gd name="T27" fmla="*/ 0 h 15"/>
                <a:gd name="T28" fmla="*/ 314 w 315"/>
                <a:gd name="T29" fmla="*/ 0 h 15"/>
                <a:gd name="T30" fmla="*/ 314 w 315"/>
                <a:gd name="T31" fmla="*/ 1 h 15"/>
                <a:gd name="T32" fmla="*/ 315 w 315"/>
                <a:gd name="T33" fmla="*/ 2 h 15"/>
                <a:gd name="T34" fmla="*/ 315 w 315"/>
                <a:gd name="T35" fmla="*/ 6 h 15"/>
                <a:gd name="T36" fmla="*/ 300 w 315"/>
                <a:gd name="T37" fmla="*/ 15 h 15"/>
                <a:gd name="T38" fmla="*/ 2 w 315"/>
                <a:gd name="T39" fmla="*/ 1 h 15"/>
                <a:gd name="T40" fmla="*/ 2 w 315"/>
                <a:gd name="T41" fmla="*/ 1 h 15"/>
                <a:gd name="T42" fmla="*/ 2 w 315"/>
                <a:gd name="T43" fmla="*/ 2 h 15"/>
                <a:gd name="T44" fmla="*/ 2 w 315"/>
                <a:gd name="T45" fmla="*/ 6 h 15"/>
                <a:gd name="T46" fmla="*/ 15 w 315"/>
                <a:gd name="T47" fmla="*/ 14 h 15"/>
                <a:gd name="T48" fmla="*/ 300 w 315"/>
                <a:gd name="T49" fmla="*/ 14 h 15"/>
                <a:gd name="T50" fmla="*/ 313 w 315"/>
                <a:gd name="T51" fmla="*/ 6 h 15"/>
                <a:gd name="T52" fmla="*/ 313 w 315"/>
                <a:gd name="T53" fmla="*/ 2 h 15"/>
                <a:gd name="T54" fmla="*/ 313 w 315"/>
                <a:gd name="T55" fmla="*/ 1 h 15"/>
                <a:gd name="T56" fmla="*/ 313 w 315"/>
                <a:gd name="T57" fmla="*/ 1 h 15"/>
                <a:gd name="T58" fmla="*/ 206 w 315"/>
                <a:gd name="T59" fmla="*/ 1 h 15"/>
                <a:gd name="T60" fmla="*/ 201 w 315"/>
                <a:gd name="T61" fmla="*/ 5 h 15"/>
                <a:gd name="T62" fmla="*/ 114 w 315"/>
                <a:gd name="T63" fmla="*/ 5 h 15"/>
                <a:gd name="T64" fmla="*/ 109 w 315"/>
                <a:gd name="T65" fmla="*/ 1 h 15"/>
                <a:gd name="T66" fmla="*/ 2 w 315"/>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5" h="15">
                  <a:moveTo>
                    <a:pt x="300" y="15"/>
                  </a:moveTo>
                  <a:cubicBezTo>
                    <a:pt x="15" y="15"/>
                    <a:pt x="15" y="15"/>
                    <a:pt x="15" y="15"/>
                  </a:cubicBezTo>
                  <a:cubicBezTo>
                    <a:pt x="8" y="15"/>
                    <a:pt x="0" y="15"/>
                    <a:pt x="0" y="6"/>
                  </a:cubicBezTo>
                  <a:cubicBezTo>
                    <a:pt x="0" y="2"/>
                    <a:pt x="0" y="2"/>
                    <a:pt x="0" y="2"/>
                  </a:cubicBezTo>
                  <a:cubicBezTo>
                    <a:pt x="1" y="1"/>
                    <a:pt x="1" y="1"/>
                    <a:pt x="1" y="1"/>
                  </a:cubicBezTo>
                  <a:cubicBezTo>
                    <a:pt x="1" y="0"/>
                    <a:pt x="1" y="0"/>
                    <a:pt x="1" y="0"/>
                  </a:cubicBezTo>
                  <a:cubicBezTo>
                    <a:pt x="1" y="0"/>
                    <a:pt x="1" y="0"/>
                    <a:pt x="1" y="0"/>
                  </a:cubicBezTo>
                  <a:cubicBezTo>
                    <a:pt x="109" y="0"/>
                    <a:pt x="109" y="0"/>
                    <a:pt x="109" y="0"/>
                  </a:cubicBezTo>
                  <a:cubicBezTo>
                    <a:pt x="110" y="0"/>
                    <a:pt x="110" y="0"/>
                    <a:pt x="110" y="0"/>
                  </a:cubicBezTo>
                  <a:cubicBezTo>
                    <a:pt x="110" y="2"/>
                    <a:pt x="112" y="4"/>
                    <a:pt x="114" y="4"/>
                  </a:cubicBezTo>
                  <a:cubicBezTo>
                    <a:pt x="201" y="4"/>
                    <a:pt x="201" y="4"/>
                    <a:pt x="201" y="4"/>
                  </a:cubicBezTo>
                  <a:cubicBezTo>
                    <a:pt x="203" y="4"/>
                    <a:pt x="205" y="2"/>
                    <a:pt x="205" y="0"/>
                  </a:cubicBezTo>
                  <a:cubicBezTo>
                    <a:pt x="206" y="0"/>
                    <a:pt x="206" y="0"/>
                    <a:pt x="206" y="0"/>
                  </a:cubicBezTo>
                  <a:cubicBezTo>
                    <a:pt x="314" y="0"/>
                    <a:pt x="314" y="0"/>
                    <a:pt x="314" y="0"/>
                  </a:cubicBezTo>
                  <a:cubicBezTo>
                    <a:pt x="314" y="0"/>
                    <a:pt x="314" y="0"/>
                    <a:pt x="314" y="0"/>
                  </a:cubicBezTo>
                  <a:cubicBezTo>
                    <a:pt x="314" y="1"/>
                    <a:pt x="314" y="1"/>
                    <a:pt x="314" y="1"/>
                  </a:cubicBezTo>
                  <a:cubicBezTo>
                    <a:pt x="315" y="1"/>
                    <a:pt x="315" y="1"/>
                    <a:pt x="315" y="2"/>
                  </a:cubicBezTo>
                  <a:cubicBezTo>
                    <a:pt x="315" y="6"/>
                    <a:pt x="315" y="6"/>
                    <a:pt x="315" y="6"/>
                  </a:cubicBezTo>
                  <a:cubicBezTo>
                    <a:pt x="315" y="15"/>
                    <a:pt x="306" y="15"/>
                    <a:pt x="300" y="15"/>
                  </a:cubicBezTo>
                  <a:moveTo>
                    <a:pt x="2" y="1"/>
                  </a:moveTo>
                  <a:cubicBezTo>
                    <a:pt x="2" y="1"/>
                    <a:pt x="2" y="1"/>
                    <a:pt x="2" y="1"/>
                  </a:cubicBezTo>
                  <a:cubicBezTo>
                    <a:pt x="2" y="2"/>
                    <a:pt x="2" y="2"/>
                    <a:pt x="2" y="2"/>
                  </a:cubicBezTo>
                  <a:cubicBezTo>
                    <a:pt x="2" y="6"/>
                    <a:pt x="2" y="6"/>
                    <a:pt x="2" y="6"/>
                  </a:cubicBezTo>
                  <a:cubicBezTo>
                    <a:pt x="2" y="14"/>
                    <a:pt x="7" y="14"/>
                    <a:pt x="15" y="14"/>
                  </a:cubicBezTo>
                  <a:cubicBezTo>
                    <a:pt x="300" y="14"/>
                    <a:pt x="300" y="14"/>
                    <a:pt x="300" y="14"/>
                  </a:cubicBezTo>
                  <a:cubicBezTo>
                    <a:pt x="308" y="14"/>
                    <a:pt x="313" y="14"/>
                    <a:pt x="313" y="6"/>
                  </a:cubicBezTo>
                  <a:cubicBezTo>
                    <a:pt x="313" y="2"/>
                    <a:pt x="313" y="2"/>
                    <a:pt x="313" y="2"/>
                  </a:cubicBezTo>
                  <a:cubicBezTo>
                    <a:pt x="313" y="1"/>
                    <a:pt x="313" y="1"/>
                    <a:pt x="313" y="1"/>
                  </a:cubicBezTo>
                  <a:cubicBezTo>
                    <a:pt x="313" y="1"/>
                    <a:pt x="313" y="1"/>
                    <a:pt x="313" y="1"/>
                  </a:cubicBezTo>
                  <a:cubicBezTo>
                    <a:pt x="206" y="1"/>
                    <a:pt x="206" y="1"/>
                    <a:pt x="206" y="1"/>
                  </a:cubicBezTo>
                  <a:cubicBezTo>
                    <a:pt x="206" y="3"/>
                    <a:pt x="204" y="5"/>
                    <a:pt x="201" y="5"/>
                  </a:cubicBezTo>
                  <a:cubicBezTo>
                    <a:pt x="114" y="5"/>
                    <a:pt x="114" y="5"/>
                    <a:pt x="114" y="5"/>
                  </a:cubicBezTo>
                  <a:cubicBezTo>
                    <a:pt x="111" y="5"/>
                    <a:pt x="109" y="3"/>
                    <a:pt x="109" y="1"/>
                  </a:cubicBezTo>
                  <a:cubicBezTo>
                    <a:pt x="2" y="1"/>
                    <a:pt x="2" y="1"/>
                    <a:pt x="2" y="1"/>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Rectangle 856"/>
            <p:cNvSpPr>
              <a:spLocks noChangeArrowheads="1"/>
            </p:cNvSpPr>
            <p:nvPr/>
          </p:nvSpPr>
          <p:spPr bwMode="auto">
            <a:xfrm>
              <a:off x="2915" y="1375"/>
              <a:ext cx="205" cy="316"/>
            </a:xfrm>
            <a:prstGeom prst="rect">
              <a:avLst/>
            </a:prstGeom>
            <a:solidFill>
              <a:srgbClr val="F6F2F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8" name="Rectangle 857"/>
            <p:cNvSpPr>
              <a:spLocks noChangeArrowheads="1"/>
            </p:cNvSpPr>
            <p:nvPr/>
          </p:nvSpPr>
          <p:spPr bwMode="auto">
            <a:xfrm>
              <a:off x="2915" y="1375"/>
              <a:ext cx="205" cy="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9" name="Rectangle 858"/>
            <p:cNvSpPr>
              <a:spLocks noChangeArrowheads="1"/>
            </p:cNvSpPr>
            <p:nvPr/>
          </p:nvSpPr>
          <p:spPr bwMode="auto">
            <a:xfrm>
              <a:off x="2574" y="1375"/>
              <a:ext cx="546" cy="34"/>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Rectangle 859"/>
            <p:cNvSpPr>
              <a:spLocks noChangeArrowheads="1"/>
            </p:cNvSpPr>
            <p:nvPr/>
          </p:nvSpPr>
          <p:spPr bwMode="auto">
            <a:xfrm>
              <a:off x="2915" y="1375"/>
              <a:ext cx="205" cy="3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1" name="Rectangle 860"/>
            <p:cNvSpPr>
              <a:spLocks noChangeArrowheads="1"/>
            </p:cNvSpPr>
            <p:nvPr/>
          </p:nvSpPr>
          <p:spPr bwMode="auto">
            <a:xfrm>
              <a:off x="2598" y="1636"/>
              <a:ext cx="78" cy="4"/>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2" name="Rectangle 861"/>
            <p:cNvSpPr>
              <a:spLocks noChangeArrowheads="1"/>
            </p:cNvSpPr>
            <p:nvPr/>
          </p:nvSpPr>
          <p:spPr bwMode="auto">
            <a:xfrm>
              <a:off x="2598" y="1652"/>
              <a:ext cx="262"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Rectangle 862"/>
            <p:cNvSpPr>
              <a:spLocks noChangeArrowheads="1"/>
            </p:cNvSpPr>
            <p:nvPr/>
          </p:nvSpPr>
          <p:spPr bwMode="auto">
            <a:xfrm>
              <a:off x="2598" y="1667"/>
              <a:ext cx="200"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4" name="Rectangle 863"/>
            <p:cNvSpPr>
              <a:spLocks noChangeArrowheads="1"/>
            </p:cNvSpPr>
            <p:nvPr/>
          </p:nvSpPr>
          <p:spPr bwMode="auto">
            <a:xfrm>
              <a:off x="2595"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5" name="Rectangle 864"/>
            <p:cNvSpPr>
              <a:spLocks noChangeArrowheads="1"/>
            </p:cNvSpPr>
            <p:nvPr/>
          </p:nvSpPr>
          <p:spPr bwMode="auto">
            <a:xfrm>
              <a:off x="2660"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Rectangle 865"/>
            <p:cNvSpPr>
              <a:spLocks noChangeArrowheads="1"/>
            </p:cNvSpPr>
            <p:nvPr/>
          </p:nvSpPr>
          <p:spPr bwMode="auto">
            <a:xfrm>
              <a:off x="2724"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7" name="Rectangle 866"/>
            <p:cNvSpPr>
              <a:spLocks noChangeArrowheads="1"/>
            </p:cNvSpPr>
            <p:nvPr/>
          </p:nvSpPr>
          <p:spPr bwMode="auto">
            <a:xfrm>
              <a:off x="2786" y="1390"/>
              <a:ext cx="50" cy="7"/>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8" name="Rectangle 867"/>
            <p:cNvSpPr>
              <a:spLocks noChangeArrowheads="1"/>
            </p:cNvSpPr>
            <p:nvPr/>
          </p:nvSpPr>
          <p:spPr bwMode="auto">
            <a:xfrm>
              <a:off x="2929" y="1390"/>
              <a:ext cx="50" cy="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Rectangle 868"/>
            <p:cNvSpPr>
              <a:spLocks noChangeArrowheads="1"/>
            </p:cNvSpPr>
            <p:nvPr/>
          </p:nvSpPr>
          <p:spPr bwMode="auto">
            <a:xfrm>
              <a:off x="3015" y="145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0" name="Rectangle 869"/>
            <p:cNvSpPr>
              <a:spLocks noChangeArrowheads="1"/>
            </p:cNvSpPr>
            <p:nvPr/>
          </p:nvSpPr>
          <p:spPr bwMode="auto">
            <a:xfrm>
              <a:off x="3015" y="147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1" name="Rectangle 870"/>
            <p:cNvSpPr>
              <a:spLocks noChangeArrowheads="1"/>
            </p:cNvSpPr>
            <p:nvPr/>
          </p:nvSpPr>
          <p:spPr bwMode="auto">
            <a:xfrm>
              <a:off x="3015" y="1485"/>
              <a:ext cx="7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2" name="Rectangle 871"/>
            <p:cNvSpPr>
              <a:spLocks noChangeArrowheads="1"/>
            </p:cNvSpPr>
            <p:nvPr/>
          </p:nvSpPr>
          <p:spPr bwMode="auto">
            <a:xfrm>
              <a:off x="3015" y="149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3" name="Rectangle 872"/>
            <p:cNvSpPr>
              <a:spLocks noChangeArrowheads="1"/>
            </p:cNvSpPr>
            <p:nvPr/>
          </p:nvSpPr>
          <p:spPr bwMode="auto">
            <a:xfrm>
              <a:off x="3015" y="1564"/>
              <a:ext cx="59" cy="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4" name="Rectangle 873"/>
            <p:cNvSpPr>
              <a:spLocks noChangeArrowheads="1"/>
            </p:cNvSpPr>
            <p:nvPr/>
          </p:nvSpPr>
          <p:spPr bwMode="auto">
            <a:xfrm>
              <a:off x="3015" y="1581"/>
              <a:ext cx="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5" name="Rectangle 874"/>
            <p:cNvSpPr>
              <a:spLocks noChangeArrowheads="1"/>
            </p:cNvSpPr>
            <p:nvPr/>
          </p:nvSpPr>
          <p:spPr bwMode="auto">
            <a:xfrm>
              <a:off x="3015" y="1581"/>
              <a:ext cx="8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6" name="Rectangle 875"/>
            <p:cNvSpPr>
              <a:spLocks noChangeArrowheads="1"/>
            </p:cNvSpPr>
            <p:nvPr/>
          </p:nvSpPr>
          <p:spPr bwMode="auto">
            <a:xfrm>
              <a:off x="3015" y="1595"/>
              <a:ext cx="7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7" name="Rectangle 876"/>
            <p:cNvSpPr>
              <a:spLocks noChangeArrowheads="1"/>
            </p:cNvSpPr>
            <p:nvPr/>
          </p:nvSpPr>
          <p:spPr bwMode="auto">
            <a:xfrm>
              <a:off x="3015" y="1595"/>
              <a:ext cx="7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8" name="Rectangle 877"/>
            <p:cNvSpPr>
              <a:spLocks noChangeArrowheads="1"/>
            </p:cNvSpPr>
            <p:nvPr/>
          </p:nvSpPr>
          <p:spPr bwMode="auto">
            <a:xfrm>
              <a:off x="3015" y="1609"/>
              <a:ext cx="59"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99" name="Rectangle 878"/>
            <p:cNvSpPr>
              <a:spLocks noChangeArrowheads="1"/>
            </p:cNvSpPr>
            <p:nvPr/>
          </p:nvSpPr>
          <p:spPr bwMode="auto">
            <a:xfrm>
              <a:off x="3015" y="1609"/>
              <a:ext cx="5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0" name="Freeform 879"/>
            <p:cNvSpPr>
              <a:spLocks/>
            </p:cNvSpPr>
            <p:nvPr/>
          </p:nvSpPr>
          <p:spPr bwMode="auto">
            <a:xfrm>
              <a:off x="2931" y="1447"/>
              <a:ext cx="69" cy="67"/>
            </a:xfrm>
            <a:custGeom>
              <a:avLst/>
              <a:gdLst>
                <a:gd name="T0" fmla="*/ 14 w 29"/>
                <a:gd name="T1" fmla="*/ 15 h 28"/>
                <a:gd name="T2" fmla="*/ 14 w 29"/>
                <a:gd name="T3" fmla="*/ 0 h 28"/>
                <a:gd name="T4" fmla="*/ 0 w 29"/>
                <a:gd name="T5" fmla="*/ 14 h 28"/>
                <a:gd name="T6" fmla="*/ 15 w 29"/>
                <a:gd name="T7" fmla="*/ 28 h 28"/>
                <a:gd name="T8" fmla="*/ 29 w 29"/>
                <a:gd name="T9" fmla="*/ 15 h 28"/>
                <a:gd name="T10" fmla="*/ 14 w 29"/>
                <a:gd name="T11" fmla="*/ 15 h 28"/>
              </a:gdLst>
              <a:ahLst/>
              <a:cxnLst>
                <a:cxn ang="0">
                  <a:pos x="T0" y="T1"/>
                </a:cxn>
                <a:cxn ang="0">
                  <a:pos x="T2" y="T3"/>
                </a:cxn>
                <a:cxn ang="0">
                  <a:pos x="T4" y="T5"/>
                </a:cxn>
                <a:cxn ang="0">
                  <a:pos x="T6" y="T7"/>
                </a:cxn>
                <a:cxn ang="0">
                  <a:pos x="T8" y="T9"/>
                </a:cxn>
                <a:cxn ang="0">
                  <a:pos x="T10" y="T11"/>
                </a:cxn>
              </a:cxnLst>
              <a:rect l="0" t="0" r="r" b="b"/>
              <a:pathLst>
                <a:path w="29" h="28">
                  <a:moveTo>
                    <a:pt x="14" y="15"/>
                  </a:moveTo>
                  <a:cubicBezTo>
                    <a:pt x="14" y="0"/>
                    <a:pt x="14" y="0"/>
                    <a:pt x="14" y="0"/>
                  </a:cubicBezTo>
                  <a:cubicBezTo>
                    <a:pt x="6" y="1"/>
                    <a:pt x="0" y="7"/>
                    <a:pt x="0" y="14"/>
                  </a:cubicBezTo>
                  <a:cubicBezTo>
                    <a:pt x="0" y="22"/>
                    <a:pt x="7" y="28"/>
                    <a:pt x="15" y="28"/>
                  </a:cubicBezTo>
                  <a:cubicBezTo>
                    <a:pt x="22" y="28"/>
                    <a:pt x="29" y="22"/>
                    <a:pt x="29" y="15"/>
                  </a:cubicBezTo>
                  <a:lnTo>
                    <a:pt x="14" y="15"/>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1" name="Freeform 880"/>
            <p:cNvSpPr>
              <a:spLocks/>
            </p:cNvSpPr>
            <p:nvPr/>
          </p:nvSpPr>
          <p:spPr bwMode="auto">
            <a:xfrm>
              <a:off x="2974" y="1449"/>
              <a:ext cx="24" cy="24"/>
            </a:xfrm>
            <a:custGeom>
              <a:avLst/>
              <a:gdLst>
                <a:gd name="T0" fmla="*/ 10 w 10"/>
                <a:gd name="T1" fmla="*/ 10 h 10"/>
                <a:gd name="T2" fmla="*/ 0 w 10"/>
                <a:gd name="T3" fmla="*/ 0 h 10"/>
                <a:gd name="T4" fmla="*/ 0 w 10"/>
                <a:gd name="T5" fmla="*/ 10 h 10"/>
                <a:gd name="T6" fmla="*/ 10 w 10"/>
                <a:gd name="T7" fmla="*/ 10 h 10"/>
              </a:gdLst>
              <a:ahLst/>
              <a:cxnLst>
                <a:cxn ang="0">
                  <a:pos x="T0" y="T1"/>
                </a:cxn>
                <a:cxn ang="0">
                  <a:pos x="T2" y="T3"/>
                </a:cxn>
                <a:cxn ang="0">
                  <a:pos x="T4" y="T5"/>
                </a:cxn>
                <a:cxn ang="0">
                  <a:pos x="T6" y="T7"/>
                </a:cxn>
              </a:cxnLst>
              <a:rect l="0" t="0" r="r" b="b"/>
              <a:pathLst>
                <a:path w="10" h="10">
                  <a:moveTo>
                    <a:pt x="10" y="10"/>
                  </a:moveTo>
                  <a:cubicBezTo>
                    <a:pt x="10" y="5"/>
                    <a:pt x="6" y="0"/>
                    <a:pt x="0" y="0"/>
                  </a:cubicBezTo>
                  <a:cubicBezTo>
                    <a:pt x="0" y="10"/>
                    <a:pt x="0" y="10"/>
                    <a:pt x="0" y="10"/>
                  </a:cubicBezTo>
                  <a:lnTo>
                    <a:pt x="10" y="10"/>
                  </a:lnTo>
                  <a:close/>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2" name="Freeform 881"/>
            <p:cNvSpPr>
              <a:spLocks/>
            </p:cNvSpPr>
            <p:nvPr/>
          </p:nvSpPr>
          <p:spPr bwMode="auto">
            <a:xfrm>
              <a:off x="2977" y="1593"/>
              <a:ext cx="23" cy="21"/>
            </a:xfrm>
            <a:custGeom>
              <a:avLst/>
              <a:gdLst>
                <a:gd name="T0" fmla="*/ 2 w 10"/>
                <a:gd name="T1" fmla="*/ 0 h 9"/>
                <a:gd name="T2" fmla="*/ 0 w 10"/>
                <a:gd name="T3" fmla="*/ 3 h 9"/>
                <a:gd name="T4" fmla="*/ 5 w 10"/>
                <a:gd name="T5" fmla="*/ 9 h 9"/>
                <a:gd name="T6" fmla="*/ 10 w 10"/>
                <a:gd name="T7" fmla="*/ 1 h 9"/>
                <a:gd name="T8" fmla="*/ 2 w 10"/>
                <a:gd name="T9" fmla="*/ 0 h 9"/>
              </a:gdLst>
              <a:ahLst/>
              <a:cxnLst>
                <a:cxn ang="0">
                  <a:pos x="T0" y="T1"/>
                </a:cxn>
                <a:cxn ang="0">
                  <a:pos x="T2" y="T3"/>
                </a:cxn>
                <a:cxn ang="0">
                  <a:pos x="T4" y="T5"/>
                </a:cxn>
                <a:cxn ang="0">
                  <a:pos x="T6" y="T7"/>
                </a:cxn>
                <a:cxn ang="0">
                  <a:pos x="T8" y="T9"/>
                </a:cxn>
              </a:cxnLst>
              <a:rect l="0" t="0" r="r" b="b"/>
              <a:pathLst>
                <a:path w="10" h="9">
                  <a:moveTo>
                    <a:pt x="2" y="0"/>
                  </a:moveTo>
                  <a:cubicBezTo>
                    <a:pt x="2" y="1"/>
                    <a:pt x="1" y="2"/>
                    <a:pt x="0" y="3"/>
                  </a:cubicBezTo>
                  <a:cubicBezTo>
                    <a:pt x="5" y="9"/>
                    <a:pt x="5" y="9"/>
                    <a:pt x="5" y="9"/>
                  </a:cubicBezTo>
                  <a:cubicBezTo>
                    <a:pt x="8" y="7"/>
                    <a:pt x="9" y="4"/>
                    <a:pt x="10" y="1"/>
                  </a:cubicBezTo>
                  <a:lnTo>
                    <a:pt x="2" y="0"/>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3" name="Freeform 882"/>
            <p:cNvSpPr>
              <a:spLocks/>
            </p:cNvSpPr>
            <p:nvPr/>
          </p:nvSpPr>
          <p:spPr bwMode="auto">
            <a:xfrm>
              <a:off x="2969" y="1554"/>
              <a:ext cx="31" cy="36"/>
            </a:xfrm>
            <a:custGeom>
              <a:avLst/>
              <a:gdLst>
                <a:gd name="T0" fmla="*/ 0 w 13"/>
                <a:gd name="T1" fmla="*/ 8 h 15"/>
                <a:gd name="T2" fmla="*/ 5 w 13"/>
                <a:gd name="T3" fmla="*/ 14 h 15"/>
                <a:gd name="T4" fmla="*/ 13 w 13"/>
                <a:gd name="T5" fmla="*/ 15 h 15"/>
                <a:gd name="T6" fmla="*/ 13 w 13"/>
                <a:gd name="T7" fmla="*/ 14 h 15"/>
                <a:gd name="T8" fmla="*/ 0 w 13"/>
                <a:gd name="T9" fmla="*/ 0 h 15"/>
                <a:gd name="T10" fmla="*/ 0 w 13"/>
                <a:gd name="T11" fmla="*/ 8 h 15"/>
              </a:gdLst>
              <a:ahLst/>
              <a:cxnLst>
                <a:cxn ang="0">
                  <a:pos x="T0" y="T1"/>
                </a:cxn>
                <a:cxn ang="0">
                  <a:pos x="T2" y="T3"/>
                </a:cxn>
                <a:cxn ang="0">
                  <a:pos x="T4" y="T5"/>
                </a:cxn>
                <a:cxn ang="0">
                  <a:pos x="T6" y="T7"/>
                </a:cxn>
                <a:cxn ang="0">
                  <a:pos x="T8" y="T9"/>
                </a:cxn>
                <a:cxn ang="0">
                  <a:pos x="T10" y="T11"/>
                </a:cxn>
              </a:cxnLst>
              <a:rect l="0" t="0" r="r" b="b"/>
              <a:pathLst>
                <a:path w="13" h="15">
                  <a:moveTo>
                    <a:pt x="0" y="8"/>
                  </a:moveTo>
                  <a:cubicBezTo>
                    <a:pt x="3" y="9"/>
                    <a:pt x="5" y="11"/>
                    <a:pt x="5" y="14"/>
                  </a:cubicBezTo>
                  <a:cubicBezTo>
                    <a:pt x="13" y="15"/>
                    <a:pt x="13" y="15"/>
                    <a:pt x="13" y="15"/>
                  </a:cubicBezTo>
                  <a:cubicBezTo>
                    <a:pt x="13" y="14"/>
                    <a:pt x="13" y="14"/>
                    <a:pt x="13" y="14"/>
                  </a:cubicBezTo>
                  <a:cubicBezTo>
                    <a:pt x="13" y="7"/>
                    <a:pt x="7" y="1"/>
                    <a:pt x="0" y="0"/>
                  </a:cubicBezTo>
                  <a:lnTo>
                    <a:pt x="0" y="8"/>
                  </a:ln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4" name="Freeform 883"/>
            <p:cNvSpPr>
              <a:spLocks/>
            </p:cNvSpPr>
            <p:nvPr/>
          </p:nvSpPr>
          <p:spPr bwMode="auto">
            <a:xfrm>
              <a:off x="2938" y="1554"/>
              <a:ext cx="24" cy="24"/>
            </a:xfrm>
            <a:custGeom>
              <a:avLst/>
              <a:gdLst>
                <a:gd name="T0" fmla="*/ 7 w 10"/>
                <a:gd name="T1" fmla="*/ 10 h 10"/>
                <a:gd name="T2" fmla="*/ 10 w 10"/>
                <a:gd name="T3" fmla="*/ 8 h 10"/>
                <a:gd name="T4" fmla="*/ 10 w 10"/>
                <a:gd name="T5" fmla="*/ 0 h 10"/>
                <a:gd name="T6" fmla="*/ 0 w 10"/>
                <a:gd name="T7" fmla="*/ 6 h 10"/>
                <a:gd name="T8" fmla="*/ 7 w 10"/>
                <a:gd name="T9" fmla="*/ 10 h 10"/>
              </a:gdLst>
              <a:ahLst/>
              <a:cxnLst>
                <a:cxn ang="0">
                  <a:pos x="T0" y="T1"/>
                </a:cxn>
                <a:cxn ang="0">
                  <a:pos x="T2" y="T3"/>
                </a:cxn>
                <a:cxn ang="0">
                  <a:pos x="T4" y="T5"/>
                </a:cxn>
                <a:cxn ang="0">
                  <a:pos x="T6" y="T7"/>
                </a:cxn>
                <a:cxn ang="0">
                  <a:pos x="T8" y="T9"/>
                </a:cxn>
              </a:cxnLst>
              <a:rect l="0" t="0" r="r" b="b"/>
              <a:pathLst>
                <a:path w="10" h="10">
                  <a:moveTo>
                    <a:pt x="7" y="10"/>
                  </a:moveTo>
                  <a:cubicBezTo>
                    <a:pt x="8" y="9"/>
                    <a:pt x="9" y="8"/>
                    <a:pt x="10" y="8"/>
                  </a:cubicBezTo>
                  <a:cubicBezTo>
                    <a:pt x="10" y="0"/>
                    <a:pt x="10" y="0"/>
                    <a:pt x="10" y="0"/>
                  </a:cubicBezTo>
                  <a:cubicBezTo>
                    <a:pt x="6" y="0"/>
                    <a:pt x="2" y="3"/>
                    <a:pt x="0" y="6"/>
                  </a:cubicBezTo>
                  <a:lnTo>
                    <a:pt x="7" y="10"/>
                  </a:lnTo>
                  <a:close/>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5" name="Freeform 884"/>
            <p:cNvSpPr>
              <a:spLocks/>
            </p:cNvSpPr>
            <p:nvPr/>
          </p:nvSpPr>
          <p:spPr bwMode="auto">
            <a:xfrm>
              <a:off x="2931" y="1574"/>
              <a:ext cx="53" cy="50"/>
            </a:xfrm>
            <a:custGeom>
              <a:avLst/>
              <a:gdLst>
                <a:gd name="T0" fmla="*/ 17 w 22"/>
                <a:gd name="T1" fmla="*/ 12 h 21"/>
                <a:gd name="T2" fmla="*/ 15 w 22"/>
                <a:gd name="T3" fmla="*/ 13 h 21"/>
                <a:gd name="T4" fmla="*/ 8 w 22"/>
                <a:gd name="T5" fmla="*/ 6 h 21"/>
                <a:gd name="T6" fmla="*/ 9 w 22"/>
                <a:gd name="T7" fmla="*/ 4 h 21"/>
                <a:gd name="T8" fmla="*/ 2 w 22"/>
                <a:gd name="T9" fmla="*/ 0 h 21"/>
                <a:gd name="T10" fmla="*/ 0 w 22"/>
                <a:gd name="T11" fmla="*/ 6 h 21"/>
                <a:gd name="T12" fmla="*/ 15 w 22"/>
                <a:gd name="T13" fmla="*/ 21 h 21"/>
                <a:gd name="T14" fmla="*/ 22 w 22"/>
                <a:gd name="T15" fmla="*/ 19 h 21"/>
                <a:gd name="T16" fmla="*/ 17 w 22"/>
                <a:gd name="T1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7" y="12"/>
                  </a:moveTo>
                  <a:cubicBezTo>
                    <a:pt x="17" y="13"/>
                    <a:pt x="16" y="13"/>
                    <a:pt x="15" y="13"/>
                  </a:cubicBezTo>
                  <a:cubicBezTo>
                    <a:pt x="11" y="13"/>
                    <a:pt x="8" y="10"/>
                    <a:pt x="8" y="6"/>
                  </a:cubicBezTo>
                  <a:cubicBezTo>
                    <a:pt x="8" y="6"/>
                    <a:pt x="8" y="5"/>
                    <a:pt x="9" y="4"/>
                  </a:cubicBezTo>
                  <a:cubicBezTo>
                    <a:pt x="2" y="0"/>
                    <a:pt x="2" y="0"/>
                    <a:pt x="2" y="0"/>
                  </a:cubicBezTo>
                  <a:cubicBezTo>
                    <a:pt x="1" y="2"/>
                    <a:pt x="0" y="4"/>
                    <a:pt x="0" y="6"/>
                  </a:cubicBezTo>
                  <a:cubicBezTo>
                    <a:pt x="0" y="14"/>
                    <a:pt x="7" y="21"/>
                    <a:pt x="15" y="21"/>
                  </a:cubicBezTo>
                  <a:cubicBezTo>
                    <a:pt x="17" y="21"/>
                    <a:pt x="20" y="20"/>
                    <a:pt x="22" y="19"/>
                  </a:cubicBezTo>
                  <a:lnTo>
                    <a:pt x="17" y="12"/>
                  </a:lnTo>
                  <a:close/>
                </a:path>
              </a:pathLst>
            </a:custGeom>
            <a:solidFill>
              <a:srgbClr val="72BC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6" name="Rectangle 885"/>
            <p:cNvSpPr>
              <a:spLocks noChangeArrowheads="1"/>
            </p:cNvSpPr>
            <p:nvPr/>
          </p:nvSpPr>
          <p:spPr bwMode="auto">
            <a:xfrm>
              <a:off x="2600" y="1617"/>
              <a:ext cx="281" cy="2"/>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7" name="Rectangle 886"/>
            <p:cNvSpPr>
              <a:spLocks noChangeArrowheads="1"/>
            </p:cNvSpPr>
            <p:nvPr/>
          </p:nvSpPr>
          <p:spPr bwMode="auto">
            <a:xfrm>
              <a:off x="2598" y="1478"/>
              <a:ext cx="5" cy="141"/>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8" name="Rectangle 887"/>
            <p:cNvSpPr>
              <a:spLocks noChangeArrowheads="1"/>
            </p:cNvSpPr>
            <p:nvPr/>
          </p:nvSpPr>
          <p:spPr bwMode="auto">
            <a:xfrm>
              <a:off x="2612" y="1576"/>
              <a:ext cx="7" cy="41"/>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09" name="Rectangle 888"/>
            <p:cNvSpPr>
              <a:spLocks noChangeArrowheads="1"/>
            </p:cNvSpPr>
            <p:nvPr/>
          </p:nvSpPr>
          <p:spPr bwMode="auto">
            <a:xfrm>
              <a:off x="2622" y="1590"/>
              <a:ext cx="9" cy="2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0" name="Rectangle 889"/>
            <p:cNvSpPr>
              <a:spLocks noChangeArrowheads="1"/>
            </p:cNvSpPr>
            <p:nvPr/>
          </p:nvSpPr>
          <p:spPr bwMode="auto">
            <a:xfrm>
              <a:off x="2633" y="1535"/>
              <a:ext cx="8"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1" name="Rectangle 890"/>
            <p:cNvSpPr>
              <a:spLocks noChangeArrowheads="1"/>
            </p:cNvSpPr>
            <p:nvPr/>
          </p:nvSpPr>
          <p:spPr bwMode="auto">
            <a:xfrm>
              <a:off x="2655"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2" name="Rectangle 891"/>
            <p:cNvSpPr>
              <a:spLocks noChangeArrowheads="1"/>
            </p:cNvSpPr>
            <p:nvPr/>
          </p:nvSpPr>
          <p:spPr bwMode="auto">
            <a:xfrm>
              <a:off x="2667" y="1564"/>
              <a:ext cx="7" cy="5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3" name="Rectangle 892"/>
            <p:cNvSpPr>
              <a:spLocks noChangeArrowheads="1"/>
            </p:cNvSpPr>
            <p:nvPr/>
          </p:nvSpPr>
          <p:spPr bwMode="auto">
            <a:xfrm>
              <a:off x="2676" y="1557"/>
              <a:ext cx="10" cy="60"/>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4" name="Rectangle 893"/>
            <p:cNvSpPr>
              <a:spLocks noChangeArrowheads="1"/>
            </p:cNvSpPr>
            <p:nvPr/>
          </p:nvSpPr>
          <p:spPr bwMode="auto">
            <a:xfrm>
              <a:off x="2700" y="1562"/>
              <a:ext cx="10" cy="55"/>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5" name="Rectangle 894"/>
            <p:cNvSpPr>
              <a:spLocks noChangeArrowheads="1"/>
            </p:cNvSpPr>
            <p:nvPr/>
          </p:nvSpPr>
          <p:spPr bwMode="auto">
            <a:xfrm>
              <a:off x="2712" y="1574"/>
              <a:ext cx="7" cy="43"/>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6" name="Rectangle 895"/>
            <p:cNvSpPr>
              <a:spLocks noChangeArrowheads="1"/>
            </p:cNvSpPr>
            <p:nvPr/>
          </p:nvSpPr>
          <p:spPr bwMode="auto">
            <a:xfrm>
              <a:off x="2722" y="1535"/>
              <a:ext cx="9" cy="82"/>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7" name="Rectangle 896"/>
            <p:cNvSpPr>
              <a:spLocks noChangeArrowheads="1"/>
            </p:cNvSpPr>
            <p:nvPr/>
          </p:nvSpPr>
          <p:spPr bwMode="auto">
            <a:xfrm>
              <a:off x="2745" y="1497"/>
              <a:ext cx="8" cy="120"/>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8" name="Rectangle 897"/>
            <p:cNvSpPr>
              <a:spLocks noChangeArrowheads="1"/>
            </p:cNvSpPr>
            <p:nvPr/>
          </p:nvSpPr>
          <p:spPr bwMode="auto">
            <a:xfrm>
              <a:off x="2755" y="1533"/>
              <a:ext cx="10" cy="8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19" name="Rectangle 898"/>
            <p:cNvSpPr>
              <a:spLocks noChangeArrowheads="1"/>
            </p:cNvSpPr>
            <p:nvPr/>
          </p:nvSpPr>
          <p:spPr bwMode="auto">
            <a:xfrm>
              <a:off x="2767" y="1511"/>
              <a:ext cx="9" cy="10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0" name="Rectangle 899"/>
            <p:cNvSpPr>
              <a:spLocks noChangeArrowheads="1"/>
            </p:cNvSpPr>
            <p:nvPr/>
          </p:nvSpPr>
          <p:spPr bwMode="auto">
            <a:xfrm>
              <a:off x="2788" y="1581"/>
              <a:ext cx="10" cy="36"/>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1" name="Rectangle 900"/>
            <p:cNvSpPr>
              <a:spLocks noChangeArrowheads="1"/>
            </p:cNvSpPr>
            <p:nvPr/>
          </p:nvSpPr>
          <p:spPr bwMode="auto">
            <a:xfrm>
              <a:off x="2800" y="1600"/>
              <a:ext cx="10" cy="17"/>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2" name="Rectangle 901"/>
            <p:cNvSpPr>
              <a:spLocks noChangeArrowheads="1"/>
            </p:cNvSpPr>
            <p:nvPr/>
          </p:nvSpPr>
          <p:spPr bwMode="auto">
            <a:xfrm>
              <a:off x="2812" y="1578"/>
              <a:ext cx="7" cy="39"/>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3" name="Rectangle 902"/>
            <p:cNvSpPr>
              <a:spLocks noChangeArrowheads="1"/>
            </p:cNvSpPr>
            <p:nvPr/>
          </p:nvSpPr>
          <p:spPr bwMode="auto">
            <a:xfrm>
              <a:off x="2834" y="1550"/>
              <a:ext cx="9" cy="67"/>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4" name="Rectangle 903"/>
            <p:cNvSpPr>
              <a:spLocks noChangeArrowheads="1"/>
            </p:cNvSpPr>
            <p:nvPr/>
          </p:nvSpPr>
          <p:spPr bwMode="auto">
            <a:xfrm>
              <a:off x="2846" y="1499"/>
              <a:ext cx="7" cy="118"/>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5" name="Rectangle 904"/>
            <p:cNvSpPr>
              <a:spLocks noChangeArrowheads="1"/>
            </p:cNvSpPr>
            <p:nvPr/>
          </p:nvSpPr>
          <p:spPr bwMode="auto">
            <a:xfrm>
              <a:off x="2855" y="1531"/>
              <a:ext cx="10" cy="86"/>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6" name="Rectangle 905"/>
            <p:cNvSpPr>
              <a:spLocks noChangeArrowheads="1"/>
            </p:cNvSpPr>
            <p:nvPr/>
          </p:nvSpPr>
          <p:spPr bwMode="auto">
            <a:xfrm>
              <a:off x="2600" y="1445"/>
              <a:ext cx="14" cy="14"/>
            </a:xfrm>
            <a:prstGeom prst="rect">
              <a:avLst/>
            </a:prstGeom>
            <a:solidFill>
              <a:srgbClr val="72BC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7" name="Rectangle 906"/>
            <p:cNvSpPr>
              <a:spLocks noChangeArrowheads="1"/>
            </p:cNvSpPr>
            <p:nvPr/>
          </p:nvSpPr>
          <p:spPr bwMode="auto">
            <a:xfrm>
              <a:off x="2624" y="1449"/>
              <a:ext cx="38"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8" name="Rectangle 907"/>
            <p:cNvSpPr>
              <a:spLocks noChangeArrowheads="1"/>
            </p:cNvSpPr>
            <p:nvPr/>
          </p:nvSpPr>
          <p:spPr bwMode="auto">
            <a:xfrm>
              <a:off x="2679" y="1445"/>
              <a:ext cx="14" cy="14"/>
            </a:xfrm>
            <a:prstGeom prst="rect">
              <a:avLst/>
            </a:prstGeom>
            <a:solidFill>
              <a:srgbClr val="59627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29" name="Rectangle 908"/>
            <p:cNvSpPr>
              <a:spLocks noChangeArrowheads="1"/>
            </p:cNvSpPr>
            <p:nvPr/>
          </p:nvSpPr>
          <p:spPr bwMode="auto">
            <a:xfrm>
              <a:off x="2700"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0" name="Rectangle 909"/>
            <p:cNvSpPr>
              <a:spLocks noChangeArrowheads="1"/>
            </p:cNvSpPr>
            <p:nvPr/>
          </p:nvSpPr>
          <p:spPr bwMode="auto">
            <a:xfrm>
              <a:off x="2755" y="1445"/>
              <a:ext cx="17" cy="14"/>
            </a:xfrm>
            <a:prstGeom prst="rect">
              <a:avLst/>
            </a:prstGeom>
            <a:solidFill>
              <a:srgbClr val="EC85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1" name="Rectangle 910"/>
            <p:cNvSpPr>
              <a:spLocks noChangeArrowheads="1"/>
            </p:cNvSpPr>
            <p:nvPr/>
          </p:nvSpPr>
          <p:spPr bwMode="auto">
            <a:xfrm>
              <a:off x="2779" y="1449"/>
              <a:ext cx="40"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2" name="Rectangle 911"/>
            <p:cNvSpPr>
              <a:spLocks noChangeArrowheads="1"/>
            </p:cNvSpPr>
            <p:nvPr/>
          </p:nvSpPr>
          <p:spPr bwMode="auto">
            <a:xfrm>
              <a:off x="2834" y="1445"/>
              <a:ext cx="14" cy="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3" name="Freeform 912"/>
            <p:cNvSpPr>
              <a:spLocks noEditPoints="1"/>
            </p:cNvSpPr>
            <p:nvPr/>
          </p:nvSpPr>
          <p:spPr bwMode="auto">
            <a:xfrm>
              <a:off x="2834" y="1445"/>
              <a:ext cx="14" cy="14"/>
            </a:xfrm>
            <a:custGeom>
              <a:avLst/>
              <a:gdLst>
                <a:gd name="T0" fmla="*/ 14 w 14"/>
                <a:gd name="T1" fmla="*/ 12 h 14"/>
                <a:gd name="T2" fmla="*/ 2 w 14"/>
                <a:gd name="T3" fmla="*/ 12 h 14"/>
                <a:gd name="T4" fmla="*/ 2 w 14"/>
                <a:gd name="T5" fmla="*/ 0 h 14"/>
                <a:gd name="T6" fmla="*/ 14 w 14"/>
                <a:gd name="T7" fmla="*/ 0 h 14"/>
                <a:gd name="T8" fmla="*/ 14 w 14"/>
                <a:gd name="T9" fmla="*/ 12 h 14"/>
                <a:gd name="T10" fmla="*/ 14 w 14"/>
                <a:gd name="T11" fmla="*/ 0 h 14"/>
                <a:gd name="T12" fmla="*/ 0 w 14"/>
                <a:gd name="T13" fmla="*/ 0 h 14"/>
                <a:gd name="T14" fmla="*/ 0 w 14"/>
                <a:gd name="T15" fmla="*/ 14 h 14"/>
                <a:gd name="T16" fmla="*/ 14 w 14"/>
                <a:gd name="T17" fmla="*/ 14 h 14"/>
                <a:gd name="T18" fmla="*/ 14 w 1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4" y="12"/>
                  </a:moveTo>
                  <a:lnTo>
                    <a:pt x="2" y="12"/>
                  </a:lnTo>
                  <a:lnTo>
                    <a:pt x="2" y="0"/>
                  </a:lnTo>
                  <a:lnTo>
                    <a:pt x="14" y="0"/>
                  </a:lnTo>
                  <a:lnTo>
                    <a:pt x="14" y="12"/>
                  </a:lnTo>
                  <a:close/>
                  <a:moveTo>
                    <a:pt x="14" y="0"/>
                  </a:moveTo>
                  <a:lnTo>
                    <a:pt x="0" y="0"/>
                  </a:lnTo>
                  <a:lnTo>
                    <a:pt x="0" y="14"/>
                  </a:lnTo>
                  <a:lnTo>
                    <a:pt x="14" y="14"/>
                  </a:lnTo>
                  <a:lnTo>
                    <a:pt x="14" y="0"/>
                  </a:lnTo>
                  <a:close/>
                </a:path>
              </a:pathLst>
            </a:custGeom>
            <a:solidFill>
              <a:srgbClr val="2C58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4" name="Rectangle 913"/>
            <p:cNvSpPr>
              <a:spLocks noChangeArrowheads="1"/>
            </p:cNvSpPr>
            <p:nvPr/>
          </p:nvSpPr>
          <p:spPr bwMode="auto">
            <a:xfrm>
              <a:off x="2855" y="1449"/>
              <a:ext cx="41" cy="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5" name="Freeform 914"/>
            <p:cNvSpPr>
              <a:spLocks noEditPoints="1"/>
            </p:cNvSpPr>
            <p:nvPr/>
          </p:nvSpPr>
          <p:spPr bwMode="auto">
            <a:xfrm>
              <a:off x="3012" y="1542"/>
              <a:ext cx="284" cy="292"/>
            </a:xfrm>
            <a:custGeom>
              <a:avLst/>
              <a:gdLst>
                <a:gd name="T0" fmla="*/ 89 w 119"/>
                <a:gd name="T1" fmla="*/ 111 h 122"/>
                <a:gd name="T2" fmla="*/ 115 w 119"/>
                <a:gd name="T3" fmla="*/ 76 h 122"/>
                <a:gd name="T4" fmla="*/ 108 w 119"/>
                <a:gd name="T5" fmla="*/ 33 h 122"/>
                <a:gd name="T6" fmla="*/ 72 w 119"/>
                <a:gd name="T7" fmla="*/ 7 h 122"/>
                <a:gd name="T8" fmla="*/ 4 w 119"/>
                <a:gd name="T9" fmla="*/ 50 h 122"/>
                <a:gd name="T10" fmla="*/ 11 w 119"/>
                <a:gd name="T11" fmla="*/ 93 h 122"/>
                <a:gd name="T12" fmla="*/ 46 w 119"/>
                <a:gd name="T13" fmla="*/ 118 h 122"/>
                <a:gd name="T14" fmla="*/ 89 w 119"/>
                <a:gd name="T15" fmla="*/ 111 h 122"/>
                <a:gd name="T16" fmla="*/ 18 w 119"/>
                <a:gd name="T17" fmla="*/ 89 h 122"/>
                <a:gd name="T18" fmla="*/ 12 w 119"/>
                <a:gd name="T19" fmla="*/ 51 h 122"/>
                <a:gd name="T20" fmla="*/ 71 w 119"/>
                <a:gd name="T21" fmla="*/ 15 h 122"/>
                <a:gd name="T22" fmla="*/ 101 w 119"/>
                <a:gd name="T23" fmla="*/ 37 h 122"/>
                <a:gd name="T24" fmla="*/ 107 w 119"/>
                <a:gd name="T25" fmla="*/ 74 h 122"/>
                <a:gd name="T26" fmla="*/ 85 w 119"/>
                <a:gd name="T27" fmla="*/ 104 h 122"/>
                <a:gd name="T28" fmla="*/ 48 w 119"/>
                <a:gd name="T29" fmla="*/ 110 h 122"/>
                <a:gd name="T30" fmla="*/ 18 w 119"/>
                <a:gd name="T31" fmla="*/ 8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22">
                  <a:moveTo>
                    <a:pt x="89" y="111"/>
                  </a:moveTo>
                  <a:cubicBezTo>
                    <a:pt x="102" y="103"/>
                    <a:pt x="112" y="91"/>
                    <a:pt x="115" y="76"/>
                  </a:cubicBezTo>
                  <a:cubicBezTo>
                    <a:pt x="119" y="61"/>
                    <a:pt x="116" y="46"/>
                    <a:pt x="108" y="33"/>
                  </a:cubicBezTo>
                  <a:cubicBezTo>
                    <a:pt x="100" y="20"/>
                    <a:pt x="87" y="11"/>
                    <a:pt x="72" y="7"/>
                  </a:cubicBezTo>
                  <a:cubicBezTo>
                    <a:pt x="42" y="0"/>
                    <a:pt x="11" y="19"/>
                    <a:pt x="4" y="50"/>
                  </a:cubicBezTo>
                  <a:cubicBezTo>
                    <a:pt x="0" y="64"/>
                    <a:pt x="3" y="80"/>
                    <a:pt x="11" y="93"/>
                  </a:cubicBezTo>
                  <a:cubicBezTo>
                    <a:pt x="19" y="106"/>
                    <a:pt x="31" y="115"/>
                    <a:pt x="46" y="118"/>
                  </a:cubicBezTo>
                  <a:cubicBezTo>
                    <a:pt x="61" y="122"/>
                    <a:pt x="76" y="119"/>
                    <a:pt x="89" y="111"/>
                  </a:cubicBezTo>
                  <a:moveTo>
                    <a:pt x="18" y="89"/>
                  </a:moveTo>
                  <a:cubicBezTo>
                    <a:pt x="11" y="77"/>
                    <a:pt x="9" y="64"/>
                    <a:pt x="12" y="51"/>
                  </a:cubicBezTo>
                  <a:cubicBezTo>
                    <a:pt x="18" y="25"/>
                    <a:pt x="44" y="9"/>
                    <a:pt x="71" y="15"/>
                  </a:cubicBezTo>
                  <a:cubicBezTo>
                    <a:pt x="83" y="18"/>
                    <a:pt x="94" y="26"/>
                    <a:pt x="101" y="37"/>
                  </a:cubicBezTo>
                  <a:cubicBezTo>
                    <a:pt x="108" y="48"/>
                    <a:pt x="110" y="61"/>
                    <a:pt x="107" y="74"/>
                  </a:cubicBezTo>
                  <a:cubicBezTo>
                    <a:pt x="104" y="87"/>
                    <a:pt x="96" y="98"/>
                    <a:pt x="85" y="104"/>
                  </a:cubicBezTo>
                  <a:cubicBezTo>
                    <a:pt x="74" y="111"/>
                    <a:pt x="61" y="113"/>
                    <a:pt x="48" y="110"/>
                  </a:cubicBezTo>
                  <a:cubicBezTo>
                    <a:pt x="35" y="107"/>
                    <a:pt x="25" y="100"/>
                    <a:pt x="18" y="89"/>
                  </a:cubicBezTo>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6" name="Freeform 915"/>
            <p:cNvSpPr>
              <a:spLocks/>
            </p:cNvSpPr>
            <p:nvPr/>
          </p:nvSpPr>
          <p:spPr bwMode="auto">
            <a:xfrm>
              <a:off x="2824" y="1760"/>
              <a:ext cx="205" cy="145"/>
            </a:xfrm>
            <a:custGeom>
              <a:avLst/>
              <a:gdLst>
                <a:gd name="T0" fmla="*/ 4 w 86"/>
                <a:gd name="T1" fmla="*/ 55 h 61"/>
                <a:gd name="T2" fmla="*/ 4 w 86"/>
                <a:gd name="T3" fmla="*/ 55 h 61"/>
                <a:gd name="T4" fmla="*/ 10 w 86"/>
                <a:gd name="T5" fmla="*/ 37 h 61"/>
                <a:gd name="T6" fmla="*/ 64 w 86"/>
                <a:gd name="T7" fmla="*/ 4 h 61"/>
                <a:gd name="T8" fmla="*/ 82 w 86"/>
                <a:gd name="T9" fmla="*/ 6 h 61"/>
                <a:gd name="T10" fmla="*/ 82 w 86"/>
                <a:gd name="T11" fmla="*/ 6 h 61"/>
                <a:gd name="T12" fmla="*/ 76 w 86"/>
                <a:gd name="T13" fmla="*/ 24 h 61"/>
                <a:gd name="T14" fmla="*/ 22 w 86"/>
                <a:gd name="T15" fmla="*/ 57 h 61"/>
                <a:gd name="T16" fmla="*/ 4 w 86"/>
                <a:gd name="T17"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61">
                  <a:moveTo>
                    <a:pt x="4" y="55"/>
                  </a:moveTo>
                  <a:cubicBezTo>
                    <a:pt x="4" y="55"/>
                    <a:pt x="4" y="55"/>
                    <a:pt x="4" y="55"/>
                  </a:cubicBezTo>
                  <a:cubicBezTo>
                    <a:pt x="0" y="50"/>
                    <a:pt x="3" y="42"/>
                    <a:pt x="10" y="37"/>
                  </a:cubicBezTo>
                  <a:cubicBezTo>
                    <a:pt x="64" y="4"/>
                    <a:pt x="64" y="4"/>
                    <a:pt x="64" y="4"/>
                  </a:cubicBezTo>
                  <a:cubicBezTo>
                    <a:pt x="71" y="0"/>
                    <a:pt x="79" y="1"/>
                    <a:pt x="82" y="6"/>
                  </a:cubicBezTo>
                  <a:cubicBezTo>
                    <a:pt x="82" y="6"/>
                    <a:pt x="82" y="6"/>
                    <a:pt x="82" y="6"/>
                  </a:cubicBezTo>
                  <a:cubicBezTo>
                    <a:pt x="86" y="12"/>
                    <a:pt x="83" y="20"/>
                    <a:pt x="76" y="24"/>
                  </a:cubicBezTo>
                  <a:cubicBezTo>
                    <a:pt x="22" y="57"/>
                    <a:pt x="22" y="57"/>
                    <a:pt x="22" y="57"/>
                  </a:cubicBezTo>
                  <a:cubicBezTo>
                    <a:pt x="15" y="61"/>
                    <a:pt x="7" y="60"/>
                    <a:pt x="4" y="55"/>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7" name="Freeform 916"/>
            <p:cNvSpPr>
              <a:spLocks/>
            </p:cNvSpPr>
            <p:nvPr/>
          </p:nvSpPr>
          <p:spPr bwMode="auto">
            <a:xfrm>
              <a:off x="2953" y="1755"/>
              <a:ext cx="78" cy="76"/>
            </a:xfrm>
            <a:custGeom>
              <a:avLst/>
              <a:gdLst>
                <a:gd name="T0" fmla="*/ 5 w 33"/>
                <a:gd name="T1" fmla="*/ 23 h 32"/>
                <a:gd name="T2" fmla="*/ 5 w 33"/>
                <a:gd name="T3" fmla="*/ 23 h 32"/>
                <a:gd name="T4" fmla="*/ 2 w 33"/>
                <a:gd name="T5" fmla="*/ 10 h 32"/>
                <a:gd name="T6" fmla="*/ 18 w 33"/>
                <a:gd name="T7" fmla="*/ 1 h 32"/>
                <a:gd name="T8" fmla="*/ 28 w 33"/>
                <a:gd name="T9" fmla="*/ 8 h 32"/>
                <a:gd name="T10" fmla="*/ 28 w 33"/>
                <a:gd name="T11" fmla="*/ 8 h 32"/>
                <a:gd name="T12" fmla="*/ 31 w 33"/>
                <a:gd name="T13" fmla="*/ 21 h 32"/>
                <a:gd name="T14" fmla="*/ 15 w 33"/>
                <a:gd name="T15" fmla="*/ 30 h 32"/>
                <a:gd name="T16" fmla="*/ 5 w 33"/>
                <a:gd name="T1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5" y="23"/>
                  </a:moveTo>
                  <a:cubicBezTo>
                    <a:pt x="5" y="23"/>
                    <a:pt x="5" y="23"/>
                    <a:pt x="5" y="23"/>
                  </a:cubicBezTo>
                  <a:cubicBezTo>
                    <a:pt x="2" y="17"/>
                    <a:pt x="0" y="12"/>
                    <a:pt x="2" y="10"/>
                  </a:cubicBezTo>
                  <a:cubicBezTo>
                    <a:pt x="18" y="1"/>
                    <a:pt x="18" y="1"/>
                    <a:pt x="18" y="1"/>
                  </a:cubicBezTo>
                  <a:cubicBezTo>
                    <a:pt x="20" y="0"/>
                    <a:pt x="25" y="3"/>
                    <a:pt x="28" y="8"/>
                  </a:cubicBezTo>
                  <a:cubicBezTo>
                    <a:pt x="28" y="8"/>
                    <a:pt x="28" y="8"/>
                    <a:pt x="28" y="8"/>
                  </a:cubicBezTo>
                  <a:cubicBezTo>
                    <a:pt x="32" y="14"/>
                    <a:pt x="33" y="19"/>
                    <a:pt x="31" y="21"/>
                  </a:cubicBezTo>
                  <a:cubicBezTo>
                    <a:pt x="15" y="30"/>
                    <a:pt x="15" y="30"/>
                    <a:pt x="15" y="30"/>
                  </a:cubicBezTo>
                  <a:cubicBezTo>
                    <a:pt x="13" y="32"/>
                    <a:pt x="8" y="28"/>
                    <a:pt x="5" y="23"/>
                  </a:cubicBezTo>
                </a:path>
              </a:pathLst>
            </a:custGeom>
            <a:solidFill>
              <a:srgbClr val="D46F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8" name="Freeform 917"/>
            <p:cNvSpPr>
              <a:spLocks/>
            </p:cNvSpPr>
            <p:nvPr/>
          </p:nvSpPr>
          <p:spPr bwMode="auto">
            <a:xfrm>
              <a:off x="3067" y="1576"/>
              <a:ext cx="207" cy="234"/>
            </a:xfrm>
            <a:custGeom>
              <a:avLst/>
              <a:gdLst>
                <a:gd name="T0" fmla="*/ 40 w 87"/>
                <a:gd name="T1" fmla="*/ 0 h 98"/>
                <a:gd name="T2" fmla="*/ 40 w 87"/>
                <a:gd name="T3" fmla="*/ 4 h 98"/>
                <a:gd name="T4" fmla="*/ 47 w 87"/>
                <a:gd name="T5" fmla="*/ 5 h 98"/>
                <a:gd name="T6" fmla="*/ 74 w 87"/>
                <a:gd name="T7" fmla="*/ 25 h 98"/>
                <a:gd name="T8" fmla="*/ 81 w 87"/>
                <a:gd name="T9" fmla="*/ 48 h 98"/>
                <a:gd name="T10" fmla="*/ 81 w 87"/>
                <a:gd name="T11" fmla="*/ 49 h 98"/>
                <a:gd name="T12" fmla="*/ 80 w 87"/>
                <a:gd name="T13" fmla="*/ 59 h 98"/>
                <a:gd name="T14" fmla="*/ 80 w 87"/>
                <a:gd name="T15" fmla="*/ 59 h 98"/>
                <a:gd name="T16" fmla="*/ 68 w 87"/>
                <a:gd name="T17" fmla="*/ 81 h 98"/>
                <a:gd name="T18" fmla="*/ 73 w 87"/>
                <a:gd name="T19" fmla="*/ 68 h 98"/>
                <a:gd name="T20" fmla="*/ 73 w 87"/>
                <a:gd name="T21" fmla="*/ 68 h 98"/>
                <a:gd name="T22" fmla="*/ 67 w 87"/>
                <a:gd name="T23" fmla="*/ 34 h 98"/>
                <a:gd name="T24" fmla="*/ 40 w 87"/>
                <a:gd name="T25" fmla="*/ 14 h 98"/>
                <a:gd name="T26" fmla="*/ 40 w 87"/>
                <a:gd name="T27" fmla="*/ 65 h 98"/>
                <a:gd name="T28" fmla="*/ 40 w 87"/>
                <a:gd name="T29" fmla="*/ 66 h 98"/>
                <a:gd name="T30" fmla="*/ 64 w 87"/>
                <a:gd name="T31" fmla="*/ 66 h 98"/>
                <a:gd name="T32" fmla="*/ 64 w 87"/>
                <a:gd name="T33" fmla="*/ 66 h 98"/>
                <a:gd name="T34" fmla="*/ 64 w 87"/>
                <a:gd name="T35" fmla="*/ 67 h 98"/>
                <a:gd name="T36" fmla="*/ 65 w 87"/>
                <a:gd name="T37" fmla="*/ 68 h 98"/>
                <a:gd name="T38" fmla="*/ 65 w 87"/>
                <a:gd name="T39" fmla="*/ 72 h 98"/>
                <a:gd name="T40" fmla="*/ 50 w 87"/>
                <a:gd name="T41" fmla="*/ 81 h 98"/>
                <a:gd name="T42" fmla="*/ 0 w 87"/>
                <a:gd name="T43" fmla="*/ 81 h 98"/>
                <a:gd name="T44" fmla="*/ 25 w 87"/>
                <a:gd name="T45" fmla="*/ 96 h 98"/>
                <a:gd name="T46" fmla="*/ 25 w 87"/>
                <a:gd name="T47" fmla="*/ 96 h 98"/>
                <a:gd name="T48" fmla="*/ 25 w 87"/>
                <a:gd name="T49" fmla="*/ 97 h 98"/>
                <a:gd name="T50" fmla="*/ 25 w 87"/>
                <a:gd name="T51" fmla="*/ 97 h 98"/>
                <a:gd name="T52" fmla="*/ 26 w 87"/>
                <a:gd name="T53" fmla="*/ 97 h 98"/>
                <a:gd name="T54" fmla="*/ 36 w 87"/>
                <a:gd name="T55" fmla="*/ 98 h 98"/>
                <a:gd name="T56" fmla="*/ 62 w 87"/>
                <a:gd name="T57" fmla="*/ 90 h 98"/>
                <a:gd name="T58" fmla="*/ 83 w 87"/>
                <a:gd name="T59" fmla="*/ 64 h 98"/>
                <a:gd name="T60" fmla="*/ 84 w 87"/>
                <a:gd name="T61" fmla="*/ 60 h 98"/>
                <a:gd name="T62" fmla="*/ 78 w 87"/>
                <a:gd name="T63" fmla="*/ 23 h 98"/>
                <a:gd name="T64" fmla="*/ 78 w 87"/>
                <a:gd name="T65" fmla="*/ 23 h 98"/>
                <a:gd name="T66" fmla="*/ 78 w 87"/>
                <a:gd name="T67" fmla="*/ 23 h 98"/>
                <a:gd name="T68" fmla="*/ 48 w 87"/>
                <a:gd name="T69" fmla="*/ 1 h 98"/>
                <a:gd name="T70" fmla="*/ 48 w 87"/>
                <a:gd name="T71" fmla="*/ 1 h 98"/>
                <a:gd name="T72" fmla="*/ 47 w 87"/>
                <a:gd name="T73" fmla="*/ 1 h 98"/>
                <a:gd name="T74" fmla="*/ 40 w 87"/>
                <a:gd name="T7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98">
                  <a:moveTo>
                    <a:pt x="40" y="0"/>
                  </a:moveTo>
                  <a:cubicBezTo>
                    <a:pt x="40" y="4"/>
                    <a:pt x="40" y="4"/>
                    <a:pt x="40" y="4"/>
                  </a:cubicBezTo>
                  <a:cubicBezTo>
                    <a:pt x="42" y="4"/>
                    <a:pt x="44" y="5"/>
                    <a:pt x="47" y="5"/>
                  </a:cubicBezTo>
                  <a:cubicBezTo>
                    <a:pt x="58" y="8"/>
                    <a:pt x="68" y="15"/>
                    <a:pt x="74" y="25"/>
                  </a:cubicBezTo>
                  <a:cubicBezTo>
                    <a:pt x="79" y="32"/>
                    <a:pt x="81" y="40"/>
                    <a:pt x="81" y="48"/>
                  </a:cubicBezTo>
                  <a:cubicBezTo>
                    <a:pt x="81" y="49"/>
                    <a:pt x="81" y="49"/>
                    <a:pt x="81" y="49"/>
                  </a:cubicBezTo>
                  <a:cubicBezTo>
                    <a:pt x="81" y="52"/>
                    <a:pt x="81" y="56"/>
                    <a:pt x="80" y="59"/>
                  </a:cubicBezTo>
                  <a:cubicBezTo>
                    <a:pt x="80" y="59"/>
                    <a:pt x="80" y="59"/>
                    <a:pt x="80" y="59"/>
                  </a:cubicBezTo>
                  <a:cubicBezTo>
                    <a:pt x="78" y="67"/>
                    <a:pt x="74" y="75"/>
                    <a:pt x="68" y="81"/>
                  </a:cubicBezTo>
                  <a:cubicBezTo>
                    <a:pt x="70" y="77"/>
                    <a:pt x="72" y="73"/>
                    <a:pt x="73" y="68"/>
                  </a:cubicBezTo>
                  <a:cubicBezTo>
                    <a:pt x="73" y="68"/>
                    <a:pt x="73" y="68"/>
                    <a:pt x="73" y="68"/>
                  </a:cubicBezTo>
                  <a:cubicBezTo>
                    <a:pt x="75" y="56"/>
                    <a:pt x="73" y="44"/>
                    <a:pt x="67" y="34"/>
                  </a:cubicBezTo>
                  <a:cubicBezTo>
                    <a:pt x="61" y="24"/>
                    <a:pt x="51" y="17"/>
                    <a:pt x="40" y="14"/>
                  </a:cubicBezTo>
                  <a:cubicBezTo>
                    <a:pt x="40" y="65"/>
                    <a:pt x="40" y="65"/>
                    <a:pt x="40" y="65"/>
                  </a:cubicBezTo>
                  <a:cubicBezTo>
                    <a:pt x="40" y="66"/>
                    <a:pt x="40" y="66"/>
                    <a:pt x="40" y="66"/>
                  </a:cubicBezTo>
                  <a:cubicBezTo>
                    <a:pt x="64" y="66"/>
                    <a:pt x="64" y="66"/>
                    <a:pt x="64" y="66"/>
                  </a:cubicBezTo>
                  <a:cubicBezTo>
                    <a:pt x="64" y="66"/>
                    <a:pt x="64" y="66"/>
                    <a:pt x="64" y="66"/>
                  </a:cubicBezTo>
                  <a:cubicBezTo>
                    <a:pt x="64" y="67"/>
                    <a:pt x="64" y="67"/>
                    <a:pt x="64" y="67"/>
                  </a:cubicBezTo>
                  <a:cubicBezTo>
                    <a:pt x="65" y="67"/>
                    <a:pt x="65" y="67"/>
                    <a:pt x="65" y="68"/>
                  </a:cubicBezTo>
                  <a:cubicBezTo>
                    <a:pt x="65" y="72"/>
                    <a:pt x="65" y="72"/>
                    <a:pt x="65" y="72"/>
                  </a:cubicBezTo>
                  <a:cubicBezTo>
                    <a:pt x="65" y="81"/>
                    <a:pt x="56" y="81"/>
                    <a:pt x="50" y="81"/>
                  </a:cubicBezTo>
                  <a:cubicBezTo>
                    <a:pt x="0" y="81"/>
                    <a:pt x="0" y="81"/>
                    <a:pt x="0" y="81"/>
                  </a:cubicBezTo>
                  <a:cubicBezTo>
                    <a:pt x="6" y="89"/>
                    <a:pt x="15" y="94"/>
                    <a:pt x="25" y="96"/>
                  </a:cubicBezTo>
                  <a:cubicBezTo>
                    <a:pt x="25" y="96"/>
                    <a:pt x="25" y="96"/>
                    <a:pt x="25" y="96"/>
                  </a:cubicBezTo>
                  <a:cubicBezTo>
                    <a:pt x="25" y="97"/>
                    <a:pt x="25" y="97"/>
                    <a:pt x="25" y="97"/>
                  </a:cubicBezTo>
                  <a:cubicBezTo>
                    <a:pt x="25" y="97"/>
                    <a:pt x="25" y="97"/>
                    <a:pt x="25" y="97"/>
                  </a:cubicBezTo>
                  <a:cubicBezTo>
                    <a:pt x="26" y="97"/>
                    <a:pt x="26" y="97"/>
                    <a:pt x="26" y="97"/>
                  </a:cubicBezTo>
                  <a:cubicBezTo>
                    <a:pt x="29" y="97"/>
                    <a:pt x="33" y="98"/>
                    <a:pt x="36" y="98"/>
                  </a:cubicBezTo>
                  <a:cubicBezTo>
                    <a:pt x="45" y="98"/>
                    <a:pt x="54" y="95"/>
                    <a:pt x="62" y="90"/>
                  </a:cubicBezTo>
                  <a:cubicBezTo>
                    <a:pt x="72" y="84"/>
                    <a:pt x="80" y="75"/>
                    <a:pt x="83" y="64"/>
                  </a:cubicBezTo>
                  <a:cubicBezTo>
                    <a:pt x="84" y="63"/>
                    <a:pt x="84" y="61"/>
                    <a:pt x="84" y="60"/>
                  </a:cubicBezTo>
                  <a:cubicBezTo>
                    <a:pt x="87" y="47"/>
                    <a:pt x="85" y="34"/>
                    <a:pt x="78" y="23"/>
                  </a:cubicBezTo>
                  <a:cubicBezTo>
                    <a:pt x="78" y="23"/>
                    <a:pt x="78" y="23"/>
                    <a:pt x="78" y="23"/>
                  </a:cubicBezTo>
                  <a:cubicBezTo>
                    <a:pt x="78" y="23"/>
                    <a:pt x="78" y="23"/>
                    <a:pt x="78" y="23"/>
                  </a:cubicBezTo>
                  <a:cubicBezTo>
                    <a:pt x="71" y="12"/>
                    <a:pt x="60" y="4"/>
                    <a:pt x="48" y="1"/>
                  </a:cubicBezTo>
                  <a:cubicBezTo>
                    <a:pt x="48" y="1"/>
                    <a:pt x="48" y="1"/>
                    <a:pt x="48" y="1"/>
                  </a:cubicBezTo>
                  <a:cubicBezTo>
                    <a:pt x="48" y="1"/>
                    <a:pt x="47" y="1"/>
                    <a:pt x="47" y="1"/>
                  </a:cubicBezTo>
                  <a:cubicBezTo>
                    <a:pt x="45" y="0"/>
                    <a:pt x="42" y="0"/>
                    <a:pt x="4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39" name="Freeform 918"/>
            <p:cNvSpPr>
              <a:spLocks noEditPoints="1"/>
            </p:cNvSpPr>
            <p:nvPr/>
          </p:nvSpPr>
          <p:spPr bwMode="auto">
            <a:xfrm>
              <a:off x="3036" y="1576"/>
              <a:ext cx="124" cy="155"/>
            </a:xfrm>
            <a:custGeom>
              <a:avLst/>
              <a:gdLst>
                <a:gd name="T0" fmla="*/ 42 w 52"/>
                <a:gd name="T1" fmla="*/ 13 h 65"/>
                <a:gd name="T2" fmla="*/ 37 w 52"/>
                <a:gd name="T3" fmla="*/ 13 h 65"/>
                <a:gd name="T4" fmla="*/ 37 w 52"/>
                <a:gd name="T5" fmla="*/ 49 h 65"/>
                <a:gd name="T6" fmla="*/ 36 w 52"/>
                <a:gd name="T7" fmla="*/ 50 h 65"/>
                <a:gd name="T8" fmla="*/ 0 w 52"/>
                <a:gd name="T9" fmla="*/ 50 h 65"/>
                <a:gd name="T10" fmla="*/ 3 w 52"/>
                <a:gd name="T11" fmla="*/ 65 h 65"/>
                <a:gd name="T12" fmla="*/ 52 w 52"/>
                <a:gd name="T13" fmla="*/ 65 h 65"/>
                <a:gd name="T14" fmla="*/ 52 w 52"/>
                <a:gd name="T15" fmla="*/ 14 h 65"/>
                <a:gd name="T16" fmla="*/ 42 w 52"/>
                <a:gd name="T17" fmla="*/ 13 h 65"/>
                <a:gd name="T18" fmla="*/ 49 w 52"/>
                <a:gd name="T19" fmla="*/ 0 h 65"/>
                <a:gd name="T20" fmla="*/ 49 w 52"/>
                <a:gd name="T21" fmla="*/ 0 h 65"/>
                <a:gd name="T22" fmla="*/ 37 w 52"/>
                <a:gd name="T23" fmla="*/ 1 h 65"/>
                <a:gd name="T24" fmla="*/ 37 w 52"/>
                <a:gd name="T25" fmla="*/ 6 h 65"/>
                <a:gd name="T26" fmla="*/ 49 w 52"/>
                <a:gd name="T27" fmla="*/ 4 h 65"/>
                <a:gd name="T28" fmla="*/ 50 w 52"/>
                <a:gd name="T29" fmla="*/ 4 h 65"/>
                <a:gd name="T30" fmla="*/ 52 w 52"/>
                <a:gd name="T31" fmla="*/ 4 h 65"/>
                <a:gd name="T32" fmla="*/ 52 w 52"/>
                <a:gd name="T33" fmla="*/ 0 h 65"/>
                <a:gd name="T34" fmla="*/ 49 w 52"/>
                <a:gd name="T35" fmla="*/ 0 h 65"/>
                <a:gd name="T36" fmla="*/ 49 w 52"/>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5">
                  <a:moveTo>
                    <a:pt x="42" y="13"/>
                  </a:moveTo>
                  <a:cubicBezTo>
                    <a:pt x="40" y="13"/>
                    <a:pt x="38" y="13"/>
                    <a:pt x="37" y="13"/>
                  </a:cubicBezTo>
                  <a:cubicBezTo>
                    <a:pt x="37" y="49"/>
                    <a:pt x="37" y="49"/>
                    <a:pt x="37" y="49"/>
                  </a:cubicBezTo>
                  <a:cubicBezTo>
                    <a:pt x="36" y="50"/>
                    <a:pt x="36" y="50"/>
                    <a:pt x="36" y="50"/>
                  </a:cubicBezTo>
                  <a:cubicBezTo>
                    <a:pt x="0" y="50"/>
                    <a:pt x="0" y="50"/>
                    <a:pt x="0" y="50"/>
                  </a:cubicBezTo>
                  <a:cubicBezTo>
                    <a:pt x="0" y="55"/>
                    <a:pt x="1" y="60"/>
                    <a:pt x="3" y="65"/>
                  </a:cubicBezTo>
                  <a:cubicBezTo>
                    <a:pt x="52" y="65"/>
                    <a:pt x="52" y="65"/>
                    <a:pt x="52" y="65"/>
                  </a:cubicBezTo>
                  <a:cubicBezTo>
                    <a:pt x="52" y="14"/>
                    <a:pt x="52" y="14"/>
                    <a:pt x="52" y="14"/>
                  </a:cubicBezTo>
                  <a:cubicBezTo>
                    <a:pt x="49" y="13"/>
                    <a:pt x="45" y="13"/>
                    <a:pt x="42" y="13"/>
                  </a:cubicBezTo>
                  <a:moveTo>
                    <a:pt x="49" y="0"/>
                  </a:moveTo>
                  <a:cubicBezTo>
                    <a:pt x="49" y="0"/>
                    <a:pt x="49" y="0"/>
                    <a:pt x="49" y="0"/>
                  </a:cubicBezTo>
                  <a:cubicBezTo>
                    <a:pt x="45" y="0"/>
                    <a:pt x="41" y="0"/>
                    <a:pt x="37" y="1"/>
                  </a:cubicBezTo>
                  <a:cubicBezTo>
                    <a:pt x="37" y="6"/>
                    <a:pt x="37" y="6"/>
                    <a:pt x="37" y="6"/>
                  </a:cubicBezTo>
                  <a:cubicBezTo>
                    <a:pt x="41" y="5"/>
                    <a:pt x="45" y="4"/>
                    <a:pt x="49" y="4"/>
                  </a:cubicBezTo>
                  <a:cubicBezTo>
                    <a:pt x="50" y="4"/>
                    <a:pt x="50" y="4"/>
                    <a:pt x="50" y="4"/>
                  </a:cubicBezTo>
                  <a:cubicBezTo>
                    <a:pt x="50" y="4"/>
                    <a:pt x="51" y="4"/>
                    <a:pt x="52" y="4"/>
                  </a:cubicBezTo>
                  <a:cubicBezTo>
                    <a:pt x="52" y="0"/>
                    <a:pt x="52" y="0"/>
                    <a:pt x="52" y="0"/>
                  </a:cubicBezTo>
                  <a:cubicBezTo>
                    <a:pt x="51" y="0"/>
                    <a:pt x="50" y="0"/>
                    <a:pt x="49" y="0"/>
                  </a:cubicBezTo>
                  <a:cubicBezTo>
                    <a:pt x="49" y="0"/>
                    <a:pt x="49" y="0"/>
                    <a:pt x="49" y="0"/>
                  </a:cubicBezTo>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0" name="Freeform 919"/>
            <p:cNvSpPr>
              <a:spLocks noEditPoints="1"/>
            </p:cNvSpPr>
            <p:nvPr/>
          </p:nvSpPr>
          <p:spPr bwMode="auto">
            <a:xfrm>
              <a:off x="3043" y="1576"/>
              <a:ext cx="119" cy="158"/>
            </a:xfrm>
            <a:custGeom>
              <a:avLst/>
              <a:gdLst>
                <a:gd name="T0" fmla="*/ 49 w 50"/>
                <a:gd name="T1" fmla="*/ 14 h 66"/>
                <a:gd name="T2" fmla="*/ 49 w 50"/>
                <a:gd name="T3" fmla="*/ 65 h 66"/>
                <a:gd name="T4" fmla="*/ 0 w 50"/>
                <a:gd name="T5" fmla="*/ 65 h 66"/>
                <a:gd name="T6" fmla="*/ 0 w 50"/>
                <a:gd name="T7" fmla="*/ 66 h 66"/>
                <a:gd name="T8" fmla="*/ 50 w 50"/>
                <a:gd name="T9" fmla="*/ 66 h 66"/>
                <a:gd name="T10" fmla="*/ 50 w 50"/>
                <a:gd name="T11" fmla="*/ 65 h 66"/>
                <a:gd name="T12" fmla="*/ 50 w 50"/>
                <a:gd name="T13" fmla="*/ 14 h 66"/>
                <a:gd name="T14" fmla="*/ 49 w 50"/>
                <a:gd name="T15" fmla="*/ 14 h 66"/>
                <a:gd name="T16" fmla="*/ 49 w 50"/>
                <a:gd name="T17" fmla="*/ 14 h 66"/>
                <a:gd name="T18" fmla="*/ 49 w 50"/>
                <a:gd name="T19" fmla="*/ 0 h 66"/>
                <a:gd name="T20" fmla="*/ 49 w 50"/>
                <a:gd name="T21" fmla="*/ 4 h 66"/>
                <a:gd name="T22" fmla="*/ 50 w 50"/>
                <a:gd name="T23" fmla="*/ 4 h 66"/>
                <a:gd name="T24" fmla="*/ 50 w 50"/>
                <a:gd name="T25" fmla="*/ 0 h 66"/>
                <a:gd name="T26" fmla="*/ 49 w 50"/>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66">
                  <a:moveTo>
                    <a:pt x="49" y="14"/>
                  </a:moveTo>
                  <a:cubicBezTo>
                    <a:pt x="49" y="65"/>
                    <a:pt x="49" y="65"/>
                    <a:pt x="49" y="65"/>
                  </a:cubicBezTo>
                  <a:cubicBezTo>
                    <a:pt x="0" y="65"/>
                    <a:pt x="0" y="65"/>
                    <a:pt x="0" y="65"/>
                  </a:cubicBezTo>
                  <a:cubicBezTo>
                    <a:pt x="0" y="65"/>
                    <a:pt x="0" y="65"/>
                    <a:pt x="0" y="66"/>
                  </a:cubicBezTo>
                  <a:cubicBezTo>
                    <a:pt x="50" y="66"/>
                    <a:pt x="50" y="66"/>
                    <a:pt x="50" y="66"/>
                  </a:cubicBezTo>
                  <a:cubicBezTo>
                    <a:pt x="50" y="65"/>
                    <a:pt x="50" y="65"/>
                    <a:pt x="50" y="65"/>
                  </a:cubicBezTo>
                  <a:cubicBezTo>
                    <a:pt x="50" y="14"/>
                    <a:pt x="50" y="14"/>
                    <a:pt x="50" y="14"/>
                  </a:cubicBezTo>
                  <a:cubicBezTo>
                    <a:pt x="50" y="14"/>
                    <a:pt x="50" y="14"/>
                    <a:pt x="49" y="14"/>
                  </a:cubicBezTo>
                  <a:cubicBezTo>
                    <a:pt x="49" y="14"/>
                    <a:pt x="49" y="14"/>
                    <a:pt x="49" y="14"/>
                  </a:cubicBezTo>
                  <a:moveTo>
                    <a:pt x="49" y="0"/>
                  </a:moveTo>
                  <a:cubicBezTo>
                    <a:pt x="49" y="4"/>
                    <a:pt x="49" y="4"/>
                    <a:pt x="49" y="4"/>
                  </a:cubicBezTo>
                  <a:cubicBezTo>
                    <a:pt x="49" y="4"/>
                    <a:pt x="50" y="4"/>
                    <a:pt x="50" y="4"/>
                  </a:cubicBezTo>
                  <a:cubicBezTo>
                    <a:pt x="50" y="0"/>
                    <a:pt x="50" y="0"/>
                    <a:pt x="50" y="0"/>
                  </a:cubicBezTo>
                  <a:cubicBezTo>
                    <a:pt x="50" y="0"/>
                    <a:pt x="49" y="0"/>
                    <a:pt x="49"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1" name="Freeform 920"/>
            <p:cNvSpPr>
              <a:spLocks noEditPoints="1"/>
            </p:cNvSpPr>
            <p:nvPr/>
          </p:nvSpPr>
          <p:spPr bwMode="auto">
            <a:xfrm>
              <a:off x="3036" y="1581"/>
              <a:ext cx="86" cy="112"/>
            </a:xfrm>
            <a:custGeom>
              <a:avLst/>
              <a:gdLst>
                <a:gd name="T0" fmla="*/ 36 w 36"/>
                <a:gd name="T1" fmla="*/ 12 h 47"/>
                <a:gd name="T2" fmla="*/ 35 w 36"/>
                <a:gd name="T3" fmla="*/ 12 h 47"/>
                <a:gd name="T4" fmla="*/ 35 w 36"/>
                <a:gd name="T5" fmla="*/ 46 h 47"/>
                <a:gd name="T6" fmla="*/ 0 w 36"/>
                <a:gd name="T7" fmla="*/ 46 h 47"/>
                <a:gd name="T8" fmla="*/ 0 w 36"/>
                <a:gd name="T9" fmla="*/ 46 h 47"/>
                <a:gd name="T10" fmla="*/ 0 w 36"/>
                <a:gd name="T11" fmla="*/ 47 h 47"/>
                <a:gd name="T12" fmla="*/ 36 w 36"/>
                <a:gd name="T13" fmla="*/ 47 h 47"/>
                <a:gd name="T14" fmla="*/ 36 w 36"/>
                <a:gd name="T15" fmla="*/ 12 h 47"/>
                <a:gd name="T16" fmla="*/ 36 w 36"/>
                <a:gd name="T17" fmla="*/ 0 h 47"/>
                <a:gd name="T18" fmla="*/ 35 w 36"/>
                <a:gd name="T19" fmla="*/ 0 h 47"/>
                <a:gd name="T20" fmla="*/ 35 w 36"/>
                <a:gd name="T21" fmla="*/ 4 h 47"/>
                <a:gd name="T22" fmla="*/ 36 w 36"/>
                <a:gd name="T23" fmla="*/ 4 h 47"/>
                <a:gd name="T24" fmla="*/ 36 w 36"/>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7">
                  <a:moveTo>
                    <a:pt x="36" y="12"/>
                  </a:moveTo>
                  <a:cubicBezTo>
                    <a:pt x="35" y="12"/>
                    <a:pt x="35" y="12"/>
                    <a:pt x="35" y="12"/>
                  </a:cubicBezTo>
                  <a:cubicBezTo>
                    <a:pt x="35" y="46"/>
                    <a:pt x="35" y="46"/>
                    <a:pt x="35" y="46"/>
                  </a:cubicBezTo>
                  <a:cubicBezTo>
                    <a:pt x="0" y="46"/>
                    <a:pt x="0" y="46"/>
                    <a:pt x="0" y="46"/>
                  </a:cubicBezTo>
                  <a:cubicBezTo>
                    <a:pt x="0" y="46"/>
                    <a:pt x="0" y="46"/>
                    <a:pt x="0" y="46"/>
                  </a:cubicBezTo>
                  <a:cubicBezTo>
                    <a:pt x="0" y="47"/>
                    <a:pt x="0" y="47"/>
                    <a:pt x="0" y="47"/>
                  </a:cubicBezTo>
                  <a:cubicBezTo>
                    <a:pt x="36" y="47"/>
                    <a:pt x="36" y="47"/>
                    <a:pt x="36" y="47"/>
                  </a:cubicBezTo>
                  <a:cubicBezTo>
                    <a:pt x="36" y="12"/>
                    <a:pt x="36" y="12"/>
                    <a:pt x="36" y="12"/>
                  </a:cubicBezTo>
                  <a:moveTo>
                    <a:pt x="36" y="0"/>
                  </a:moveTo>
                  <a:cubicBezTo>
                    <a:pt x="35" y="0"/>
                    <a:pt x="35" y="0"/>
                    <a:pt x="35" y="0"/>
                  </a:cubicBezTo>
                  <a:cubicBezTo>
                    <a:pt x="35" y="4"/>
                    <a:pt x="35" y="4"/>
                    <a:pt x="35" y="4"/>
                  </a:cubicBezTo>
                  <a:cubicBezTo>
                    <a:pt x="35" y="4"/>
                    <a:pt x="35" y="4"/>
                    <a:pt x="36" y="4"/>
                  </a:cubicBezTo>
                  <a:cubicBezTo>
                    <a:pt x="36" y="0"/>
                    <a:pt x="36" y="0"/>
                    <a:pt x="3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2" name="Freeform 921"/>
            <p:cNvSpPr>
              <a:spLocks noEditPoints="1"/>
            </p:cNvSpPr>
            <p:nvPr/>
          </p:nvSpPr>
          <p:spPr bwMode="auto">
            <a:xfrm>
              <a:off x="3036" y="1578"/>
              <a:ext cx="88" cy="117"/>
            </a:xfrm>
            <a:custGeom>
              <a:avLst/>
              <a:gdLst>
                <a:gd name="T0" fmla="*/ 37 w 37"/>
                <a:gd name="T1" fmla="*/ 12 h 49"/>
                <a:gd name="T2" fmla="*/ 36 w 37"/>
                <a:gd name="T3" fmla="*/ 13 h 49"/>
                <a:gd name="T4" fmla="*/ 36 w 37"/>
                <a:gd name="T5" fmla="*/ 48 h 49"/>
                <a:gd name="T6" fmla="*/ 0 w 37"/>
                <a:gd name="T7" fmla="*/ 48 h 49"/>
                <a:gd name="T8" fmla="*/ 0 w 37"/>
                <a:gd name="T9" fmla="*/ 48 h 49"/>
                <a:gd name="T10" fmla="*/ 0 w 37"/>
                <a:gd name="T11" fmla="*/ 49 h 49"/>
                <a:gd name="T12" fmla="*/ 36 w 37"/>
                <a:gd name="T13" fmla="*/ 49 h 49"/>
                <a:gd name="T14" fmla="*/ 37 w 37"/>
                <a:gd name="T15" fmla="*/ 48 h 49"/>
                <a:gd name="T16" fmla="*/ 37 w 37"/>
                <a:gd name="T17" fmla="*/ 12 h 49"/>
                <a:gd name="T18" fmla="*/ 37 w 37"/>
                <a:gd name="T19" fmla="*/ 0 h 49"/>
                <a:gd name="T20" fmla="*/ 36 w 37"/>
                <a:gd name="T21" fmla="*/ 1 h 49"/>
                <a:gd name="T22" fmla="*/ 36 w 37"/>
                <a:gd name="T23" fmla="*/ 5 h 49"/>
                <a:gd name="T24" fmla="*/ 37 w 37"/>
                <a:gd name="T25" fmla="*/ 5 h 49"/>
                <a:gd name="T26" fmla="*/ 37 w 3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49">
                  <a:moveTo>
                    <a:pt x="37" y="12"/>
                  </a:moveTo>
                  <a:cubicBezTo>
                    <a:pt x="36" y="12"/>
                    <a:pt x="36" y="12"/>
                    <a:pt x="36" y="13"/>
                  </a:cubicBezTo>
                  <a:cubicBezTo>
                    <a:pt x="36" y="48"/>
                    <a:pt x="36" y="48"/>
                    <a:pt x="36" y="48"/>
                  </a:cubicBezTo>
                  <a:cubicBezTo>
                    <a:pt x="0" y="48"/>
                    <a:pt x="0" y="48"/>
                    <a:pt x="0" y="48"/>
                  </a:cubicBezTo>
                  <a:cubicBezTo>
                    <a:pt x="0" y="48"/>
                    <a:pt x="0" y="48"/>
                    <a:pt x="0" y="48"/>
                  </a:cubicBezTo>
                  <a:cubicBezTo>
                    <a:pt x="0" y="48"/>
                    <a:pt x="0" y="48"/>
                    <a:pt x="0" y="49"/>
                  </a:cubicBezTo>
                  <a:cubicBezTo>
                    <a:pt x="36" y="49"/>
                    <a:pt x="36" y="49"/>
                    <a:pt x="36" y="49"/>
                  </a:cubicBezTo>
                  <a:cubicBezTo>
                    <a:pt x="37" y="48"/>
                    <a:pt x="37" y="48"/>
                    <a:pt x="37" y="48"/>
                  </a:cubicBezTo>
                  <a:cubicBezTo>
                    <a:pt x="37" y="12"/>
                    <a:pt x="37" y="12"/>
                    <a:pt x="37" y="12"/>
                  </a:cubicBezTo>
                  <a:moveTo>
                    <a:pt x="37" y="0"/>
                  </a:moveTo>
                  <a:cubicBezTo>
                    <a:pt x="36" y="0"/>
                    <a:pt x="36" y="0"/>
                    <a:pt x="36" y="1"/>
                  </a:cubicBezTo>
                  <a:cubicBezTo>
                    <a:pt x="36" y="5"/>
                    <a:pt x="36" y="5"/>
                    <a:pt x="36" y="5"/>
                  </a:cubicBezTo>
                  <a:cubicBezTo>
                    <a:pt x="36" y="5"/>
                    <a:pt x="36" y="5"/>
                    <a:pt x="37" y="5"/>
                  </a:cubicBezTo>
                  <a:cubicBezTo>
                    <a:pt x="37" y="0"/>
                    <a:pt x="37" y="0"/>
                    <a:pt x="37"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3" name="Freeform 922"/>
            <p:cNvSpPr>
              <a:spLocks/>
            </p:cNvSpPr>
            <p:nvPr/>
          </p:nvSpPr>
          <p:spPr bwMode="auto">
            <a:xfrm>
              <a:off x="3046" y="1736"/>
              <a:ext cx="171" cy="31"/>
            </a:xfrm>
            <a:custGeom>
              <a:avLst/>
              <a:gdLst>
                <a:gd name="T0" fmla="*/ 72 w 72"/>
                <a:gd name="T1" fmla="*/ 0 h 13"/>
                <a:gd name="T2" fmla="*/ 0 w 72"/>
                <a:gd name="T3" fmla="*/ 0 h 13"/>
                <a:gd name="T4" fmla="*/ 4 w 72"/>
                <a:gd name="T5" fmla="*/ 8 h 13"/>
                <a:gd name="T6" fmla="*/ 8 w 72"/>
                <a:gd name="T7" fmla="*/ 13 h 13"/>
                <a:gd name="T8" fmla="*/ 59 w 72"/>
                <a:gd name="T9" fmla="*/ 13 h 13"/>
                <a:gd name="T10" fmla="*/ 72 w 72"/>
                <a:gd name="T11" fmla="*/ 5 h 13"/>
                <a:gd name="T12" fmla="*/ 72 w 72"/>
                <a:gd name="T13" fmla="*/ 1 h 13"/>
                <a:gd name="T14" fmla="*/ 72 w 72"/>
                <a:gd name="T15" fmla="*/ 0 h 13"/>
                <a:gd name="T16" fmla="*/ 72 w 7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3">
                  <a:moveTo>
                    <a:pt x="72" y="0"/>
                  </a:moveTo>
                  <a:cubicBezTo>
                    <a:pt x="0" y="0"/>
                    <a:pt x="0" y="0"/>
                    <a:pt x="0" y="0"/>
                  </a:cubicBezTo>
                  <a:cubicBezTo>
                    <a:pt x="1" y="2"/>
                    <a:pt x="2" y="5"/>
                    <a:pt x="4" y="8"/>
                  </a:cubicBezTo>
                  <a:cubicBezTo>
                    <a:pt x="5" y="10"/>
                    <a:pt x="6" y="11"/>
                    <a:pt x="8" y="13"/>
                  </a:cubicBezTo>
                  <a:cubicBezTo>
                    <a:pt x="59" y="13"/>
                    <a:pt x="59" y="13"/>
                    <a:pt x="59" y="13"/>
                  </a:cubicBezTo>
                  <a:cubicBezTo>
                    <a:pt x="67" y="13"/>
                    <a:pt x="72" y="13"/>
                    <a:pt x="72" y="5"/>
                  </a:cubicBezTo>
                  <a:cubicBezTo>
                    <a:pt x="72" y="1"/>
                    <a:pt x="72" y="1"/>
                    <a:pt x="72" y="1"/>
                  </a:cubicBezTo>
                  <a:cubicBezTo>
                    <a:pt x="72" y="0"/>
                    <a:pt x="72" y="0"/>
                    <a:pt x="72" y="0"/>
                  </a:cubicBezTo>
                  <a:cubicBezTo>
                    <a:pt x="72" y="0"/>
                    <a:pt x="72" y="0"/>
                    <a:pt x="72" y="0"/>
                  </a:cubicBezTo>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4" name="Freeform 923"/>
            <p:cNvSpPr>
              <a:spLocks/>
            </p:cNvSpPr>
            <p:nvPr/>
          </p:nvSpPr>
          <p:spPr bwMode="auto">
            <a:xfrm>
              <a:off x="3043" y="1734"/>
              <a:ext cx="179" cy="35"/>
            </a:xfrm>
            <a:custGeom>
              <a:avLst/>
              <a:gdLst>
                <a:gd name="T0" fmla="*/ 74 w 75"/>
                <a:gd name="T1" fmla="*/ 0 h 15"/>
                <a:gd name="T2" fmla="*/ 50 w 75"/>
                <a:gd name="T3" fmla="*/ 0 h 15"/>
                <a:gd name="T4" fmla="*/ 0 w 75"/>
                <a:gd name="T5" fmla="*/ 0 h 15"/>
                <a:gd name="T6" fmla="*/ 1 w 75"/>
                <a:gd name="T7" fmla="*/ 1 h 15"/>
                <a:gd name="T8" fmla="*/ 73 w 75"/>
                <a:gd name="T9" fmla="*/ 1 h 15"/>
                <a:gd name="T10" fmla="*/ 73 w 75"/>
                <a:gd name="T11" fmla="*/ 1 h 15"/>
                <a:gd name="T12" fmla="*/ 73 w 75"/>
                <a:gd name="T13" fmla="*/ 2 h 15"/>
                <a:gd name="T14" fmla="*/ 73 w 75"/>
                <a:gd name="T15" fmla="*/ 6 h 15"/>
                <a:gd name="T16" fmla="*/ 60 w 75"/>
                <a:gd name="T17" fmla="*/ 14 h 15"/>
                <a:gd name="T18" fmla="*/ 9 w 75"/>
                <a:gd name="T19" fmla="*/ 14 h 15"/>
                <a:gd name="T20" fmla="*/ 10 w 75"/>
                <a:gd name="T21" fmla="*/ 15 h 15"/>
                <a:gd name="T22" fmla="*/ 60 w 75"/>
                <a:gd name="T23" fmla="*/ 15 h 15"/>
                <a:gd name="T24" fmla="*/ 75 w 75"/>
                <a:gd name="T25" fmla="*/ 6 h 15"/>
                <a:gd name="T26" fmla="*/ 75 w 75"/>
                <a:gd name="T27" fmla="*/ 2 h 15"/>
                <a:gd name="T28" fmla="*/ 74 w 75"/>
                <a:gd name="T29" fmla="*/ 1 h 15"/>
                <a:gd name="T30" fmla="*/ 74 w 75"/>
                <a:gd name="T31" fmla="*/ 0 h 15"/>
                <a:gd name="T32" fmla="*/ 74 w 75"/>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5">
                  <a:moveTo>
                    <a:pt x="74" y="0"/>
                  </a:moveTo>
                  <a:cubicBezTo>
                    <a:pt x="50" y="0"/>
                    <a:pt x="50" y="0"/>
                    <a:pt x="50" y="0"/>
                  </a:cubicBezTo>
                  <a:cubicBezTo>
                    <a:pt x="0" y="0"/>
                    <a:pt x="0" y="0"/>
                    <a:pt x="0" y="0"/>
                  </a:cubicBezTo>
                  <a:cubicBezTo>
                    <a:pt x="0" y="0"/>
                    <a:pt x="1" y="0"/>
                    <a:pt x="1" y="1"/>
                  </a:cubicBezTo>
                  <a:cubicBezTo>
                    <a:pt x="73" y="1"/>
                    <a:pt x="73" y="1"/>
                    <a:pt x="73" y="1"/>
                  </a:cubicBezTo>
                  <a:cubicBezTo>
                    <a:pt x="73" y="1"/>
                    <a:pt x="73" y="1"/>
                    <a:pt x="73" y="1"/>
                  </a:cubicBezTo>
                  <a:cubicBezTo>
                    <a:pt x="73" y="2"/>
                    <a:pt x="73" y="2"/>
                    <a:pt x="73" y="2"/>
                  </a:cubicBezTo>
                  <a:cubicBezTo>
                    <a:pt x="73" y="6"/>
                    <a:pt x="73" y="6"/>
                    <a:pt x="73" y="6"/>
                  </a:cubicBezTo>
                  <a:cubicBezTo>
                    <a:pt x="73" y="14"/>
                    <a:pt x="68" y="14"/>
                    <a:pt x="60" y="14"/>
                  </a:cubicBezTo>
                  <a:cubicBezTo>
                    <a:pt x="9" y="14"/>
                    <a:pt x="9" y="14"/>
                    <a:pt x="9" y="14"/>
                  </a:cubicBezTo>
                  <a:cubicBezTo>
                    <a:pt x="9" y="15"/>
                    <a:pt x="9" y="15"/>
                    <a:pt x="10" y="15"/>
                  </a:cubicBezTo>
                  <a:cubicBezTo>
                    <a:pt x="60" y="15"/>
                    <a:pt x="60" y="15"/>
                    <a:pt x="60" y="15"/>
                  </a:cubicBezTo>
                  <a:cubicBezTo>
                    <a:pt x="66" y="15"/>
                    <a:pt x="75" y="15"/>
                    <a:pt x="75" y="6"/>
                  </a:cubicBezTo>
                  <a:cubicBezTo>
                    <a:pt x="75" y="2"/>
                    <a:pt x="75" y="2"/>
                    <a:pt x="75" y="2"/>
                  </a:cubicBezTo>
                  <a:cubicBezTo>
                    <a:pt x="75" y="1"/>
                    <a:pt x="75" y="1"/>
                    <a:pt x="74" y="1"/>
                  </a:cubicBezTo>
                  <a:cubicBezTo>
                    <a:pt x="74" y="0"/>
                    <a:pt x="74" y="0"/>
                    <a:pt x="74" y="0"/>
                  </a:cubicBezTo>
                  <a:cubicBezTo>
                    <a:pt x="74" y="0"/>
                    <a:pt x="74" y="0"/>
                    <a:pt x="74"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5" name="Freeform 924"/>
            <p:cNvSpPr>
              <a:spLocks/>
            </p:cNvSpPr>
            <p:nvPr/>
          </p:nvSpPr>
          <p:spPr bwMode="auto">
            <a:xfrm>
              <a:off x="3036" y="1581"/>
              <a:ext cx="84" cy="110"/>
            </a:xfrm>
            <a:custGeom>
              <a:avLst/>
              <a:gdLst>
                <a:gd name="T0" fmla="*/ 35 w 35"/>
                <a:gd name="T1" fmla="*/ 0 h 46"/>
                <a:gd name="T2" fmla="*/ 21 w 35"/>
                <a:gd name="T3" fmla="*/ 7 h 46"/>
                <a:gd name="T4" fmla="*/ 21 w 35"/>
                <a:gd name="T5" fmla="*/ 7 h 46"/>
                <a:gd name="T6" fmla="*/ 20 w 35"/>
                <a:gd name="T7" fmla="*/ 7 h 46"/>
                <a:gd name="T8" fmla="*/ 15 w 35"/>
                <a:gd name="T9" fmla="*/ 12 h 46"/>
                <a:gd name="T10" fmla="*/ 16 w 35"/>
                <a:gd name="T11" fmla="*/ 12 h 46"/>
                <a:gd name="T12" fmla="*/ 16 w 35"/>
                <a:gd name="T13" fmla="*/ 13 h 46"/>
                <a:gd name="T14" fmla="*/ 14 w 35"/>
                <a:gd name="T15" fmla="*/ 13 h 46"/>
                <a:gd name="T16" fmla="*/ 2 w 35"/>
                <a:gd name="T17" fmla="*/ 34 h 46"/>
                <a:gd name="T18" fmla="*/ 2 w 35"/>
                <a:gd name="T19" fmla="*/ 35 h 46"/>
                <a:gd name="T20" fmla="*/ 2 w 35"/>
                <a:gd name="T21" fmla="*/ 35 h 46"/>
                <a:gd name="T22" fmla="*/ 2 w 35"/>
                <a:gd name="T23" fmla="*/ 35 h 46"/>
                <a:gd name="T24" fmla="*/ 2 w 35"/>
                <a:gd name="T25" fmla="*/ 35 h 46"/>
                <a:gd name="T26" fmla="*/ 1 w 35"/>
                <a:gd name="T27" fmla="*/ 36 h 46"/>
                <a:gd name="T28" fmla="*/ 0 w 35"/>
                <a:gd name="T29" fmla="*/ 46 h 46"/>
                <a:gd name="T30" fmla="*/ 35 w 35"/>
                <a:gd name="T31" fmla="*/ 46 h 46"/>
                <a:gd name="T32" fmla="*/ 35 w 35"/>
                <a:gd name="T33" fmla="*/ 12 h 46"/>
                <a:gd name="T34" fmla="*/ 19 w 35"/>
                <a:gd name="T35" fmla="*/ 18 h 46"/>
                <a:gd name="T36" fmla="*/ 11 w 35"/>
                <a:gd name="T37" fmla="*/ 24 h 46"/>
                <a:gd name="T38" fmla="*/ 26 w 35"/>
                <a:gd name="T39" fmla="*/ 9 h 46"/>
                <a:gd name="T40" fmla="*/ 35 w 35"/>
                <a:gd name="T41" fmla="*/ 4 h 46"/>
                <a:gd name="T42" fmla="*/ 35 w 35"/>
                <a:gd name="T4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6">
                  <a:moveTo>
                    <a:pt x="35" y="0"/>
                  </a:moveTo>
                  <a:cubicBezTo>
                    <a:pt x="30" y="1"/>
                    <a:pt x="25" y="4"/>
                    <a:pt x="21" y="7"/>
                  </a:cubicBezTo>
                  <a:cubicBezTo>
                    <a:pt x="21" y="7"/>
                    <a:pt x="21" y="7"/>
                    <a:pt x="21" y="7"/>
                  </a:cubicBezTo>
                  <a:cubicBezTo>
                    <a:pt x="20" y="7"/>
                    <a:pt x="20" y="7"/>
                    <a:pt x="20" y="7"/>
                  </a:cubicBezTo>
                  <a:cubicBezTo>
                    <a:pt x="18" y="8"/>
                    <a:pt x="16" y="10"/>
                    <a:pt x="15" y="12"/>
                  </a:cubicBezTo>
                  <a:cubicBezTo>
                    <a:pt x="16" y="12"/>
                    <a:pt x="16" y="12"/>
                    <a:pt x="16" y="12"/>
                  </a:cubicBezTo>
                  <a:cubicBezTo>
                    <a:pt x="16" y="13"/>
                    <a:pt x="16" y="13"/>
                    <a:pt x="16" y="13"/>
                  </a:cubicBezTo>
                  <a:cubicBezTo>
                    <a:pt x="14" y="13"/>
                    <a:pt x="14" y="13"/>
                    <a:pt x="14" y="13"/>
                  </a:cubicBezTo>
                  <a:cubicBezTo>
                    <a:pt x="8" y="19"/>
                    <a:pt x="4" y="26"/>
                    <a:pt x="2" y="34"/>
                  </a:cubicBezTo>
                  <a:cubicBezTo>
                    <a:pt x="2" y="35"/>
                    <a:pt x="2" y="35"/>
                    <a:pt x="2" y="35"/>
                  </a:cubicBezTo>
                  <a:cubicBezTo>
                    <a:pt x="2" y="35"/>
                    <a:pt x="2" y="35"/>
                    <a:pt x="2" y="35"/>
                  </a:cubicBezTo>
                  <a:cubicBezTo>
                    <a:pt x="2" y="35"/>
                    <a:pt x="2" y="35"/>
                    <a:pt x="2" y="35"/>
                  </a:cubicBezTo>
                  <a:cubicBezTo>
                    <a:pt x="2" y="35"/>
                    <a:pt x="2" y="35"/>
                    <a:pt x="2" y="35"/>
                  </a:cubicBezTo>
                  <a:cubicBezTo>
                    <a:pt x="2" y="36"/>
                    <a:pt x="1" y="36"/>
                    <a:pt x="1" y="36"/>
                  </a:cubicBezTo>
                  <a:cubicBezTo>
                    <a:pt x="1" y="39"/>
                    <a:pt x="0" y="43"/>
                    <a:pt x="0" y="46"/>
                  </a:cubicBezTo>
                  <a:cubicBezTo>
                    <a:pt x="35" y="46"/>
                    <a:pt x="35" y="46"/>
                    <a:pt x="35" y="46"/>
                  </a:cubicBezTo>
                  <a:cubicBezTo>
                    <a:pt x="35" y="12"/>
                    <a:pt x="35" y="12"/>
                    <a:pt x="35" y="12"/>
                  </a:cubicBezTo>
                  <a:cubicBezTo>
                    <a:pt x="29" y="12"/>
                    <a:pt x="24" y="15"/>
                    <a:pt x="19" y="18"/>
                  </a:cubicBezTo>
                  <a:cubicBezTo>
                    <a:pt x="16" y="19"/>
                    <a:pt x="13" y="22"/>
                    <a:pt x="11" y="24"/>
                  </a:cubicBezTo>
                  <a:cubicBezTo>
                    <a:pt x="15" y="18"/>
                    <a:pt x="20" y="12"/>
                    <a:pt x="26" y="9"/>
                  </a:cubicBezTo>
                  <a:cubicBezTo>
                    <a:pt x="29" y="7"/>
                    <a:pt x="32" y="5"/>
                    <a:pt x="35" y="4"/>
                  </a:cubicBezTo>
                  <a:cubicBezTo>
                    <a:pt x="35" y="0"/>
                    <a:pt x="35" y="0"/>
                    <a:pt x="35" y="0"/>
                  </a:cubicBezTo>
                </a:path>
              </a:pathLst>
            </a:custGeom>
            <a:solidFill>
              <a:srgbClr val="F8F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6" name="Freeform 925"/>
            <p:cNvSpPr>
              <a:spLocks/>
            </p:cNvSpPr>
            <p:nvPr/>
          </p:nvSpPr>
          <p:spPr bwMode="auto">
            <a:xfrm>
              <a:off x="3084" y="159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7" name="Freeform 926"/>
            <p:cNvSpPr>
              <a:spLocks/>
            </p:cNvSpPr>
            <p:nvPr/>
          </p:nvSpPr>
          <p:spPr bwMode="auto">
            <a:xfrm>
              <a:off x="3069" y="1609"/>
              <a:ext cx="5" cy="3"/>
            </a:xfrm>
            <a:custGeom>
              <a:avLst/>
              <a:gdLst>
                <a:gd name="T0" fmla="*/ 2 w 2"/>
                <a:gd name="T1" fmla="*/ 0 h 1"/>
                <a:gd name="T2" fmla="*/ 1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0"/>
                    <a:pt x="0" y="1"/>
                    <a:pt x="0" y="1"/>
                  </a:cubicBezTo>
                  <a:cubicBezTo>
                    <a:pt x="2" y="1"/>
                    <a:pt x="2" y="1"/>
                    <a:pt x="2" y="1"/>
                  </a:cubicBezTo>
                  <a:cubicBezTo>
                    <a:pt x="2" y="0"/>
                    <a:pt x="2" y="0"/>
                    <a:pt x="2" y="0"/>
                  </a:cubicBezTo>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8" name="Freeform 927"/>
            <p:cNvSpPr>
              <a:spLocks noEditPoints="1"/>
            </p:cNvSpPr>
            <p:nvPr/>
          </p:nvSpPr>
          <p:spPr bwMode="auto">
            <a:xfrm>
              <a:off x="3039" y="1576"/>
              <a:ext cx="226" cy="234"/>
            </a:xfrm>
            <a:custGeom>
              <a:avLst/>
              <a:gdLst>
                <a:gd name="T0" fmla="*/ 37 w 95"/>
                <a:gd name="T1" fmla="*/ 97 h 98"/>
                <a:gd name="T2" fmla="*/ 38 w 95"/>
                <a:gd name="T3" fmla="*/ 97 h 98"/>
                <a:gd name="T4" fmla="*/ 37 w 95"/>
                <a:gd name="T5" fmla="*/ 97 h 98"/>
                <a:gd name="T6" fmla="*/ 37 w 95"/>
                <a:gd name="T7" fmla="*/ 96 h 98"/>
                <a:gd name="T8" fmla="*/ 37 w 95"/>
                <a:gd name="T9" fmla="*/ 97 h 98"/>
                <a:gd name="T10" fmla="*/ 37 w 95"/>
                <a:gd name="T11" fmla="*/ 96 h 98"/>
                <a:gd name="T12" fmla="*/ 95 w 95"/>
                <a:gd name="T13" fmla="*/ 64 h 98"/>
                <a:gd name="T14" fmla="*/ 74 w 95"/>
                <a:gd name="T15" fmla="*/ 90 h 98"/>
                <a:gd name="T16" fmla="*/ 48 w 95"/>
                <a:gd name="T17" fmla="*/ 98 h 98"/>
                <a:gd name="T18" fmla="*/ 48 w 95"/>
                <a:gd name="T19" fmla="*/ 98 h 98"/>
                <a:gd name="T20" fmla="*/ 74 w 95"/>
                <a:gd name="T21" fmla="*/ 90 h 98"/>
                <a:gd name="T22" fmla="*/ 95 w 95"/>
                <a:gd name="T23" fmla="*/ 64 h 98"/>
                <a:gd name="T24" fmla="*/ 1 w 95"/>
                <a:gd name="T25" fmla="*/ 37 h 98"/>
                <a:gd name="T26" fmla="*/ 1 w 95"/>
                <a:gd name="T27" fmla="*/ 37 h 98"/>
                <a:gd name="T28" fmla="*/ 0 w 95"/>
                <a:gd name="T29" fmla="*/ 38 h 98"/>
                <a:gd name="T30" fmla="*/ 1 w 95"/>
                <a:gd name="T31" fmla="*/ 37 h 98"/>
                <a:gd name="T32" fmla="*/ 1 w 95"/>
                <a:gd name="T33" fmla="*/ 37 h 98"/>
                <a:gd name="T34" fmla="*/ 1 w 95"/>
                <a:gd name="T35" fmla="*/ 37 h 98"/>
                <a:gd name="T36" fmla="*/ 1 w 95"/>
                <a:gd name="T37" fmla="*/ 37 h 98"/>
                <a:gd name="T38" fmla="*/ 1 w 95"/>
                <a:gd name="T39" fmla="*/ 37 h 98"/>
                <a:gd name="T40" fmla="*/ 90 w 95"/>
                <a:gd name="T41" fmla="*/ 23 h 98"/>
                <a:gd name="T42" fmla="*/ 90 w 95"/>
                <a:gd name="T43" fmla="*/ 23 h 98"/>
                <a:gd name="T44" fmla="*/ 90 w 95"/>
                <a:gd name="T45" fmla="*/ 23 h 98"/>
                <a:gd name="T46" fmla="*/ 90 w 95"/>
                <a:gd name="T47" fmla="*/ 23 h 98"/>
                <a:gd name="T48" fmla="*/ 90 w 95"/>
                <a:gd name="T49" fmla="*/ 23 h 98"/>
                <a:gd name="T50" fmla="*/ 59 w 95"/>
                <a:gd name="T51" fmla="*/ 1 h 98"/>
                <a:gd name="T52" fmla="*/ 60 w 95"/>
                <a:gd name="T53" fmla="*/ 1 h 98"/>
                <a:gd name="T54" fmla="*/ 60 w 95"/>
                <a:gd name="T55" fmla="*/ 1 h 98"/>
                <a:gd name="T56" fmla="*/ 60 w 95"/>
                <a:gd name="T57" fmla="*/ 1 h 98"/>
                <a:gd name="T58" fmla="*/ 59 w 95"/>
                <a:gd name="T59" fmla="*/ 1 h 98"/>
                <a:gd name="T60" fmla="*/ 48 w 95"/>
                <a:gd name="T61" fmla="*/ 0 h 98"/>
                <a:gd name="T62" fmla="*/ 1 w 95"/>
                <a:gd name="T63" fmla="*/ 36 h 98"/>
                <a:gd name="T64" fmla="*/ 13 w 95"/>
                <a:gd name="T65" fmla="*/ 15 h 98"/>
                <a:gd name="T66" fmla="*/ 14 w 95"/>
                <a:gd name="T67" fmla="*/ 14 h 98"/>
                <a:gd name="T68" fmla="*/ 19 w 95"/>
                <a:gd name="T69" fmla="*/ 9 h 98"/>
                <a:gd name="T70" fmla="*/ 20 w 95"/>
                <a:gd name="T71" fmla="*/ 9 h 98"/>
                <a:gd name="T72" fmla="*/ 34 w 95"/>
                <a:gd name="T73" fmla="*/ 2 h 98"/>
                <a:gd name="T74" fmla="*/ 35 w 95"/>
                <a:gd name="T75" fmla="*/ 2 h 98"/>
                <a:gd name="T76" fmla="*/ 36 w 95"/>
                <a:gd name="T77" fmla="*/ 1 h 98"/>
                <a:gd name="T78" fmla="*/ 48 w 95"/>
                <a:gd name="T79" fmla="*/ 0 h 98"/>
                <a:gd name="T80" fmla="*/ 48 w 95"/>
                <a:gd name="T81" fmla="*/ 0 h 98"/>
                <a:gd name="T82" fmla="*/ 48 w 95"/>
                <a:gd name="T83" fmla="*/ 0 h 98"/>
                <a:gd name="T84" fmla="*/ 48 w 95"/>
                <a:gd name="T85" fmla="*/ 0 h 98"/>
                <a:gd name="T86" fmla="*/ 48 w 95"/>
                <a:gd name="T8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98">
                  <a:moveTo>
                    <a:pt x="37" y="97"/>
                  </a:moveTo>
                  <a:cubicBezTo>
                    <a:pt x="38" y="97"/>
                    <a:pt x="38" y="97"/>
                    <a:pt x="38" y="97"/>
                  </a:cubicBezTo>
                  <a:cubicBezTo>
                    <a:pt x="38" y="97"/>
                    <a:pt x="38" y="97"/>
                    <a:pt x="37" y="97"/>
                  </a:cubicBezTo>
                  <a:moveTo>
                    <a:pt x="37" y="96"/>
                  </a:moveTo>
                  <a:cubicBezTo>
                    <a:pt x="37" y="97"/>
                    <a:pt x="37" y="97"/>
                    <a:pt x="37" y="97"/>
                  </a:cubicBezTo>
                  <a:cubicBezTo>
                    <a:pt x="37" y="97"/>
                    <a:pt x="37" y="97"/>
                    <a:pt x="37" y="96"/>
                  </a:cubicBezTo>
                  <a:moveTo>
                    <a:pt x="95" y="64"/>
                  </a:moveTo>
                  <a:cubicBezTo>
                    <a:pt x="92" y="75"/>
                    <a:pt x="84" y="84"/>
                    <a:pt x="74" y="90"/>
                  </a:cubicBezTo>
                  <a:cubicBezTo>
                    <a:pt x="66" y="95"/>
                    <a:pt x="57" y="98"/>
                    <a:pt x="48" y="98"/>
                  </a:cubicBezTo>
                  <a:cubicBezTo>
                    <a:pt x="48" y="98"/>
                    <a:pt x="48" y="98"/>
                    <a:pt x="48" y="98"/>
                  </a:cubicBezTo>
                  <a:cubicBezTo>
                    <a:pt x="57" y="98"/>
                    <a:pt x="66" y="95"/>
                    <a:pt x="74" y="90"/>
                  </a:cubicBezTo>
                  <a:cubicBezTo>
                    <a:pt x="84" y="84"/>
                    <a:pt x="92" y="75"/>
                    <a:pt x="95" y="64"/>
                  </a:cubicBezTo>
                  <a:moveTo>
                    <a:pt x="1" y="37"/>
                  </a:moveTo>
                  <a:cubicBezTo>
                    <a:pt x="1" y="37"/>
                    <a:pt x="1" y="37"/>
                    <a:pt x="1" y="37"/>
                  </a:cubicBezTo>
                  <a:cubicBezTo>
                    <a:pt x="1" y="38"/>
                    <a:pt x="0" y="38"/>
                    <a:pt x="0" y="38"/>
                  </a:cubicBezTo>
                  <a:cubicBezTo>
                    <a:pt x="0" y="38"/>
                    <a:pt x="1" y="38"/>
                    <a:pt x="1" y="37"/>
                  </a:cubicBezTo>
                  <a:cubicBezTo>
                    <a:pt x="1" y="37"/>
                    <a:pt x="1" y="37"/>
                    <a:pt x="1" y="37"/>
                  </a:cubicBezTo>
                  <a:moveTo>
                    <a:pt x="1" y="37"/>
                  </a:moveTo>
                  <a:cubicBezTo>
                    <a:pt x="1" y="37"/>
                    <a:pt x="1" y="37"/>
                    <a:pt x="1" y="37"/>
                  </a:cubicBezTo>
                  <a:cubicBezTo>
                    <a:pt x="1" y="37"/>
                    <a:pt x="1" y="37"/>
                    <a:pt x="1" y="37"/>
                  </a:cubicBezTo>
                  <a:moveTo>
                    <a:pt x="90" y="23"/>
                  </a:moveTo>
                  <a:cubicBezTo>
                    <a:pt x="90" y="23"/>
                    <a:pt x="90" y="23"/>
                    <a:pt x="90" y="23"/>
                  </a:cubicBezTo>
                  <a:cubicBezTo>
                    <a:pt x="90" y="23"/>
                    <a:pt x="90" y="23"/>
                    <a:pt x="90" y="23"/>
                  </a:cubicBezTo>
                  <a:cubicBezTo>
                    <a:pt x="90" y="23"/>
                    <a:pt x="90" y="23"/>
                    <a:pt x="90" y="23"/>
                  </a:cubicBezTo>
                  <a:cubicBezTo>
                    <a:pt x="90" y="23"/>
                    <a:pt x="90" y="23"/>
                    <a:pt x="90" y="23"/>
                  </a:cubicBezTo>
                  <a:moveTo>
                    <a:pt x="59" y="1"/>
                  </a:moveTo>
                  <a:cubicBezTo>
                    <a:pt x="59" y="1"/>
                    <a:pt x="60" y="1"/>
                    <a:pt x="60" y="1"/>
                  </a:cubicBezTo>
                  <a:cubicBezTo>
                    <a:pt x="60" y="1"/>
                    <a:pt x="60" y="1"/>
                    <a:pt x="60" y="1"/>
                  </a:cubicBezTo>
                  <a:cubicBezTo>
                    <a:pt x="60" y="1"/>
                    <a:pt x="60" y="1"/>
                    <a:pt x="60" y="1"/>
                  </a:cubicBezTo>
                  <a:cubicBezTo>
                    <a:pt x="60" y="1"/>
                    <a:pt x="59" y="1"/>
                    <a:pt x="59" y="1"/>
                  </a:cubicBezTo>
                  <a:moveTo>
                    <a:pt x="48" y="0"/>
                  </a:moveTo>
                  <a:cubicBezTo>
                    <a:pt x="26" y="0"/>
                    <a:pt x="6" y="14"/>
                    <a:pt x="1" y="36"/>
                  </a:cubicBezTo>
                  <a:cubicBezTo>
                    <a:pt x="3" y="28"/>
                    <a:pt x="7" y="21"/>
                    <a:pt x="13" y="15"/>
                  </a:cubicBezTo>
                  <a:cubicBezTo>
                    <a:pt x="13" y="15"/>
                    <a:pt x="13" y="14"/>
                    <a:pt x="14" y="14"/>
                  </a:cubicBezTo>
                  <a:cubicBezTo>
                    <a:pt x="15" y="12"/>
                    <a:pt x="17" y="10"/>
                    <a:pt x="19" y="9"/>
                  </a:cubicBezTo>
                  <a:cubicBezTo>
                    <a:pt x="20" y="9"/>
                    <a:pt x="20" y="9"/>
                    <a:pt x="20" y="9"/>
                  </a:cubicBezTo>
                  <a:cubicBezTo>
                    <a:pt x="24" y="6"/>
                    <a:pt x="29" y="3"/>
                    <a:pt x="34" y="2"/>
                  </a:cubicBezTo>
                  <a:cubicBezTo>
                    <a:pt x="34" y="2"/>
                    <a:pt x="34" y="2"/>
                    <a:pt x="35" y="2"/>
                  </a:cubicBezTo>
                  <a:cubicBezTo>
                    <a:pt x="35" y="1"/>
                    <a:pt x="35" y="1"/>
                    <a:pt x="36" y="1"/>
                  </a:cubicBezTo>
                  <a:cubicBezTo>
                    <a:pt x="40" y="0"/>
                    <a:pt x="44" y="0"/>
                    <a:pt x="48" y="0"/>
                  </a:cubicBezTo>
                  <a:moveTo>
                    <a:pt x="48" y="0"/>
                  </a:moveTo>
                  <a:cubicBezTo>
                    <a:pt x="48" y="0"/>
                    <a:pt x="48" y="0"/>
                    <a:pt x="48" y="0"/>
                  </a:cubicBezTo>
                  <a:cubicBezTo>
                    <a:pt x="48" y="0"/>
                    <a:pt x="48" y="0"/>
                    <a:pt x="48" y="0"/>
                  </a:cubicBezTo>
                  <a:cubicBezTo>
                    <a:pt x="48" y="0"/>
                    <a:pt x="48" y="0"/>
                    <a:pt x="48" y="0"/>
                  </a:cubicBezTo>
                </a:path>
              </a:pathLst>
            </a:custGeom>
            <a:solidFill>
              <a:srgbClr val="595E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49" name="Freeform 928"/>
            <p:cNvSpPr>
              <a:spLocks/>
            </p:cNvSpPr>
            <p:nvPr/>
          </p:nvSpPr>
          <p:spPr bwMode="auto">
            <a:xfrm>
              <a:off x="3162" y="1585"/>
              <a:ext cx="98" cy="184"/>
            </a:xfrm>
            <a:custGeom>
              <a:avLst/>
              <a:gdLst>
                <a:gd name="T0" fmla="*/ 0 w 41"/>
                <a:gd name="T1" fmla="*/ 0 h 77"/>
                <a:gd name="T2" fmla="*/ 0 w 41"/>
                <a:gd name="T3" fmla="*/ 10 h 77"/>
                <a:gd name="T4" fmla="*/ 27 w 41"/>
                <a:gd name="T5" fmla="*/ 30 h 77"/>
                <a:gd name="T6" fmla="*/ 33 w 41"/>
                <a:gd name="T7" fmla="*/ 64 h 77"/>
                <a:gd name="T8" fmla="*/ 33 w 41"/>
                <a:gd name="T9" fmla="*/ 64 h 77"/>
                <a:gd name="T10" fmla="*/ 28 w 41"/>
                <a:gd name="T11" fmla="*/ 77 h 77"/>
                <a:gd name="T12" fmla="*/ 40 w 41"/>
                <a:gd name="T13" fmla="*/ 55 h 77"/>
                <a:gd name="T14" fmla="*/ 40 w 41"/>
                <a:gd name="T15" fmla="*/ 55 h 77"/>
                <a:gd name="T16" fmla="*/ 41 w 41"/>
                <a:gd name="T17" fmla="*/ 45 h 77"/>
                <a:gd name="T18" fmla="*/ 41 w 41"/>
                <a:gd name="T19" fmla="*/ 44 h 77"/>
                <a:gd name="T20" fmla="*/ 34 w 41"/>
                <a:gd name="T21" fmla="*/ 21 h 77"/>
                <a:gd name="T22" fmla="*/ 7 w 41"/>
                <a:gd name="T23" fmla="*/ 1 h 77"/>
                <a:gd name="T24" fmla="*/ 0 w 41"/>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77">
                  <a:moveTo>
                    <a:pt x="0" y="0"/>
                  </a:moveTo>
                  <a:cubicBezTo>
                    <a:pt x="0" y="10"/>
                    <a:pt x="0" y="10"/>
                    <a:pt x="0" y="10"/>
                  </a:cubicBezTo>
                  <a:cubicBezTo>
                    <a:pt x="11" y="13"/>
                    <a:pt x="21" y="20"/>
                    <a:pt x="27" y="30"/>
                  </a:cubicBezTo>
                  <a:cubicBezTo>
                    <a:pt x="33" y="40"/>
                    <a:pt x="35" y="52"/>
                    <a:pt x="33" y="64"/>
                  </a:cubicBezTo>
                  <a:cubicBezTo>
                    <a:pt x="33" y="64"/>
                    <a:pt x="33" y="64"/>
                    <a:pt x="33" y="64"/>
                  </a:cubicBezTo>
                  <a:cubicBezTo>
                    <a:pt x="32" y="69"/>
                    <a:pt x="30" y="73"/>
                    <a:pt x="28" y="77"/>
                  </a:cubicBezTo>
                  <a:cubicBezTo>
                    <a:pt x="34" y="71"/>
                    <a:pt x="38" y="63"/>
                    <a:pt x="40" y="55"/>
                  </a:cubicBezTo>
                  <a:cubicBezTo>
                    <a:pt x="40" y="55"/>
                    <a:pt x="40" y="55"/>
                    <a:pt x="40" y="55"/>
                  </a:cubicBezTo>
                  <a:cubicBezTo>
                    <a:pt x="41" y="52"/>
                    <a:pt x="41" y="48"/>
                    <a:pt x="41" y="45"/>
                  </a:cubicBezTo>
                  <a:cubicBezTo>
                    <a:pt x="41" y="44"/>
                    <a:pt x="41" y="44"/>
                    <a:pt x="41" y="44"/>
                  </a:cubicBezTo>
                  <a:cubicBezTo>
                    <a:pt x="41" y="36"/>
                    <a:pt x="39" y="28"/>
                    <a:pt x="34" y="21"/>
                  </a:cubicBezTo>
                  <a:cubicBezTo>
                    <a:pt x="28" y="11"/>
                    <a:pt x="18" y="4"/>
                    <a:pt x="7" y="1"/>
                  </a:cubicBezTo>
                  <a:cubicBezTo>
                    <a:pt x="4" y="1"/>
                    <a:pt x="2"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0" name="Freeform 929"/>
            <p:cNvSpPr>
              <a:spLocks/>
            </p:cNvSpPr>
            <p:nvPr/>
          </p:nvSpPr>
          <p:spPr bwMode="auto">
            <a:xfrm>
              <a:off x="3124" y="1585"/>
              <a:ext cx="36" cy="24"/>
            </a:xfrm>
            <a:custGeom>
              <a:avLst/>
              <a:gdLst>
                <a:gd name="T0" fmla="*/ 13 w 15"/>
                <a:gd name="T1" fmla="*/ 0 h 10"/>
                <a:gd name="T2" fmla="*/ 12 w 15"/>
                <a:gd name="T3" fmla="*/ 0 h 10"/>
                <a:gd name="T4" fmla="*/ 0 w 15"/>
                <a:gd name="T5" fmla="*/ 2 h 10"/>
                <a:gd name="T6" fmla="*/ 0 w 15"/>
                <a:gd name="T7" fmla="*/ 9 h 10"/>
                <a:gd name="T8" fmla="*/ 5 w 15"/>
                <a:gd name="T9" fmla="*/ 9 h 10"/>
                <a:gd name="T10" fmla="*/ 15 w 15"/>
                <a:gd name="T11" fmla="*/ 10 h 10"/>
                <a:gd name="T12" fmla="*/ 15 w 15"/>
                <a:gd name="T13" fmla="*/ 0 h 10"/>
                <a:gd name="T14" fmla="*/ 13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3" y="0"/>
                  </a:moveTo>
                  <a:cubicBezTo>
                    <a:pt x="12" y="0"/>
                    <a:pt x="12" y="0"/>
                    <a:pt x="12" y="0"/>
                  </a:cubicBezTo>
                  <a:cubicBezTo>
                    <a:pt x="8" y="0"/>
                    <a:pt x="4" y="1"/>
                    <a:pt x="0" y="2"/>
                  </a:cubicBezTo>
                  <a:cubicBezTo>
                    <a:pt x="0" y="9"/>
                    <a:pt x="0" y="9"/>
                    <a:pt x="0" y="9"/>
                  </a:cubicBezTo>
                  <a:cubicBezTo>
                    <a:pt x="1" y="9"/>
                    <a:pt x="3" y="9"/>
                    <a:pt x="5" y="9"/>
                  </a:cubicBezTo>
                  <a:cubicBezTo>
                    <a:pt x="8" y="9"/>
                    <a:pt x="12" y="9"/>
                    <a:pt x="15" y="10"/>
                  </a:cubicBezTo>
                  <a:cubicBezTo>
                    <a:pt x="15" y="0"/>
                    <a:pt x="15" y="0"/>
                    <a:pt x="15" y="0"/>
                  </a:cubicBezTo>
                  <a:cubicBezTo>
                    <a:pt x="14" y="0"/>
                    <a:pt x="13" y="0"/>
                    <a:pt x="13" y="0"/>
                  </a:cubicBezTo>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1" name="Freeform 930"/>
            <p:cNvSpPr>
              <a:spLocks/>
            </p:cNvSpPr>
            <p:nvPr/>
          </p:nvSpPr>
          <p:spPr bwMode="auto">
            <a:xfrm>
              <a:off x="3160" y="1585"/>
              <a:ext cx="2" cy="24"/>
            </a:xfrm>
            <a:custGeom>
              <a:avLst/>
              <a:gdLst>
                <a:gd name="T0" fmla="*/ 0 w 1"/>
                <a:gd name="T1" fmla="*/ 0 h 10"/>
                <a:gd name="T2" fmla="*/ 0 w 1"/>
                <a:gd name="T3" fmla="*/ 10 h 10"/>
                <a:gd name="T4" fmla="*/ 0 w 1"/>
                <a:gd name="T5" fmla="*/ 10 h 10"/>
                <a:gd name="T6" fmla="*/ 1 w 1"/>
                <a:gd name="T7" fmla="*/ 10 h 10"/>
                <a:gd name="T8" fmla="*/ 1 w 1"/>
                <a:gd name="T9" fmla="*/ 0 h 10"/>
                <a:gd name="T10" fmla="*/ 0 w 1"/>
                <a:gd name="T11" fmla="*/ 0 h 10"/>
              </a:gdLst>
              <a:ahLst/>
              <a:cxnLst>
                <a:cxn ang="0">
                  <a:pos x="T0" y="T1"/>
                </a:cxn>
                <a:cxn ang="0">
                  <a:pos x="T2" y="T3"/>
                </a:cxn>
                <a:cxn ang="0">
                  <a:pos x="T4" y="T5"/>
                </a:cxn>
                <a:cxn ang="0">
                  <a:pos x="T6" y="T7"/>
                </a:cxn>
                <a:cxn ang="0">
                  <a:pos x="T8" y="T9"/>
                </a:cxn>
                <a:cxn ang="0">
                  <a:pos x="T10" y="T11"/>
                </a:cxn>
              </a:cxnLst>
              <a:rect l="0" t="0" r="r" b="b"/>
              <a:pathLst>
                <a:path w="1" h="10">
                  <a:moveTo>
                    <a:pt x="0" y="0"/>
                  </a:moveTo>
                  <a:cubicBezTo>
                    <a:pt x="0" y="10"/>
                    <a:pt x="0" y="10"/>
                    <a:pt x="0" y="10"/>
                  </a:cubicBezTo>
                  <a:cubicBezTo>
                    <a:pt x="0" y="10"/>
                    <a:pt x="0" y="10"/>
                    <a:pt x="0" y="10"/>
                  </a:cubicBezTo>
                  <a:cubicBezTo>
                    <a:pt x="1" y="10"/>
                    <a:pt x="1" y="10"/>
                    <a:pt x="1" y="10"/>
                  </a:cubicBezTo>
                  <a:cubicBezTo>
                    <a:pt x="1" y="0"/>
                    <a:pt x="1" y="0"/>
                    <a:pt x="1" y="0"/>
                  </a:cubicBezTo>
                  <a:cubicBezTo>
                    <a:pt x="1" y="0"/>
                    <a:pt x="0" y="0"/>
                    <a:pt x="0" y="0"/>
                  </a:cubicBezTo>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2" name="Freeform 931"/>
            <p:cNvSpPr>
              <a:spLocks/>
            </p:cNvSpPr>
            <p:nvPr/>
          </p:nvSpPr>
          <p:spPr bwMode="auto">
            <a:xfrm>
              <a:off x="3120" y="1590"/>
              <a:ext cx="2" cy="19"/>
            </a:xfrm>
            <a:custGeom>
              <a:avLst/>
              <a:gdLst>
                <a:gd name="T0" fmla="*/ 1 w 1"/>
                <a:gd name="T1" fmla="*/ 0 h 8"/>
                <a:gd name="T2" fmla="*/ 0 w 1"/>
                <a:gd name="T3" fmla="*/ 0 h 8"/>
                <a:gd name="T4" fmla="*/ 0 w 1"/>
                <a:gd name="T5" fmla="*/ 8 h 8"/>
                <a:gd name="T6" fmla="*/ 1 w 1"/>
                <a:gd name="T7" fmla="*/ 8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8"/>
                    <a:pt x="0" y="8"/>
                    <a:pt x="1" y="8"/>
                  </a:cubicBezTo>
                  <a:cubicBezTo>
                    <a:pt x="1" y="0"/>
                    <a:pt x="1"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3" name="Freeform 932"/>
            <p:cNvSpPr>
              <a:spLocks/>
            </p:cNvSpPr>
            <p:nvPr/>
          </p:nvSpPr>
          <p:spPr bwMode="auto">
            <a:xfrm>
              <a:off x="3122" y="1590"/>
              <a:ext cx="2" cy="19"/>
            </a:xfrm>
            <a:custGeom>
              <a:avLst/>
              <a:gdLst>
                <a:gd name="T0" fmla="*/ 1 w 1"/>
                <a:gd name="T1" fmla="*/ 0 h 8"/>
                <a:gd name="T2" fmla="*/ 0 w 1"/>
                <a:gd name="T3" fmla="*/ 0 h 8"/>
                <a:gd name="T4" fmla="*/ 0 w 1"/>
                <a:gd name="T5" fmla="*/ 8 h 8"/>
                <a:gd name="T6" fmla="*/ 1 w 1"/>
                <a:gd name="T7" fmla="*/ 7 h 8"/>
                <a:gd name="T8" fmla="*/ 1 w 1"/>
                <a:gd name="T9" fmla="*/ 0 h 8"/>
              </a:gdLst>
              <a:ahLst/>
              <a:cxnLst>
                <a:cxn ang="0">
                  <a:pos x="T0" y="T1"/>
                </a:cxn>
                <a:cxn ang="0">
                  <a:pos x="T2" y="T3"/>
                </a:cxn>
                <a:cxn ang="0">
                  <a:pos x="T4" y="T5"/>
                </a:cxn>
                <a:cxn ang="0">
                  <a:pos x="T6" y="T7"/>
                </a:cxn>
                <a:cxn ang="0">
                  <a:pos x="T8" y="T9"/>
                </a:cxn>
              </a:cxnLst>
              <a:rect l="0" t="0" r="r" b="b"/>
              <a:pathLst>
                <a:path w="1" h="8">
                  <a:moveTo>
                    <a:pt x="1" y="0"/>
                  </a:moveTo>
                  <a:cubicBezTo>
                    <a:pt x="0" y="0"/>
                    <a:pt x="0" y="0"/>
                    <a:pt x="0" y="0"/>
                  </a:cubicBezTo>
                  <a:cubicBezTo>
                    <a:pt x="0" y="8"/>
                    <a:pt x="0" y="8"/>
                    <a:pt x="0" y="8"/>
                  </a:cubicBezTo>
                  <a:cubicBezTo>
                    <a:pt x="0" y="7"/>
                    <a:pt x="0" y="7"/>
                    <a:pt x="1" y="7"/>
                  </a:cubicBezTo>
                  <a:cubicBezTo>
                    <a:pt x="1" y="0"/>
                    <a:pt x="1" y="0"/>
                    <a:pt x="1" y="0"/>
                  </a:cubicBezTo>
                </a:path>
              </a:pathLst>
            </a:custGeom>
            <a:solidFill>
              <a:srgbClr val="CD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4" name="Freeform 933"/>
            <p:cNvSpPr>
              <a:spLocks/>
            </p:cNvSpPr>
            <p:nvPr/>
          </p:nvSpPr>
          <p:spPr bwMode="auto">
            <a:xfrm>
              <a:off x="3062" y="1590"/>
              <a:ext cx="58" cy="48"/>
            </a:xfrm>
            <a:custGeom>
              <a:avLst/>
              <a:gdLst>
                <a:gd name="T0" fmla="*/ 24 w 24"/>
                <a:gd name="T1" fmla="*/ 0 h 20"/>
                <a:gd name="T2" fmla="*/ 15 w 24"/>
                <a:gd name="T3" fmla="*/ 5 h 20"/>
                <a:gd name="T4" fmla="*/ 0 w 24"/>
                <a:gd name="T5" fmla="*/ 20 h 20"/>
                <a:gd name="T6" fmla="*/ 8 w 24"/>
                <a:gd name="T7" fmla="*/ 14 h 20"/>
                <a:gd name="T8" fmla="*/ 24 w 24"/>
                <a:gd name="T9" fmla="*/ 8 h 20"/>
                <a:gd name="T10" fmla="*/ 24 w 24"/>
                <a:gd name="T11" fmla="*/ 0 h 20"/>
              </a:gdLst>
              <a:ahLst/>
              <a:cxnLst>
                <a:cxn ang="0">
                  <a:pos x="T0" y="T1"/>
                </a:cxn>
                <a:cxn ang="0">
                  <a:pos x="T2" y="T3"/>
                </a:cxn>
                <a:cxn ang="0">
                  <a:pos x="T4" y="T5"/>
                </a:cxn>
                <a:cxn ang="0">
                  <a:pos x="T6" y="T7"/>
                </a:cxn>
                <a:cxn ang="0">
                  <a:pos x="T8" y="T9"/>
                </a:cxn>
                <a:cxn ang="0">
                  <a:pos x="T10" y="T11"/>
                </a:cxn>
              </a:cxnLst>
              <a:rect l="0" t="0" r="r" b="b"/>
              <a:pathLst>
                <a:path w="24" h="20">
                  <a:moveTo>
                    <a:pt x="24" y="0"/>
                  </a:moveTo>
                  <a:cubicBezTo>
                    <a:pt x="21" y="1"/>
                    <a:pt x="18" y="3"/>
                    <a:pt x="15" y="5"/>
                  </a:cubicBezTo>
                  <a:cubicBezTo>
                    <a:pt x="9" y="8"/>
                    <a:pt x="4" y="14"/>
                    <a:pt x="0" y="20"/>
                  </a:cubicBezTo>
                  <a:cubicBezTo>
                    <a:pt x="2" y="18"/>
                    <a:pt x="5" y="15"/>
                    <a:pt x="8" y="14"/>
                  </a:cubicBezTo>
                  <a:cubicBezTo>
                    <a:pt x="13" y="11"/>
                    <a:pt x="18" y="8"/>
                    <a:pt x="24" y="8"/>
                  </a:cubicBezTo>
                  <a:cubicBezTo>
                    <a:pt x="24" y="0"/>
                    <a:pt x="24" y="0"/>
                    <a:pt x="24" y="0"/>
                  </a:cubicBezTo>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5" name="Freeform 934"/>
            <p:cNvSpPr>
              <a:spLocks/>
            </p:cNvSpPr>
            <p:nvPr/>
          </p:nvSpPr>
          <p:spPr bwMode="auto">
            <a:xfrm>
              <a:off x="3029" y="1550"/>
              <a:ext cx="257" cy="172"/>
            </a:xfrm>
            <a:custGeom>
              <a:avLst/>
              <a:gdLst>
                <a:gd name="T0" fmla="*/ 5 w 108"/>
                <a:gd name="T1" fmla="*/ 48 h 72"/>
                <a:gd name="T2" fmla="*/ 64 w 108"/>
                <a:gd name="T3" fmla="*/ 12 h 72"/>
                <a:gd name="T4" fmla="*/ 94 w 108"/>
                <a:gd name="T5" fmla="*/ 34 h 72"/>
                <a:gd name="T6" fmla="*/ 100 w 108"/>
                <a:gd name="T7" fmla="*/ 71 h 72"/>
                <a:gd name="T8" fmla="*/ 105 w 108"/>
                <a:gd name="T9" fmla="*/ 72 h 72"/>
                <a:gd name="T10" fmla="*/ 105 w 108"/>
                <a:gd name="T11" fmla="*/ 72 h 72"/>
                <a:gd name="T12" fmla="*/ 98 w 108"/>
                <a:gd name="T13" fmla="*/ 31 h 72"/>
                <a:gd name="T14" fmla="*/ 65 w 108"/>
                <a:gd name="T15" fmla="*/ 7 h 72"/>
                <a:gd name="T16" fmla="*/ 0 w 108"/>
                <a:gd name="T17" fmla="*/ 47 h 72"/>
                <a:gd name="T18" fmla="*/ 5 w 108"/>
                <a:gd name="T19"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2">
                  <a:moveTo>
                    <a:pt x="5" y="48"/>
                  </a:moveTo>
                  <a:cubicBezTo>
                    <a:pt x="11" y="22"/>
                    <a:pt x="37" y="6"/>
                    <a:pt x="64" y="12"/>
                  </a:cubicBezTo>
                  <a:cubicBezTo>
                    <a:pt x="76" y="15"/>
                    <a:pt x="87" y="23"/>
                    <a:pt x="94" y="34"/>
                  </a:cubicBezTo>
                  <a:cubicBezTo>
                    <a:pt x="101" y="45"/>
                    <a:pt x="103" y="58"/>
                    <a:pt x="100" y="71"/>
                  </a:cubicBezTo>
                  <a:cubicBezTo>
                    <a:pt x="105" y="72"/>
                    <a:pt x="105" y="72"/>
                    <a:pt x="105" y="72"/>
                  </a:cubicBezTo>
                  <a:cubicBezTo>
                    <a:pt x="105" y="72"/>
                    <a:pt x="105" y="72"/>
                    <a:pt x="105" y="72"/>
                  </a:cubicBezTo>
                  <a:cubicBezTo>
                    <a:pt x="108" y="58"/>
                    <a:pt x="106" y="43"/>
                    <a:pt x="98" y="31"/>
                  </a:cubicBezTo>
                  <a:cubicBezTo>
                    <a:pt x="91" y="19"/>
                    <a:pt x="79" y="10"/>
                    <a:pt x="65" y="7"/>
                  </a:cubicBezTo>
                  <a:cubicBezTo>
                    <a:pt x="36" y="0"/>
                    <a:pt x="7" y="18"/>
                    <a:pt x="0" y="47"/>
                  </a:cubicBezTo>
                  <a:cubicBezTo>
                    <a:pt x="5" y="48"/>
                    <a:pt x="5" y="48"/>
                    <a:pt x="5" y="48"/>
                  </a:cubicBezTo>
                  <a:close/>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6" name="Freeform 935"/>
            <p:cNvSpPr>
              <a:spLocks/>
            </p:cNvSpPr>
            <p:nvPr/>
          </p:nvSpPr>
          <p:spPr bwMode="auto">
            <a:xfrm>
              <a:off x="3000" y="1741"/>
              <a:ext cx="62" cy="55"/>
            </a:xfrm>
            <a:custGeom>
              <a:avLst/>
              <a:gdLst>
                <a:gd name="T0" fmla="*/ 11 w 26"/>
                <a:gd name="T1" fmla="*/ 21 h 23"/>
                <a:gd name="T2" fmla="*/ 22 w 26"/>
                <a:gd name="T3" fmla="*/ 14 h 23"/>
                <a:gd name="T4" fmla="*/ 26 w 26"/>
                <a:gd name="T5" fmla="*/ 10 h 23"/>
                <a:gd name="T6" fmla="*/ 23 w 26"/>
                <a:gd name="T7" fmla="*/ 6 h 23"/>
                <a:gd name="T8" fmla="*/ 20 w 26"/>
                <a:gd name="T9" fmla="*/ 1 h 23"/>
                <a:gd name="T10" fmla="*/ 15 w 26"/>
                <a:gd name="T11" fmla="*/ 2 h 23"/>
                <a:gd name="T12" fmla="*/ 3 w 26"/>
                <a:gd name="T13" fmla="*/ 9 h 23"/>
                <a:gd name="T14" fmla="*/ 2 w 26"/>
                <a:gd name="T15" fmla="*/ 18 h 23"/>
                <a:gd name="T16" fmla="*/ 2 w 26"/>
                <a:gd name="T17" fmla="*/ 18 h 23"/>
                <a:gd name="T18" fmla="*/ 11 w 26"/>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3">
                  <a:moveTo>
                    <a:pt x="11" y="21"/>
                  </a:moveTo>
                  <a:cubicBezTo>
                    <a:pt x="15" y="19"/>
                    <a:pt x="19" y="17"/>
                    <a:pt x="22" y="14"/>
                  </a:cubicBezTo>
                  <a:cubicBezTo>
                    <a:pt x="24" y="13"/>
                    <a:pt x="25" y="12"/>
                    <a:pt x="26" y="10"/>
                  </a:cubicBezTo>
                  <a:cubicBezTo>
                    <a:pt x="25" y="8"/>
                    <a:pt x="24" y="7"/>
                    <a:pt x="23" y="6"/>
                  </a:cubicBezTo>
                  <a:cubicBezTo>
                    <a:pt x="22" y="4"/>
                    <a:pt x="21" y="3"/>
                    <a:pt x="20" y="1"/>
                  </a:cubicBezTo>
                  <a:cubicBezTo>
                    <a:pt x="18" y="0"/>
                    <a:pt x="16" y="1"/>
                    <a:pt x="15" y="2"/>
                  </a:cubicBezTo>
                  <a:cubicBezTo>
                    <a:pt x="11" y="4"/>
                    <a:pt x="7" y="6"/>
                    <a:pt x="3" y="9"/>
                  </a:cubicBezTo>
                  <a:cubicBezTo>
                    <a:pt x="0" y="11"/>
                    <a:pt x="0" y="14"/>
                    <a:pt x="2" y="18"/>
                  </a:cubicBezTo>
                  <a:cubicBezTo>
                    <a:pt x="2" y="18"/>
                    <a:pt x="2" y="18"/>
                    <a:pt x="2" y="18"/>
                  </a:cubicBezTo>
                  <a:cubicBezTo>
                    <a:pt x="5" y="21"/>
                    <a:pt x="8" y="23"/>
                    <a:pt x="11" y="21"/>
                  </a:cubicBezTo>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457" name="Freeform 936"/>
            <p:cNvSpPr>
              <a:spLocks/>
            </p:cNvSpPr>
            <p:nvPr/>
          </p:nvSpPr>
          <p:spPr bwMode="auto">
            <a:xfrm>
              <a:off x="2836" y="1774"/>
              <a:ext cx="164" cy="110"/>
            </a:xfrm>
            <a:custGeom>
              <a:avLst/>
              <a:gdLst>
                <a:gd name="T0" fmla="*/ 9 w 69"/>
                <a:gd name="T1" fmla="*/ 44 h 46"/>
                <a:gd name="T2" fmla="*/ 69 w 69"/>
                <a:gd name="T3" fmla="*/ 7 h 46"/>
                <a:gd name="T4" fmla="*/ 68 w 69"/>
                <a:gd name="T5" fmla="*/ 6 h 46"/>
                <a:gd name="T6" fmla="*/ 68 w 69"/>
                <a:gd name="T7" fmla="*/ 6 h 46"/>
                <a:gd name="T8" fmla="*/ 65 w 69"/>
                <a:gd name="T9" fmla="*/ 0 h 46"/>
                <a:gd name="T10" fmla="*/ 5 w 69"/>
                <a:gd name="T11" fmla="*/ 37 h 46"/>
                <a:gd name="T12" fmla="*/ 1 w 69"/>
                <a:gd name="T13" fmla="*/ 44 h 46"/>
                <a:gd name="T14" fmla="*/ 1 w 69"/>
                <a:gd name="T15" fmla="*/ 44 h 46"/>
                <a:gd name="T16" fmla="*/ 9 w 69"/>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6">
                  <a:moveTo>
                    <a:pt x="9" y="44"/>
                  </a:moveTo>
                  <a:cubicBezTo>
                    <a:pt x="69" y="7"/>
                    <a:pt x="69" y="7"/>
                    <a:pt x="69" y="7"/>
                  </a:cubicBezTo>
                  <a:cubicBezTo>
                    <a:pt x="68" y="6"/>
                    <a:pt x="68" y="6"/>
                    <a:pt x="68" y="6"/>
                  </a:cubicBezTo>
                  <a:cubicBezTo>
                    <a:pt x="68" y="6"/>
                    <a:pt x="68" y="6"/>
                    <a:pt x="68" y="6"/>
                  </a:cubicBezTo>
                  <a:cubicBezTo>
                    <a:pt x="67" y="4"/>
                    <a:pt x="66" y="2"/>
                    <a:pt x="65" y="0"/>
                  </a:cubicBezTo>
                  <a:cubicBezTo>
                    <a:pt x="5" y="37"/>
                    <a:pt x="5" y="37"/>
                    <a:pt x="5" y="37"/>
                  </a:cubicBezTo>
                  <a:cubicBezTo>
                    <a:pt x="2" y="39"/>
                    <a:pt x="0" y="42"/>
                    <a:pt x="1" y="44"/>
                  </a:cubicBezTo>
                  <a:cubicBezTo>
                    <a:pt x="1" y="44"/>
                    <a:pt x="1" y="44"/>
                    <a:pt x="1" y="44"/>
                  </a:cubicBezTo>
                  <a:cubicBezTo>
                    <a:pt x="2" y="46"/>
                    <a:pt x="6" y="46"/>
                    <a:pt x="9" y="44"/>
                  </a:cubicBezTo>
                </a:path>
              </a:pathLst>
            </a:custGeom>
            <a:solidFill>
              <a:srgbClr val="EC85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2" name="组合 1"/>
          <p:cNvGrpSpPr>
            <a:grpSpLocks/>
          </p:cNvGrpSpPr>
          <p:nvPr/>
        </p:nvGrpSpPr>
        <p:grpSpPr bwMode="auto">
          <a:xfrm>
            <a:off x="1022350" y="269875"/>
            <a:ext cx="3438525" cy="606425"/>
            <a:chOff x="1021967" y="269923"/>
            <a:chExt cx="3438932" cy="606777"/>
          </a:xfrm>
        </p:grpSpPr>
        <p:sp>
          <p:nvSpPr>
            <p:cNvPr id="15371" name="文本框 101"/>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互联网</a:t>
              </a:r>
              <a:r>
                <a:rPr lang="en-US" altLang="zh-CN" sz="2000" b="1">
                  <a:latin typeface="微软雅黑" panose="020B0503020204020204" pitchFamily="34" charset="-122"/>
                </a:rPr>
                <a:t>+</a:t>
              </a:r>
              <a:r>
                <a:rPr lang="zh-CN" altLang="en-US" sz="2000" b="1">
                  <a:latin typeface="微软雅黑" panose="020B0503020204020204" pitchFamily="34" charset="-122"/>
                </a:rPr>
                <a:t>主要特征</a:t>
              </a:r>
              <a:endParaRPr lang="id-ID" altLang="zh-CN" sz="2000" b="1">
                <a:latin typeface="微软雅黑" panose="020B0503020204020204" pitchFamily="34" charset="-122"/>
              </a:endParaRPr>
            </a:p>
          </p:txBody>
        </p:sp>
        <p:sp>
          <p:nvSpPr>
            <p:cNvPr id="15372" name="文本框 102"/>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104" name="组合 103"/>
          <p:cNvGrpSpPr>
            <a:grpSpLocks/>
          </p:cNvGrpSpPr>
          <p:nvPr/>
        </p:nvGrpSpPr>
        <p:grpSpPr bwMode="auto">
          <a:xfrm>
            <a:off x="206375" y="315913"/>
            <a:ext cx="815975" cy="522287"/>
            <a:chOff x="4353620" y="864629"/>
            <a:chExt cx="742365" cy="476312"/>
          </a:xfrm>
        </p:grpSpPr>
        <p:sp>
          <p:nvSpPr>
            <p:cNvPr id="105"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5370" name="文本框 105"/>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1</a:t>
              </a:r>
              <a:endParaRPr lang="zh-CN" altLang="en-US" sz="2800">
                <a:solidFill>
                  <a:schemeClr val="bg1"/>
                </a:solidFill>
                <a:cs typeface="Arial" panose="020B0604020202020204" pitchFamily="34" charset="0"/>
              </a:endParaRPr>
            </a:p>
          </p:txBody>
        </p:sp>
      </p:grpSp>
    </p:spTree>
  </p:cSld>
  <p:clrMapOvr>
    <a:masterClrMapping/>
  </p:clrMapOvr>
  <p:transition spd="slow" advClick="0" advTm="300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fade">
                                      <p:cBhvr>
                                        <p:cTn id="7" dur="600"/>
                                        <p:tgtEl>
                                          <p:spTgt spid="104"/>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4"/>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750"/>
                                        <p:tgtEl>
                                          <p:spTgt spid="2"/>
                                        </p:tgtEl>
                                      </p:cBhvr>
                                    </p:animEffect>
                                  </p:childTnLst>
                                </p:cTn>
                              </p:par>
                            </p:childTnLst>
                          </p:cTn>
                        </p:par>
                        <p:par>
                          <p:cTn id="13" fill="hold" nodeType="afterGroup">
                            <p:stCondLst>
                              <p:cond delay="1500"/>
                            </p:stCondLst>
                            <p:childTnLst>
                              <p:par>
                                <p:cTn id="14" presetID="2" presetClass="entr" presetSubtype="8" decel="10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0-#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0"/>
                                  </p:stCondLst>
                                  <p:childTnLst>
                                    <p:set>
                                      <p:cBhvr>
                                        <p:cTn id="19" dur="1" fill="hold">
                                          <p:stCondLst>
                                            <p:cond delay="0"/>
                                          </p:stCondLst>
                                        </p:cTn>
                                        <p:tgtEl>
                                          <p:spTgt spid="186"/>
                                        </p:tgtEl>
                                        <p:attrNameLst>
                                          <p:attrName>style.visibility</p:attrName>
                                        </p:attrNameLst>
                                      </p:cBhvr>
                                      <p:to>
                                        <p:strVal val="visible"/>
                                      </p:to>
                                    </p:set>
                                    <p:anim calcmode="lin" valueType="num">
                                      <p:cBhvr additive="base">
                                        <p:cTn id="20" dur="500" fill="hold"/>
                                        <p:tgtEl>
                                          <p:spTgt spid="186"/>
                                        </p:tgtEl>
                                        <p:attrNameLst>
                                          <p:attrName>ppt_x</p:attrName>
                                        </p:attrNameLst>
                                      </p:cBhvr>
                                      <p:tavLst>
                                        <p:tav tm="0">
                                          <p:val>
                                            <p:strVal val="1+#ppt_w/2"/>
                                          </p:val>
                                        </p:tav>
                                        <p:tav tm="100000">
                                          <p:val>
                                            <p:strVal val="#ppt_x"/>
                                          </p:val>
                                        </p:tav>
                                      </p:tavLst>
                                    </p:anim>
                                    <p:anim calcmode="lin" valueType="num">
                                      <p:cBhvr additive="base">
                                        <p:cTn id="21" dur="500" fill="hold"/>
                                        <p:tgtEl>
                                          <p:spTgt spid="186"/>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500"/>
                                        <p:tgtEl>
                                          <p:spTgt spid="12"/>
                                        </p:tgtEl>
                                      </p:cBhvr>
                                    </p:animEffect>
                                  </p:childTnLst>
                                </p:cTn>
                              </p:par>
                            </p:childTnLst>
                          </p:cTn>
                        </p:par>
                        <p:par>
                          <p:cTn id="26" fill="hold" nodeType="afterGroup">
                            <p:stCondLst>
                              <p:cond delay="2500"/>
                            </p:stCondLst>
                            <p:childTnLst>
                              <p:par>
                                <p:cTn id="27" presetID="53" presetClass="entr" presetSubtype="16" fill="hold" nodeType="afterEffect">
                                  <p:stCondLst>
                                    <p:cond delay="0"/>
                                  </p:stCondLst>
                                  <p:childTnLst>
                                    <p:set>
                                      <p:cBhvr>
                                        <p:cTn id="28" dur="1" fill="hold">
                                          <p:stCondLst>
                                            <p:cond delay="0"/>
                                          </p:stCondLst>
                                        </p:cTn>
                                        <p:tgtEl>
                                          <p:spTgt spid="367"/>
                                        </p:tgtEl>
                                        <p:attrNameLst>
                                          <p:attrName>style.visibility</p:attrName>
                                        </p:attrNameLst>
                                      </p:cBhvr>
                                      <p:to>
                                        <p:strVal val="visible"/>
                                      </p:to>
                                    </p:set>
                                    <p:anim calcmode="lin" valueType="num">
                                      <p:cBhvr>
                                        <p:cTn id="29" dur="250" fill="hold"/>
                                        <p:tgtEl>
                                          <p:spTgt spid="367"/>
                                        </p:tgtEl>
                                        <p:attrNameLst>
                                          <p:attrName>ppt_w</p:attrName>
                                        </p:attrNameLst>
                                      </p:cBhvr>
                                      <p:tavLst>
                                        <p:tav tm="0">
                                          <p:val>
                                            <p:fltVal val="0"/>
                                          </p:val>
                                        </p:tav>
                                        <p:tav tm="100000">
                                          <p:val>
                                            <p:strVal val="#ppt_w"/>
                                          </p:val>
                                        </p:tav>
                                      </p:tavLst>
                                    </p:anim>
                                    <p:anim calcmode="lin" valueType="num">
                                      <p:cBhvr>
                                        <p:cTn id="30" dur="250" fill="hold"/>
                                        <p:tgtEl>
                                          <p:spTgt spid="367"/>
                                        </p:tgtEl>
                                        <p:attrNameLst>
                                          <p:attrName>ppt_h</p:attrName>
                                        </p:attrNameLst>
                                      </p:cBhvr>
                                      <p:tavLst>
                                        <p:tav tm="0">
                                          <p:val>
                                            <p:fltVal val="0"/>
                                          </p:val>
                                        </p:tav>
                                        <p:tav tm="100000">
                                          <p:val>
                                            <p:strVal val="#ppt_h"/>
                                          </p:val>
                                        </p:tav>
                                      </p:tavLst>
                                    </p:anim>
                                    <p:animEffect transition="in" filter="fade">
                                      <p:cBhvr>
                                        <p:cTn id="31" dur="250"/>
                                        <p:tgtEl>
                                          <p:spTgt spid="367"/>
                                        </p:tgtEl>
                                      </p:cBhvr>
                                    </p:animEffect>
                                  </p:childTnLst>
                                </p:cTn>
                              </p:par>
                              <p:par>
                                <p:cTn id="32" presetID="6" presetClass="emph" presetSubtype="0" decel="100000" fill="hold" nodeType="withEffect">
                                  <p:stCondLst>
                                    <p:cond delay="200"/>
                                  </p:stCondLst>
                                  <p:childTnLst>
                                    <p:animScale>
                                      <p:cBhvr>
                                        <p:cTn id="33" dur="250" fill="hold"/>
                                        <p:tgtEl>
                                          <p:spTgt spid="367"/>
                                        </p:tgtEl>
                                      </p:cBhvr>
                                      <p:by x="110000" y="110000"/>
                                    </p:animScale>
                                  </p:childTnLst>
                                </p:cTn>
                              </p:par>
                              <p:par>
                                <p:cTn id="34" presetID="6" presetClass="emph" presetSubtype="0" decel="100000" fill="hold" nodeType="withEffect">
                                  <p:stCondLst>
                                    <p:cond delay="300"/>
                                  </p:stCondLst>
                                  <p:childTnLst>
                                    <p:animScale>
                                      <p:cBhvr>
                                        <p:cTn id="35" dur="250" fill="hold"/>
                                        <p:tgtEl>
                                          <p:spTgt spid="367"/>
                                        </p:tgtEl>
                                      </p:cBhvr>
                                      <p:by x="91000" y="91000"/>
                                    </p:animScale>
                                  </p:childTnLst>
                                </p:cTn>
                              </p:par>
                            </p:childTnLst>
                          </p:cTn>
                        </p:par>
                        <p:par>
                          <p:cTn id="36" fill="hold" nodeType="afterGroup">
                            <p:stCondLst>
                              <p:cond delay="3050"/>
                            </p:stCondLst>
                            <p:childTnLst>
                              <p:par>
                                <p:cTn id="37" presetID="2" presetClass="entr" presetSubtype="4" decel="10000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00088" y="1444625"/>
            <a:ext cx="3746500" cy="273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txBox="1">
            <a:spLocks/>
          </p:cNvSpPr>
          <p:nvPr/>
        </p:nvSpPr>
        <p:spPr bwMode="auto">
          <a:xfrm>
            <a:off x="4819650" y="1806575"/>
            <a:ext cx="415607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sz="1300">
                <a:solidFill>
                  <a:schemeClr val="tx1"/>
                </a:solidFill>
                <a:latin typeface="Arial" panose="020B0604020202020204" pitchFamily="34" charset="0"/>
                <a:ea typeface="微软雅黑" panose="020B0503020204020204" pitchFamily="34" charset="-122"/>
              </a:defRPr>
            </a:lvl1pPr>
            <a:lvl2pPr marL="742950" indent="-285750" defTabSz="1087438">
              <a:defRPr sz="1300">
                <a:solidFill>
                  <a:schemeClr val="tx1"/>
                </a:solidFill>
                <a:latin typeface="Arial" panose="020B0604020202020204" pitchFamily="34" charset="0"/>
                <a:ea typeface="微软雅黑" panose="020B0503020204020204" pitchFamily="34" charset="-122"/>
              </a:defRPr>
            </a:lvl2pPr>
            <a:lvl3pPr marL="1143000" indent="-228600" defTabSz="1087438">
              <a:defRPr sz="1300">
                <a:solidFill>
                  <a:schemeClr val="tx1"/>
                </a:solidFill>
                <a:latin typeface="Arial" panose="020B0604020202020204" pitchFamily="34" charset="0"/>
                <a:ea typeface="微软雅黑" panose="020B0503020204020204" pitchFamily="34" charset="-122"/>
              </a:defRPr>
            </a:lvl3pPr>
            <a:lvl4pPr marL="1600200" indent="-228600" defTabSz="1087438">
              <a:defRPr sz="1300">
                <a:solidFill>
                  <a:schemeClr val="tx1"/>
                </a:solidFill>
                <a:latin typeface="Arial" panose="020B0604020202020204" pitchFamily="34" charset="0"/>
                <a:ea typeface="微软雅黑" panose="020B0503020204020204" pitchFamily="34" charset="-122"/>
              </a:defRPr>
            </a:lvl4pPr>
            <a:lvl5pPr marL="2057400" indent="-228600" defTabSz="1087438">
              <a:defRPr sz="1300">
                <a:solidFill>
                  <a:schemeClr val="tx1"/>
                </a:solidFill>
                <a:latin typeface="Arial"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zh-CN" altLang="en-US" sz="1100">
                <a:solidFill>
                  <a:schemeClr val="bg1"/>
                </a:solidFill>
                <a:latin typeface="华文细黑" panose="02010600040101010101" pitchFamily="2" charset="-122"/>
              </a:rPr>
              <a:t>借助移动互联网技术，传统制造厂商可以在汽车、家电、配饰等工业产品上增加网络软硬件模块，实现用户远程操控、数据自动采集分析等功能，极大地改善了工业产品的使用体验。</a:t>
            </a:r>
            <a:endParaRPr lang="en-US" altLang="zh-CN" sz="1100">
              <a:solidFill>
                <a:schemeClr val="bg1"/>
              </a:solidFill>
              <a:latin typeface="华文细黑" panose="02010600040101010101" pitchFamily="2" charset="-122"/>
              <a:cs typeface="Arial" panose="020B0604020202020204" pitchFamily="34" charset="0"/>
            </a:endParaRPr>
          </a:p>
        </p:txBody>
      </p:sp>
      <p:sp>
        <p:nvSpPr>
          <p:cNvPr id="4" name="文本框 3"/>
          <p:cNvSpPr txBox="1">
            <a:spLocks noChangeArrowheads="1"/>
          </p:cNvSpPr>
          <p:nvPr/>
        </p:nvSpPr>
        <p:spPr bwMode="auto">
          <a:xfrm>
            <a:off x="4829175" y="1481138"/>
            <a:ext cx="2870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bg1"/>
                </a:solidFill>
              </a:rPr>
              <a:t>“移动互联网</a:t>
            </a:r>
            <a:r>
              <a:rPr lang="en-US" altLang="zh-CN" sz="1600">
                <a:solidFill>
                  <a:schemeClr val="bg1"/>
                </a:solidFill>
              </a:rPr>
              <a:t>+</a:t>
            </a:r>
            <a:r>
              <a:rPr lang="zh-CN" altLang="en-US" sz="1600">
                <a:solidFill>
                  <a:schemeClr val="bg1"/>
                </a:solidFill>
              </a:rPr>
              <a:t>工业”</a:t>
            </a:r>
          </a:p>
        </p:txBody>
      </p:sp>
      <p:sp>
        <p:nvSpPr>
          <p:cNvPr id="5" name="Content Placeholder 2"/>
          <p:cNvSpPr txBox="1">
            <a:spLocks/>
          </p:cNvSpPr>
          <p:nvPr/>
        </p:nvSpPr>
        <p:spPr bwMode="auto">
          <a:xfrm>
            <a:off x="4829175" y="3138488"/>
            <a:ext cx="4156075"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438">
              <a:defRPr sz="1300">
                <a:solidFill>
                  <a:schemeClr val="tx1"/>
                </a:solidFill>
                <a:latin typeface="Arial" panose="020B0604020202020204" pitchFamily="34" charset="0"/>
                <a:ea typeface="微软雅黑" panose="020B0503020204020204" pitchFamily="34" charset="-122"/>
              </a:defRPr>
            </a:lvl1pPr>
            <a:lvl2pPr marL="742950" indent="-285750" defTabSz="1087438">
              <a:defRPr sz="1300">
                <a:solidFill>
                  <a:schemeClr val="tx1"/>
                </a:solidFill>
                <a:latin typeface="Arial" panose="020B0604020202020204" pitchFamily="34" charset="0"/>
                <a:ea typeface="微软雅黑" panose="020B0503020204020204" pitchFamily="34" charset="-122"/>
              </a:defRPr>
            </a:lvl2pPr>
            <a:lvl3pPr marL="1143000" indent="-228600" defTabSz="1087438">
              <a:defRPr sz="1300">
                <a:solidFill>
                  <a:schemeClr val="tx1"/>
                </a:solidFill>
                <a:latin typeface="Arial" panose="020B0604020202020204" pitchFamily="34" charset="0"/>
                <a:ea typeface="微软雅黑" panose="020B0503020204020204" pitchFamily="34" charset="-122"/>
              </a:defRPr>
            </a:lvl3pPr>
            <a:lvl4pPr marL="1600200" indent="-228600" defTabSz="1087438">
              <a:defRPr sz="1300">
                <a:solidFill>
                  <a:schemeClr val="tx1"/>
                </a:solidFill>
                <a:latin typeface="Arial" panose="020B0604020202020204" pitchFamily="34" charset="0"/>
                <a:ea typeface="微软雅黑" panose="020B0503020204020204" pitchFamily="34" charset="-122"/>
              </a:defRPr>
            </a:lvl4pPr>
            <a:lvl5pPr marL="2057400" indent="-228600" defTabSz="1087438">
              <a:defRPr sz="1300">
                <a:solidFill>
                  <a:schemeClr val="tx1"/>
                </a:solidFill>
                <a:latin typeface="Arial" panose="020B0604020202020204" pitchFamily="34" charset="0"/>
                <a:ea typeface="微软雅黑" panose="020B0503020204020204" pitchFamily="34" charset="-122"/>
              </a:defRPr>
            </a:lvl5pPr>
            <a:lvl6pPr marL="25146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1087438"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lnSpc>
                <a:spcPct val="150000"/>
              </a:lnSpc>
              <a:buFont typeface="Arial" panose="020B0604020202020204" pitchFamily="34" charset="0"/>
              <a:buNone/>
            </a:pPr>
            <a:r>
              <a:rPr lang="zh-CN" altLang="en-US" sz="1100">
                <a:solidFill>
                  <a:schemeClr val="bg1"/>
                </a:solidFill>
              </a:rPr>
              <a:t>基于云计算技术，一些互联网企业打造了统一的智能产品软件服务平台，为不同厂商生产的智能硬件设备提供统一的软件服务和技术支持，优化用户的使用体验，并实现各产品的互联互通，产生协同价值。</a:t>
            </a:r>
            <a:endParaRPr lang="en-US" altLang="zh-CN" sz="1100">
              <a:solidFill>
                <a:schemeClr val="bg1"/>
              </a:solidFill>
              <a:latin typeface="华文细黑" panose="02010600040101010101" pitchFamily="2" charset="-122"/>
              <a:cs typeface="Arial" panose="020B0604020202020204" pitchFamily="34" charset="0"/>
            </a:endParaRPr>
          </a:p>
        </p:txBody>
      </p:sp>
      <p:sp>
        <p:nvSpPr>
          <p:cNvPr id="6" name="文本框 5"/>
          <p:cNvSpPr txBox="1">
            <a:spLocks noChangeArrowheads="1"/>
          </p:cNvSpPr>
          <p:nvPr/>
        </p:nvSpPr>
        <p:spPr bwMode="auto">
          <a:xfrm>
            <a:off x="4838700" y="2811463"/>
            <a:ext cx="2870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1600">
                <a:solidFill>
                  <a:schemeClr val="bg1"/>
                </a:solidFill>
              </a:rPr>
              <a:t>“云计算</a:t>
            </a:r>
            <a:r>
              <a:rPr lang="en-US" altLang="zh-CN" sz="1600">
                <a:solidFill>
                  <a:schemeClr val="bg1"/>
                </a:solidFill>
              </a:rPr>
              <a:t>+</a:t>
            </a:r>
            <a:r>
              <a:rPr lang="zh-CN" altLang="en-US" sz="1600">
                <a:solidFill>
                  <a:schemeClr val="bg1"/>
                </a:solidFill>
              </a:rPr>
              <a:t>工业”</a:t>
            </a:r>
          </a:p>
        </p:txBody>
      </p:sp>
      <p:grpSp>
        <p:nvGrpSpPr>
          <p:cNvPr id="7" name="组合 6"/>
          <p:cNvGrpSpPr>
            <a:grpSpLocks/>
          </p:cNvGrpSpPr>
          <p:nvPr/>
        </p:nvGrpSpPr>
        <p:grpSpPr bwMode="auto">
          <a:xfrm>
            <a:off x="1022350" y="269875"/>
            <a:ext cx="3438525" cy="606425"/>
            <a:chOff x="1021967" y="269923"/>
            <a:chExt cx="3438932" cy="606777"/>
          </a:xfrm>
        </p:grpSpPr>
        <p:sp>
          <p:nvSpPr>
            <p:cNvPr id="16395" name="文本框 7"/>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solidFill>
                    <a:schemeClr val="bg1"/>
                  </a:solidFill>
                  <a:latin typeface="微软雅黑" panose="020B0503020204020204" pitchFamily="34" charset="-122"/>
                </a:rPr>
                <a:t>互联网</a:t>
              </a:r>
              <a:r>
                <a:rPr lang="en-US" altLang="zh-CN" sz="2000" b="1">
                  <a:solidFill>
                    <a:schemeClr val="bg1"/>
                  </a:solidFill>
                  <a:latin typeface="微软雅黑" panose="020B0503020204020204" pitchFamily="34" charset="-122"/>
                </a:rPr>
                <a:t>+</a:t>
              </a:r>
              <a:r>
                <a:rPr lang="zh-CN" altLang="en-US" sz="2000" b="1">
                  <a:solidFill>
                    <a:schemeClr val="bg1"/>
                  </a:solidFill>
                  <a:latin typeface="微软雅黑" panose="020B0503020204020204" pitchFamily="34" charset="-122"/>
                </a:rPr>
                <a:t>概述</a:t>
              </a:r>
              <a:endParaRPr lang="id-ID" altLang="zh-CN" sz="2000" b="1">
                <a:solidFill>
                  <a:schemeClr val="bg1"/>
                </a:solidFill>
                <a:latin typeface="微软雅黑" panose="020B0503020204020204" pitchFamily="34" charset="-122"/>
              </a:endParaRPr>
            </a:p>
          </p:txBody>
        </p:sp>
        <p:sp>
          <p:nvSpPr>
            <p:cNvPr id="16396" name="文本框 8"/>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solidFill>
                    <a:schemeClr val="bg1"/>
                  </a:solidFill>
                </a:rPr>
                <a:t>Biscuit oat cake carrot cake muffin jelly</a:t>
              </a:r>
              <a:endParaRPr lang="zh-CN" altLang="en-US" sz="1000">
                <a:solidFill>
                  <a:schemeClr val="bg1"/>
                </a:solidFill>
              </a:endParaRPr>
            </a:p>
          </p:txBody>
        </p:sp>
      </p:grpSp>
      <p:grpSp>
        <p:nvGrpSpPr>
          <p:cNvPr id="10" name="组合 9"/>
          <p:cNvGrpSpPr>
            <a:grpSpLocks/>
          </p:cNvGrpSpPr>
          <p:nvPr/>
        </p:nvGrpSpPr>
        <p:grpSpPr bwMode="auto">
          <a:xfrm>
            <a:off x="206375" y="315913"/>
            <a:ext cx="815975" cy="522287"/>
            <a:chOff x="4353620" y="864629"/>
            <a:chExt cx="742365" cy="476312"/>
          </a:xfrm>
        </p:grpSpPr>
        <p:sp>
          <p:nvSpPr>
            <p:cNvPr id="11"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2" name="文本框 11"/>
            <p:cNvSpPr txBox="1"/>
            <p:nvPr/>
          </p:nvSpPr>
          <p:spPr>
            <a:xfrm>
              <a:off x="4508159" y="864629"/>
              <a:ext cx="433287" cy="476312"/>
            </a:xfrm>
            <a:prstGeom prst="rect">
              <a:avLst/>
            </a:prstGeom>
            <a:noFill/>
          </p:spPr>
          <p:txBody>
            <a:bodyPr>
              <a:spAutoFit/>
            </a:bodyPr>
            <a:lstStyle/>
            <a:p>
              <a:pPr defTabSz="685754" eaLnBrk="1" fontAlgn="auto" hangingPunct="1">
                <a:spcBef>
                  <a:spcPts val="0"/>
                </a:spcBef>
                <a:spcAft>
                  <a:spcPts val="0"/>
                </a:spcAft>
                <a:defRPr/>
              </a:pPr>
              <a:r>
                <a:rPr lang="en-US" altLang="zh-CN" sz="2800" dirty="0">
                  <a:solidFill>
                    <a:schemeClr val="accent1">
                      <a:lumMod val="75000"/>
                    </a:schemeClr>
                  </a:solidFill>
                  <a:ea typeface="+mn-ea"/>
                  <a:cs typeface="Arial" panose="020B0604020202020204" pitchFamily="34" charset="0"/>
                </a:rPr>
                <a:t>1</a:t>
              </a:r>
              <a:endParaRPr lang="zh-CN" altLang="en-US" sz="28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600"/>
                                        <p:tgtEl>
                                          <p:spTgt spid="10"/>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10"/>
                                        </p:tgtEl>
                                        <p:attrNameLst>
                                          <p:attrName>ppt_x</p:attrName>
                                          <p:attrName>ppt_y</p:attrName>
                                        </p:attrNameLst>
                                      </p:cBhvr>
                                      <p:rCtr x="2770" y="0"/>
                                    </p:animMotion>
                                  </p:childTnLst>
                                </p:cTn>
                              </p:par>
                              <p:par>
                                <p:cTn id="10" presetID="22" presetClass="entr" presetSubtype="8" fill="hold" nodeType="withEffect">
                                  <p:stCondLst>
                                    <p:cond delay="75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75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 calcmode="lin" valueType="num">
                                      <p:cBhvr>
                                        <p:cTn id="19" dur="500" fill="hold"/>
                                        <p:tgtEl>
                                          <p:spTgt spid="2"/>
                                        </p:tgtEl>
                                        <p:attrNameLst>
                                          <p:attrName>style.rotation</p:attrName>
                                        </p:attrNameLst>
                                      </p:cBhvr>
                                      <p:tavLst>
                                        <p:tav tm="0">
                                          <p:val>
                                            <p:fltVal val="360"/>
                                          </p:val>
                                        </p:tav>
                                        <p:tav tm="100000">
                                          <p:val>
                                            <p:fltVal val="0"/>
                                          </p:val>
                                        </p:tav>
                                      </p:tavLst>
                                    </p:anim>
                                    <p:animEffect transition="in" filter="fade">
                                      <p:cBhvr>
                                        <p:cTn id="20" dur="500"/>
                                        <p:tgtEl>
                                          <p:spTgt spid="2"/>
                                        </p:tgtEl>
                                      </p:cBhvr>
                                    </p:animEffect>
                                  </p:childTnLst>
                                </p:cTn>
                              </p:par>
                            </p:childTnLst>
                          </p:cTn>
                        </p:par>
                        <p:par>
                          <p:cTn id="21" fill="hold" nodeType="afterGroup">
                            <p:stCondLst>
                              <p:cond delay="500"/>
                            </p:stCondLst>
                            <p:childTnLst>
                              <p:par>
                                <p:cTn id="22" presetID="2" presetClass="entr" presetSubtype="2" decel="10000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25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1+#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50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500" fill="hold"/>
                                        <p:tgtEl>
                                          <p:spTgt spid="6"/>
                                        </p:tgtEl>
                                        <p:attrNameLst>
                                          <p:attrName>ppt_x</p:attrName>
                                        </p:attrNameLst>
                                      </p:cBhvr>
                                      <p:tavLst>
                                        <p:tav tm="0">
                                          <p:val>
                                            <p:strVal val="1+#ppt_w/2"/>
                                          </p:val>
                                        </p:tav>
                                        <p:tav tm="100000">
                                          <p:val>
                                            <p:strVal val="#ppt_x"/>
                                          </p:val>
                                        </p:tav>
                                      </p:tavLst>
                                    </p:anim>
                                    <p:anim calcmode="lin" valueType="num">
                                      <p:cBhvr additive="base">
                                        <p:cTn id="33" dur="500" fill="hold"/>
                                        <p:tgtEl>
                                          <p:spTgt spid="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750"/>
                                  </p:stCondLst>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26323E"/>
        </a:solidFill>
        <a:effectLst/>
      </p:bgPr>
    </p:bg>
    <p:spTree>
      <p:nvGrpSpPr>
        <p:cNvPr id="1" name=""/>
        <p:cNvGrpSpPr/>
        <p:nvPr/>
      </p:nvGrpSpPr>
      <p:grpSpPr>
        <a:xfrm>
          <a:off x="0" y="0"/>
          <a:ext cx="0" cy="0"/>
          <a:chOff x="0" y="0"/>
          <a:chExt cx="0" cy="0"/>
        </a:xfrm>
      </p:grpSpPr>
      <p:sp>
        <p:nvSpPr>
          <p:cNvPr id="2" name="任意多边形 1"/>
          <p:cNvSpPr/>
          <p:nvPr/>
        </p:nvSpPr>
        <p:spPr>
          <a:xfrm>
            <a:off x="6350" y="4297363"/>
            <a:ext cx="9137650" cy="860425"/>
          </a:xfrm>
          <a:custGeom>
            <a:avLst/>
            <a:gdLst>
              <a:gd name="connsiteX0" fmla="*/ 3825592 w 9138323"/>
              <a:gd name="connsiteY0" fmla="*/ 0 h 859537"/>
              <a:gd name="connsiteX1" fmla="*/ 4096303 w 9138323"/>
              <a:gd name="connsiteY1" fmla="*/ 83060 h 859537"/>
              <a:gd name="connsiteX2" fmla="*/ 4125154 w 9138323"/>
              <a:gd name="connsiteY2" fmla="*/ 106971 h 859537"/>
              <a:gd name="connsiteX3" fmla="*/ 4162050 w 9138323"/>
              <a:gd name="connsiteY3" fmla="*/ 76393 h 859537"/>
              <a:gd name="connsiteX4" fmla="*/ 4342300 w 9138323"/>
              <a:gd name="connsiteY4" fmla="*/ 21088 h 859537"/>
              <a:gd name="connsiteX5" fmla="*/ 4639354 w 9138323"/>
              <a:gd name="connsiteY5" fmla="*/ 218869 h 859537"/>
              <a:gd name="connsiteX6" fmla="*/ 4653136 w 9138323"/>
              <a:gd name="connsiteY6" fmla="*/ 287442 h 859537"/>
              <a:gd name="connsiteX7" fmla="*/ 4714569 w 9138323"/>
              <a:gd name="connsiteY7" fmla="*/ 293663 h 859537"/>
              <a:gd name="connsiteX8" fmla="*/ 4868055 w 9138323"/>
              <a:gd name="connsiteY8" fmla="*/ 354192 h 859537"/>
              <a:gd name="connsiteX9" fmla="*/ 4926135 w 9138323"/>
              <a:gd name="connsiteY9" fmla="*/ 396727 h 859537"/>
              <a:gd name="connsiteX10" fmla="*/ 4974485 w 9138323"/>
              <a:gd name="connsiteY10" fmla="*/ 370366 h 859537"/>
              <a:gd name="connsiteX11" fmla="*/ 5099974 w 9138323"/>
              <a:gd name="connsiteY11" fmla="*/ 344918 h 859537"/>
              <a:gd name="connsiteX12" fmla="*/ 5280224 w 9138323"/>
              <a:gd name="connsiteY12" fmla="*/ 400223 h 859537"/>
              <a:gd name="connsiteX13" fmla="*/ 5294059 w 9138323"/>
              <a:gd name="connsiteY13" fmla="*/ 411689 h 859537"/>
              <a:gd name="connsiteX14" fmla="*/ 5324701 w 9138323"/>
              <a:gd name="connsiteY14" fmla="*/ 386293 h 859537"/>
              <a:gd name="connsiteX15" fmla="*/ 5504952 w 9138323"/>
              <a:gd name="connsiteY15" fmla="*/ 330988 h 859537"/>
              <a:gd name="connsiteX16" fmla="*/ 5685202 w 9138323"/>
              <a:gd name="connsiteY16" fmla="*/ 386293 h 859537"/>
              <a:gd name="connsiteX17" fmla="*/ 5711865 w 9138323"/>
              <a:gd name="connsiteY17" fmla="*/ 408390 h 859537"/>
              <a:gd name="connsiteX18" fmla="*/ 5764783 w 9138323"/>
              <a:gd name="connsiteY18" fmla="*/ 343967 h 859537"/>
              <a:gd name="connsiteX19" fmla="*/ 6243258 w 9138323"/>
              <a:gd name="connsiteY19" fmla="*/ 144890 h 859537"/>
              <a:gd name="connsiteX20" fmla="*/ 6721733 w 9138323"/>
              <a:gd name="connsiteY20" fmla="*/ 343967 h 859537"/>
              <a:gd name="connsiteX21" fmla="*/ 6799757 w 9138323"/>
              <a:gd name="connsiteY21" fmla="*/ 438956 h 859537"/>
              <a:gd name="connsiteX22" fmla="*/ 6875686 w 9138323"/>
              <a:gd name="connsiteY22" fmla="*/ 397558 h 859537"/>
              <a:gd name="connsiteX23" fmla="*/ 7064152 w 9138323"/>
              <a:gd name="connsiteY23" fmla="*/ 359339 h 859537"/>
              <a:gd name="connsiteX24" fmla="*/ 7252617 w 9138323"/>
              <a:gd name="connsiteY24" fmla="*/ 397558 h 859537"/>
              <a:gd name="connsiteX25" fmla="*/ 7323961 w 9138323"/>
              <a:gd name="connsiteY25" fmla="*/ 436456 h 859537"/>
              <a:gd name="connsiteX26" fmla="*/ 7335578 w 9138323"/>
              <a:gd name="connsiteY26" fmla="*/ 414961 h 859537"/>
              <a:gd name="connsiteX27" fmla="*/ 7602907 w 9138323"/>
              <a:gd name="connsiteY27" fmla="*/ 272187 h 859537"/>
              <a:gd name="connsiteX28" fmla="*/ 7925296 w 9138323"/>
              <a:gd name="connsiteY28" fmla="*/ 596017 h 859537"/>
              <a:gd name="connsiteX29" fmla="*/ 7923535 w 9138323"/>
              <a:gd name="connsiteY29" fmla="*/ 604778 h 859537"/>
              <a:gd name="connsiteX30" fmla="*/ 7993021 w 9138323"/>
              <a:gd name="connsiteY30" fmla="*/ 583112 h 859537"/>
              <a:gd name="connsiteX31" fmla="*/ 8129393 w 9138323"/>
              <a:gd name="connsiteY31" fmla="*/ 569303 h 859537"/>
              <a:gd name="connsiteX32" fmla="*/ 8265765 w 9138323"/>
              <a:gd name="connsiteY32" fmla="*/ 583112 h 859537"/>
              <a:gd name="connsiteX33" fmla="*/ 8299780 w 9138323"/>
              <a:gd name="connsiteY33" fmla="*/ 593718 h 859537"/>
              <a:gd name="connsiteX34" fmla="*/ 8317449 w 9138323"/>
              <a:gd name="connsiteY34" fmla="*/ 572207 h 859537"/>
              <a:gd name="connsiteX35" fmla="*/ 8659817 w 9138323"/>
              <a:gd name="connsiteY35" fmla="*/ 429759 h 859537"/>
              <a:gd name="connsiteX36" fmla="*/ 9134163 w 9138323"/>
              <a:gd name="connsiteY36" fmla="*/ 818090 h 859537"/>
              <a:gd name="connsiteX37" fmla="*/ 9138323 w 9138323"/>
              <a:gd name="connsiteY37" fmla="*/ 859537 h 859537"/>
              <a:gd name="connsiteX38" fmla="*/ 4141781 w 9138323"/>
              <a:gd name="connsiteY38" fmla="*/ 859537 h 859537"/>
              <a:gd name="connsiteX39" fmla="*/ 4141242 w 9138323"/>
              <a:gd name="connsiteY39" fmla="*/ 854166 h 859537"/>
              <a:gd name="connsiteX40" fmla="*/ 4134437 w 9138323"/>
              <a:gd name="connsiteY40" fmla="*/ 859537 h 859537"/>
              <a:gd name="connsiteX41" fmla="*/ 1390 w 9138323"/>
              <a:gd name="connsiteY41" fmla="*/ 859537 h 859537"/>
              <a:gd name="connsiteX42" fmla="*/ 0 w 9138323"/>
              <a:gd name="connsiteY42" fmla="*/ 845688 h 859537"/>
              <a:gd name="connsiteX43" fmla="*/ 418787 w 9138323"/>
              <a:gd name="connsiteY43" fmla="*/ 425029 h 859537"/>
              <a:gd name="connsiteX44" fmla="*/ 581797 w 9138323"/>
              <a:gd name="connsiteY44" fmla="*/ 458087 h 859537"/>
              <a:gd name="connsiteX45" fmla="*/ 590440 w 9138323"/>
              <a:gd name="connsiteY45" fmla="*/ 462798 h 859537"/>
              <a:gd name="connsiteX46" fmla="*/ 598218 w 9138323"/>
              <a:gd name="connsiteY46" fmla="*/ 385294 h 859537"/>
              <a:gd name="connsiteX47" fmla="*/ 1029094 w 9138323"/>
              <a:gd name="connsiteY47" fmla="*/ 32550 h 859537"/>
              <a:gd name="connsiteX48" fmla="*/ 1340088 w 9138323"/>
              <a:gd name="connsiteY48" fmla="*/ 161944 h 859537"/>
              <a:gd name="connsiteX49" fmla="*/ 1364611 w 9138323"/>
              <a:gd name="connsiteY49" fmla="*/ 191799 h 859537"/>
              <a:gd name="connsiteX50" fmla="*/ 1403078 w 9138323"/>
              <a:gd name="connsiteY50" fmla="*/ 179805 h 859537"/>
              <a:gd name="connsiteX51" fmla="*/ 1539449 w 9138323"/>
              <a:gd name="connsiteY51" fmla="*/ 165996 h 859537"/>
              <a:gd name="connsiteX52" fmla="*/ 1802839 w 9138323"/>
              <a:gd name="connsiteY52" fmla="*/ 219409 h 859537"/>
              <a:gd name="connsiteX53" fmla="*/ 1857061 w 9138323"/>
              <a:gd name="connsiteY53" fmla="*/ 248972 h 859537"/>
              <a:gd name="connsiteX54" fmla="*/ 1899461 w 9138323"/>
              <a:gd name="connsiteY54" fmla="*/ 213833 h 859537"/>
              <a:gd name="connsiteX55" fmla="*/ 2133608 w 9138323"/>
              <a:gd name="connsiteY55" fmla="*/ 141991 h 859537"/>
              <a:gd name="connsiteX56" fmla="*/ 2367756 w 9138323"/>
              <a:gd name="connsiteY56" fmla="*/ 213833 h 859537"/>
              <a:gd name="connsiteX57" fmla="*/ 2420881 w 9138323"/>
              <a:gd name="connsiteY57" fmla="*/ 257860 h 859537"/>
              <a:gd name="connsiteX58" fmla="*/ 2509751 w 9138323"/>
              <a:gd name="connsiteY58" fmla="*/ 184207 h 859537"/>
              <a:gd name="connsiteX59" fmla="*/ 2939610 w 9138323"/>
              <a:gd name="connsiteY59" fmla="*/ 52317 h 859537"/>
              <a:gd name="connsiteX60" fmla="*/ 3369468 w 9138323"/>
              <a:gd name="connsiteY60" fmla="*/ 184207 h 859537"/>
              <a:gd name="connsiteX61" fmla="*/ 3418479 w 9138323"/>
              <a:gd name="connsiteY61" fmla="*/ 224826 h 859537"/>
              <a:gd name="connsiteX62" fmla="*/ 3424100 w 9138323"/>
              <a:gd name="connsiteY62" fmla="*/ 214426 h 859537"/>
              <a:gd name="connsiteX63" fmla="*/ 3825592 w 9138323"/>
              <a:gd name="connsiteY63" fmla="*/ 0 h 8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138323" h="859537">
                <a:moveTo>
                  <a:pt x="3825592" y="0"/>
                </a:moveTo>
                <a:cubicBezTo>
                  <a:pt x="3925869" y="0"/>
                  <a:pt x="4019027" y="30620"/>
                  <a:pt x="4096303" y="83060"/>
                </a:cubicBezTo>
                <a:lnTo>
                  <a:pt x="4125154" y="106971"/>
                </a:lnTo>
                <a:lnTo>
                  <a:pt x="4162050" y="76393"/>
                </a:lnTo>
                <a:cubicBezTo>
                  <a:pt x="4213504" y="41476"/>
                  <a:pt x="4275531" y="21088"/>
                  <a:pt x="4342300" y="21088"/>
                </a:cubicBezTo>
                <a:cubicBezTo>
                  <a:pt x="4475837" y="21088"/>
                  <a:pt x="4590411" y="102641"/>
                  <a:pt x="4639354" y="218869"/>
                </a:cubicBezTo>
                <a:lnTo>
                  <a:pt x="4653136" y="287442"/>
                </a:lnTo>
                <a:lnTo>
                  <a:pt x="4714569" y="293663"/>
                </a:lnTo>
                <a:cubicBezTo>
                  <a:pt x="4769728" y="305000"/>
                  <a:pt x="4821470" y="325759"/>
                  <a:pt x="4868055" y="354192"/>
                </a:cubicBezTo>
                <a:lnTo>
                  <a:pt x="4926135" y="396727"/>
                </a:lnTo>
                <a:lnTo>
                  <a:pt x="4974485" y="370366"/>
                </a:lnTo>
                <a:cubicBezTo>
                  <a:pt x="5013055" y="353979"/>
                  <a:pt x="5055461" y="344918"/>
                  <a:pt x="5099974" y="344918"/>
                </a:cubicBezTo>
                <a:cubicBezTo>
                  <a:pt x="5166742" y="344918"/>
                  <a:pt x="5228770" y="365306"/>
                  <a:pt x="5280224" y="400223"/>
                </a:cubicBezTo>
                <a:lnTo>
                  <a:pt x="5294059" y="411689"/>
                </a:lnTo>
                <a:lnTo>
                  <a:pt x="5324701" y="386293"/>
                </a:lnTo>
                <a:cubicBezTo>
                  <a:pt x="5376155" y="351376"/>
                  <a:pt x="5438184" y="330988"/>
                  <a:pt x="5504952" y="330988"/>
                </a:cubicBezTo>
                <a:cubicBezTo>
                  <a:pt x="5571721" y="330988"/>
                  <a:pt x="5633748" y="351376"/>
                  <a:pt x="5685202" y="386293"/>
                </a:cubicBezTo>
                <a:lnTo>
                  <a:pt x="5711865" y="408390"/>
                </a:lnTo>
                <a:lnTo>
                  <a:pt x="5764783" y="343967"/>
                </a:lnTo>
                <a:cubicBezTo>
                  <a:pt x="5887234" y="220967"/>
                  <a:pt x="6056401" y="144890"/>
                  <a:pt x="6243258" y="144890"/>
                </a:cubicBezTo>
                <a:cubicBezTo>
                  <a:pt x="6430113" y="144890"/>
                  <a:pt x="6599280" y="220967"/>
                  <a:pt x="6721733" y="343967"/>
                </a:cubicBezTo>
                <a:lnTo>
                  <a:pt x="6799757" y="438956"/>
                </a:lnTo>
                <a:lnTo>
                  <a:pt x="6875686" y="397558"/>
                </a:lnTo>
                <a:cubicBezTo>
                  <a:pt x="6933612" y="372948"/>
                  <a:pt x="6997300" y="359339"/>
                  <a:pt x="7064152" y="359339"/>
                </a:cubicBezTo>
                <a:cubicBezTo>
                  <a:pt x="7131003" y="359339"/>
                  <a:pt x="7194690" y="372948"/>
                  <a:pt x="7252617" y="397558"/>
                </a:cubicBezTo>
                <a:lnTo>
                  <a:pt x="7323961" y="436456"/>
                </a:lnTo>
                <a:lnTo>
                  <a:pt x="7335578" y="414961"/>
                </a:lnTo>
                <a:cubicBezTo>
                  <a:pt x="7393514" y="328821"/>
                  <a:pt x="7491626" y="272187"/>
                  <a:pt x="7602907" y="272187"/>
                </a:cubicBezTo>
                <a:cubicBezTo>
                  <a:pt x="7780958" y="272187"/>
                  <a:pt x="7925296" y="417171"/>
                  <a:pt x="7925296" y="596017"/>
                </a:cubicBezTo>
                <a:lnTo>
                  <a:pt x="7923535" y="604778"/>
                </a:lnTo>
                <a:lnTo>
                  <a:pt x="7993021" y="583112"/>
                </a:lnTo>
                <a:cubicBezTo>
                  <a:pt x="8037071" y="574058"/>
                  <a:pt x="8082679" y="569303"/>
                  <a:pt x="8129393" y="569303"/>
                </a:cubicBezTo>
                <a:cubicBezTo>
                  <a:pt x="8176107" y="569303"/>
                  <a:pt x="8221715" y="574058"/>
                  <a:pt x="8265765" y="583112"/>
                </a:cubicBezTo>
                <a:lnTo>
                  <a:pt x="8299780" y="593718"/>
                </a:lnTo>
                <a:lnTo>
                  <a:pt x="8317449" y="572207"/>
                </a:lnTo>
                <a:cubicBezTo>
                  <a:pt x="8405068" y="484195"/>
                  <a:pt x="8526114" y="429759"/>
                  <a:pt x="8659817" y="429759"/>
                </a:cubicBezTo>
                <a:cubicBezTo>
                  <a:pt x="8893798" y="429759"/>
                  <a:pt x="9089015" y="596470"/>
                  <a:pt x="9134163" y="818090"/>
                </a:cubicBezTo>
                <a:lnTo>
                  <a:pt x="9138323" y="859537"/>
                </a:lnTo>
                <a:lnTo>
                  <a:pt x="4141781" y="859537"/>
                </a:lnTo>
                <a:lnTo>
                  <a:pt x="4141242" y="854166"/>
                </a:lnTo>
                <a:lnTo>
                  <a:pt x="4134437" y="859537"/>
                </a:lnTo>
                <a:lnTo>
                  <a:pt x="1390" y="859537"/>
                </a:lnTo>
                <a:lnTo>
                  <a:pt x="0" y="845688"/>
                </a:lnTo>
                <a:cubicBezTo>
                  <a:pt x="0" y="613364"/>
                  <a:pt x="187497" y="425029"/>
                  <a:pt x="418787" y="425029"/>
                </a:cubicBezTo>
                <a:cubicBezTo>
                  <a:pt x="476609" y="425029"/>
                  <a:pt x="531694" y="436800"/>
                  <a:pt x="581797" y="458087"/>
                </a:cubicBezTo>
                <a:lnTo>
                  <a:pt x="590440" y="462798"/>
                </a:lnTo>
                <a:lnTo>
                  <a:pt x="598218" y="385294"/>
                </a:lnTo>
                <a:cubicBezTo>
                  <a:pt x="639228" y="183984"/>
                  <a:pt x="816556" y="32550"/>
                  <a:pt x="1029094" y="32550"/>
                </a:cubicBezTo>
                <a:cubicBezTo>
                  <a:pt x="1150545" y="32550"/>
                  <a:pt x="1260498" y="81998"/>
                  <a:pt x="1340088" y="161944"/>
                </a:cubicBezTo>
                <a:lnTo>
                  <a:pt x="1364611" y="191799"/>
                </a:lnTo>
                <a:lnTo>
                  <a:pt x="1403078" y="179805"/>
                </a:lnTo>
                <a:cubicBezTo>
                  <a:pt x="1447126" y="170751"/>
                  <a:pt x="1492736" y="165996"/>
                  <a:pt x="1539449" y="165996"/>
                </a:cubicBezTo>
                <a:cubicBezTo>
                  <a:pt x="1632877" y="165996"/>
                  <a:pt x="1721883" y="185015"/>
                  <a:pt x="1802839" y="219409"/>
                </a:cubicBezTo>
                <a:lnTo>
                  <a:pt x="1857061" y="248972"/>
                </a:lnTo>
                <a:lnTo>
                  <a:pt x="1899461" y="213833"/>
                </a:lnTo>
                <a:cubicBezTo>
                  <a:pt x="1966300" y="168476"/>
                  <a:pt x="2046875" y="141991"/>
                  <a:pt x="2133608" y="141991"/>
                </a:cubicBezTo>
                <a:cubicBezTo>
                  <a:pt x="2220342" y="141991"/>
                  <a:pt x="2300918" y="168476"/>
                  <a:pt x="2367756" y="213833"/>
                </a:cubicBezTo>
                <a:lnTo>
                  <a:pt x="2420881" y="257860"/>
                </a:lnTo>
                <a:lnTo>
                  <a:pt x="2509751" y="184207"/>
                </a:lnTo>
                <a:cubicBezTo>
                  <a:pt x="2632456" y="100939"/>
                  <a:pt x="2780381" y="52317"/>
                  <a:pt x="2939610" y="52317"/>
                </a:cubicBezTo>
                <a:cubicBezTo>
                  <a:pt x="3098839" y="52317"/>
                  <a:pt x="3246763" y="100939"/>
                  <a:pt x="3369468" y="184207"/>
                </a:cubicBezTo>
                <a:lnTo>
                  <a:pt x="3418479" y="224826"/>
                </a:lnTo>
                <a:lnTo>
                  <a:pt x="3424100" y="214426"/>
                </a:lnTo>
                <a:cubicBezTo>
                  <a:pt x="3511111" y="85057"/>
                  <a:pt x="3658462" y="0"/>
                  <a:pt x="382559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754" eaLnBrk="1" fontAlgn="auto" hangingPunct="1">
              <a:spcBef>
                <a:spcPts val="0"/>
              </a:spcBef>
              <a:spcAft>
                <a:spcPts val="0"/>
              </a:spcAft>
              <a:defRPr/>
            </a:pPr>
            <a:endParaRPr lang="zh-CN" altLang="en-US" sz="1350"/>
          </a:p>
        </p:txBody>
      </p:sp>
      <p:sp>
        <p:nvSpPr>
          <p:cNvPr id="47" name="矩形 46"/>
          <p:cNvSpPr/>
          <p:nvPr/>
        </p:nvSpPr>
        <p:spPr>
          <a:xfrm>
            <a:off x="3303588" y="1979613"/>
            <a:ext cx="3878262" cy="646112"/>
          </a:xfrm>
          <a:prstGeom prst="rect">
            <a:avLst/>
          </a:prstGeom>
        </p:spPr>
        <p:txBody>
          <a:bodyPr wrap="none">
            <a:spAutoFit/>
          </a:bodyPr>
          <a:lstStyle/>
          <a:p>
            <a:pPr defTabSz="685754" eaLnBrk="1" fontAlgn="auto" hangingPunct="1">
              <a:spcBef>
                <a:spcPts val="0"/>
              </a:spcBef>
              <a:spcAft>
                <a:spcPts val="0"/>
              </a:spcAft>
              <a:defRPr/>
            </a:pPr>
            <a:r>
              <a:rPr lang="zh-CN" altLang="en-US" sz="3600" b="1" dirty="0">
                <a:solidFill>
                  <a:schemeClr val="bg1"/>
                </a:solidFill>
                <a:effectLst>
                  <a:outerShdw blurRad="38100" dist="38100" dir="2700000" algn="tl">
                    <a:srgbClr val="000000">
                      <a:alpha val="43137"/>
                    </a:srgbClr>
                  </a:outerShdw>
                </a:effectLst>
                <a:latin typeface="微软雅黑" panose="020B0503020204020204" pitchFamily="34" charset="-122"/>
              </a:rPr>
              <a:t>此处添加您的标题</a:t>
            </a:r>
            <a:endParaRPr lang="id-ID" altLang="zh-CN" sz="3600" b="1" dirty="0">
              <a:solidFill>
                <a:schemeClr val="bg1"/>
              </a:solidFill>
              <a:effectLst>
                <a:outerShdw blurRad="38100" dist="38100" dir="2700000" algn="tl">
                  <a:srgbClr val="000000">
                    <a:alpha val="43137"/>
                  </a:srgbClr>
                </a:outerShdw>
              </a:effectLst>
              <a:latin typeface="微软雅黑" panose="020B0503020204020204" pitchFamily="34" charset="-122"/>
            </a:endParaRPr>
          </a:p>
        </p:txBody>
      </p:sp>
      <p:grpSp>
        <p:nvGrpSpPr>
          <p:cNvPr id="58" name="组合 57"/>
          <p:cNvGrpSpPr>
            <a:grpSpLocks/>
          </p:cNvGrpSpPr>
          <p:nvPr/>
        </p:nvGrpSpPr>
        <p:grpSpPr bwMode="auto">
          <a:xfrm>
            <a:off x="2252663" y="2008188"/>
            <a:ext cx="949325" cy="585787"/>
            <a:chOff x="4353620" y="864629"/>
            <a:chExt cx="742365" cy="457814"/>
          </a:xfrm>
        </p:grpSpPr>
        <p:sp>
          <p:nvSpPr>
            <p:cNvPr id="56" name="KSO_Shape"/>
            <p:cNvSpPr>
              <a:spLocks/>
            </p:cNvSpPr>
            <p:nvPr/>
          </p:nvSpPr>
          <p:spPr bwMode="auto">
            <a:xfrm>
              <a:off x="4353620" y="865869"/>
              <a:ext cx="742365" cy="408187"/>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bg1">
                <a:lumMod val="95000"/>
              </a:schemeClr>
            </a:solidFill>
            <a:ln>
              <a:noFill/>
            </a:ln>
            <a:effectLst>
              <a:outerShdw blurRad="50800" dist="38100" dir="2700000" algn="tl" rotWithShape="0">
                <a:prstClr val="black">
                  <a:alpha val="40000"/>
                </a:prstClr>
              </a:outerShdw>
            </a:effectLst>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600">
                <a:solidFill>
                  <a:srgbClr val="FFFFFF"/>
                </a:solidFill>
                <a:latin typeface="+mn-lt"/>
                <a:ea typeface="+mn-ea"/>
              </a:endParaRPr>
            </a:p>
          </p:txBody>
        </p:sp>
        <p:sp>
          <p:nvSpPr>
            <p:cNvPr id="57" name="文本框 56"/>
            <p:cNvSpPr txBox="1"/>
            <p:nvPr/>
          </p:nvSpPr>
          <p:spPr>
            <a:xfrm>
              <a:off x="4508796" y="864629"/>
              <a:ext cx="432012" cy="457814"/>
            </a:xfrm>
            <a:prstGeom prst="rect">
              <a:avLst/>
            </a:prstGeom>
            <a:noFill/>
          </p:spPr>
          <p:txBody>
            <a:bodyPr>
              <a:spAutoFit/>
            </a:bodyPr>
            <a:lstStyle/>
            <a:p>
              <a:pPr defTabSz="685754" eaLnBrk="1" fontAlgn="auto" hangingPunct="1">
                <a:spcBef>
                  <a:spcPts val="0"/>
                </a:spcBef>
                <a:spcAft>
                  <a:spcPts val="0"/>
                </a:spcAft>
                <a:defRPr/>
              </a:pPr>
              <a:r>
                <a:rPr lang="en-US" altLang="zh-CN" sz="3200" dirty="0">
                  <a:solidFill>
                    <a:schemeClr val="accent1">
                      <a:lumMod val="75000"/>
                    </a:schemeClr>
                  </a:solidFill>
                  <a:ea typeface="+mn-ea"/>
                  <a:cs typeface="Arial" panose="020B0604020202020204" pitchFamily="34" charset="0"/>
                </a:rPr>
                <a:t>2</a:t>
              </a:r>
              <a:endParaRPr lang="zh-CN" altLang="en-US" sz="3200" dirty="0">
                <a:solidFill>
                  <a:schemeClr val="accent1">
                    <a:lumMod val="75000"/>
                  </a:schemeClr>
                </a:solidFill>
                <a:ea typeface="+mn-ea"/>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0" presetClass="entr" presetSubtype="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600"/>
                                        <p:tgtEl>
                                          <p:spTgt spid="58"/>
                                        </p:tgtEl>
                                      </p:cBhvr>
                                    </p:animEffect>
                                  </p:childTnLst>
                                </p:cTn>
                              </p:par>
                              <p:par>
                                <p:cTn id="13" presetID="35" presetClass="path" presetSubtype="0" decel="100000" fill="hold" nodeType="withEffect">
                                  <p:stCondLst>
                                    <p:cond delay="0"/>
                                  </p:stCondLst>
                                  <p:childTnLst>
                                    <p:animMotion origin="layout" path="M -0.05552 0.00023 L -3.51034E-6 0.00023 " pathEditMode="relative" rAng="0" ptsTypes="AA">
                                      <p:cBhvr>
                                        <p:cTn id="14" dur="800" fill="hold"/>
                                        <p:tgtEl>
                                          <p:spTgt spid="58"/>
                                        </p:tgtEl>
                                        <p:attrNameLst>
                                          <p:attrName>ppt_x</p:attrName>
                                          <p:attrName>ppt_y</p:attrName>
                                        </p:attrNameLst>
                                      </p:cBhvr>
                                      <p:rCtr x="2770" y="0"/>
                                    </p:animMotion>
                                  </p:childTnLst>
                                </p:cTn>
                              </p:par>
                            </p:childTnLst>
                          </p:cTn>
                        </p:par>
                        <p:par>
                          <p:cTn id="15" fill="hold" nodeType="afterGroup">
                            <p:stCondLst>
                              <p:cond delay="1300"/>
                            </p:stCondLst>
                            <p:childTnLst>
                              <p:par>
                                <p:cTn id="16" presetID="10" presetClass="entr" presetSubtype="0" fill="hold" grpId="0" nodeType="afterEffect">
                                  <p:stCondLst>
                                    <p:cond delay="0"/>
                                  </p:stCondLst>
                                  <p:iterate type="lt">
                                    <p:tmPct val="15000"/>
                                  </p:iterate>
                                  <p:childTnLst>
                                    <p:set>
                                      <p:cBhvr>
                                        <p:cTn id="17" dur="1" fill="hold">
                                          <p:stCondLst>
                                            <p:cond delay="0"/>
                                          </p:stCondLst>
                                        </p:cTn>
                                        <p:tgtEl>
                                          <p:spTgt spid="47"/>
                                        </p:tgtEl>
                                        <p:attrNameLst>
                                          <p:attrName>style.visibility</p:attrName>
                                        </p:attrNameLst>
                                      </p:cBhvr>
                                      <p:to>
                                        <p:strVal val="visible"/>
                                      </p:to>
                                    </p:set>
                                    <p:animEffect transition="in" filter="fade">
                                      <p:cBhvr>
                                        <p:cTn id="1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396" name="Group 2"/>
          <p:cNvGrpSpPr/>
          <p:nvPr/>
        </p:nvGrpSpPr>
        <p:grpSpPr>
          <a:xfrm>
            <a:off x="440753" y="951243"/>
            <a:ext cx="7630965" cy="4157036"/>
            <a:chOff x="815256" y="742950"/>
            <a:chExt cx="6726508" cy="3688771"/>
          </a:xfrm>
          <a:solidFill>
            <a:schemeClr val="bg1">
              <a:lumMod val="75000"/>
            </a:schemeClr>
          </a:solidFill>
        </p:grpSpPr>
        <p:sp>
          <p:nvSpPr>
            <p:cNvPr id="397"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398" name="Freeform 6"/>
            <p:cNvSpPr>
              <a:spLocks/>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399"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0"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1"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2"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3"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4"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5"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6" name="Freeform 14"/>
            <p:cNvSpPr>
              <a:spLocks/>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7" name="Freeform 15"/>
            <p:cNvSpPr>
              <a:spLocks/>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8" name="Freeform 16"/>
            <p:cNvSpPr>
              <a:spLocks/>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09" name="Freeform 17"/>
            <p:cNvSpPr>
              <a:spLocks/>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0" name="Freeform 18"/>
            <p:cNvSpPr>
              <a:spLocks/>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1"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2"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3"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4"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5"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6"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7" name="Freeform 25"/>
            <p:cNvSpPr>
              <a:spLocks/>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8" name="Freeform 26"/>
            <p:cNvSpPr>
              <a:spLocks/>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19"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0"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1"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2"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3"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4" name="Freeform 32"/>
            <p:cNvSpPr>
              <a:spLocks/>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5" name="Freeform 33"/>
            <p:cNvSpPr>
              <a:spLocks/>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6" name="Freeform 34"/>
            <p:cNvSpPr>
              <a:spLocks/>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7" name="Freeform 35"/>
            <p:cNvSpPr>
              <a:spLocks/>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8" name="Freeform 36"/>
            <p:cNvSpPr>
              <a:spLocks/>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29"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0"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1"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2"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3"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4" name="Freeform 42"/>
            <p:cNvSpPr>
              <a:spLocks/>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5" name="Freeform 43"/>
            <p:cNvSpPr>
              <a:spLocks/>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6" name="Freeform 44"/>
            <p:cNvSpPr>
              <a:spLocks/>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7" name="Freeform 45"/>
            <p:cNvSpPr>
              <a:spLocks/>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8" name="Freeform 46"/>
            <p:cNvSpPr>
              <a:spLocks/>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39" name="Freeform 47"/>
            <p:cNvSpPr>
              <a:spLocks/>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0" name="Freeform 48"/>
            <p:cNvSpPr>
              <a:spLocks/>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1" name="Freeform 49"/>
            <p:cNvSpPr>
              <a:spLocks/>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2" name="Freeform 50"/>
            <p:cNvSpPr>
              <a:spLocks/>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3" name="Freeform 51"/>
            <p:cNvSpPr>
              <a:spLocks/>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4" name="Freeform 52"/>
            <p:cNvSpPr>
              <a:spLocks/>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5" name="Freeform 53"/>
            <p:cNvSpPr>
              <a:spLocks/>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6" name="Freeform 54"/>
            <p:cNvSpPr>
              <a:spLocks/>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7"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8" name="Freeform 56"/>
            <p:cNvSpPr>
              <a:spLocks/>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49" name="Freeform 57"/>
            <p:cNvSpPr>
              <a:spLocks/>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0" name="Freeform 58"/>
            <p:cNvSpPr>
              <a:spLocks/>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1" name="Freeform 59"/>
            <p:cNvSpPr>
              <a:spLocks/>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2" name="Freeform 60"/>
            <p:cNvSpPr>
              <a:spLocks/>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3" name="Freeform 61"/>
            <p:cNvSpPr>
              <a:spLocks/>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4" name="Freeform 62"/>
            <p:cNvSpPr>
              <a:spLocks/>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5" name="Freeform 63"/>
            <p:cNvSpPr>
              <a:spLocks/>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6"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7" name="Freeform 65"/>
            <p:cNvSpPr>
              <a:spLocks/>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8" name="Freeform 66"/>
            <p:cNvSpPr>
              <a:spLocks/>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59"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0" name="Freeform 68"/>
            <p:cNvSpPr>
              <a:spLocks/>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1"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2"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3" name="Freeform 71"/>
            <p:cNvSpPr>
              <a:spLocks/>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4"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5"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6" name="Freeform 74"/>
            <p:cNvSpPr>
              <a:spLocks/>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7"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8"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69" name="Freeform 77"/>
            <p:cNvSpPr>
              <a:spLocks/>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0" name="Freeform 78"/>
            <p:cNvSpPr>
              <a:spLocks/>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1"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2" name="Freeform 80"/>
            <p:cNvSpPr>
              <a:spLocks/>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3" name="Freeform 81"/>
            <p:cNvSpPr>
              <a:spLocks/>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4" name="Freeform 82"/>
            <p:cNvSpPr>
              <a:spLocks/>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5" name="Freeform 83"/>
            <p:cNvSpPr>
              <a:spLocks/>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6" name="Freeform 84"/>
            <p:cNvSpPr>
              <a:spLocks/>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7" name="Freeform 85"/>
            <p:cNvSpPr>
              <a:spLocks/>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8" name="Freeform 86"/>
            <p:cNvSpPr>
              <a:spLocks/>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79" name="Freeform 87"/>
            <p:cNvSpPr>
              <a:spLocks/>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0" name="Freeform 88"/>
            <p:cNvSpPr>
              <a:spLocks/>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1" name="Freeform 89"/>
            <p:cNvSpPr>
              <a:spLocks/>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2" name="Freeform 90"/>
            <p:cNvSpPr>
              <a:spLocks/>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3" name="Freeform 91"/>
            <p:cNvSpPr>
              <a:spLocks/>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4"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5" name="Freeform 93"/>
            <p:cNvSpPr>
              <a:spLocks/>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6"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7"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8"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89"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0" name="Freeform 98"/>
            <p:cNvSpPr>
              <a:spLocks/>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1" name="Freeform 99"/>
            <p:cNvSpPr>
              <a:spLocks/>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2" name="Freeform 100"/>
            <p:cNvSpPr>
              <a:spLocks/>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3" name="Freeform 101"/>
            <p:cNvSpPr>
              <a:spLocks/>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4" name="Freeform 102"/>
            <p:cNvSpPr>
              <a:spLocks/>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5" name="Freeform 103"/>
            <p:cNvSpPr>
              <a:spLocks/>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6" name="Freeform 104"/>
            <p:cNvSpPr>
              <a:spLocks/>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7" name="Freeform 105"/>
            <p:cNvSpPr>
              <a:spLocks/>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8" name="Freeform 106"/>
            <p:cNvSpPr>
              <a:spLocks/>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499"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0" name="Freeform 108"/>
            <p:cNvSpPr>
              <a:spLocks/>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1" name="Freeform 109"/>
            <p:cNvSpPr>
              <a:spLocks/>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2" name="Freeform 110"/>
            <p:cNvSpPr>
              <a:spLocks/>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3"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4" name="Freeform 112"/>
            <p:cNvSpPr>
              <a:spLocks/>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5" name="Freeform 113"/>
            <p:cNvSpPr>
              <a:spLocks/>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6" name="Freeform 114"/>
            <p:cNvSpPr>
              <a:spLocks/>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7" name="Freeform 115"/>
            <p:cNvSpPr>
              <a:spLocks/>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8" name="Freeform 116"/>
            <p:cNvSpPr>
              <a:spLocks/>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09" name="Freeform 117"/>
            <p:cNvSpPr>
              <a:spLocks/>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0" name="Freeform 118"/>
            <p:cNvSpPr>
              <a:spLocks/>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1" name="Freeform 119"/>
            <p:cNvSpPr>
              <a:spLocks/>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2" name="Freeform 120"/>
            <p:cNvSpPr>
              <a:spLocks/>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3" name="Freeform 121"/>
            <p:cNvSpPr>
              <a:spLocks/>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4"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5" name="Freeform 123"/>
            <p:cNvSpPr>
              <a:spLocks/>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6" name="Freeform 124"/>
            <p:cNvSpPr>
              <a:spLocks/>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7" name="Freeform 125"/>
            <p:cNvSpPr>
              <a:spLocks/>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8" name="Freeform 126"/>
            <p:cNvSpPr>
              <a:spLocks/>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19" name="Freeform 127"/>
            <p:cNvSpPr>
              <a:spLocks/>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0"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1" name="Freeform 129"/>
            <p:cNvSpPr>
              <a:spLocks/>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2" name="Freeform 130"/>
            <p:cNvSpPr>
              <a:spLocks/>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3" name="Freeform 131"/>
            <p:cNvSpPr>
              <a:spLocks/>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4" name="Freeform 132"/>
            <p:cNvSpPr>
              <a:spLocks/>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5" name="Freeform 133"/>
            <p:cNvSpPr>
              <a:spLocks/>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6" name="Freeform 134"/>
            <p:cNvSpPr>
              <a:spLocks/>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7" name="Freeform 135"/>
            <p:cNvSpPr>
              <a:spLocks/>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8" name="Freeform 136"/>
            <p:cNvSpPr>
              <a:spLocks/>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29" name="Freeform 137"/>
            <p:cNvSpPr>
              <a:spLocks/>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0" name="Freeform 138"/>
            <p:cNvSpPr>
              <a:spLocks/>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1" name="Freeform 139"/>
            <p:cNvSpPr>
              <a:spLocks/>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2" name="Freeform 140"/>
            <p:cNvSpPr>
              <a:spLocks/>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3" name="Freeform 141"/>
            <p:cNvSpPr>
              <a:spLocks/>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4" name="Freeform 142"/>
            <p:cNvSpPr>
              <a:spLocks/>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5" name="Freeform 143"/>
            <p:cNvSpPr>
              <a:spLocks/>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6" name="Freeform 144"/>
            <p:cNvSpPr>
              <a:spLocks/>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7" name="Freeform 145"/>
            <p:cNvSpPr>
              <a:spLocks/>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8" name="Freeform 146"/>
            <p:cNvSpPr>
              <a:spLocks/>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39" name="Freeform 147"/>
            <p:cNvSpPr>
              <a:spLocks/>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0" name="Freeform 148"/>
            <p:cNvSpPr>
              <a:spLocks/>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1"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2" name="Freeform 150"/>
            <p:cNvSpPr>
              <a:spLocks/>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3" name="Freeform 151"/>
            <p:cNvSpPr>
              <a:spLocks/>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4"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5" name="Freeform 153"/>
            <p:cNvSpPr>
              <a:spLocks/>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6"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7"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8"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49"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0"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1"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2"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3"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4"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5" name="Rectangle 163"/>
            <p:cNvSpPr>
              <a:spLocks noChangeArrowheads="1"/>
            </p:cNvSpPr>
            <p:nvPr/>
          </p:nvSpPr>
          <p:spPr bwMode="auto">
            <a:xfrm>
              <a:off x="2602388" y="2795127"/>
              <a:ext cx="3860" cy="3860"/>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6" name="Freeform 164"/>
            <p:cNvSpPr>
              <a:spLocks/>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7"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8"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59"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0" name="Freeform 169"/>
            <p:cNvSpPr>
              <a:spLocks/>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1" name="Freeform 170"/>
            <p:cNvSpPr>
              <a:spLocks/>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2" name="Freeform 171"/>
            <p:cNvSpPr>
              <a:spLocks/>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3" name="Freeform 172"/>
            <p:cNvSpPr>
              <a:spLocks/>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4" name="Freeform 173"/>
            <p:cNvSpPr>
              <a:spLocks/>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5" name="Freeform 174"/>
            <p:cNvSpPr>
              <a:spLocks/>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6" name="Freeform 175"/>
            <p:cNvSpPr>
              <a:spLocks/>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7"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8"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69" name="Freeform 178"/>
            <p:cNvSpPr>
              <a:spLocks/>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0" name="Freeform 179"/>
            <p:cNvSpPr>
              <a:spLocks/>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1" name="Freeform 180"/>
            <p:cNvSpPr>
              <a:spLocks/>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2"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3" name="Freeform 182"/>
            <p:cNvSpPr>
              <a:spLocks/>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4"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5" name="Freeform 184"/>
            <p:cNvSpPr>
              <a:spLocks/>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6" name="Freeform 185"/>
            <p:cNvSpPr>
              <a:spLocks/>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7" name="Freeform 186"/>
            <p:cNvSpPr>
              <a:spLocks/>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8" name="Freeform 187"/>
            <p:cNvSpPr>
              <a:spLocks/>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79"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0"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1" name="Rectangle 190"/>
            <p:cNvSpPr>
              <a:spLocks noChangeArrowheads="1"/>
            </p:cNvSpPr>
            <p:nvPr/>
          </p:nvSpPr>
          <p:spPr bwMode="auto">
            <a:xfrm>
              <a:off x="3002529" y="2846591"/>
              <a:ext cx="1287" cy="514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2"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3" name="Freeform 192"/>
            <p:cNvSpPr>
              <a:spLocks/>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4"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5" name="Freeform 194"/>
            <p:cNvSpPr>
              <a:spLocks/>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6"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7"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8" name="Rectangle 19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89" name="Rectangle 19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0" name="Rectangle 19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1" name="Rectangle 20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2" name="Rectangle 20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3" name="Rectangle 20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4" name="Rectangle 20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5" name="Rectangle 20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6" name="Rectangle 20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7" name="Rectangle 20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8" name="Rectangle 20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599" name="Rectangle 20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0" name="Rectangle 21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1" name="Rectangle 21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2" name="Rectangle 21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3" name="Rectangle 21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4" name="Rectangle 21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5" name="Rectangle 21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6" name="Rectangle 21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7" name="Rectangle 21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8" name="Rectangle 21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09" name="Rectangle 21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0" name="Rectangle 22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1" name="Rectangle 22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2" name="Rectangle 22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3" name="Rectangle 22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4" name="Rectangle 22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5" name="Rectangle 22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6" name="Rectangle 22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7" name="Rectangle 22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8" name="Rectangle 22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19" name="Rectangle 22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0" name="Rectangle 23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1" name="Rectangle 23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2" name="Rectangle 23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3" name="Rectangle 23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4" name="Rectangle 23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5" name="Rectangle 23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6" name="Rectangle 23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7" name="Rectangle 23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8" name="Rectangle 23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29" name="Rectangle 23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0" name="Rectangle 24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1" name="Rectangle 24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2" name="Rectangle 24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3" name="Rectangle 24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4" name="Rectangle 24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5" name="Rectangle 24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6" name="Rectangle 24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7" name="Rectangle 24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8" name="Rectangle 24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39" name="Rectangle 24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0" name="Rectangle 25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1" name="Rectangle 25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2" name="Rectangle 252"/>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3" name="Rectangle 253"/>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4" name="Rectangle 254"/>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5" name="Rectangle 255"/>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646" name="Rectangle 256"/>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4" name="Rectangle 257"/>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5" name="Rectangle 258"/>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6" name="Rectangle 259"/>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7" name="Rectangle 260"/>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8" name="Rectangle 261"/>
            <p:cNvSpPr>
              <a:spLocks noChangeArrowheads="1"/>
            </p:cNvSpPr>
            <p:nvPr/>
          </p:nvSpPr>
          <p:spPr bwMode="auto">
            <a:xfrm>
              <a:off x="6127755" y="1553527"/>
              <a:ext cx="1287" cy="1287"/>
            </a:xfrm>
            <a:prstGeom prst="rect">
              <a:avLst/>
            </a:pr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sp>
          <p:nvSpPr>
            <p:cNvPr id="90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a:lstStyle/>
            <a:p>
              <a:pPr defTabSz="685754" eaLnBrk="1" fontAlgn="auto" hangingPunct="1">
                <a:spcBef>
                  <a:spcPts val="0"/>
                </a:spcBef>
                <a:spcAft>
                  <a:spcPts val="0"/>
                </a:spcAft>
                <a:defRPr/>
              </a:pPr>
              <a:endParaRPr lang="en-US" sz="1350" dirty="0">
                <a:latin typeface="华文细黑" panose="02010600040101010101" pitchFamily="2" charset="-122"/>
                <a:ea typeface="+mn-ea"/>
              </a:endParaRPr>
            </a:p>
          </p:txBody>
        </p:sp>
      </p:grpSp>
      <p:sp>
        <p:nvSpPr>
          <p:cNvPr id="327" name="Freeform 129"/>
          <p:cNvSpPr>
            <a:spLocks/>
          </p:cNvSpPr>
          <p:nvPr/>
        </p:nvSpPr>
        <p:spPr bwMode="auto">
          <a:xfrm>
            <a:off x="3917950" y="2795588"/>
            <a:ext cx="128588" cy="555625"/>
          </a:xfrm>
          <a:custGeom>
            <a:avLst/>
            <a:gdLst>
              <a:gd name="T0" fmla="*/ 0 w 81"/>
              <a:gd name="T1" fmla="*/ 5 h 350"/>
              <a:gd name="T2" fmla="*/ 4 w 81"/>
              <a:gd name="T3" fmla="*/ 0 h 350"/>
              <a:gd name="T4" fmla="*/ 81 w 81"/>
              <a:gd name="T5" fmla="*/ 350 h 350"/>
              <a:gd name="T6" fmla="*/ 72 w 81"/>
              <a:gd name="T7" fmla="*/ 350 h 350"/>
              <a:gd name="T8" fmla="*/ 0 w 81"/>
              <a:gd name="T9" fmla="*/ 5 h 350"/>
              <a:gd name="T10" fmla="*/ 0 w 81"/>
              <a:gd name="T11" fmla="*/ 5 h 350"/>
            </a:gdLst>
            <a:ahLst/>
            <a:cxnLst>
              <a:cxn ang="0">
                <a:pos x="T0" y="T1"/>
              </a:cxn>
              <a:cxn ang="0">
                <a:pos x="T2" y="T3"/>
              </a:cxn>
              <a:cxn ang="0">
                <a:pos x="T4" y="T5"/>
              </a:cxn>
              <a:cxn ang="0">
                <a:pos x="T6" y="T7"/>
              </a:cxn>
              <a:cxn ang="0">
                <a:pos x="T8" y="T9"/>
              </a:cxn>
              <a:cxn ang="0">
                <a:pos x="T10" y="T11"/>
              </a:cxn>
            </a:cxnLst>
            <a:rect l="0" t="0" r="r" b="b"/>
            <a:pathLst>
              <a:path w="81" h="350">
                <a:moveTo>
                  <a:pt x="0" y="5"/>
                </a:moveTo>
                <a:lnTo>
                  <a:pt x="4" y="0"/>
                </a:lnTo>
                <a:lnTo>
                  <a:pt x="81" y="350"/>
                </a:lnTo>
                <a:lnTo>
                  <a:pt x="72" y="350"/>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nvGrpSpPr>
          <p:cNvPr id="337" name="组合 336"/>
          <p:cNvGrpSpPr/>
          <p:nvPr/>
        </p:nvGrpSpPr>
        <p:grpSpPr>
          <a:xfrm>
            <a:off x="5801723" y="1698591"/>
            <a:ext cx="161925" cy="441327"/>
            <a:chOff x="5308342" y="1502463"/>
            <a:chExt cx="161925" cy="441327"/>
          </a:xfrm>
          <a:solidFill>
            <a:schemeClr val="accent1"/>
          </a:solidFill>
        </p:grpSpPr>
        <p:sp>
          <p:nvSpPr>
            <p:cNvPr id="338" name="Oval 141"/>
            <p:cNvSpPr>
              <a:spLocks noChangeArrowheads="1"/>
            </p:cNvSpPr>
            <p:nvPr/>
          </p:nvSpPr>
          <p:spPr bwMode="auto">
            <a:xfrm>
              <a:off x="5348029" y="1502463"/>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9" name="Freeform 142"/>
            <p:cNvSpPr>
              <a:spLocks/>
            </p:cNvSpPr>
            <p:nvPr/>
          </p:nvSpPr>
          <p:spPr bwMode="auto">
            <a:xfrm>
              <a:off x="5308342" y="1591364"/>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1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9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1"/>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9"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0" name="组合 339"/>
          <p:cNvGrpSpPr/>
          <p:nvPr/>
        </p:nvGrpSpPr>
        <p:grpSpPr>
          <a:xfrm>
            <a:off x="6422436" y="2084355"/>
            <a:ext cx="155575" cy="441326"/>
            <a:chOff x="5929055" y="1888227"/>
            <a:chExt cx="155575" cy="441326"/>
          </a:xfrm>
          <a:solidFill>
            <a:schemeClr val="accent1"/>
          </a:solidFill>
        </p:grpSpPr>
        <p:sp>
          <p:nvSpPr>
            <p:cNvPr id="341" name="Oval 145"/>
            <p:cNvSpPr>
              <a:spLocks noChangeArrowheads="1"/>
            </p:cNvSpPr>
            <p:nvPr/>
          </p:nvSpPr>
          <p:spPr bwMode="auto">
            <a:xfrm>
              <a:off x="5963980" y="1888227"/>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2" name="Freeform 146"/>
            <p:cNvSpPr>
              <a:spLocks/>
            </p:cNvSpPr>
            <p:nvPr/>
          </p:nvSpPr>
          <p:spPr bwMode="auto">
            <a:xfrm>
              <a:off x="5929055" y="1977127"/>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3" y="23"/>
                    <a:pt x="21" y="23"/>
                  </a:cubicBezTo>
                  <a:cubicBezTo>
                    <a:pt x="20" y="23"/>
                    <a:pt x="19" y="22"/>
                    <a:pt x="19" y="20"/>
                  </a:cubicBezTo>
                  <a:cubicBezTo>
                    <a:pt x="19" y="19"/>
                    <a:pt x="19" y="10"/>
                    <a:pt x="19" y="10"/>
                  </a:cubicBezTo>
                  <a:cubicBezTo>
                    <a:pt x="19" y="10"/>
                    <a:pt x="18" y="10"/>
                    <a:pt x="18" y="11"/>
                  </a:cubicBezTo>
                  <a:cubicBezTo>
                    <a:pt x="18" y="11"/>
                    <a:pt x="18" y="48"/>
                    <a:pt x="18" y="48"/>
                  </a:cubicBezTo>
                  <a:cubicBezTo>
                    <a:pt x="18" y="48"/>
                    <a:pt x="18" y="50"/>
                    <a:pt x="15" y="51"/>
                  </a:cubicBezTo>
                  <a:cubicBezTo>
                    <a:pt x="13" y="52"/>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3" name="组合 342"/>
          <p:cNvGrpSpPr/>
          <p:nvPr/>
        </p:nvGrpSpPr>
        <p:grpSpPr>
          <a:xfrm>
            <a:off x="7051086" y="3682971"/>
            <a:ext cx="155575" cy="441326"/>
            <a:chOff x="6557705" y="3486843"/>
            <a:chExt cx="155575" cy="441326"/>
          </a:xfrm>
          <a:solidFill>
            <a:schemeClr val="accent1"/>
          </a:solidFill>
        </p:grpSpPr>
        <p:sp>
          <p:nvSpPr>
            <p:cNvPr id="344" name="Oval 147"/>
            <p:cNvSpPr>
              <a:spLocks noChangeArrowheads="1"/>
            </p:cNvSpPr>
            <p:nvPr/>
          </p:nvSpPr>
          <p:spPr bwMode="auto">
            <a:xfrm>
              <a:off x="6591042" y="3486843"/>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5" name="Freeform 148"/>
            <p:cNvSpPr>
              <a:spLocks/>
            </p:cNvSpPr>
            <p:nvPr/>
          </p:nvSpPr>
          <p:spPr bwMode="auto">
            <a:xfrm>
              <a:off x="6557705" y="3575743"/>
              <a:ext cx="155575" cy="352426"/>
            </a:xfrm>
            <a:custGeom>
              <a:avLst/>
              <a:gdLst>
                <a:gd name="T0" fmla="*/ 3 w 23"/>
                <a:gd name="T1" fmla="*/ 0 h 52"/>
                <a:gd name="T2" fmla="*/ 20 w 23"/>
                <a:gd name="T3" fmla="*/ 0 h 52"/>
                <a:gd name="T4" fmla="*/ 23 w 23"/>
                <a:gd name="T5" fmla="*/ 3 h 52"/>
                <a:gd name="T6" fmla="*/ 23 w 23"/>
                <a:gd name="T7" fmla="*/ 20 h 52"/>
                <a:gd name="T8" fmla="*/ 21 w 23"/>
                <a:gd name="T9" fmla="*/ 23 h 52"/>
                <a:gd name="T10" fmla="*/ 19 w 23"/>
                <a:gd name="T11" fmla="*/ 20 h 52"/>
                <a:gd name="T12" fmla="*/ 19 w 23"/>
                <a:gd name="T13" fmla="*/ 10 h 52"/>
                <a:gd name="T14" fmla="*/ 18 w 23"/>
                <a:gd name="T15" fmla="*/ 11 h 52"/>
                <a:gd name="T16" fmla="*/ 18 w 23"/>
                <a:gd name="T17" fmla="*/ 48 h 52"/>
                <a:gd name="T18" fmla="*/ 15 w 23"/>
                <a:gd name="T19" fmla="*/ 51 h 52"/>
                <a:gd name="T20" fmla="*/ 12 w 23"/>
                <a:gd name="T21" fmla="*/ 48 h 52"/>
                <a:gd name="T22" fmla="*/ 12 w 23"/>
                <a:gd name="T23" fmla="*/ 30 h 52"/>
                <a:gd name="T24" fmla="*/ 11 w 23"/>
                <a:gd name="T25" fmla="*/ 30 h 52"/>
                <a:gd name="T26" fmla="*/ 11 w 23"/>
                <a:gd name="T27" fmla="*/ 48 h 52"/>
                <a:gd name="T28" fmla="*/ 8 w 23"/>
                <a:gd name="T29" fmla="*/ 51 h 52"/>
                <a:gd name="T30" fmla="*/ 5 w 23"/>
                <a:gd name="T31" fmla="*/ 48 h 52"/>
                <a:gd name="T32" fmla="*/ 5 w 23"/>
                <a:gd name="T33" fmla="*/ 11 h 52"/>
                <a:gd name="T34" fmla="*/ 4 w 23"/>
                <a:gd name="T35" fmla="*/ 11 h 52"/>
                <a:gd name="T36" fmla="*/ 4 w 23"/>
                <a:gd name="T37" fmla="*/ 21 h 52"/>
                <a:gd name="T38" fmla="*/ 2 w 23"/>
                <a:gd name="T39" fmla="*/ 23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3"/>
                  </a:cubicBezTo>
                  <a:cubicBezTo>
                    <a:pt x="23" y="6"/>
                    <a:pt x="23" y="20"/>
                    <a:pt x="23" y="20"/>
                  </a:cubicBezTo>
                  <a:cubicBezTo>
                    <a:pt x="23" y="20"/>
                    <a:pt x="22" y="23"/>
                    <a:pt x="21" y="23"/>
                  </a:cubicBezTo>
                  <a:cubicBezTo>
                    <a:pt x="19" y="23"/>
                    <a:pt x="19" y="22"/>
                    <a:pt x="19" y="20"/>
                  </a:cubicBezTo>
                  <a:cubicBezTo>
                    <a:pt x="19" y="19"/>
                    <a:pt x="19" y="10"/>
                    <a:pt x="19" y="10"/>
                  </a:cubicBezTo>
                  <a:cubicBezTo>
                    <a:pt x="19" y="10"/>
                    <a:pt x="18" y="10"/>
                    <a:pt x="18" y="11"/>
                  </a:cubicBezTo>
                  <a:cubicBezTo>
                    <a:pt x="18" y="11"/>
                    <a:pt x="18" y="48"/>
                    <a:pt x="18" y="48"/>
                  </a:cubicBezTo>
                  <a:cubicBezTo>
                    <a:pt x="18" y="48"/>
                    <a:pt x="17" y="51"/>
                    <a:pt x="15" y="51"/>
                  </a:cubicBezTo>
                  <a:cubicBezTo>
                    <a:pt x="12" y="52"/>
                    <a:pt x="12" y="48"/>
                    <a:pt x="12" y="48"/>
                  </a:cubicBezTo>
                  <a:cubicBezTo>
                    <a:pt x="12" y="30"/>
                    <a:pt x="12" y="30"/>
                    <a:pt x="12" y="30"/>
                  </a:cubicBezTo>
                  <a:cubicBezTo>
                    <a:pt x="12" y="30"/>
                    <a:pt x="11" y="29"/>
                    <a:pt x="11" y="30"/>
                  </a:cubicBezTo>
                  <a:cubicBezTo>
                    <a:pt x="11" y="48"/>
                    <a:pt x="11" y="48"/>
                    <a:pt x="11" y="48"/>
                  </a:cubicBezTo>
                  <a:cubicBezTo>
                    <a:pt x="11" y="48"/>
                    <a:pt x="11" y="51"/>
                    <a:pt x="8" y="51"/>
                  </a:cubicBezTo>
                  <a:cubicBezTo>
                    <a:pt x="5" y="51"/>
                    <a:pt x="5" y="48"/>
                    <a:pt x="5" y="48"/>
                  </a:cubicBezTo>
                  <a:cubicBezTo>
                    <a:pt x="5" y="11"/>
                    <a:pt x="5" y="11"/>
                    <a:pt x="5" y="11"/>
                  </a:cubicBezTo>
                  <a:cubicBezTo>
                    <a:pt x="5" y="11"/>
                    <a:pt x="4"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6" name="组合 345"/>
          <p:cNvGrpSpPr/>
          <p:nvPr/>
        </p:nvGrpSpPr>
        <p:grpSpPr>
          <a:xfrm>
            <a:off x="2390183" y="3419445"/>
            <a:ext cx="161925" cy="433389"/>
            <a:chOff x="1896802" y="3223317"/>
            <a:chExt cx="161925" cy="433389"/>
          </a:xfrm>
          <a:solidFill>
            <a:schemeClr val="accent1"/>
          </a:solidFill>
        </p:grpSpPr>
        <p:sp>
          <p:nvSpPr>
            <p:cNvPr id="347" name="Oval 149"/>
            <p:cNvSpPr>
              <a:spLocks noChangeArrowheads="1"/>
            </p:cNvSpPr>
            <p:nvPr/>
          </p:nvSpPr>
          <p:spPr bwMode="auto">
            <a:xfrm>
              <a:off x="1938077" y="3223317"/>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48" name="Freeform 150"/>
            <p:cNvSpPr>
              <a:spLocks/>
            </p:cNvSpPr>
            <p:nvPr/>
          </p:nvSpPr>
          <p:spPr bwMode="auto">
            <a:xfrm>
              <a:off x="1896802" y="3304280"/>
              <a:ext cx="161925" cy="352426"/>
            </a:xfrm>
            <a:custGeom>
              <a:avLst/>
              <a:gdLst>
                <a:gd name="T0" fmla="*/ 4 w 24"/>
                <a:gd name="T1" fmla="*/ 0 h 52"/>
                <a:gd name="T2" fmla="*/ 21 w 24"/>
                <a:gd name="T3" fmla="*/ 0 h 52"/>
                <a:gd name="T4" fmla="*/ 24 w 24"/>
                <a:gd name="T5" fmla="*/ 4 h 52"/>
                <a:gd name="T6" fmla="*/ 24 w 24"/>
                <a:gd name="T7" fmla="*/ 20 h 52"/>
                <a:gd name="T8" fmla="*/ 22 w 24"/>
                <a:gd name="T9" fmla="*/ 23 h 52"/>
                <a:gd name="T10" fmla="*/ 20 w 24"/>
                <a:gd name="T11" fmla="*/ 21 h 52"/>
                <a:gd name="T12" fmla="*/ 20 w 24"/>
                <a:gd name="T13" fmla="*/ 11 h 52"/>
                <a:gd name="T14" fmla="*/ 19 w 24"/>
                <a:gd name="T15" fmla="*/ 11 h 52"/>
                <a:gd name="T16" fmla="*/ 19 w 24"/>
                <a:gd name="T17" fmla="*/ 49 h 52"/>
                <a:gd name="T18" fmla="*/ 16 w 24"/>
                <a:gd name="T19" fmla="*/ 51 h 52"/>
                <a:gd name="T20" fmla="*/ 12 w 24"/>
                <a:gd name="T21" fmla="*/ 49 h 52"/>
                <a:gd name="T22" fmla="*/ 12 w 24"/>
                <a:gd name="T23" fmla="*/ 30 h 52"/>
                <a:gd name="T24" fmla="*/ 12 w 24"/>
                <a:gd name="T25" fmla="*/ 30 h 52"/>
                <a:gd name="T26" fmla="*/ 12 w 24"/>
                <a:gd name="T27" fmla="*/ 49 h 52"/>
                <a:gd name="T28" fmla="*/ 9 w 24"/>
                <a:gd name="T29" fmla="*/ 51 h 52"/>
                <a:gd name="T30" fmla="*/ 6 w 24"/>
                <a:gd name="T31" fmla="*/ 49 h 52"/>
                <a:gd name="T32" fmla="*/ 6 w 24"/>
                <a:gd name="T33" fmla="*/ 11 h 52"/>
                <a:gd name="T34" fmla="*/ 5 w 24"/>
                <a:gd name="T35" fmla="*/ 11 h 52"/>
                <a:gd name="T36" fmla="*/ 5 w 24"/>
                <a:gd name="T37" fmla="*/ 21 h 52"/>
                <a:gd name="T38" fmla="*/ 2 w 24"/>
                <a:gd name="T39" fmla="*/ 24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1" y="0"/>
                    <a:pt x="21" y="0"/>
                    <a:pt x="21" y="0"/>
                  </a:cubicBezTo>
                  <a:cubicBezTo>
                    <a:pt x="21" y="0"/>
                    <a:pt x="24" y="1"/>
                    <a:pt x="24" y="4"/>
                  </a:cubicBezTo>
                  <a:cubicBezTo>
                    <a:pt x="24" y="6"/>
                    <a:pt x="24" y="20"/>
                    <a:pt x="24" y="20"/>
                  </a:cubicBezTo>
                  <a:cubicBezTo>
                    <a:pt x="24" y="20"/>
                    <a:pt x="23" y="23"/>
                    <a:pt x="22" y="23"/>
                  </a:cubicBezTo>
                  <a:cubicBezTo>
                    <a:pt x="20" y="23"/>
                    <a:pt x="20" y="23"/>
                    <a:pt x="20" y="21"/>
                  </a:cubicBezTo>
                  <a:cubicBezTo>
                    <a:pt x="20" y="19"/>
                    <a:pt x="20" y="11"/>
                    <a:pt x="20" y="11"/>
                  </a:cubicBezTo>
                  <a:cubicBezTo>
                    <a:pt x="20" y="11"/>
                    <a:pt x="19" y="10"/>
                    <a:pt x="19" y="11"/>
                  </a:cubicBezTo>
                  <a:cubicBezTo>
                    <a:pt x="19" y="12"/>
                    <a:pt x="19" y="49"/>
                    <a:pt x="19" y="49"/>
                  </a:cubicBezTo>
                  <a:cubicBezTo>
                    <a:pt x="19" y="49"/>
                    <a:pt x="18" y="51"/>
                    <a:pt x="16" y="51"/>
                  </a:cubicBezTo>
                  <a:cubicBezTo>
                    <a:pt x="13" y="52"/>
                    <a:pt x="12" y="49"/>
                    <a:pt x="12" y="49"/>
                  </a:cubicBezTo>
                  <a:cubicBezTo>
                    <a:pt x="12" y="30"/>
                    <a:pt x="12" y="30"/>
                    <a:pt x="12" y="30"/>
                  </a:cubicBezTo>
                  <a:cubicBezTo>
                    <a:pt x="12" y="30"/>
                    <a:pt x="12" y="29"/>
                    <a:pt x="12" y="30"/>
                  </a:cubicBezTo>
                  <a:cubicBezTo>
                    <a:pt x="12" y="49"/>
                    <a:pt x="12" y="49"/>
                    <a:pt x="12" y="49"/>
                  </a:cubicBezTo>
                  <a:cubicBezTo>
                    <a:pt x="12" y="49"/>
                    <a:pt x="11" y="51"/>
                    <a:pt x="9" y="51"/>
                  </a:cubicBezTo>
                  <a:cubicBezTo>
                    <a:pt x="6" y="51"/>
                    <a:pt x="6" y="49"/>
                    <a:pt x="6" y="49"/>
                  </a:cubicBezTo>
                  <a:cubicBezTo>
                    <a:pt x="6" y="11"/>
                    <a:pt x="6" y="11"/>
                    <a:pt x="6" y="11"/>
                  </a:cubicBezTo>
                  <a:cubicBezTo>
                    <a:pt x="6" y="11"/>
                    <a:pt x="5" y="10"/>
                    <a:pt x="5" y="11"/>
                  </a:cubicBezTo>
                  <a:cubicBezTo>
                    <a:pt x="5" y="21"/>
                    <a:pt x="5" y="21"/>
                    <a:pt x="5" y="21"/>
                  </a:cubicBezTo>
                  <a:cubicBezTo>
                    <a:pt x="5" y="21"/>
                    <a:pt x="4" y="24"/>
                    <a:pt x="2" y="24"/>
                  </a:cubicBezTo>
                  <a:cubicBezTo>
                    <a:pt x="0" y="24"/>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49" name="组合 348"/>
          <p:cNvGrpSpPr/>
          <p:nvPr/>
        </p:nvGrpSpPr>
        <p:grpSpPr>
          <a:xfrm>
            <a:off x="3288709" y="2088646"/>
            <a:ext cx="155575" cy="433389"/>
            <a:chOff x="3876416" y="3304280"/>
            <a:chExt cx="155575" cy="433389"/>
          </a:xfrm>
          <a:solidFill>
            <a:schemeClr val="accent1"/>
          </a:solidFill>
        </p:grpSpPr>
        <p:sp>
          <p:nvSpPr>
            <p:cNvPr id="35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1"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52" name="组合 351"/>
          <p:cNvGrpSpPr/>
          <p:nvPr/>
        </p:nvGrpSpPr>
        <p:grpSpPr>
          <a:xfrm>
            <a:off x="3836396" y="2485200"/>
            <a:ext cx="155575" cy="433388"/>
            <a:chOff x="3316028" y="2281928"/>
            <a:chExt cx="155575" cy="433388"/>
          </a:xfrm>
          <a:solidFill>
            <a:schemeClr val="accent1"/>
          </a:solidFill>
        </p:grpSpPr>
        <p:sp>
          <p:nvSpPr>
            <p:cNvPr id="353" name="Oval 159"/>
            <p:cNvSpPr>
              <a:spLocks noChangeArrowheads="1"/>
            </p:cNvSpPr>
            <p:nvPr/>
          </p:nvSpPr>
          <p:spPr bwMode="auto">
            <a:xfrm>
              <a:off x="3355715" y="2281928"/>
              <a:ext cx="7461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4" name="Freeform 160"/>
            <p:cNvSpPr>
              <a:spLocks/>
            </p:cNvSpPr>
            <p:nvPr/>
          </p:nvSpPr>
          <p:spPr bwMode="auto">
            <a:xfrm>
              <a:off x="3316028" y="2369240"/>
              <a:ext cx="155575" cy="346076"/>
            </a:xfrm>
            <a:custGeom>
              <a:avLst/>
              <a:gdLst>
                <a:gd name="T0" fmla="*/ 3 w 23"/>
                <a:gd name="T1" fmla="*/ 0 h 51"/>
                <a:gd name="T2" fmla="*/ 20 w 23"/>
                <a:gd name="T3" fmla="*/ 0 h 51"/>
                <a:gd name="T4" fmla="*/ 23 w 23"/>
                <a:gd name="T5" fmla="*/ 3 h 51"/>
                <a:gd name="T6" fmla="*/ 23 w 23"/>
                <a:gd name="T7" fmla="*/ 20 h 51"/>
                <a:gd name="T8" fmla="*/ 22 w 23"/>
                <a:gd name="T9" fmla="*/ 23 h 51"/>
                <a:gd name="T10" fmla="*/ 19 w 23"/>
                <a:gd name="T11" fmla="*/ 20 h 51"/>
                <a:gd name="T12" fmla="*/ 19 w 23"/>
                <a:gd name="T13" fmla="*/ 10 h 51"/>
                <a:gd name="T14" fmla="*/ 18 w 23"/>
                <a:gd name="T15" fmla="*/ 10 h 51"/>
                <a:gd name="T16" fmla="*/ 18 w 23"/>
                <a:gd name="T17" fmla="*/ 48 h 51"/>
                <a:gd name="T18" fmla="*/ 15 w 23"/>
                <a:gd name="T19" fmla="*/ 51 h 51"/>
                <a:gd name="T20" fmla="*/ 12 w 23"/>
                <a:gd name="T21" fmla="*/ 48 h 51"/>
                <a:gd name="T22" fmla="*/ 12 w 23"/>
                <a:gd name="T23" fmla="*/ 30 h 51"/>
                <a:gd name="T24" fmla="*/ 11 w 23"/>
                <a:gd name="T25" fmla="*/ 30 h 51"/>
                <a:gd name="T26" fmla="*/ 11 w 23"/>
                <a:gd name="T27" fmla="*/ 48 h 51"/>
                <a:gd name="T28" fmla="*/ 8 w 23"/>
                <a:gd name="T29" fmla="*/ 51 h 51"/>
                <a:gd name="T30" fmla="*/ 5 w 23"/>
                <a:gd name="T31" fmla="*/ 48 h 51"/>
                <a:gd name="T32" fmla="*/ 5 w 23"/>
                <a:gd name="T33" fmla="*/ 10 h 51"/>
                <a:gd name="T34" fmla="*/ 4 w 23"/>
                <a:gd name="T35" fmla="*/ 10 h 51"/>
                <a:gd name="T36" fmla="*/ 4 w 23"/>
                <a:gd name="T37" fmla="*/ 21 h 51"/>
                <a:gd name="T38" fmla="*/ 2 w 23"/>
                <a:gd name="T39" fmla="*/ 23 h 51"/>
                <a:gd name="T40" fmla="*/ 0 w 23"/>
                <a:gd name="T41" fmla="*/ 20 h 51"/>
                <a:gd name="T42" fmla="*/ 0 w 23"/>
                <a:gd name="T43" fmla="*/ 3 h 51"/>
                <a:gd name="T44" fmla="*/ 3 w 23"/>
                <a:gd name="T4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1">
                  <a:moveTo>
                    <a:pt x="3" y="0"/>
                  </a:moveTo>
                  <a:cubicBezTo>
                    <a:pt x="20" y="0"/>
                    <a:pt x="20" y="0"/>
                    <a:pt x="20" y="0"/>
                  </a:cubicBezTo>
                  <a:cubicBezTo>
                    <a:pt x="20" y="0"/>
                    <a:pt x="23" y="0"/>
                    <a:pt x="23" y="3"/>
                  </a:cubicBezTo>
                  <a:cubicBezTo>
                    <a:pt x="23" y="6"/>
                    <a:pt x="23" y="20"/>
                    <a:pt x="23" y="20"/>
                  </a:cubicBezTo>
                  <a:cubicBezTo>
                    <a:pt x="23" y="20"/>
                    <a:pt x="23" y="23"/>
                    <a:pt x="22" y="23"/>
                  </a:cubicBezTo>
                  <a:cubicBezTo>
                    <a:pt x="20" y="23"/>
                    <a:pt x="19" y="22"/>
                    <a:pt x="19" y="20"/>
                  </a:cubicBezTo>
                  <a:cubicBezTo>
                    <a:pt x="19" y="18"/>
                    <a:pt x="19" y="10"/>
                    <a:pt x="19" y="10"/>
                  </a:cubicBezTo>
                  <a:cubicBezTo>
                    <a:pt x="19" y="10"/>
                    <a:pt x="18" y="9"/>
                    <a:pt x="18" y="10"/>
                  </a:cubicBezTo>
                  <a:cubicBezTo>
                    <a:pt x="18" y="11"/>
                    <a:pt x="18" y="48"/>
                    <a:pt x="18" y="48"/>
                  </a:cubicBezTo>
                  <a:cubicBezTo>
                    <a:pt x="18" y="48"/>
                    <a:pt x="18" y="50"/>
                    <a:pt x="15" y="51"/>
                  </a:cubicBezTo>
                  <a:cubicBezTo>
                    <a:pt x="13" y="51"/>
                    <a:pt x="12" y="48"/>
                    <a:pt x="12" y="48"/>
                  </a:cubicBezTo>
                  <a:cubicBezTo>
                    <a:pt x="12" y="30"/>
                    <a:pt x="12" y="30"/>
                    <a:pt x="12" y="30"/>
                  </a:cubicBezTo>
                  <a:cubicBezTo>
                    <a:pt x="12" y="30"/>
                    <a:pt x="12" y="29"/>
                    <a:pt x="11" y="30"/>
                  </a:cubicBezTo>
                  <a:cubicBezTo>
                    <a:pt x="11" y="48"/>
                    <a:pt x="11" y="48"/>
                    <a:pt x="11" y="48"/>
                  </a:cubicBezTo>
                  <a:cubicBezTo>
                    <a:pt x="11" y="48"/>
                    <a:pt x="11" y="51"/>
                    <a:pt x="8" y="51"/>
                  </a:cubicBezTo>
                  <a:cubicBezTo>
                    <a:pt x="5" y="51"/>
                    <a:pt x="5" y="48"/>
                    <a:pt x="5" y="48"/>
                  </a:cubicBezTo>
                  <a:cubicBezTo>
                    <a:pt x="5" y="10"/>
                    <a:pt x="5" y="10"/>
                    <a:pt x="5" y="10"/>
                  </a:cubicBezTo>
                  <a:cubicBezTo>
                    <a:pt x="5" y="10"/>
                    <a:pt x="5" y="10"/>
                    <a:pt x="4" y="10"/>
                  </a:cubicBezTo>
                  <a:cubicBezTo>
                    <a:pt x="4" y="21"/>
                    <a:pt x="4" y="21"/>
                    <a:pt x="4" y="21"/>
                  </a:cubicBezTo>
                  <a:cubicBezTo>
                    <a:pt x="4" y="21"/>
                    <a:pt x="4" y="23"/>
                    <a:pt x="2" y="23"/>
                  </a:cubicBezTo>
                  <a:cubicBezTo>
                    <a:pt x="0" y="23"/>
                    <a:pt x="0" y="20"/>
                    <a:pt x="0" y="20"/>
                  </a:cubicBezTo>
                  <a:cubicBezTo>
                    <a:pt x="0" y="3"/>
                    <a:pt x="0" y="3"/>
                    <a:pt x="0" y="3"/>
                  </a:cubicBezTo>
                  <a:cubicBezTo>
                    <a:pt x="0" y="3"/>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sp>
        <p:nvSpPr>
          <p:cNvPr id="328" name="Freeform 130"/>
          <p:cNvSpPr>
            <a:spLocks/>
          </p:cNvSpPr>
          <p:nvPr/>
        </p:nvSpPr>
        <p:spPr bwMode="auto">
          <a:xfrm>
            <a:off x="2560638" y="2185988"/>
            <a:ext cx="174625" cy="785812"/>
          </a:xfrm>
          <a:custGeom>
            <a:avLst/>
            <a:gdLst>
              <a:gd name="T0" fmla="*/ 0 w 110"/>
              <a:gd name="T1" fmla="*/ 5 h 495"/>
              <a:gd name="T2" fmla="*/ 4 w 110"/>
              <a:gd name="T3" fmla="*/ 0 h 495"/>
              <a:gd name="T4" fmla="*/ 110 w 110"/>
              <a:gd name="T5" fmla="*/ 491 h 495"/>
              <a:gd name="T6" fmla="*/ 106 w 110"/>
              <a:gd name="T7" fmla="*/ 495 h 495"/>
              <a:gd name="T8" fmla="*/ 0 w 110"/>
              <a:gd name="T9" fmla="*/ 5 h 495"/>
              <a:gd name="T10" fmla="*/ 0 w 110"/>
              <a:gd name="T11" fmla="*/ 5 h 495"/>
            </a:gdLst>
            <a:ahLst/>
            <a:cxnLst>
              <a:cxn ang="0">
                <a:pos x="T0" y="T1"/>
              </a:cxn>
              <a:cxn ang="0">
                <a:pos x="T2" y="T3"/>
              </a:cxn>
              <a:cxn ang="0">
                <a:pos x="T4" y="T5"/>
              </a:cxn>
              <a:cxn ang="0">
                <a:pos x="T6" y="T7"/>
              </a:cxn>
              <a:cxn ang="0">
                <a:pos x="T8" y="T9"/>
              </a:cxn>
              <a:cxn ang="0">
                <a:pos x="T10" y="T11"/>
              </a:cxn>
            </a:cxnLst>
            <a:rect l="0" t="0" r="r" b="b"/>
            <a:pathLst>
              <a:path w="110" h="495">
                <a:moveTo>
                  <a:pt x="0" y="5"/>
                </a:moveTo>
                <a:lnTo>
                  <a:pt x="4" y="0"/>
                </a:lnTo>
                <a:lnTo>
                  <a:pt x="110" y="491"/>
                </a:lnTo>
                <a:lnTo>
                  <a:pt x="106" y="495"/>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6" name="Freeform 138"/>
          <p:cNvSpPr>
            <a:spLocks/>
          </p:cNvSpPr>
          <p:nvPr/>
        </p:nvSpPr>
        <p:spPr bwMode="auto">
          <a:xfrm>
            <a:off x="3756025" y="1827213"/>
            <a:ext cx="134938" cy="860425"/>
          </a:xfrm>
          <a:custGeom>
            <a:avLst/>
            <a:gdLst>
              <a:gd name="T0" fmla="*/ 0 w 85"/>
              <a:gd name="T1" fmla="*/ 0 h 542"/>
              <a:gd name="T2" fmla="*/ 4 w 85"/>
              <a:gd name="T3" fmla="*/ 0 h 542"/>
              <a:gd name="T4" fmla="*/ 85 w 85"/>
              <a:gd name="T5" fmla="*/ 542 h 542"/>
              <a:gd name="T6" fmla="*/ 81 w 85"/>
              <a:gd name="T7" fmla="*/ 542 h 542"/>
              <a:gd name="T8" fmla="*/ 0 w 85"/>
              <a:gd name="T9" fmla="*/ 0 h 542"/>
              <a:gd name="T10" fmla="*/ 0 w 85"/>
              <a:gd name="T11" fmla="*/ 0 h 542"/>
            </a:gdLst>
            <a:ahLst/>
            <a:cxnLst>
              <a:cxn ang="0">
                <a:pos x="T0" y="T1"/>
              </a:cxn>
              <a:cxn ang="0">
                <a:pos x="T2" y="T3"/>
              </a:cxn>
              <a:cxn ang="0">
                <a:pos x="T4" y="T5"/>
              </a:cxn>
              <a:cxn ang="0">
                <a:pos x="T6" y="T7"/>
              </a:cxn>
              <a:cxn ang="0">
                <a:pos x="T8" y="T9"/>
              </a:cxn>
              <a:cxn ang="0">
                <a:pos x="T10" y="T11"/>
              </a:cxn>
            </a:cxnLst>
            <a:rect l="0" t="0" r="r" b="b"/>
            <a:pathLst>
              <a:path w="85" h="542">
                <a:moveTo>
                  <a:pt x="0" y="0"/>
                </a:moveTo>
                <a:lnTo>
                  <a:pt x="4" y="0"/>
                </a:lnTo>
                <a:lnTo>
                  <a:pt x="85" y="542"/>
                </a:lnTo>
                <a:lnTo>
                  <a:pt x="81" y="542"/>
                </a:lnTo>
                <a:lnTo>
                  <a:pt x="0" y="0"/>
                </a:lnTo>
                <a:lnTo>
                  <a:pt x="0" y="0"/>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3" name="Freeform 125"/>
          <p:cNvSpPr>
            <a:spLocks noEditPoints="1"/>
          </p:cNvSpPr>
          <p:nvPr/>
        </p:nvSpPr>
        <p:spPr bwMode="auto">
          <a:xfrm>
            <a:off x="2066925" y="2992438"/>
            <a:ext cx="655638" cy="847725"/>
          </a:xfrm>
          <a:custGeom>
            <a:avLst/>
            <a:gdLst>
              <a:gd name="T0" fmla="*/ 0 w 413"/>
              <a:gd name="T1" fmla="*/ 0 h 534"/>
              <a:gd name="T2" fmla="*/ 413 w 413"/>
              <a:gd name="T3" fmla="*/ 39 h 534"/>
              <a:gd name="T4" fmla="*/ 272 w 413"/>
              <a:gd name="T5" fmla="*/ 529 h 534"/>
              <a:gd name="T6" fmla="*/ 272 w 413"/>
              <a:gd name="T7" fmla="*/ 534 h 534"/>
              <a:gd name="T8" fmla="*/ 0 w 413"/>
              <a:gd name="T9" fmla="*/ 0 h 534"/>
              <a:gd name="T10" fmla="*/ 0 w 413"/>
              <a:gd name="T11" fmla="*/ 0 h 534"/>
              <a:gd name="T12" fmla="*/ 272 w 413"/>
              <a:gd name="T13" fmla="*/ 529 h 534"/>
              <a:gd name="T14" fmla="*/ 272 w 413"/>
              <a:gd name="T15" fmla="*/ 529 h 534"/>
              <a:gd name="T16" fmla="*/ 272 w 413"/>
              <a:gd name="T17" fmla="*/ 529 h 534"/>
              <a:gd name="T18" fmla="*/ 272 w 413"/>
              <a:gd name="T19" fmla="*/ 529 h 534"/>
              <a:gd name="T20" fmla="*/ 268 w 413"/>
              <a:gd name="T21" fmla="*/ 521 h 534"/>
              <a:gd name="T22" fmla="*/ 404 w 413"/>
              <a:gd name="T23" fmla="*/ 43 h 534"/>
              <a:gd name="T24" fmla="*/ 9 w 413"/>
              <a:gd name="T25" fmla="*/ 9 h 534"/>
              <a:gd name="T26" fmla="*/ 268 w 413"/>
              <a:gd name="T27" fmla="*/ 521 h 534"/>
              <a:gd name="T28" fmla="*/ 268 w 413"/>
              <a:gd name="T29" fmla="*/ 52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3" h="534">
                <a:moveTo>
                  <a:pt x="0" y="0"/>
                </a:moveTo>
                <a:lnTo>
                  <a:pt x="413" y="39"/>
                </a:lnTo>
                <a:lnTo>
                  <a:pt x="272" y="529"/>
                </a:lnTo>
                <a:lnTo>
                  <a:pt x="272" y="534"/>
                </a:lnTo>
                <a:lnTo>
                  <a:pt x="0" y="0"/>
                </a:lnTo>
                <a:lnTo>
                  <a:pt x="0" y="0"/>
                </a:lnTo>
                <a:close/>
                <a:moveTo>
                  <a:pt x="272" y="529"/>
                </a:moveTo>
                <a:lnTo>
                  <a:pt x="272" y="529"/>
                </a:lnTo>
                <a:lnTo>
                  <a:pt x="272" y="529"/>
                </a:lnTo>
                <a:lnTo>
                  <a:pt x="272" y="529"/>
                </a:lnTo>
                <a:close/>
                <a:moveTo>
                  <a:pt x="268" y="521"/>
                </a:moveTo>
                <a:lnTo>
                  <a:pt x="404" y="43"/>
                </a:lnTo>
                <a:lnTo>
                  <a:pt x="9" y="9"/>
                </a:lnTo>
                <a:lnTo>
                  <a:pt x="268" y="521"/>
                </a:lnTo>
                <a:lnTo>
                  <a:pt x="268" y="52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dirty="0">
              <a:latin typeface="+mn-lt"/>
              <a:ea typeface="+mn-ea"/>
            </a:endParaRPr>
          </a:p>
        </p:txBody>
      </p:sp>
      <p:sp>
        <p:nvSpPr>
          <p:cNvPr id="324" name="Freeform 126"/>
          <p:cNvSpPr>
            <a:spLocks noEditPoints="1"/>
          </p:cNvSpPr>
          <p:nvPr/>
        </p:nvSpPr>
        <p:spPr bwMode="auto">
          <a:xfrm>
            <a:off x="2066925" y="2185988"/>
            <a:ext cx="1344613" cy="881062"/>
          </a:xfrm>
          <a:custGeom>
            <a:avLst/>
            <a:gdLst>
              <a:gd name="T0" fmla="*/ 426 w 847"/>
              <a:gd name="T1" fmla="*/ 551 h 555"/>
              <a:gd name="T2" fmla="*/ 838 w 847"/>
              <a:gd name="T3" fmla="*/ 197 h 555"/>
              <a:gd name="T4" fmla="*/ 298 w 847"/>
              <a:gd name="T5" fmla="*/ 5 h 555"/>
              <a:gd name="T6" fmla="*/ 4 w 847"/>
              <a:gd name="T7" fmla="*/ 512 h 555"/>
              <a:gd name="T8" fmla="*/ 0 w 847"/>
              <a:gd name="T9" fmla="*/ 512 h 555"/>
              <a:gd name="T10" fmla="*/ 298 w 847"/>
              <a:gd name="T11" fmla="*/ 0 h 555"/>
              <a:gd name="T12" fmla="*/ 847 w 847"/>
              <a:gd name="T13" fmla="*/ 192 h 555"/>
              <a:gd name="T14" fmla="*/ 430 w 847"/>
              <a:gd name="T15" fmla="*/ 555 h 555"/>
              <a:gd name="T16" fmla="*/ 426 w 847"/>
              <a:gd name="T17" fmla="*/ 551 h 555"/>
              <a:gd name="T18" fmla="*/ 426 w 847"/>
              <a:gd name="T19" fmla="*/ 551 h 555"/>
              <a:gd name="T20" fmla="*/ 4 w 847"/>
              <a:gd name="T21" fmla="*/ 512 h 555"/>
              <a:gd name="T22" fmla="*/ 4 w 847"/>
              <a:gd name="T23" fmla="*/ 512 h 555"/>
              <a:gd name="T24" fmla="*/ 4 w 847"/>
              <a:gd name="T25" fmla="*/ 512 h 555"/>
              <a:gd name="T26" fmla="*/ 4 w 847"/>
              <a:gd name="T27" fmla="*/ 512 h 555"/>
              <a:gd name="T28" fmla="*/ 4 w 847"/>
              <a:gd name="T29" fmla="*/ 51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7" h="555">
                <a:moveTo>
                  <a:pt x="426" y="551"/>
                </a:moveTo>
                <a:lnTo>
                  <a:pt x="838" y="197"/>
                </a:lnTo>
                <a:lnTo>
                  <a:pt x="298" y="5"/>
                </a:lnTo>
                <a:lnTo>
                  <a:pt x="4" y="512"/>
                </a:lnTo>
                <a:lnTo>
                  <a:pt x="0" y="512"/>
                </a:lnTo>
                <a:lnTo>
                  <a:pt x="298" y="0"/>
                </a:lnTo>
                <a:lnTo>
                  <a:pt x="847" y="192"/>
                </a:lnTo>
                <a:lnTo>
                  <a:pt x="430" y="555"/>
                </a:lnTo>
                <a:lnTo>
                  <a:pt x="426" y="551"/>
                </a:lnTo>
                <a:lnTo>
                  <a:pt x="426" y="551"/>
                </a:lnTo>
                <a:close/>
                <a:moveTo>
                  <a:pt x="4" y="512"/>
                </a:moveTo>
                <a:lnTo>
                  <a:pt x="4" y="512"/>
                </a:lnTo>
                <a:lnTo>
                  <a:pt x="4" y="512"/>
                </a:lnTo>
                <a:lnTo>
                  <a:pt x="4" y="512"/>
                </a:lnTo>
                <a:lnTo>
                  <a:pt x="4" y="51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5" name="Freeform 127"/>
          <p:cNvSpPr>
            <a:spLocks/>
          </p:cNvSpPr>
          <p:nvPr/>
        </p:nvSpPr>
        <p:spPr bwMode="auto">
          <a:xfrm>
            <a:off x="2716213" y="2463800"/>
            <a:ext cx="1762125" cy="1422400"/>
          </a:xfrm>
          <a:custGeom>
            <a:avLst/>
            <a:gdLst>
              <a:gd name="T0" fmla="*/ 829 w 1110"/>
              <a:gd name="T1" fmla="*/ 602 h 896"/>
              <a:gd name="T2" fmla="*/ 0 w 1110"/>
              <a:gd name="T3" fmla="*/ 436 h 896"/>
              <a:gd name="T4" fmla="*/ 0 w 1110"/>
              <a:gd name="T5" fmla="*/ 431 h 896"/>
              <a:gd name="T6" fmla="*/ 736 w 1110"/>
              <a:gd name="T7" fmla="*/ 244 h 896"/>
              <a:gd name="T8" fmla="*/ 429 w 1110"/>
              <a:gd name="T9" fmla="*/ 5 h 896"/>
              <a:gd name="T10" fmla="*/ 434 w 1110"/>
              <a:gd name="T11" fmla="*/ 0 h 896"/>
              <a:gd name="T12" fmla="*/ 744 w 1110"/>
              <a:gd name="T13" fmla="*/ 244 h 896"/>
              <a:gd name="T14" fmla="*/ 12 w 1110"/>
              <a:gd name="T15" fmla="*/ 436 h 896"/>
              <a:gd name="T16" fmla="*/ 829 w 1110"/>
              <a:gd name="T17" fmla="*/ 598 h 896"/>
              <a:gd name="T18" fmla="*/ 1110 w 1110"/>
              <a:gd name="T19" fmla="*/ 892 h 896"/>
              <a:gd name="T20" fmla="*/ 1106 w 1110"/>
              <a:gd name="T21" fmla="*/ 896 h 896"/>
              <a:gd name="T22" fmla="*/ 829 w 1110"/>
              <a:gd name="T23" fmla="*/ 602 h 896"/>
              <a:gd name="T24" fmla="*/ 829 w 1110"/>
              <a:gd name="T25" fmla="*/ 602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0" h="896">
                <a:moveTo>
                  <a:pt x="829" y="602"/>
                </a:moveTo>
                <a:lnTo>
                  <a:pt x="0" y="436"/>
                </a:lnTo>
                <a:lnTo>
                  <a:pt x="0" y="431"/>
                </a:lnTo>
                <a:lnTo>
                  <a:pt x="736" y="244"/>
                </a:lnTo>
                <a:lnTo>
                  <a:pt x="429" y="5"/>
                </a:lnTo>
                <a:lnTo>
                  <a:pt x="434" y="0"/>
                </a:lnTo>
                <a:lnTo>
                  <a:pt x="744" y="244"/>
                </a:lnTo>
                <a:lnTo>
                  <a:pt x="12" y="436"/>
                </a:lnTo>
                <a:lnTo>
                  <a:pt x="829" y="598"/>
                </a:lnTo>
                <a:lnTo>
                  <a:pt x="1110" y="892"/>
                </a:lnTo>
                <a:lnTo>
                  <a:pt x="1106" y="896"/>
                </a:lnTo>
                <a:lnTo>
                  <a:pt x="829" y="602"/>
                </a:lnTo>
                <a:lnTo>
                  <a:pt x="829" y="60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29" name="Freeform 131"/>
          <p:cNvSpPr>
            <a:spLocks noEditPoints="1"/>
          </p:cNvSpPr>
          <p:nvPr/>
        </p:nvSpPr>
        <p:spPr bwMode="auto">
          <a:xfrm>
            <a:off x="3349625" y="1597025"/>
            <a:ext cx="4249738" cy="2465388"/>
          </a:xfrm>
          <a:custGeom>
            <a:avLst/>
            <a:gdLst>
              <a:gd name="T0" fmla="*/ 702 w 2677"/>
              <a:gd name="T1" fmla="*/ 1434 h 1553"/>
              <a:gd name="T2" fmla="*/ 702 w 2677"/>
              <a:gd name="T3" fmla="*/ 1430 h 1553"/>
              <a:gd name="T4" fmla="*/ 2375 w 2677"/>
              <a:gd name="T5" fmla="*/ 1549 h 1553"/>
              <a:gd name="T6" fmla="*/ 2413 w 2677"/>
              <a:gd name="T7" fmla="*/ 1144 h 1553"/>
              <a:gd name="T8" fmla="*/ 2047 w 2677"/>
              <a:gd name="T9" fmla="*/ 943 h 1553"/>
              <a:gd name="T10" fmla="*/ 1987 w 2677"/>
              <a:gd name="T11" fmla="*/ 534 h 1553"/>
              <a:gd name="T12" fmla="*/ 2664 w 2677"/>
              <a:gd name="T13" fmla="*/ 107 h 1553"/>
              <a:gd name="T14" fmla="*/ 2175 w 2677"/>
              <a:gd name="T15" fmla="*/ 5 h 1553"/>
              <a:gd name="T16" fmla="*/ 1609 w 2677"/>
              <a:gd name="T17" fmla="*/ 316 h 1553"/>
              <a:gd name="T18" fmla="*/ 971 w 2677"/>
              <a:gd name="T19" fmla="*/ 320 h 1553"/>
              <a:gd name="T20" fmla="*/ 264 w 2677"/>
              <a:gd name="T21" fmla="*/ 205 h 1553"/>
              <a:gd name="T22" fmla="*/ 0 w 2677"/>
              <a:gd name="T23" fmla="*/ 551 h 1553"/>
              <a:gd name="T24" fmla="*/ 0 w 2677"/>
              <a:gd name="T25" fmla="*/ 551 h 1553"/>
              <a:gd name="T26" fmla="*/ 260 w 2677"/>
              <a:gd name="T27" fmla="*/ 201 h 1553"/>
              <a:gd name="T28" fmla="*/ 971 w 2677"/>
              <a:gd name="T29" fmla="*/ 316 h 1553"/>
              <a:gd name="T30" fmla="*/ 1609 w 2677"/>
              <a:gd name="T31" fmla="*/ 312 h 1553"/>
              <a:gd name="T32" fmla="*/ 2175 w 2677"/>
              <a:gd name="T33" fmla="*/ 0 h 1553"/>
              <a:gd name="T34" fmla="*/ 2677 w 2677"/>
              <a:gd name="T35" fmla="*/ 107 h 1553"/>
              <a:gd name="T36" fmla="*/ 1992 w 2677"/>
              <a:gd name="T37" fmla="*/ 538 h 1553"/>
              <a:gd name="T38" fmla="*/ 2051 w 2677"/>
              <a:gd name="T39" fmla="*/ 939 h 1553"/>
              <a:gd name="T40" fmla="*/ 2417 w 2677"/>
              <a:gd name="T41" fmla="*/ 1144 h 1553"/>
              <a:gd name="T42" fmla="*/ 2379 w 2677"/>
              <a:gd name="T43" fmla="*/ 1553 h 1553"/>
              <a:gd name="T44" fmla="*/ 702 w 2677"/>
              <a:gd name="T45" fmla="*/ 1434 h 1553"/>
              <a:gd name="T46" fmla="*/ 702 w 2677"/>
              <a:gd name="T47" fmla="*/ 1434 h 1553"/>
              <a:gd name="T48" fmla="*/ 702 w 2677"/>
              <a:gd name="T49" fmla="*/ 1434 h 1553"/>
              <a:gd name="T50" fmla="*/ 702 w 2677"/>
              <a:gd name="T51" fmla="*/ 1434 h 1553"/>
              <a:gd name="T52" fmla="*/ 702 w 2677"/>
              <a:gd name="T53" fmla="*/ 1434 h 1553"/>
              <a:gd name="T54" fmla="*/ 702 w 2677"/>
              <a:gd name="T55" fmla="*/ 1434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7" h="1553">
                <a:moveTo>
                  <a:pt x="702" y="1434"/>
                </a:moveTo>
                <a:lnTo>
                  <a:pt x="702" y="1430"/>
                </a:lnTo>
                <a:lnTo>
                  <a:pt x="2375" y="1549"/>
                </a:lnTo>
                <a:lnTo>
                  <a:pt x="2413" y="1144"/>
                </a:lnTo>
                <a:lnTo>
                  <a:pt x="2047" y="943"/>
                </a:lnTo>
                <a:lnTo>
                  <a:pt x="1987" y="534"/>
                </a:lnTo>
                <a:lnTo>
                  <a:pt x="2664" y="107"/>
                </a:lnTo>
                <a:lnTo>
                  <a:pt x="2175" y="5"/>
                </a:lnTo>
                <a:lnTo>
                  <a:pt x="1609" y="316"/>
                </a:lnTo>
                <a:lnTo>
                  <a:pt x="971" y="320"/>
                </a:lnTo>
                <a:lnTo>
                  <a:pt x="264" y="205"/>
                </a:lnTo>
                <a:lnTo>
                  <a:pt x="0" y="551"/>
                </a:lnTo>
                <a:lnTo>
                  <a:pt x="0" y="551"/>
                </a:lnTo>
                <a:lnTo>
                  <a:pt x="260" y="201"/>
                </a:lnTo>
                <a:lnTo>
                  <a:pt x="971" y="316"/>
                </a:lnTo>
                <a:lnTo>
                  <a:pt x="1609" y="312"/>
                </a:lnTo>
                <a:lnTo>
                  <a:pt x="2175" y="0"/>
                </a:lnTo>
                <a:lnTo>
                  <a:pt x="2677" y="107"/>
                </a:lnTo>
                <a:lnTo>
                  <a:pt x="1992" y="538"/>
                </a:lnTo>
                <a:lnTo>
                  <a:pt x="2051" y="939"/>
                </a:lnTo>
                <a:lnTo>
                  <a:pt x="2417" y="1144"/>
                </a:lnTo>
                <a:lnTo>
                  <a:pt x="2379" y="1553"/>
                </a:lnTo>
                <a:lnTo>
                  <a:pt x="702" y="1434"/>
                </a:lnTo>
                <a:lnTo>
                  <a:pt x="702" y="1434"/>
                </a:lnTo>
                <a:close/>
                <a:moveTo>
                  <a:pt x="702" y="1434"/>
                </a:moveTo>
                <a:lnTo>
                  <a:pt x="702" y="1434"/>
                </a:lnTo>
                <a:lnTo>
                  <a:pt x="702" y="1434"/>
                </a:lnTo>
                <a:lnTo>
                  <a:pt x="702" y="143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0" name="Freeform 132"/>
          <p:cNvSpPr>
            <a:spLocks/>
          </p:cNvSpPr>
          <p:nvPr/>
        </p:nvSpPr>
        <p:spPr bwMode="auto">
          <a:xfrm>
            <a:off x="3890963" y="2044700"/>
            <a:ext cx="985837" cy="576263"/>
          </a:xfrm>
          <a:custGeom>
            <a:avLst/>
            <a:gdLst>
              <a:gd name="T0" fmla="*/ 0 w 621"/>
              <a:gd name="T1" fmla="*/ 358 h 363"/>
              <a:gd name="T2" fmla="*/ 621 w 621"/>
              <a:gd name="T3" fmla="*/ 0 h 363"/>
              <a:gd name="T4" fmla="*/ 621 w 621"/>
              <a:gd name="T5" fmla="*/ 4 h 363"/>
              <a:gd name="T6" fmla="*/ 4 w 621"/>
              <a:gd name="T7" fmla="*/ 363 h 363"/>
              <a:gd name="T8" fmla="*/ 0 w 621"/>
              <a:gd name="T9" fmla="*/ 358 h 363"/>
              <a:gd name="T10" fmla="*/ 0 w 621"/>
              <a:gd name="T11" fmla="*/ 358 h 363"/>
            </a:gdLst>
            <a:ahLst/>
            <a:cxnLst>
              <a:cxn ang="0">
                <a:pos x="T0" y="T1"/>
              </a:cxn>
              <a:cxn ang="0">
                <a:pos x="T2" y="T3"/>
              </a:cxn>
              <a:cxn ang="0">
                <a:pos x="T4" y="T5"/>
              </a:cxn>
              <a:cxn ang="0">
                <a:pos x="T6" y="T7"/>
              </a:cxn>
              <a:cxn ang="0">
                <a:pos x="T8" y="T9"/>
              </a:cxn>
              <a:cxn ang="0">
                <a:pos x="T10" y="T11"/>
              </a:cxn>
            </a:cxnLst>
            <a:rect l="0" t="0" r="r" b="b"/>
            <a:pathLst>
              <a:path w="621" h="363">
                <a:moveTo>
                  <a:pt x="0" y="358"/>
                </a:moveTo>
                <a:lnTo>
                  <a:pt x="621" y="0"/>
                </a:lnTo>
                <a:lnTo>
                  <a:pt x="621" y="4"/>
                </a:lnTo>
                <a:lnTo>
                  <a:pt x="4" y="363"/>
                </a:lnTo>
                <a:lnTo>
                  <a:pt x="0" y="358"/>
                </a:lnTo>
                <a:lnTo>
                  <a:pt x="0" y="358"/>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1" name="Freeform 133"/>
          <p:cNvSpPr>
            <a:spLocks/>
          </p:cNvSpPr>
          <p:nvPr/>
        </p:nvSpPr>
        <p:spPr bwMode="auto">
          <a:xfrm>
            <a:off x="4471988" y="2959100"/>
            <a:ext cx="2160587" cy="866775"/>
          </a:xfrm>
          <a:custGeom>
            <a:avLst/>
            <a:gdLst>
              <a:gd name="T0" fmla="*/ 0 w 1361"/>
              <a:gd name="T1" fmla="*/ 542 h 546"/>
              <a:gd name="T2" fmla="*/ 1361 w 1361"/>
              <a:gd name="T3" fmla="*/ 0 h 546"/>
              <a:gd name="T4" fmla="*/ 1361 w 1361"/>
              <a:gd name="T5" fmla="*/ 4 h 546"/>
              <a:gd name="T6" fmla="*/ 0 w 1361"/>
              <a:gd name="T7" fmla="*/ 546 h 546"/>
              <a:gd name="T8" fmla="*/ 0 w 1361"/>
              <a:gd name="T9" fmla="*/ 542 h 546"/>
              <a:gd name="T10" fmla="*/ 0 w 1361"/>
              <a:gd name="T11" fmla="*/ 542 h 546"/>
            </a:gdLst>
            <a:ahLst/>
            <a:cxnLst>
              <a:cxn ang="0">
                <a:pos x="T0" y="T1"/>
              </a:cxn>
              <a:cxn ang="0">
                <a:pos x="T2" y="T3"/>
              </a:cxn>
              <a:cxn ang="0">
                <a:pos x="T4" y="T5"/>
              </a:cxn>
              <a:cxn ang="0">
                <a:pos x="T6" y="T7"/>
              </a:cxn>
              <a:cxn ang="0">
                <a:pos x="T8" y="T9"/>
              </a:cxn>
              <a:cxn ang="0">
                <a:pos x="T10" y="T11"/>
              </a:cxn>
            </a:cxnLst>
            <a:rect l="0" t="0" r="r" b="b"/>
            <a:pathLst>
              <a:path w="1361" h="546">
                <a:moveTo>
                  <a:pt x="0" y="542"/>
                </a:moveTo>
                <a:lnTo>
                  <a:pt x="1361" y="0"/>
                </a:lnTo>
                <a:lnTo>
                  <a:pt x="1361" y="4"/>
                </a:lnTo>
                <a:lnTo>
                  <a:pt x="0" y="546"/>
                </a:lnTo>
                <a:lnTo>
                  <a:pt x="0" y="542"/>
                </a:lnTo>
                <a:lnTo>
                  <a:pt x="0" y="54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2" name="Freeform 134"/>
          <p:cNvSpPr>
            <a:spLocks/>
          </p:cNvSpPr>
          <p:nvPr/>
        </p:nvSpPr>
        <p:spPr bwMode="auto">
          <a:xfrm>
            <a:off x="5849938" y="2044700"/>
            <a:ext cx="688975" cy="439738"/>
          </a:xfrm>
          <a:custGeom>
            <a:avLst/>
            <a:gdLst>
              <a:gd name="T0" fmla="*/ 0 w 434"/>
              <a:gd name="T1" fmla="*/ 4 h 277"/>
              <a:gd name="T2" fmla="*/ 4 w 434"/>
              <a:gd name="T3" fmla="*/ 0 h 277"/>
              <a:gd name="T4" fmla="*/ 434 w 434"/>
              <a:gd name="T5" fmla="*/ 273 h 277"/>
              <a:gd name="T6" fmla="*/ 434 w 434"/>
              <a:gd name="T7" fmla="*/ 277 h 277"/>
              <a:gd name="T8" fmla="*/ 0 w 434"/>
              <a:gd name="T9" fmla="*/ 4 h 277"/>
              <a:gd name="T10" fmla="*/ 0 w 434"/>
              <a:gd name="T11" fmla="*/ 4 h 277"/>
            </a:gdLst>
            <a:ahLst/>
            <a:cxnLst>
              <a:cxn ang="0">
                <a:pos x="T0" y="T1"/>
              </a:cxn>
              <a:cxn ang="0">
                <a:pos x="T2" y="T3"/>
              </a:cxn>
              <a:cxn ang="0">
                <a:pos x="T4" y="T5"/>
              </a:cxn>
              <a:cxn ang="0">
                <a:pos x="T6" y="T7"/>
              </a:cxn>
              <a:cxn ang="0">
                <a:pos x="T8" y="T9"/>
              </a:cxn>
              <a:cxn ang="0">
                <a:pos x="T10" y="T11"/>
              </a:cxn>
            </a:cxnLst>
            <a:rect l="0" t="0" r="r" b="b"/>
            <a:pathLst>
              <a:path w="434" h="277">
                <a:moveTo>
                  <a:pt x="0" y="4"/>
                </a:moveTo>
                <a:lnTo>
                  <a:pt x="4" y="0"/>
                </a:lnTo>
                <a:lnTo>
                  <a:pt x="434" y="273"/>
                </a:lnTo>
                <a:lnTo>
                  <a:pt x="434" y="277"/>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3" name="Freeform 135"/>
          <p:cNvSpPr>
            <a:spLocks/>
          </p:cNvSpPr>
          <p:nvPr/>
        </p:nvSpPr>
        <p:spPr bwMode="auto">
          <a:xfrm>
            <a:off x="6518275" y="1620838"/>
            <a:ext cx="263525" cy="776287"/>
          </a:xfrm>
          <a:custGeom>
            <a:avLst/>
            <a:gdLst>
              <a:gd name="T0" fmla="*/ 0 w 157"/>
              <a:gd name="T1" fmla="*/ 602 h 602"/>
              <a:gd name="T2" fmla="*/ 153 w 157"/>
              <a:gd name="T3" fmla="*/ 0 h 602"/>
              <a:gd name="T4" fmla="*/ 157 w 157"/>
              <a:gd name="T5" fmla="*/ 0 h 602"/>
              <a:gd name="T6" fmla="*/ 4 w 157"/>
              <a:gd name="T7" fmla="*/ 602 h 602"/>
              <a:gd name="T8" fmla="*/ 0 w 157"/>
              <a:gd name="T9" fmla="*/ 602 h 602"/>
              <a:gd name="T10" fmla="*/ 0 w 157"/>
              <a:gd name="T11" fmla="*/ 602 h 602"/>
            </a:gdLst>
            <a:ahLst/>
            <a:cxnLst>
              <a:cxn ang="0">
                <a:pos x="T0" y="T1"/>
              </a:cxn>
              <a:cxn ang="0">
                <a:pos x="T2" y="T3"/>
              </a:cxn>
              <a:cxn ang="0">
                <a:pos x="T4" y="T5"/>
              </a:cxn>
              <a:cxn ang="0">
                <a:pos x="T6" y="T7"/>
              </a:cxn>
              <a:cxn ang="0">
                <a:pos x="T8" y="T9"/>
              </a:cxn>
              <a:cxn ang="0">
                <a:pos x="T10" y="T11"/>
              </a:cxn>
            </a:cxnLst>
            <a:rect l="0" t="0" r="r" b="b"/>
            <a:pathLst>
              <a:path w="157" h="602">
                <a:moveTo>
                  <a:pt x="0" y="602"/>
                </a:moveTo>
                <a:lnTo>
                  <a:pt x="153" y="0"/>
                </a:lnTo>
                <a:lnTo>
                  <a:pt x="157" y="0"/>
                </a:lnTo>
                <a:lnTo>
                  <a:pt x="4" y="602"/>
                </a:lnTo>
                <a:lnTo>
                  <a:pt x="0" y="602"/>
                </a:lnTo>
                <a:lnTo>
                  <a:pt x="0" y="602"/>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4" name="Freeform 136"/>
          <p:cNvSpPr>
            <a:spLocks/>
          </p:cNvSpPr>
          <p:nvPr/>
        </p:nvSpPr>
        <p:spPr bwMode="auto">
          <a:xfrm>
            <a:off x="3911600" y="2851150"/>
            <a:ext cx="2660650" cy="101600"/>
          </a:xfrm>
          <a:custGeom>
            <a:avLst/>
            <a:gdLst>
              <a:gd name="T0" fmla="*/ 0 w 1676"/>
              <a:gd name="T1" fmla="*/ 4 h 64"/>
              <a:gd name="T2" fmla="*/ 0 w 1676"/>
              <a:gd name="T3" fmla="*/ 0 h 64"/>
              <a:gd name="T4" fmla="*/ 1676 w 1676"/>
              <a:gd name="T5" fmla="*/ 59 h 64"/>
              <a:gd name="T6" fmla="*/ 1676 w 1676"/>
              <a:gd name="T7" fmla="*/ 64 h 64"/>
              <a:gd name="T8" fmla="*/ 0 w 1676"/>
              <a:gd name="T9" fmla="*/ 4 h 64"/>
              <a:gd name="T10" fmla="*/ 0 w 1676"/>
              <a:gd name="T11" fmla="*/ 4 h 64"/>
            </a:gdLst>
            <a:ahLst/>
            <a:cxnLst>
              <a:cxn ang="0">
                <a:pos x="T0" y="T1"/>
              </a:cxn>
              <a:cxn ang="0">
                <a:pos x="T2" y="T3"/>
              </a:cxn>
              <a:cxn ang="0">
                <a:pos x="T4" y="T5"/>
              </a:cxn>
              <a:cxn ang="0">
                <a:pos x="T6" y="T7"/>
              </a:cxn>
              <a:cxn ang="0">
                <a:pos x="T8" y="T9"/>
              </a:cxn>
              <a:cxn ang="0">
                <a:pos x="T10" y="T11"/>
              </a:cxn>
            </a:cxnLst>
            <a:rect l="0" t="0" r="r" b="b"/>
            <a:pathLst>
              <a:path w="1676" h="64">
                <a:moveTo>
                  <a:pt x="0" y="4"/>
                </a:moveTo>
                <a:lnTo>
                  <a:pt x="0" y="0"/>
                </a:lnTo>
                <a:lnTo>
                  <a:pt x="1676" y="59"/>
                </a:lnTo>
                <a:lnTo>
                  <a:pt x="1676" y="64"/>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35" name="Freeform 137"/>
          <p:cNvSpPr>
            <a:spLocks/>
          </p:cNvSpPr>
          <p:nvPr/>
        </p:nvSpPr>
        <p:spPr bwMode="auto">
          <a:xfrm>
            <a:off x="5856288" y="2105025"/>
            <a:ext cx="776287" cy="887413"/>
          </a:xfrm>
          <a:custGeom>
            <a:avLst/>
            <a:gdLst>
              <a:gd name="T0" fmla="*/ 0 w 489"/>
              <a:gd name="T1" fmla="*/ 5 h 559"/>
              <a:gd name="T2" fmla="*/ 4 w 489"/>
              <a:gd name="T3" fmla="*/ 0 h 559"/>
              <a:gd name="T4" fmla="*/ 489 w 489"/>
              <a:gd name="T5" fmla="*/ 555 h 559"/>
              <a:gd name="T6" fmla="*/ 489 w 489"/>
              <a:gd name="T7" fmla="*/ 559 h 559"/>
              <a:gd name="T8" fmla="*/ 0 w 489"/>
              <a:gd name="T9" fmla="*/ 5 h 559"/>
              <a:gd name="T10" fmla="*/ 0 w 489"/>
              <a:gd name="T11" fmla="*/ 5 h 559"/>
            </a:gdLst>
            <a:ahLst/>
            <a:cxnLst>
              <a:cxn ang="0">
                <a:pos x="T0" y="T1"/>
              </a:cxn>
              <a:cxn ang="0">
                <a:pos x="T2" y="T3"/>
              </a:cxn>
              <a:cxn ang="0">
                <a:pos x="T4" y="T5"/>
              </a:cxn>
              <a:cxn ang="0">
                <a:pos x="T6" y="T7"/>
              </a:cxn>
              <a:cxn ang="0">
                <a:pos x="T8" y="T9"/>
              </a:cxn>
              <a:cxn ang="0">
                <a:pos x="T10" y="T11"/>
              </a:cxn>
            </a:cxnLst>
            <a:rect l="0" t="0" r="r" b="b"/>
            <a:pathLst>
              <a:path w="489" h="559">
                <a:moveTo>
                  <a:pt x="0" y="5"/>
                </a:moveTo>
                <a:lnTo>
                  <a:pt x="4" y="0"/>
                </a:lnTo>
                <a:lnTo>
                  <a:pt x="489" y="555"/>
                </a:lnTo>
                <a:lnTo>
                  <a:pt x="489" y="559"/>
                </a:lnTo>
                <a:lnTo>
                  <a:pt x="0" y="5"/>
                </a:lnTo>
                <a:lnTo>
                  <a:pt x="0" y="5"/>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5" name="Freeform 165"/>
          <p:cNvSpPr>
            <a:spLocks/>
          </p:cNvSpPr>
          <p:nvPr/>
        </p:nvSpPr>
        <p:spPr bwMode="auto">
          <a:xfrm>
            <a:off x="7180263" y="1712913"/>
            <a:ext cx="411162" cy="1700212"/>
          </a:xfrm>
          <a:custGeom>
            <a:avLst/>
            <a:gdLst>
              <a:gd name="T0" fmla="*/ 0 w 259"/>
              <a:gd name="T1" fmla="*/ 1071 h 1071"/>
              <a:gd name="T2" fmla="*/ 255 w 259"/>
              <a:gd name="T3" fmla="*/ 0 h 1071"/>
              <a:gd name="T4" fmla="*/ 259 w 259"/>
              <a:gd name="T5" fmla="*/ 0 h 1071"/>
              <a:gd name="T6" fmla="*/ 4 w 259"/>
              <a:gd name="T7" fmla="*/ 1071 h 1071"/>
              <a:gd name="T8" fmla="*/ 0 w 259"/>
              <a:gd name="T9" fmla="*/ 1071 h 1071"/>
              <a:gd name="T10" fmla="*/ 0 w 259"/>
              <a:gd name="T11" fmla="*/ 1071 h 1071"/>
            </a:gdLst>
            <a:ahLst/>
            <a:cxnLst>
              <a:cxn ang="0">
                <a:pos x="T0" y="T1"/>
              </a:cxn>
              <a:cxn ang="0">
                <a:pos x="T2" y="T3"/>
              </a:cxn>
              <a:cxn ang="0">
                <a:pos x="T4" y="T5"/>
              </a:cxn>
              <a:cxn ang="0">
                <a:pos x="T6" y="T7"/>
              </a:cxn>
              <a:cxn ang="0">
                <a:pos x="T8" y="T9"/>
              </a:cxn>
              <a:cxn ang="0">
                <a:pos x="T10" y="T11"/>
              </a:cxn>
            </a:cxnLst>
            <a:rect l="0" t="0" r="r" b="b"/>
            <a:pathLst>
              <a:path w="259" h="1071">
                <a:moveTo>
                  <a:pt x="0" y="1071"/>
                </a:moveTo>
                <a:lnTo>
                  <a:pt x="255" y="0"/>
                </a:lnTo>
                <a:lnTo>
                  <a:pt x="259" y="0"/>
                </a:lnTo>
                <a:lnTo>
                  <a:pt x="4" y="1071"/>
                </a:lnTo>
                <a:lnTo>
                  <a:pt x="0" y="1071"/>
                </a:lnTo>
                <a:lnTo>
                  <a:pt x="0" y="1071"/>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6" name="Freeform 170"/>
          <p:cNvSpPr>
            <a:spLocks/>
          </p:cNvSpPr>
          <p:nvPr/>
        </p:nvSpPr>
        <p:spPr bwMode="auto">
          <a:xfrm>
            <a:off x="4816475" y="2071688"/>
            <a:ext cx="1762125" cy="881062"/>
          </a:xfrm>
          <a:custGeom>
            <a:avLst/>
            <a:gdLst>
              <a:gd name="T0" fmla="*/ 0 w 1110"/>
              <a:gd name="T1" fmla="*/ 4 h 555"/>
              <a:gd name="T2" fmla="*/ 4 w 1110"/>
              <a:gd name="T3" fmla="*/ 0 h 555"/>
              <a:gd name="T4" fmla="*/ 1110 w 1110"/>
              <a:gd name="T5" fmla="*/ 550 h 555"/>
              <a:gd name="T6" fmla="*/ 1106 w 1110"/>
              <a:gd name="T7" fmla="*/ 555 h 555"/>
              <a:gd name="T8" fmla="*/ 0 w 1110"/>
              <a:gd name="T9" fmla="*/ 4 h 555"/>
              <a:gd name="T10" fmla="*/ 0 w 1110"/>
              <a:gd name="T11" fmla="*/ 4 h 555"/>
            </a:gdLst>
            <a:ahLst/>
            <a:cxnLst>
              <a:cxn ang="0">
                <a:pos x="T0" y="T1"/>
              </a:cxn>
              <a:cxn ang="0">
                <a:pos x="T2" y="T3"/>
              </a:cxn>
              <a:cxn ang="0">
                <a:pos x="T4" y="T5"/>
              </a:cxn>
              <a:cxn ang="0">
                <a:pos x="T6" y="T7"/>
              </a:cxn>
              <a:cxn ang="0">
                <a:pos x="T8" y="T9"/>
              </a:cxn>
              <a:cxn ang="0">
                <a:pos x="T10" y="T11"/>
              </a:cxn>
            </a:cxnLst>
            <a:rect l="0" t="0" r="r" b="b"/>
            <a:pathLst>
              <a:path w="1110" h="555">
                <a:moveTo>
                  <a:pt x="0" y="4"/>
                </a:moveTo>
                <a:lnTo>
                  <a:pt x="4" y="0"/>
                </a:lnTo>
                <a:lnTo>
                  <a:pt x="1110" y="550"/>
                </a:lnTo>
                <a:lnTo>
                  <a:pt x="1106" y="555"/>
                </a:lnTo>
                <a:lnTo>
                  <a:pt x="0" y="4"/>
                </a:lnTo>
                <a:lnTo>
                  <a:pt x="0" y="4"/>
                </a:lnTo>
                <a:close/>
              </a:path>
            </a:pathLst>
          </a:custGeom>
          <a:solidFill>
            <a:schemeClr val="accent1"/>
          </a:solidFill>
          <a:ln>
            <a:noFill/>
          </a:ln>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nvGrpSpPr>
          <p:cNvPr id="357" name="组合 356"/>
          <p:cNvGrpSpPr/>
          <p:nvPr/>
        </p:nvGrpSpPr>
        <p:grpSpPr>
          <a:xfrm>
            <a:off x="6517686" y="2674906"/>
            <a:ext cx="161925" cy="439739"/>
            <a:chOff x="6024305" y="2478778"/>
            <a:chExt cx="161925" cy="439739"/>
          </a:xfrm>
          <a:solidFill>
            <a:schemeClr val="accent1"/>
          </a:solidFill>
        </p:grpSpPr>
        <p:sp>
          <p:nvSpPr>
            <p:cNvPr id="358" name="Oval 173"/>
            <p:cNvSpPr>
              <a:spLocks noChangeArrowheads="1"/>
            </p:cNvSpPr>
            <p:nvPr/>
          </p:nvSpPr>
          <p:spPr bwMode="auto">
            <a:xfrm>
              <a:off x="6063992" y="2478778"/>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59" name="Freeform 174"/>
            <p:cNvSpPr>
              <a:spLocks/>
            </p:cNvSpPr>
            <p:nvPr/>
          </p:nvSpPr>
          <p:spPr bwMode="auto">
            <a:xfrm>
              <a:off x="6024305" y="2566091"/>
              <a:ext cx="161925" cy="352426"/>
            </a:xfrm>
            <a:custGeom>
              <a:avLst/>
              <a:gdLst>
                <a:gd name="T0" fmla="*/ 4 w 24"/>
                <a:gd name="T1" fmla="*/ 0 h 52"/>
                <a:gd name="T2" fmla="*/ 20 w 24"/>
                <a:gd name="T3" fmla="*/ 0 h 52"/>
                <a:gd name="T4" fmla="*/ 24 w 24"/>
                <a:gd name="T5" fmla="*/ 3 h 52"/>
                <a:gd name="T6" fmla="*/ 24 w 24"/>
                <a:gd name="T7" fmla="*/ 20 h 52"/>
                <a:gd name="T8" fmla="*/ 22 w 24"/>
                <a:gd name="T9" fmla="*/ 23 h 52"/>
                <a:gd name="T10" fmla="*/ 20 w 24"/>
                <a:gd name="T11" fmla="*/ 20 h 52"/>
                <a:gd name="T12" fmla="*/ 20 w 24"/>
                <a:gd name="T13" fmla="*/ 10 h 52"/>
                <a:gd name="T14" fmla="*/ 19 w 24"/>
                <a:gd name="T15" fmla="*/ 10 h 52"/>
                <a:gd name="T16" fmla="*/ 19 w 24"/>
                <a:gd name="T17" fmla="*/ 48 h 52"/>
                <a:gd name="T18" fmla="*/ 16 w 24"/>
                <a:gd name="T19" fmla="*/ 51 h 52"/>
                <a:gd name="T20" fmla="*/ 12 w 24"/>
                <a:gd name="T21" fmla="*/ 48 h 52"/>
                <a:gd name="T22" fmla="*/ 12 w 24"/>
                <a:gd name="T23" fmla="*/ 30 h 52"/>
                <a:gd name="T24" fmla="*/ 12 w 24"/>
                <a:gd name="T25" fmla="*/ 30 h 52"/>
                <a:gd name="T26" fmla="*/ 12 w 24"/>
                <a:gd name="T27" fmla="*/ 48 h 52"/>
                <a:gd name="T28" fmla="*/ 8 w 24"/>
                <a:gd name="T29" fmla="*/ 51 h 52"/>
                <a:gd name="T30" fmla="*/ 5 w 24"/>
                <a:gd name="T31" fmla="*/ 48 h 52"/>
                <a:gd name="T32" fmla="*/ 5 w 24"/>
                <a:gd name="T33" fmla="*/ 11 h 52"/>
                <a:gd name="T34" fmla="*/ 4 w 24"/>
                <a:gd name="T35" fmla="*/ 11 h 52"/>
                <a:gd name="T36" fmla="*/ 4 w 24"/>
                <a:gd name="T37" fmla="*/ 21 h 52"/>
                <a:gd name="T38" fmla="*/ 2 w 24"/>
                <a:gd name="T39" fmla="*/ 23 h 52"/>
                <a:gd name="T40" fmla="*/ 0 w 24"/>
                <a:gd name="T41" fmla="*/ 21 h 52"/>
                <a:gd name="T42" fmla="*/ 0 w 24"/>
                <a:gd name="T43" fmla="*/ 3 h 52"/>
                <a:gd name="T44" fmla="*/ 4 w 24"/>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52">
                  <a:moveTo>
                    <a:pt x="4" y="0"/>
                  </a:moveTo>
                  <a:cubicBezTo>
                    <a:pt x="20" y="0"/>
                    <a:pt x="20" y="0"/>
                    <a:pt x="20" y="0"/>
                  </a:cubicBezTo>
                  <a:cubicBezTo>
                    <a:pt x="20" y="0"/>
                    <a:pt x="24" y="1"/>
                    <a:pt x="24" y="3"/>
                  </a:cubicBezTo>
                  <a:cubicBezTo>
                    <a:pt x="24" y="6"/>
                    <a:pt x="24" y="20"/>
                    <a:pt x="24" y="20"/>
                  </a:cubicBezTo>
                  <a:cubicBezTo>
                    <a:pt x="24" y="20"/>
                    <a:pt x="23" y="23"/>
                    <a:pt x="22" y="23"/>
                  </a:cubicBezTo>
                  <a:cubicBezTo>
                    <a:pt x="20" y="23"/>
                    <a:pt x="20" y="22"/>
                    <a:pt x="20" y="20"/>
                  </a:cubicBezTo>
                  <a:cubicBezTo>
                    <a:pt x="20" y="19"/>
                    <a:pt x="20" y="10"/>
                    <a:pt x="20" y="10"/>
                  </a:cubicBezTo>
                  <a:cubicBezTo>
                    <a:pt x="20" y="10"/>
                    <a:pt x="19" y="10"/>
                    <a:pt x="19" y="10"/>
                  </a:cubicBezTo>
                  <a:cubicBezTo>
                    <a:pt x="18" y="11"/>
                    <a:pt x="19" y="48"/>
                    <a:pt x="19" y="48"/>
                  </a:cubicBezTo>
                  <a:cubicBezTo>
                    <a:pt x="19" y="48"/>
                    <a:pt x="18" y="50"/>
                    <a:pt x="16" y="51"/>
                  </a:cubicBezTo>
                  <a:cubicBezTo>
                    <a:pt x="13" y="52"/>
                    <a:pt x="12" y="48"/>
                    <a:pt x="12" y="48"/>
                  </a:cubicBezTo>
                  <a:cubicBezTo>
                    <a:pt x="12" y="30"/>
                    <a:pt x="12" y="30"/>
                    <a:pt x="12" y="30"/>
                  </a:cubicBezTo>
                  <a:cubicBezTo>
                    <a:pt x="12" y="30"/>
                    <a:pt x="12" y="29"/>
                    <a:pt x="12" y="30"/>
                  </a:cubicBezTo>
                  <a:cubicBezTo>
                    <a:pt x="12" y="48"/>
                    <a:pt x="12" y="48"/>
                    <a:pt x="12" y="48"/>
                  </a:cubicBezTo>
                  <a:cubicBezTo>
                    <a:pt x="12" y="48"/>
                    <a:pt x="11" y="51"/>
                    <a:pt x="8" y="51"/>
                  </a:cubicBezTo>
                  <a:cubicBezTo>
                    <a:pt x="6" y="51"/>
                    <a:pt x="5" y="48"/>
                    <a:pt x="5" y="48"/>
                  </a:cubicBezTo>
                  <a:cubicBezTo>
                    <a:pt x="5" y="11"/>
                    <a:pt x="5" y="11"/>
                    <a:pt x="5" y="11"/>
                  </a:cubicBezTo>
                  <a:cubicBezTo>
                    <a:pt x="5" y="11"/>
                    <a:pt x="5" y="10"/>
                    <a:pt x="4" y="11"/>
                  </a:cubicBezTo>
                  <a:cubicBezTo>
                    <a:pt x="4" y="21"/>
                    <a:pt x="4" y="21"/>
                    <a:pt x="4" y="21"/>
                  </a:cubicBezTo>
                  <a:cubicBezTo>
                    <a:pt x="4" y="21"/>
                    <a:pt x="4" y="23"/>
                    <a:pt x="2" y="23"/>
                  </a:cubicBezTo>
                  <a:cubicBezTo>
                    <a:pt x="0" y="23"/>
                    <a:pt x="0" y="21"/>
                    <a:pt x="0" y="21"/>
                  </a:cubicBezTo>
                  <a:cubicBezTo>
                    <a:pt x="0" y="3"/>
                    <a:pt x="0" y="3"/>
                    <a:pt x="0" y="3"/>
                  </a:cubicBezTo>
                  <a:cubicBezTo>
                    <a:pt x="0" y="3"/>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0" name="组合 359"/>
          <p:cNvGrpSpPr/>
          <p:nvPr/>
        </p:nvGrpSpPr>
        <p:grpSpPr>
          <a:xfrm>
            <a:off x="4422979" y="3477480"/>
            <a:ext cx="155575" cy="433389"/>
            <a:chOff x="3876416" y="3304280"/>
            <a:chExt cx="155575" cy="433389"/>
          </a:xfrm>
          <a:solidFill>
            <a:schemeClr val="accent1"/>
          </a:solidFill>
        </p:grpSpPr>
        <p:sp>
          <p:nvSpPr>
            <p:cNvPr id="361"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2"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3" name="组合 362"/>
          <p:cNvGrpSpPr/>
          <p:nvPr/>
        </p:nvGrpSpPr>
        <p:grpSpPr>
          <a:xfrm>
            <a:off x="3948590" y="3029761"/>
            <a:ext cx="155575" cy="433389"/>
            <a:chOff x="3876416" y="3304280"/>
            <a:chExt cx="155575" cy="433389"/>
          </a:xfrm>
          <a:solidFill>
            <a:schemeClr val="accent1"/>
          </a:solidFill>
        </p:grpSpPr>
        <p:sp>
          <p:nvSpPr>
            <p:cNvPr id="364"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5"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6" name="组合 365"/>
          <p:cNvGrpSpPr/>
          <p:nvPr/>
        </p:nvGrpSpPr>
        <p:grpSpPr>
          <a:xfrm>
            <a:off x="2482257" y="1833529"/>
            <a:ext cx="155575" cy="433389"/>
            <a:chOff x="3876416" y="3304280"/>
            <a:chExt cx="155575" cy="433389"/>
          </a:xfrm>
          <a:solidFill>
            <a:schemeClr val="accent1"/>
          </a:solidFill>
        </p:grpSpPr>
        <p:sp>
          <p:nvSpPr>
            <p:cNvPr id="367"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68"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69" name="组合 368"/>
          <p:cNvGrpSpPr/>
          <p:nvPr/>
        </p:nvGrpSpPr>
        <p:grpSpPr>
          <a:xfrm>
            <a:off x="3691141" y="1539840"/>
            <a:ext cx="155575" cy="433389"/>
            <a:chOff x="3876416" y="3304280"/>
            <a:chExt cx="155575" cy="433389"/>
          </a:xfrm>
          <a:solidFill>
            <a:schemeClr val="accent1"/>
          </a:solidFill>
        </p:grpSpPr>
        <p:sp>
          <p:nvSpPr>
            <p:cNvPr id="370"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1"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2" name="组合 371"/>
          <p:cNvGrpSpPr/>
          <p:nvPr/>
        </p:nvGrpSpPr>
        <p:grpSpPr>
          <a:xfrm>
            <a:off x="4773107" y="1691721"/>
            <a:ext cx="155575" cy="433389"/>
            <a:chOff x="3876416" y="3304280"/>
            <a:chExt cx="155575" cy="433389"/>
          </a:xfrm>
          <a:solidFill>
            <a:schemeClr val="accent1"/>
          </a:solidFill>
        </p:grpSpPr>
        <p:sp>
          <p:nvSpPr>
            <p:cNvPr id="373"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4"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5" name="组合 374"/>
          <p:cNvGrpSpPr/>
          <p:nvPr/>
        </p:nvGrpSpPr>
        <p:grpSpPr>
          <a:xfrm>
            <a:off x="7483239" y="1467609"/>
            <a:ext cx="155575" cy="433389"/>
            <a:chOff x="3876416" y="3304280"/>
            <a:chExt cx="155575" cy="433389"/>
          </a:xfrm>
          <a:solidFill>
            <a:schemeClr val="accent1"/>
          </a:solidFill>
        </p:grpSpPr>
        <p:sp>
          <p:nvSpPr>
            <p:cNvPr id="376"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77"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78" name="组合 377"/>
          <p:cNvGrpSpPr/>
          <p:nvPr/>
        </p:nvGrpSpPr>
        <p:grpSpPr>
          <a:xfrm>
            <a:off x="2656114" y="2733393"/>
            <a:ext cx="155575" cy="433389"/>
            <a:chOff x="3876416" y="3304280"/>
            <a:chExt cx="155575" cy="433389"/>
          </a:xfrm>
          <a:solidFill>
            <a:schemeClr val="accent1"/>
          </a:solidFill>
        </p:grpSpPr>
        <p:sp>
          <p:nvSpPr>
            <p:cNvPr id="379"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0"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1" name="组合 380"/>
          <p:cNvGrpSpPr/>
          <p:nvPr/>
        </p:nvGrpSpPr>
        <p:grpSpPr>
          <a:xfrm>
            <a:off x="2002833" y="2620931"/>
            <a:ext cx="155575" cy="433389"/>
            <a:chOff x="3876416" y="3304280"/>
            <a:chExt cx="155575" cy="433389"/>
          </a:xfrm>
          <a:solidFill>
            <a:schemeClr val="accent1"/>
          </a:solidFill>
        </p:grpSpPr>
        <p:sp>
          <p:nvSpPr>
            <p:cNvPr id="382"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3"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4" name="组合 383"/>
          <p:cNvGrpSpPr/>
          <p:nvPr/>
        </p:nvGrpSpPr>
        <p:grpSpPr>
          <a:xfrm>
            <a:off x="7114586" y="3036857"/>
            <a:ext cx="155575" cy="433389"/>
            <a:chOff x="3876416" y="3304280"/>
            <a:chExt cx="155575" cy="433389"/>
          </a:xfrm>
          <a:solidFill>
            <a:schemeClr val="accent1"/>
          </a:solidFill>
        </p:grpSpPr>
        <p:sp>
          <p:nvSpPr>
            <p:cNvPr id="385"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6"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87" name="组合 386"/>
          <p:cNvGrpSpPr/>
          <p:nvPr/>
        </p:nvGrpSpPr>
        <p:grpSpPr>
          <a:xfrm>
            <a:off x="6704560" y="1258332"/>
            <a:ext cx="155575" cy="433389"/>
            <a:chOff x="3876416" y="3304280"/>
            <a:chExt cx="155575" cy="433389"/>
          </a:xfrm>
          <a:solidFill>
            <a:schemeClr val="accent1"/>
          </a:solidFill>
        </p:grpSpPr>
        <p:sp>
          <p:nvSpPr>
            <p:cNvPr id="388" name="Oval 157"/>
            <p:cNvSpPr>
              <a:spLocks noChangeArrowheads="1"/>
            </p:cNvSpPr>
            <p:nvPr/>
          </p:nvSpPr>
          <p:spPr bwMode="auto">
            <a:xfrm>
              <a:off x="3909753" y="3304280"/>
              <a:ext cx="80963" cy="809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sp>
          <p:nvSpPr>
            <p:cNvPr id="389" name="Freeform 158"/>
            <p:cNvSpPr>
              <a:spLocks/>
            </p:cNvSpPr>
            <p:nvPr/>
          </p:nvSpPr>
          <p:spPr bwMode="auto">
            <a:xfrm>
              <a:off x="3876416" y="3385243"/>
              <a:ext cx="155575" cy="352426"/>
            </a:xfrm>
            <a:custGeom>
              <a:avLst/>
              <a:gdLst>
                <a:gd name="T0" fmla="*/ 3 w 23"/>
                <a:gd name="T1" fmla="*/ 0 h 52"/>
                <a:gd name="T2" fmla="*/ 20 w 23"/>
                <a:gd name="T3" fmla="*/ 0 h 52"/>
                <a:gd name="T4" fmla="*/ 23 w 23"/>
                <a:gd name="T5" fmla="*/ 4 h 52"/>
                <a:gd name="T6" fmla="*/ 23 w 23"/>
                <a:gd name="T7" fmla="*/ 20 h 52"/>
                <a:gd name="T8" fmla="*/ 21 w 23"/>
                <a:gd name="T9" fmla="*/ 23 h 52"/>
                <a:gd name="T10" fmla="*/ 19 w 23"/>
                <a:gd name="T11" fmla="*/ 21 h 52"/>
                <a:gd name="T12" fmla="*/ 19 w 23"/>
                <a:gd name="T13" fmla="*/ 11 h 52"/>
                <a:gd name="T14" fmla="*/ 18 w 23"/>
                <a:gd name="T15" fmla="*/ 11 h 52"/>
                <a:gd name="T16" fmla="*/ 18 w 23"/>
                <a:gd name="T17" fmla="*/ 49 h 52"/>
                <a:gd name="T18" fmla="*/ 15 w 23"/>
                <a:gd name="T19" fmla="*/ 51 h 52"/>
                <a:gd name="T20" fmla="*/ 12 w 23"/>
                <a:gd name="T21" fmla="*/ 49 h 52"/>
                <a:gd name="T22" fmla="*/ 12 w 23"/>
                <a:gd name="T23" fmla="*/ 30 h 52"/>
                <a:gd name="T24" fmla="*/ 11 w 23"/>
                <a:gd name="T25" fmla="*/ 30 h 52"/>
                <a:gd name="T26" fmla="*/ 11 w 23"/>
                <a:gd name="T27" fmla="*/ 49 h 52"/>
                <a:gd name="T28" fmla="*/ 8 w 23"/>
                <a:gd name="T29" fmla="*/ 51 h 52"/>
                <a:gd name="T30" fmla="*/ 5 w 23"/>
                <a:gd name="T31" fmla="*/ 49 h 52"/>
                <a:gd name="T32" fmla="*/ 5 w 23"/>
                <a:gd name="T33" fmla="*/ 11 h 52"/>
                <a:gd name="T34" fmla="*/ 4 w 23"/>
                <a:gd name="T35" fmla="*/ 11 h 52"/>
                <a:gd name="T36" fmla="*/ 4 w 23"/>
                <a:gd name="T37" fmla="*/ 21 h 52"/>
                <a:gd name="T38" fmla="*/ 2 w 23"/>
                <a:gd name="T39" fmla="*/ 24 h 52"/>
                <a:gd name="T40" fmla="*/ 0 w 23"/>
                <a:gd name="T41" fmla="*/ 21 h 52"/>
                <a:gd name="T42" fmla="*/ 0 w 23"/>
                <a:gd name="T43" fmla="*/ 3 h 52"/>
                <a:gd name="T44" fmla="*/ 3 w 23"/>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2">
                  <a:moveTo>
                    <a:pt x="3" y="0"/>
                  </a:moveTo>
                  <a:cubicBezTo>
                    <a:pt x="20" y="0"/>
                    <a:pt x="20" y="0"/>
                    <a:pt x="20" y="0"/>
                  </a:cubicBezTo>
                  <a:cubicBezTo>
                    <a:pt x="20" y="0"/>
                    <a:pt x="23" y="1"/>
                    <a:pt x="23" y="4"/>
                  </a:cubicBezTo>
                  <a:cubicBezTo>
                    <a:pt x="23" y="6"/>
                    <a:pt x="23" y="20"/>
                    <a:pt x="23" y="20"/>
                  </a:cubicBezTo>
                  <a:cubicBezTo>
                    <a:pt x="23" y="20"/>
                    <a:pt x="23" y="23"/>
                    <a:pt x="21" y="23"/>
                  </a:cubicBezTo>
                  <a:cubicBezTo>
                    <a:pt x="20" y="23"/>
                    <a:pt x="19" y="23"/>
                    <a:pt x="19" y="21"/>
                  </a:cubicBezTo>
                  <a:cubicBezTo>
                    <a:pt x="19" y="19"/>
                    <a:pt x="19" y="11"/>
                    <a:pt x="19" y="11"/>
                  </a:cubicBezTo>
                  <a:cubicBezTo>
                    <a:pt x="19" y="11"/>
                    <a:pt x="18" y="10"/>
                    <a:pt x="18" y="11"/>
                  </a:cubicBezTo>
                  <a:cubicBezTo>
                    <a:pt x="18" y="12"/>
                    <a:pt x="18" y="49"/>
                    <a:pt x="18" y="49"/>
                  </a:cubicBezTo>
                  <a:cubicBezTo>
                    <a:pt x="18" y="49"/>
                    <a:pt x="17" y="51"/>
                    <a:pt x="15" y="51"/>
                  </a:cubicBezTo>
                  <a:cubicBezTo>
                    <a:pt x="13" y="52"/>
                    <a:pt x="12" y="49"/>
                    <a:pt x="12" y="49"/>
                  </a:cubicBezTo>
                  <a:cubicBezTo>
                    <a:pt x="12" y="30"/>
                    <a:pt x="12" y="30"/>
                    <a:pt x="12" y="30"/>
                  </a:cubicBezTo>
                  <a:cubicBezTo>
                    <a:pt x="12" y="30"/>
                    <a:pt x="12" y="29"/>
                    <a:pt x="11" y="30"/>
                  </a:cubicBezTo>
                  <a:cubicBezTo>
                    <a:pt x="11" y="49"/>
                    <a:pt x="11" y="49"/>
                    <a:pt x="11" y="49"/>
                  </a:cubicBezTo>
                  <a:cubicBezTo>
                    <a:pt x="11" y="49"/>
                    <a:pt x="11" y="51"/>
                    <a:pt x="8" y="51"/>
                  </a:cubicBezTo>
                  <a:cubicBezTo>
                    <a:pt x="5" y="51"/>
                    <a:pt x="5" y="49"/>
                    <a:pt x="5" y="49"/>
                  </a:cubicBezTo>
                  <a:cubicBezTo>
                    <a:pt x="5" y="11"/>
                    <a:pt x="5" y="11"/>
                    <a:pt x="5" y="11"/>
                  </a:cubicBezTo>
                  <a:cubicBezTo>
                    <a:pt x="5" y="11"/>
                    <a:pt x="4" y="10"/>
                    <a:pt x="4" y="11"/>
                  </a:cubicBezTo>
                  <a:cubicBezTo>
                    <a:pt x="4" y="21"/>
                    <a:pt x="4" y="21"/>
                    <a:pt x="4" y="21"/>
                  </a:cubicBezTo>
                  <a:cubicBezTo>
                    <a:pt x="4" y="21"/>
                    <a:pt x="4" y="24"/>
                    <a:pt x="2" y="24"/>
                  </a:cubicBezTo>
                  <a:cubicBezTo>
                    <a:pt x="0" y="24"/>
                    <a:pt x="0" y="21"/>
                    <a:pt x="0" y="21"/>
                  </a:cubicBezTo>
                  <a:cubicBezTo>
                    <a:pt x="0" y="3"/>
                    <a:pt x="0" y="3"/>
                    <a:pt x="0" y="3"/>
                  </a:cubicBezTo>
                  <a:cubicBezTo>
                    <a:pt x="0" y="3"/>
                    <a:pt x="0"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754" eaLnBrk="1" fontAlgn="auto" hangingPunct="1">
                <a:spcBef>
                  <a:spcPts val="0"/>
                </a:spcBef>
                <a:spcAft>
                  <a:spcPts val="0"/>
                </a:spcAft>
                <a:defRPr/>
              </a:pPr>
              <a:endParaRPr lang="zh-CN" altLang="en-US" sz="1350">
                <a:latin typeface="+mn-lt"/>
                <a:ea typeface="+mn-ea"/>
              </a:endParaRPr>
            </a:p>
          </p:txBody>
        </p:sp>
      </p:grpSp>
      <p:grpSp>
        <p:nvGrpSpPr>
          <p:cNvPr id="390" name="组合 389"/>
          <p:cNvGrpSpPr>
            <a:grpSpLocks/>
          </p:cNvGrpSpPr>
          <p:nvPr/>
        </p:nvGrpSpPr>
        <p:grpSpPr bwMode="auto">
          <a:xfrm>
            <a:off x="1022350" y="269875"/>
            <a:ext cx="3438525" cy="606425"/>
            <a:chOff x="1021967" y="269923"/>
            <a:chExt cx="3438932" cy="606777"/>
          </a:xfrm>
        </p:grpSpPr>
        <p:sp>
          <p:nvSpPr>
            <p:cNvPr id="18471" name="文本框 390"/>
            <p:cNvSpPr txBox="1">
              <a:spLocks noChangeArrowheads="1"/>
            </p:cNvSpPr>
            <p:nvPr/>
          </p:nvSpPr>
          <p:spPr bwMode="auto">
            <a:xfrm>
              <a:off x="1021967" y="269923"/>
              <a:ext cx="34389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zh-CN" altLang="en-US" sz="2000" b="1">
                  <a:latin typeface="微软雅黑" panose="020B0503020204020204" pitchFamily="34" charset="-122"/>
                </a:rPr>
                <a:t>此处添加您的标题</a:t>
              </a:r>
              <a:endParaRPr lang="id-ID" altLang="zh-CN" sz="2000" b="1">
                <a:latin typeface="微软雅黑" panose="020B0503020204020204" pitchFamily="34" charset="-122"/>
              </a:endParaRPr>
            </a:p>
          </p:txBody>
        </p:sp>
        <p:sp>
          <p:nvSpPr>
            <p:cNvPr id="18472" name="文本框 391"/>
            <p:cNvSpPr txBox="1">
              <a:spLocks noChangeArrowheads="1"/>
            </p:cNvSpPr>
            <p:nvPr/>
          </p:nvSpPr>
          <p:spPr bwMode="auto">
            <a:xfrm>
              <a:off x="1042749" y="630479"/>
              <a:ext cx="267764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id-ID" altLang="zh-CN" sz="1000"/>
                <a:t>Biscuit oat cake carrot cake muffin jelly</a:t>
              </a:r>
              <a:endParaRPr lang="zh-CN" altLang="en-US" sz="1000"/>
            </a:p>
          </p:txBody>
        </p:sp>
      </p:grpSp>
      <p:grpSp>
        <p:nvGrpSpPr>
          <p:cNvPr id="393" name="组合 392"/>
          <p:cNvGrpSpPr>
            <a:grpSpLocks/>
          </p:cNvGrpSpPr>
          <p:nvPr/>
        </p:nvGrpSpPr>
        <p:grpSpPr bwMode="auto">
          <a:xfrm>
            <a:off x="206375" y="315913"/>
            <a:ext cx="815975" cy="522287"/>
            <a:chOff x="4353620" y="864629"/>
            <a:chExt cx="742365" cy="476312"/>
          </a:xfrm>
        </p:grpSpPr>
        <p:sp>
          <p:nvSpPr>
            <p:cNvPr id="394" name="KSO_Shape"/>
            <p:cNvSpPr>
              <a:spLocks/>
            </p:cNvSpPr>
            <p:nvPr/>
          </p:nvSpPr>
          <p:spPr bwMode="auto">
            <a:xfrm>
              <a:off x="4353620" y="866076"/>
              <a:ext cx="742365" cy="408268"/>
            </a:xfrm>
            <a:custGeom>
              <a:avLst/>
              <a:gdLst>
                <a:gd name="T0" fmla="*/ 2147483646 w 5345"/>
                <a:gd name="T1" fmla="*/ 2147483646 h 2936"/>
                <a:gd name="T2" fmla="*/ 2147483646 w 5345"/>
                <a:gd name="T3" fmla="*/ 2147483646 h 2936"/>
                <a:gd name="T4" fmla="*/ 2147483646 w 5345"/>
                <a:gd name="T5" fmla="*/ 2147483646 h 2936"/>
                <a:gd name="T6" fmla="*/ 2147483646 w 5345"/>
                <a:gd name="T7" fmla="*/ 2147483646 h 2936"/>
                <a:gd name="T8" fmla="*/ 2147483646 w 5345"/>
                <a:gd name="T9" fmla="*/ 2147483646 h 2936"/>
                <a:gd name="T10" fmla="*/ 2147483646 w 5345"/>
                <a:gd name="T11" fmla="*/ 2147483646 h 2936"/>
                <a:gd name="T12" fmla="*/ 2147483646 w 5345"/>
                <a:gd name="T13" fmla="*/ 2147483646 h 2936"/>
                <a:gd name="T14" fmla="*/ 2147483646 w 5345"/>
                <a:gd name="T15" fmla="*/ 2147483646 h 2936"/>
                <a:gd name="T16" fmla="*/ 2147483646 w 5345"/>
                <a:gd name="T17" fmla="*/ 2147483646 h 2936"/>
                <a:gd name="T18" fmla="*/ 2147483646 w 5345"/>
                <a:gd name="T19" fmla="*/ 2147483646 h 2936"/>
                <a:gd name="T20" fmla="*/ 2147483646 w 5345"/>
                <a:gd name="T21" fmla="*/ 2147483646 h 2936"/>
                <a:gd name="T22" fmla="*/ 2147483646 w 5345"/>
                <a:gd name="T23" fmla="*/ 2147483646 h 2936"/>
                <a:gd name="T24" fmla="*/ 2147483646 w 5345"/>
                <a:gd name="T25" fmla="*/ 2147483646 h 2936"/>
                <a:gd name="T26" fmla="*/ 2147483646 w 5345"/>
                <a:gd name="T27" fmla="*/ 2147483646 h 2936"/>
                <a:gd name="T28" fmla="*/ 2147483646 w 5345"/>
                <a:gd name="T29" fmla="*/ 2147483646 h 2936"/>
                <a:gd name="T30" fmla="*/ 2147483646 w 5345"/>
                <a:gd name="T31" fmla="*/ 772639970 h 2936"/>
                <a:gd name="T32" fmla="*/ 2147483646 w 5345"/>
                <a:gd name="T33" fmla="*/ 0 h 2936"/>
                <a:gd name="T34" fmla="*/ 2147483646 w 5345"/>
                <a:gd name="T35" fmla="*/ 363587807 h 2936"/>
                <a:gd name="T36" fmla="*/ 2147483646 w 5345"/>
                <a:gd name="T37" fmla="*/ 2147483646 h 2936"/>
                <a:gd name="T38" fmla="*/ 2147483646 w 5345"/>
                <a:gd name="T39" fmla="*/ 2147483646 h 2936"/>
                <a:gd name="T40" fmla="*/ 2147483646 w 5345"/>
                <a:gd name="T41" fmla="*/ 2147483646 h 2936"/>
                <a:gd name="T42" fmla="*/ 2147483646 w 5345"/>
                <a:gd name="T43" fmla="*/ 2147483646 h 2936"/>
                <a:gd name="T44" fmla="*/ 2147483646 w 5345"/>
                <a:gd name="T45" fmla="*/ 2147483646 h 2936"/>
                <a:gd name="T46" fmla="*/ 2147483646 w 5345"/>
                <a:gd name="T47" fmla="*/ 2147483646 h 2936"/>
                <a:gd name="T48" fmla="*/ 2147483646 w 5345"/>
                <a:gd name="T49" fmla="*/ 2147483646 h 2936"/>
                <a:gd name="T50" fmla="*/ 2147483646 w 5345"/>
                <a:gd name="T51" fmla="*/ 2147483646 h 2936"/>
                <a:gd name="T52" fmla="*/ 2147483646 w 5345"/>
                <a:gd name="T53" fmla="*/ 2147483646 h 2936"/>
                <a:gd name="T54" fmla="*/ 2147483646 w 5345"/>
                <a:gd name="T55" fmla="*/ 2147483646 h 2936"/>
                <a:gd name="T56" fmla="*/ 2147483646 w 5345"/>
                <a:gd name="T57" fmla="*/ 2147483646 h 2936"/>
                <a:gd name="T58" fmla="*/ 2147483646 w 5345"/>
                <a:gd name="T59" fmla="*/ 2147483646 h 2936"/>
                <a:gd name="T60" fmla="*/ 2147483646 w 5345"/>
                <a:gd name="T61" fmla="*/ 2147483646 h 2936"/>
                <a:gd name="T62" fmla="*/ 452722804 w 5345"/>
                <a:gd name="T63" fmla="*/ 2147483646 h 2936"/>
                <a:gd name="T64" fmla="*/ 90570008 w 5345"/>
                <a:gd name="T65" fmla="*/ 2147483646 h 2936"/>
                <a:gd name="T66" fmla="*/ 1629877726 w 5345"/>
                <a:gd name="T67" fmla="*/ 2147483646 h 2936"/>
                <a:gd name="T68" fmla="*/ 2147483646 w 5345"/>
                <a:gd name="T69" fmla="*/ 2147483646 h 2936"/>
                <a:gd name="T70" fmla="*/ 2147483646 w 5345"/>
                <a:gd name="T71" fmla="*/ 2147483646 h 2936"/>
                <a:gd name="T72" fmla="*/ 2147483646 w 5345"/>
                <a:gd name="T73" fmla="*/ 2147483646 h 2936"/>
                <a:gd name="T74" fmla="*/ 2147483646 w 5345"/>
                <a:gd name="T75" fmla="*/ 2147483646 h 2936"/>
                <a:gd name="T76" fmla="*/ 2147483646 w 5345"/>
                <a:gd name="T77" fmla="*/ 2147483646 h 2936"/>
                <a:gd name="T78" fmla="*/ 2147483646 w 5345"/>
                <a:gd name="T79" fmla="*/ 2147483646 h 2936"/>
                <a:gd name="T80" fmla="*/ 2147483646 w 5345"/>
                <a:gd name="T81" fmla="*/ 2147483646 h 2936"/>
                <a:gd name="T82" fmla="*/ 2147483646 w 5345"/>
                <a:gd name="T83" fmla="*/ 2147483646 h 2936"/>
                <a:gd name="T84" fmla="*/ 2147483646 w 5345"/>
                <a:gd name="T85" fmla="*/ 2147483646 h 2936"/>
                <a:gd name="T86" fmla="*/ 2147483646 w 5345"/>
                <a:gd name="T87" fmla="*/ 2147483646 h 2936"/>
                <a:gd name="T88" fmla="*/ 2147483646 w 5345"/>
                <a:gd name="T89" fmla="*/ 2147483646 h 2936"/>
                <a:gd name="T90" fmla="*/ 2147483646 w 5345"/>
                <a:gd name="T91" fmla="*/ 2147483646 h 2936"/>
                <a:gd name="T92" fmla="*/ 2147483646 w 5345"/>
                <a:gd name="T93" fmla="*/ 2147483646 h 2936"/>
                <a:gd name="T94" fmla="*/ 2147483646 w 5345"/>
                <a:gd name="T95" fmla="*/ 2147483646 h 2936"/>
                <a:gd name="T96" fmla="*/ 2147483646 w 5345"/>
                <a:gd name="T97" fmla="*/ 2147483646 h 2936"/>
                <a:gd name="T98" fmla="*/ 2147483646 w 5345"/>
                <a:gd name="T99" fmla="*/ 2147483646 h 2936"/>
                <a:gd name="T100" fmla="*/ 2147483646 w 5345"/>
                <a:gd name="T101" fmla="*/ 2147483646 h 2936"/>
                <a:gd name="T102" fmla="*/ 2147483646 w 5345"/>
                <a:gd name="T103" fmla="*/ 2147483646 h 2936"/>
                <a:gd name="T104" fmla="*/ 2147483646 w 5345"/>
                <a:gd name="T105" fmla="*/ 2147483646 h 29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345" h="2936">
                  <a:moveTo>
                    <a:pt x="4729" y="1661"/>
                  </a:moveTo>
                  <a:lnTo>
                    <a:pt x="4729" y="1661"/>
                  </a:lnTo>
                  <a:lnTo>
                    <a:pt x="4723" y="1609"/>
                  </a:lnTo>
                  <a:lnTo>
                    <a:pt x="4716" y="1558"/>
                  </a:lnTo>
                  <a:lnTo>
                    <a:pt x="4706" y="1507"/>
                  </a:lnTo>
                  <a:lnTo>
                    <a:pt x="4693" y="1458"/>
                  </a:lnTo>
                  <a:lnTo>
                    <a:pt x="4679" y="1409"/>
                  </a:lnTo>
                  <a:lnTo>
                    <a:pt x="4663" y="1361"/>
                  </a:lnTo>
                  <a:lnTo>
                    <a:pt x="4644" y="1314"/>
                  </a:lnTo>
                  <a:lnTo>
                    <a:pt x="4622" y="1268"/>
                  </a:lnTo>
                  <a:lnTo>
                    <a:pt x="4600" y="1223"/>
                  </a:lnTo>
                  <a:lnTo>
                    <a:pt x="4575" y="1181"/>
                  </a:lnTo>
                  <a:lnTo>
                    <a:pt x="4548" y="1138"/>
                  </a:lnTo>
                  <a:lnTo>
                    <a:pt x="4519" y="1098"/>
                  </a:lnTo>
                  <a:lnTo>
                    <a:pt x="4489" y="1059"/>
                  </a:lnTo>
                  <a:lnTo>
                    <a:pt x="4457" y="1021"/>
                  </a:lnTo>
                  <a:lnTo>
                    <a:pt x="4422" y="984"/>
                  </a:lnTo>
                  <a:lnTo>
                    <a:pt x="4387" y="950"/>
                  </a:lnTo>
                  <a:lnTo>
                    <a:pt x="4350" y="917"/>
                  </a:lnTo>
                  <a:lnTo>
                    <a:pt x="4312" y="886"/>
                  </a:lnTo>
                  <a:lnTo>
                    <a:pt x="4272" y="856"/>
                  </a:lnTo>
                  <a:lnTo>
                    <a:pt x="4230" y="828"/>
                  </a:lnTo>
                  <a:lnTo>
                    <a:pt x="4188" y="802"/>
                  </a:lnTo>
                  <a:lnTo>
                    <a:pt x="4144" y="778"/>
                  </a:lnTo>
                  <a:lnTo>
                    <a:pt x="4099" y="757"/>
                  </a:lnTo>
                  <a:lnTo>
                    <a:pt x="4053" y="737"/>
                  </a:lnTo>
                  <a:lnTo>
                    <a:pt x="4005" y="719"/>
                  </a:lnTo>
                  <a:lnTo>
                    <a:pt x="3957" y="703"/>
                  </a:lnTo>
                  <a:lnTo>
                    <a:pt x="3907" y="689"/>
                  </a:lnTo>
                  <a:lnTo>
                    <a:pt x="3857" y="679"/>
                  </a:lnTo>
                  <a:lnTo>
                    <a:pt x="3806" y="670"/>
                  </a:lnTo>
                  <a:lnTo>
                    <a:pt x="3754" y="663"/>
                  </a:lnTo>
                  <a:lnTo>
                    <a:pt x="3701" y="660"/>
                  </a:lnTo>
                  <a:lnTo>
                    <a:pt x="3648" y="658"/>
                  </a:lnTo>
                  <a:lnTo>
                    <a:pt x="3608" y="660"/>
                  </a:lnTo>
                  <a:lnTo>
                    <a:pt x="3566" y="661"/>
                  </a:lnTo>
                  <a:lnTo>
                    <a:pt x="3526" y="665"/>
                  </a:lnTo>
                  <a:lnTo>
                    <a:pt x="3486" y="670"/>
                  </a:lnTo>
                  <a:lnTo>
                    <a:pt x="3446" y="677"/>
                  </a:lnTo>
                  <a:lnTo>
                    <a:pt x="3407" y="686"/>
                  </a:lnTo>
                  <a:lnTo>
                    <a:pt x="3368" y="695"/>
                  </a:lnTo>
                  <a:lnTo>
                    <a:pt x="3330" y="706"/>
                  </a:lnTo>
                  <a:lnTo>
                    <a:pt x="3294" y="718"/>
                  </a:lnTo>
                  <a:lnTo>
                    <a:pt x="3257" y="732"/>
                  </a:lnTo>
                  <a:lnTo>
                    <a:pt x="3220" y="746"/>
                  </a:lnTo>
                  <a:lnTo>
                    <a:pt x="3185" y="763"/>
                  </a:lnTo>
                  <a:lnTo>
                    <a:pt x="3150" y="779"/>
                  </a:lnTo>
                  <a:lnTo>
                    <a:pt x="3116" y="798"/>
                  </a:lnTo>
                  <a:lnTo>
                    <a:pt x="3083" y="817"/>
                  </a:lnTo>
                  <a:lnTo>
                    <a:pt x="3050" y="838"/>
                  </a:lnTo>
                  <a:lnTo>
                    <a:pt x="3038" y="793"/>
                  </a:lnTo>
                  <a:lnTo>
                    <a:pt x="3024" y="750"/>
                  </a:lnTo>
                  <a:lnTo>
                    <a:pt x="3007" y="707"/>
                  </a:lnTo>
                  <a:lnTo>
                    <a:pt x="2989" y="664"/>
                  </a:lnTo>
                  <a:lnTo>
                    <a:pt x="2970" y="623"/>
                  </a:lnTo>
                  <a:lnTo>
                    <a:pt x="2949" y="583"/>
                  </a:lnTo>
                  <a:lnTo>
                    <a:pt x="2927" y="542"/>
                  </a:lnTo>
                  <a:lnTo>
                    <a:pt x="2903" y="504"/>
                  </a:lnTo>
                  <a:lnTo>
                    <a:pt x="2877" y="467"/>
                  </a:lnTo>
                  <a:lnTo>
                    <a:pt x="2850" y="430"/>
                  </a:lnTo>
                  <a:lnTo>
                    <a:pt x="2821" y="396"/>
                  </a:lnTo>
                  <a:lnTo>
                    <a:pt x="2792" y="361"/>
                  </a:lnTo>
                  <a:lnTo>
                    <a:pt x="2761" y="329"/>
                  </a:lnTo>
                  <a:lnTo>
                    <a:pt x="2728" y="297"/>
                  </a:lnTo>
                  <a:lnTo>
                    <a:pt x="2694" y="268"/>
                  </a:lnTo>
                  <a:lnTo>
                    <a:pt x="2659" y="238"/>
                  </a:lnTo>
                  <a:lnTo>
                    <a:pt x="2623" y="211"/>
                  </a:lnTo>
                  <a:lnTo>
                    <a:pt x="2586" y="185"/>
                  </a:lnTo>
                  <a:lnTo>
                    <a:pt x="2548" y="161"/>
                  </a:lnTo>
                  <a:lnTo>
                    <a:pt x="2509" y="139"/>
                  </a:lnTo>
                  <a:lnTo>
                    <a:pt x="2468" y="117"/>
                  </a:lnTo>
                  <a:lnTo>
                    <a:pt x="2427" y="97"/>
                  </a:lnTo>
                  <a:lnTo>
                    <a:pt x="2384" y="79"/>
                  </a:lnTo>
                  <a:lnTo>
                    <a:pt x="2342" y="63"/>
                  </a:lnTo>
                  <a:lnTo>
                    <a:pt x="2298" y="49"/>
                  </a:lnTo>
                  <a:lnTo>
                    <a:pt x="2253" y="36"/>
                  </a:lnTo>
                  <a:lnTo>
                    <a:pt x="2208" y="25"/>
                  </a:lnTo>
                  <a:lnTo>
                    <a:pt x="2162" y="17"/>
                  </a:lnTo>
                  <a:lnTo>
                    <a:pt x="2114" y="9"/>
                  </a:lnTo>
                  <a:lnTo>
                    <a:pt x="2067" y="4"/>
                  </a:lnTo>
                  <a:lnTo>
                    <a:pt x="2019" y="1"/>
                  </a:lnTo>
                  <a:lnTo>
                    <a:pt x="1971" y="0"/>
                  </a:lnTo>
                  <a:lnTo>
                    <a:pt x="1941" y="0"/>
                  </a:lnTo>
                  <a:lnTo>
                    <a:pt x="1913" y="1"/>
                  </a:lnTo>
                  <a:lnTo>
                    <a:pt x="1884" y="4"/>
                  </a:lnTo>
                  <a:lnTo>
                    <a:pt x="1856" y="6"/>
                  </a:lnTo>
                  <a:lnTo>
                    <a:pt x="1829" y="8"/>
                  </a:lnTo>
                  <a:lnTo>
                    <a:pt x="1800" y="13"/>
                  </a:lnTo>
                  <a:lnTo>
                    <a:pt x="1746" y="23"/>
                  </a:lnTo>
                  <a:lnTo>
                    <a:pt x="1691" y="34"/>
                  </a:lnTo>
                  <a:lnTo>
                    <a:pt x="1638" y="50"/>
                  </a:lnTo>
                  <a:lnTo>
                    <a:pt x="1587" y="68"/>
                  </a:lnTo>
                  <a:lnTo>
                    <a:pt x="1536" y="88"/>
                  </a:lnTo>
                  <a:lnTo>
                    <a:pt x="1487" y="110"/>
                  </a:lnTo>
                  <a:lnTo>
                    <a:pt x="1438" y="135"/>
                  </a:lnTo>
                  <a:lnTo>
                    <a:pt x="1392" y="161"/>
                  </a:lnTo>
                  <a:lnTo>
                    <a:pt x="1347" y="191"/>
                  </a:lnTo>
                  <a:lnTo>
                    <a:pt x="1303" y="221"/>
                  </a:lnTo>
                  <a:lnTo>
                    <a:pt x="1260" y="255"/>
                  </a:lnTo>
                  <a:lnTo>
                    <a:pt x="1220" y="290"/>
                  </a:lnTo>
                  <a:lnTo>
                    <a:pt x="1181" y="327"/>
                  </a:lnTo>
                  <a:lnTo>
                    <a:pt x="1144" y="366"/>
                  </a:lnTo>
                  <a:lnTo>
                    <a:pt x="1109" y="406"/>
                  </a:lnTo>
                  <a:lnTo>
                    <a:pt x="1076" y="448"/>
                  </a:lnTo>
                  <a:lnTo>
                    <a:pt x="1045" y="491"/>
                  </a:lnTo>
                  <a:lnTo>
                    <a:pt x="1016" y="538"/>
                  </a:lnTo>
                  <a:lnTo>
                    <a:pt x="989" y="584"/>
                  </a:lnTo>
                  <a:lnTo>
                    <a:pt x="964" y="632"/>
                  </a:lnTo>
                  <a:lnTo>
                    <a:pt x="942" y="681"/>
                  </a:lnTo>
                  <a:lnTo>
                    <a:pt x="922" y="732"/>
                  </a:lnTo>
                  <a:lnTo>
                    <a:pt x="905" y="784"/>
                  </a:lnTo>
                  <a:lnTo>
                    <a:pt x="890" y="837"/>
                  </a:lnTo>
                  <a:lnTo>
                    <a:pt x="877" y="890"/>
                  </a:lnTo>
                  <a:lnTo>
                    <a:pt x="867" y="946"/>
                  </a:lnTo>
                  <a:lnTo>
                    <a:pt x="864" y="973"/>
                  </a:lnTo>
                  <a:lnTo>
                    <a:pt x="860" y="1002"/>
                  </a:lnTo>
                  <a:lnTo>
                    <a:pt x="858" y="1030"/>
                  </a:lnTo>
                  <a:lnTo>
                    <a:pt x="855" y="1059"/>
                  </a:lnTo>
                  <a:lnTo>
                    <a:pt x="855" y="1087"/>
                  </a:lnTo>
                  <a:lnTo>
                    <a:pt x="854" y="1115"/>
                  </a:lnTo>
                  <a:lnTo>
                    <a:pt x="855" y="1150"/>
                  </a:lnTo>
                  <a:lnTo>
                    <a:pt x="857" y="1183"/>
                  </a:lnTo>
                  <a:lnTo>
                    <a:pt x="860" y="1216"/>
                  </a:lnTo>
                  <a:lnTo>
                    <a:pt x="864" y="1250"/>
                  </a:lnTo>
                  <a:lnTo>
                    <a:pt x="845" y="1249"/>
                  </a:lnTo>
                  <a:lnTo>
                    <a:pt x="801" y="1250"/>
                  </a:lnTo>
                  <a:lnTo>
                    <a:pt x="758" y="1253"/>
                  </a:lnTo>
                  <a:lnTo>
                    <a:pt x="716" y="1259"/>
                  </a:lnTo>
                  <a:lnTo>
                    <a:pt x="674" y="1266"/>
                  </a:lnTo>
                  <a:lnTo>
                    <a:pt x="633" y="1275"/>
                  </a:lnTo>
                  <a:lnTo>
                    <a:pt x="594" y="1287"/>
                  </a:lnTo>
                  <a:lnTo>
                    <a:pt x="555" y="1300"/>
                  </a:lnTo>
                  <a:lnTo>
                    <a:pt x="515" y="1316"/>
                  </a:lnTo>
                  <a:lnTo>
                    <a:pt x="479" y="1332"/>
                  </a:lnTo>
                  <a:lnTo>
                    <a:pt x="442" y="1351"/>
                  </a:lnTo>
                  <a:lnTo>
                    <a:pt x="407" y="1371"/>
                  </a:lnTo>
                  <a:lnTo>
                    <a:pt x="372" y="1393"/>
                  </a:lnTo>
                  <a:lnTo>
                    <a:pt x="339" y="1416"/>
                  </a:lnTo>
                  <a:lnTo>
                    <a:pt x="307" y="1441"/>
                  </a:lnTo>
                  <a:lnTo>
                    <a:pt x="277" y="1468"/>
                  </a:lnTo>
                  <a:lnTo>
                    <a:pt x="248" y="1496"/>
                  </a:lnTo>
                  <a:lnTo>
                    <a:pt x="219" y="1525"/>
                  </a:lnTo>
                  <a:lnTo>
                    <a:pt x="193" y="1556"/>
                  </a:lnTo>
                  <a:lnTo>
                    <a:pt x="169" y="1588"/>
                  </a:lnTo>
                  <a:lnTo>
                    <a:pt x="145" y="1621"/>
                  </a:lnTo>
                  <a:lnTo>
                    <a:pt x="122" y="1655"/>
                  </a:lnTo>
                  <a:lnTo>
                    <a:pt x="102" y="1690"/>
                  </a:lnTo>
                  <a:lnTo>
                    <a:pt x="83" y="1726"/>
                  </a:lnTo>
                  <a:lnTo>
                    <a:pt x="67" y="1764"/>
                  </a:lnTo>
                  <a:lnTo>
                    <a:pt x="51" y="1802"/>
                  </a:lnTo>
                  <a:lnTo>
                    <a:pt x="38" y="1841"/>
                  </a:lnTo>
                  <a:lnTo>
                    <a:pt x="28" y="1882"/>
                  </a:lnTo>
                  <a:lnTo>
                    <a:pt x="18" y="1923"/>
                  </a:lnTo>
                  <a:lnTo>
                    <a:pt x="10" y="1965"/>
                  </a:lnTo>
                  <a:lnTo>
                    <a:pt x="5" y="2006"/>
                  </a:lnTo>
                  <a:lnTo>
                    <a:pt x="2" y="2049"/>
                  </a:lnTo>
                  <a:lnTo>
                    <a:pt x="0" y="2092"/>
                  </a:lnTo>
                  <a:lnTo>
                    <a:pt x="2" y="2135"/>
                  </a:lnTo>
                  <a:lnTo>
                    <a:pt x="5" y="2176"/>
                  </a:lnTo>
                  <a:lnTo>
                    <a:pt x="10" y="2217"/>
                  </a:lnTo>
                  <a:lnTo>
                    <a:pt x="17" y="2257"/>
                  </a:lnTo>
                  <a:lnTo>
                    <a:pt x="25" y="2297"/>
                  </a:lnTo>
                  <a:lnTo>
                    <a:pt x="36" y="2336"/>
                  </a:lnTo>
                  <a:lnTo>
                    <a:pt x="49" y="2374"/>
                  </a:lnTo>
                  <a:lnTo>
                    <a:pt x="63" y="2411"/>
                  </a:lnTo>
                  <a:lnTo>
                    <a:pt x="79" y="2448"/>
                  </a:lnTo>
                  <a:lnTo>
                    <a:pt x="96" y="2483"/>
                  </a:lnTo>
                  <a:lnTo>
                    <a:pt x="115" y="2517"/>
                  </a:lnTo>
                  <a:lnTo>
                    <a:pt x="137" y="2552"/>
                  </a:lnTo>
                  <a:lnTo>
                    <a:pt x="159" y="2584"/>
                  </a:lnTo>
                  <a:lnTo>
                    <a:pt x="183" y="2615"/>
                  </a:lnTo>
                  <a:lnTo>
                    <a:pt x="208" y="2645"/>
                  </a:lnTo>
                  <a:lnTo>
                    <a:pt x="234" y="2674"/>
                  </a:lnTo>
                  <a:lnTo>
                    <a:pt x="262" y="2702"/>
                  </a:lnTo>
                  <a:lnTo>
                    <a:pt x="290" y="2728"/>
                  </a:lnTo>
                  <a:lnTo>
                    <a:pt x="321" y="2753"/>
                  </a:lnTo>
                  <a:lnTo>
                    <a:pt x="352" y="2777"/>
                  </a:lnTo>
                  <a:lnTo>
                    <a:pt x="385" y="2799"/>
                  </a:lnTo>
                  <a:lnTo>
                    <a:pt x="418" y="2819"/>
                  </a:lnTo>
                  <a:lnTo>
                    <a:pt x="453" y="2840"/>
                  </a:lnTo>
                  <a:lnTo>
                    <a:pt x="488" y="2856"/>
                  </a:lnTo>
                  <a:lnTo>
                    <a:pt x="525" y="2873"/>
                  </a:lnTo>
                  <a:lnTo>
                    <a:pt x="563" y="2887"/>
                  </a:lnTo>
                  <a:lnTo>
                    <a:pt x="601" y="2899"/>
                  </a:lnTo>
                  <a:lnTo>
                    <a:pt x="640" y="2909"/>
                  </a:lnTo>
                  <a:lnTo>
                    <a:pt x="679" y="2919"/>
                  </a:lnTo>
                  <a:lnTo>
                    <a:pt x="719" y="2926"/>
                  </a:lnTo>
                  <a:lnTo>
                    <a:pt x="761" y="2931"/>
                  </a:lnTo>
                  <a:lnTo>
                    <a:pt x="802" y="2934"/>
                  </a:lnTo>
                  <a:lnTo>
                    <a:pt x="802" y="2936"/>
                  </a:lnTo>
                  <a:lnTo>
                    <a:pt x="4682" y="2936"/>
                  </a:lnTo>
                  <a:lnTo>
                    <a:pt x="4682" y="2933"/>
                  </a:lnTo>
                  <a:lnTo>
                    <a:pt x="4693" y="2934"/>
                  </a:lnTo>
                  <a:lnTo>
                    <a:pt x="4706" y="2936"/>
                  </a:lnTo>
                  <a:lnTo>
                    <a:pt x="4740" y="2936"/>
                  </a:lnTo>
                  <a:lnTo>
                    <a:pt x="4772" y="2933"/>
                  </a:lnTo>
                  <a:lnTo>
                    <a:pt x="4804" y="2928"/>
                  </a:lnTo>
                  <a:lnTo>
                    <a:pt x="4836" y="2922"/>
                  </a:lnTo>
                  <a:lnTo>
                    <a:pt x="4866" y="2915"/>
                  </a:lnTo>
                  <a:lnTo>
                    <a:pt x="4896" y="2907"/>
                  </a:lnTo>
                  <a:lnTo>
                    <a:pt x="4926" y="2898"/>
                  </a:lnTo>
                  <a:lnTo>
                    <a:pt x="4955" y="2886"/>
                  </a:lnTo>
                  <a:lnTo>
                    <a:pt x="4984" y="2873"/>
                  </a:lnTo>
                  <a:lnTo>
                    <a:pt x="5011" y="2859"/>
                  </a:lnTo>
                  <a:lnTo>
                    <a:pt x="5038" y="2843"/>
                  </a:lnTo>
                  <a:lnTo>
                    <a:pt x="5063" y="2827"/>
                  </a:lnTo>
                  <a:lnTo>
                    <a:pt x="5089" y="2809"/>
                  </a:lnTo>
                  <a:lnTo>
                    <a:pt x="5113" y="2790"/>
                  </a:lnTo>
                  <a:lnTo>
                    <a:pt x="5135" y="2770"/>
                  </a:lnTo>
                  <a:lnTo>
                    <a:pt x="5158" y="2748"/>
                  </a:lnTo>
                  <a:lnTo>
                    <a:pt x="5179" y="2727"/>
                  </a:lnTo>
                  <a:lnTo>
                    <a:pt x="5199" y="2703"/>
                  </a:lnTo>
                  <a:lnTo>
                    <a:pt x="5218" y="2680"/>
                  </a:lnTo>
                  <a:lnTo>
                    <a:pt x="5236" y="2655"/>
                  </a:lnTo>
                  <a:lnTo>
                    <a:pt x="5252" y="2629"/>
                  </a:lnTo>
                  <a:lnTo>
                    <a:pt x="5268" y="2602"/>
                  </a:lnTo>
                  <a:lnTo>
                    <a:pt x="5282" y="2574"/>
                  </a:lnTo>
                  <a:lnTo>
                    <a:pt x="5295" y="2546"/>
                  </a:lnTo>
                  <a:lnTo>
                    <a:pt x="5306" y="2517"/>
                  </a:lnTo>
                  <a:lnTo>
                    <a:pt x="5316" y="2488"/>
                  </a:lnTo>
                  <a:lnTo>
                    <a:pt x="5325" y="2457"/>
                  </a:lnTo>
                  <a:lnTo>
                    <a:pt x="5332" y="2426"/>
                  </a:lnTo>
                  <a:lnTo>
                    <a:pt x="5338" y="2394"/>
                  </a:lnTo>
                  <a:lnTo>
                    <a:pt x="5341" y="2362"/>
                  </a:lnTo>
                  <a:lnTo>
                    <a:pt x="5344" y="2330"/>
                  </a:lnTo>
                  <a:lnTo>
                    <a:pt x="5345" y="2297"/>
                  </a:lnTo>
                  <a:lnTo>
                    <a:pt x="5344" y="2265"/>
                  </a:lnTo>
                  <a:lnTo>
                    <a:pt x="5341" y="2233"/>
                  </a:lnTo>
                  <a:lnTo>
                    <a:pt x="5338" y="2203"/>
                  </a:lnTo>
                  <a:lnTo>
                    <a:pt x="5333" y="2172"/>
                  </a:lnTo>
                  <a:lnTo>
                    <a:pt x="5326" y="2141"/>
                  </a:lnTo>
                  <a:lnTo>
                    <a:pt x="5318" y="2111"/>
                  </a:lnTo>
                  <a:lnTo>
                    <a:pt x="5308" y="2083"/>
                  </a:lnTo>
                  <a:lnTo>
                    <a:pt x="5296" y="2054"/>
                  </a:lnTo>
                  <a:lnTo>
                    <a:pt x="5284" y="2026"/>
                  </a:lnTo>
                  <a:lnTo>
                    <a:pt x="5271" y="2000"/>
                  </a:lnTo>
                  <a:lnTo>
                    <a:pt x="5256" y="1974"/>
                  </a:lnTo>
                  <a:lnTo>
                    <a:pt x="5241" y="1948"/>
                  </a:lnTo>
                  <a:lnTo>
                    <a:pt x="5223" y="1923"/>
                  </a:lnTo>
                  <a:lnTo>
                    <a:pt x="5205" y="1899"/>
                  </a:lnTo>
                  <a:lnTo>
                    <a:pt x="5185" y="1877"/>
                  </a:lnTo>
                  <a:lnTo>
                    <a:pt x="5165" y="1854"/>
                  </a:lnTo>
                  <a:lnTo>
                    <a:pt x="5143" y="1834"/>
                  </a:lnTo>
                  <a:lnTo>
                    <a:pt x="5121" y="1814"/>
                  </a:lnTo>
                  <a:lnTo>
                    <a:pt x="5098" y="1795"/>
                  </a:lnTo>
                  <a:lnTo>
                    <a:pt x="5074" y="1777"/>
                  </a:lnTo>
                  <a:lnTo>
                    <a:pt x="5049" y="1761"/>
                  </a:lnTo>
                  <a:lnTo>
                    <a:pt x="5023" y="1745"/>
                  </a:lnTo>
                  <a:lnTo>
                    <a:pt x="4997" y="1731"/>
                  </a:lnTo>
                  <a:lnTo>
                    <a:pt x="4969" y="1717"/>
                  </a:lnTo>
                  <a:lnTo>
                    <a:pt x="4941" y="1706"/>
                  </a:lnTo>
                  <a:lnTo>
                    <a:pt x="4913" y="1696"/>
                  </a:lnTo>
                  <a:lnTo>
                    <a:pt x="4883" y="1686"/>
                  </a:lnTo>
                  <a:lnTo>
                    <a:pt x="4853" y="1678"/>
                  </a:lnTo>
                  <a:lnTo>
                    <a:pt x="4823" y="1672"/>
                  </a:lnTo>
                  <a:lnTo>
                    <a:pt x="4792" y="1667"/>
                  </a:lnTo>
                  <a:lnTo>
                    <a:pt x="4761" y="1664"/>
                  </a:lnTo>
                  <a:lnTo>
                    <a:pt x="4729" y="1661"/>
                  </a:lnTo>
                  <a:close/>
                </a:path>
              </a:pathLst>
            </a:custGeom>
            <a:solidFill>
              <a:schemeClr val="accent1"/>
            </a:solidFill>
            <a:ln>
              <a:noFill/>
            </a:ln>
            <a:extLst/>
          </p:spPr>
          <p:txBody>
            <a:bodyPr anchor="ctr">
              <a:scene3d>
                <a:camera prst="orthographicFront"/>
                <a:lightRig rig="threePt" dir="t"/>
              </a:scene3d>
              <a:sp3d>
                <a:contourClr>
                  <a:srgbClr val="FFFFFF"/>
                </a:contourClr>
              </a:sp3d>
            </a:bodyPr>
            <a:lstStyle/>
            <a:p>
              <a:pPr algn="ctr" defTabSz="685754" eaLnBrk="1" fontAlgn="auto" hangingPunct="1">
                <a:spcBef>
                  <a:spcPts val="0"/>
                </a:spcBef>
                <a:spcAft>
                  <a:spcPts val="0"/>
                </a:spcAft>
                <a:defRPr/>
              </a:pPr>
              <a:endParaRPr lang="zh-CN" altLang="en-US" sz="1400">
                <a:solidFill>
                  <a:srgbClr val="FFFFFF"/>
                </a:solidFill>
                <a:latin typeface="+mn-lt"/>
                <a:ea typeface="+mn-ea"/>
              </a:endParaRPr>
            </a:p>
          </p:txBody>
        </p:sp>
        <p:sp>
          <p:nvSpPr>
            <p:cNvPr id="18470" name="文本框 394"/>
            <p:cNvSpPr txBox="1">
              <a:spLocks noChangeArrowheads="1"/>
            </p:cNvSpPr>
            <p:nvPr/>
          </p:nvSpPr>
          <p:spPr bwMode="auto">
            <a:xfrm>
              <a:off x="4508346" y="864629"/>
              <a:ext cx="432912" cy="47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Arial" panose="020B0604020202020204" pitchFamily="34" charset="0"/>
                  <a:ea typeface="微软雅黑" panose="020B0503020204020204" pitchFamily="34" charset="-122"/>
                </a:defRPr>
              </a:lvl1pPr>
              <a:lvl2pPr marL="742950" indent="-285750">
                <a:defRPr sz="1300">
                  <a:solidFill>
                    <a:schemeClr val="tx1"/>
                  </a:solidFill>
                  <a:latin typeface="Arial" panose="020B0604020202020204" pitchFamily="34" charset="0"/>
                  <a:ea typeface="微软雅黑" panose="020B0503020204020204" pitchFamily="34" charset="-122"/>
                </a:defRPr>
              </a:lvl2pPr>
              <a:lvl3pPr marL="1143000" indent="-228600">
                <a:defRPr sz="1300">
                  <a:solidFill>
                    <a:schemeClr val="tx1"/>
                  </a:solidFill>
                  <a:latin typeface="Arial" panose="020B0604020202020204" pitchFamily="34" charset="0"/>
                  <a:ea typeface="微软雅黑" panose="020B0503020204020204" pitchFamily="34" charset="-122"/>
                </a:defRPr>
              </a:lvl3pPr>
              <a:lvl4pPr marL="1600200" indent="-228600">
                <a:defRPr sz="1300">
                  <a:solidFill>
                    <a:schemeClr val="tx1"/>
                  </a:solidFill>
                  <a:latin typeface="Arial" panose="020B0604020202020204" pitchFamily="34" charset="0"/>
                  <a:ea typeface="微软雅黑" panose="020B0503020204020204" pitchFamily="34" charset="-122"/>
                </a:defRPr>
              </a:lvl4pPr>
              <a:lvl5pPr marL="2057400" indent="-228600">
                <a:defRPr sz="1300">
                  <a:solidFill>
                    <a:schemeClr val="tx1"/>
                  </a:solidFill>
                  <a:latin typeface="Arial" panose="020B0604020202020204" pitchFamily="34" charset="0"/>
                  <a:ea typeface="微软雅黑" panose="020B0503020204020204" pitchFamily="34" charset="-122"/>
                </a:defRPr>
              </a:lvl5pPr>
              <a:lvl6pPr marL="25146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6pPr>
              <a:lvl7pPr marL="29718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7pPr>
              <a:lvl8pPr marL="34290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8pPr>
              <a:lvl9pPr marL="3886200" indent="-228600" defTabSz="684213" eaLnBrk="0" fontAlgn="base" hangingPunct="0">
                <a:spcBef>
                  <a:spcPct val="0"/>
                </a:spcBef>
                <a:spcAft>
                  <a:spcPct val="0"/>
                </a:spcAft>
                <a:defRPr sz="1300">
                  <a:solidFill>
                    <a:schemeClr val="tx1"/>
                  </a:solidFill>
                  <a:latin typeface="Arial" panose="020B0604020202020204" pitchFamily="34" charset="0"/>
                  <a:ea typeface="微软雅黑" panose="020B0503020204020204" pitchFamily="34" charset="-122"/>
                </a:defRPr>
              </a:lvl9pPr>
            </a:lstStyle>
            <a:p>
              <a:pPr eaLnBrk="1" hangingPunct="1"/>
              <a:r>
                <a:rPr lang="en-US" altLang="zh-CN" sz="2800">
                  <a:solidFill>
                    <a:schemeClr val="bg1"/>
                  </a:solidFill>
                  <a:cs typeface="Arial" panose="020B0604020202020204" pitchFamily="34" charset="0"/>
                </a:rPr>
                <a:t>2</a:t>
              </a:r>
              <a:endParaRPr lang="zh-CN" altLang="en-US" sz="2800">
                <a:solidFill>
                  <a:schemeClr val="bg1"/>
                </a:solidFill>
                <a:cs typeface="Arial" panose="020B0604020202020204" pitchFamily="34" charset="0"/>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600"/>
                                        <p:tgtEl>
                                          <p:spTgt spid="396"/>
                                        </p:tgtEl>
                                      </p:cBhvr>
                                    </p:animEffect>
                                  </p:childTnLst>
                                </p:cTn>
                              </p:par>
                              <p:par>
                                <p:cTn id="8" presetID="35" presetClass="path" presetSubtype="0" decel="100000" fill="hold" nodeType="withEffect">
                                  <p:stCondLst>
                                    <p:cond delay="0"/>
                                  </p:stCondLst>
                                  <p:childTnLst>
                                    <p:animMotion origin="layout" path="M -0.05552 0.00023 L -3.51034E-6 0.00023 " pathEditMode="relative" rAng="0" ptsTypes="AA">
                                      <p:cBhvr>
                                        <p:cTn id="9" dur="800" fill="hold"/>
                                        <p:tgtEl>
                                          <p:spTgt spid="396"/>
                                        </p:tgtEl>
                                        <p:attrNameLst>
                                          <p:attrName>ppt_x</p:attrName>
                                          <p:attrName>ppt_y</p:attrName>
                                        </p:attrNameLst>
                                      </p:cBhvr>
                                      <p:rCtr x="2770" y="0"/>
                                    </p:animMotion>
                                  </p:childTnLst>
                                </p:cTn>
                              </p:par>
                            </p:childTnLst>
                          </p:cTn>
                        </p:par>
                        <p:par>
                          <p:cTn id="10" fill="hold" nodeType="afterGroup">
                            <p:stCondLst>
                              <p:cond delay="800"/>
                            </p:stCondLst>
                            <p:childTnLst>
                              <p:par>
                                <p:cTn id="11" presetID="10" presetClass="entr" presetSubtype="0" fill="hold" nodeType="afterEffect">
                                  <p:stCondLst>
                                    <p:cond delay="0"/>
                                  </p:stCondLst>
                                  <p:childTnLst>
                                    <p:set>
                                      <p:cBhvr>
                                        <p:cTn id="12" dur="1" fill="hold">
                                          <p:stCondLst>
                                            <p:cond delay="0"/>
                                          </p:stCondLst>
                                        </p:cTn>
                                        <p:tgtEl>
                                          <p:spTgt spid="393"/>
                                        </p:tgtEl>
                                        <p:attrNameLst>
                                          <p:attrName>style.visibility</p:attrName>
                                        </p:attrNameLst>
                                      </p:cBhvr>
                                      <p:to>
                                        <p:strVal val="visible"/>
                                      </p:to>
                                    </p:set>
                                    <p:animEffect transition="in" filter="fade">
                                      <p:cBhvr>
                                        <p:cTn id="13" dur="600"/>
                                        <p:tgtEl>
                                          <p:spTgt spid="393"/>
                                        </p:tgtEl>
                                      </p:cBhvr>
                                    </p:animEffect>
                                  </p:childTnLst>
                                </p:cTn>
                              </p:par>
                              <p:par>
                                <p:cTn id="14" presetID="35" presetClass="path" presetSubtype="0" decel="100000" fill="hold" nodeType="withEffect">
                                  <p:stCondLst>
                                    <p:cond delay="0"/>
                                  </p:stCondLst>
                                  <p:childTnLst>
                                    <p:animMotion origin="layout" path="M -0.05552 0.00023 L -3.51034E-6 0.00023 " pathEditMode="relative" rAng="0" ptsTypes="AA">
                                      <p:cBhvr>
                                        <p:cTn id="15" dur="800" fill="hold"/>
                                        <p:tgtEl>
                                          <p:spTgt spid="393"/>
                                        </p:tgtEl>
                                        <p:attrNameLst>
                                          <p:attrName>ppt_x</p:attrName>
                                          <p:attrName>ppt_y</p:attrName>
                                        </p:attrNameLst>
                                      </p:cBhvr>
                                      <p:rCtr x="2770" y="0"/>
                                    </p:animMotion>
                                  </p:childTnLst>
                                </p:cTn>
                              </p:par>
                              <p:par>
                                <p:cTn id="16" presetID="22" presetClass="entr" presetSubtype="8" fill="hold" nodeType="withEffect">
                                  <p:stCondLst>
                                    <p:cond delay="750"/>
                                  </p:stCondLst>
                                  <p:childTnLst>
                                    <p:set>
                                      <p:cBhvr>
                                        <p:cTn id="17" dur="1" fill="hold">
                                          <p:stCondLst>
                                            <p:cond delay="0"/>
                                          </p:stCondLst>
                                        </p:cTn>
                                        <p:tgtEl>
                                          <p:spTgt spid="390"/>
                                        </p:tgtEl>
                                        <p:attrNameLst>
                                          <p:attrName>style.visibility</p:attrName>
                                        </p:attrNameLst>
                                      </p:cBhvr>
                                      <p:to>
                                        <p:strVal val="visible"/>
                                      </p:to>
                                    </p:set>
                                    <p:animEffect transition="in" filter="wipe(left)">
                                      <p:cBhvr>
                                        <p:cTn id="18" dur="750"/>
                                        <p:tgtEl>
                                          <p:spTgt spid="39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nodeType="clickEffect">
                                  <p:stCondLst>
                                    <p:cond delay="0"/>
                                  </p:stCondLst>
                                  <p:childTnLst>
                                    <p:set>
                                      <p:cBhvr>
                                        <p:cTn id="22" dur="1" fill="hold">
                                          <p:stCondLst>
                                            <p:cond delay="0"/>
                                          </p:stCondLst>
                                        </p:cTn>
                                        <p:tgtEl>
                                          <p:spTgt spid="375"/>
                                        </p:tgtEl>
                                        <p:attrNameLst>
                                          <p:attrName>style.visibility</p:attrName>
                                        </p:attrNameLst>
                                      </p:cBhvr>
                                      <p:to>
                                        <p:strVal val="visible"/>
                                      </p:to>
                                    </p:set>
                                    <p:animEffect transition="in" filter="wipe(down)">
                                      <p:cBhvr>
                                        <p:cTn id="23" dur="500"/>
                                        <p:tgtEl>
                                          <p:spTgt spid="375"/>
                                        </p:tgtEl>
                                      </p:cBhvr>
                                    </p:animEffect>
                                  </p:childTnLst>
                                </p:cTn>
                              </p:par>
                              <p:par>
                                <p:cTn id="24" presetID="22" presetClass="entr" presetSubtype="4" fill="hold" nodeType="withEffect">
                                  <p:stCondLst>
                                    <p:cond delay="0"/>
                                  </p:stCondLst>
                                  <p:childTnLst>
                                    <p:set>
                                      <p:cBhvr>
                                        <p:cTn id="25" dur="1" fill="hold">
                                          <p:stCondLst>
                                            <p:cond delay="0"/>
                                          </p:stCondLst>
                                        </p:cTn>
                                        <p:tgtEl>
                                          <p:spTgt spid="387"/>
                                        </p:tgtEl>
                                        <p:attrNameLst>
                                          <p:attrName>style.visibility</p:attrName>
                                        </p:attrNameLst>
                                      </p:cBhvr>
                                      <p:to>
                                        <p:strVal val="visible"/>
                                      </p:to>
                                    </p:set>
                                    <p:animEffect transition="in" filter="wipe(down)">
                                      <p:cBhvr>
                                        <p:cTn id="26" dur="500"/>
                                        <p:tgtEl>
                                          <p:spTgt spid="387"/>
                                        </p:tgtEl>
                                      </p:cBhvr>
                                    </p:animEffect>
                                  </p:childTnLst>
                                </p:cTn>
                              </p:par>
                              <p:par>
                                <p:cTn id="27" presetID="22" presetClass="entr" presetSubtype="4" fill="hold" nodeType="withEffect">
                                  <p:stCondLst>
                                    <p:cond delay="0"/>
                                  </p:stCondLst>
                                  <p:childTnLst>
                                    <p:set>
                                      <p:cBhvr>
                                        <p:cTn id="28" dur="1" fill="hold">
                                          <p:stCondLst>
                                            <p:cond delay="0"/>
                                          </p:stCondLst>
                                        </p:cTn>
                                        <p:tgtEl>
                                          <p:spTgt spid="340"/>
                                        </p:tgtEl>
                                        <p:attrNameLst>
                                          <p:attrName>style.visibility</p:attrName>
                                        </p:attrNameLst>
                                      </p:cBhvr>
                                      <p:to>
                                        <p:strVal val="visible"/>
                                      </p:to>
                                    </p:set>
                                    <p:animEffect transition="in" filter="wipe(down)">
                                      <p:cBhvr>
                                        <p:cTn id="29" dur="500"/>
                                        <p:tgtEl>
                                          <p:spTgt spid="340"/>
                                        </p:tgtEl>
                                      </p:cBhvr>
                                    </p:animEffect>
                                  </p:childTnLst>
                                </p:cTn>
                              </p:par>
                              <p:par>
                                <p:cTn id="30" presetID="22" presetClass="entr" presetSubtype="4" fill="hold" nodeType="withEffect">
                                  <p:stCondLst>
                                    <p:cond delay="0"/>
                                  </p:stCondLst>
                                  <p:childTnLst>
                                    <p:set>
                                      <p:cBhvr>
                                        <p:cTn id="31" dur="1" fill="hold">
                                          <p:stCondLst>
                                            <p:cond delay="0"/>
                                          </p:stCondLst>
                                        </p:cTn>
                                        <p:tgtEl>
                                          <p:spTgt spid="357"/>
                                        </p:tgtEl>
                                        <p:attrNameLst>
                                          <p:attrName>style.visibility</p:attrName>
                                        </p:attrNameLst>
                                      </p:cBhvr>
                                      <p:to>
                                        <p:strVal val="visible"/>
                                      </p:to>
                                    </p:set>
                                    <p:animEffect transition="in" filter="wipe(down)">
                                      <p:cBhvr>
                                        <p:cTn id="32" dur="500"/>
                                        <p:tgtEl>
                                          <p:spTgt spid="357"/>
                                        </p:tgtEl>
                                      </p:cBhvr>
                                    </p:animEffect>
                                  </p:childTnLst>
                                </p:cTn>
                              </p:par>
                              <p:par>
                                <p:cTn id="33" presetID="22" presetClass="entr" presetSubtype="4" fill="hold" nodeType="withEffect">
                                  <p:stCondLst>
                                    <p:cond delay="0"/>
                                  </p:stCondLst>
                                  <p:childTnLst>
                                    <p:set>
                                      <p:cBhvr>
                                        <p:cTn id="34" dur="1" fill="hold">
                                          <p:stCondLst>
                                            <p:cond delay="0"/>
                                          </p:stCondLst>
                                        </p:cTn>
                                        <p:tgtEl>
                                          <p:spTgt spid="337"/>
                                        </p:tgtEl>
                                        <p:attrNameLst>
                                          <p:attrName>style.visibility</p:attrName>
                                        </p:attrNameLst>
                                      </p:cBhvr>
                                      <p:to>
                                        <p:strVal val="visible"/>
                                      </p:to>
                                    </p:set>
                                    <p:animEffect transition="in" filter="wipe(down)">
                                      <p:cBhvr>
                                        <p:cTn id="35" dur="500"/>
                                        <p:tgtEl>
                                          <p:spTgt spid="337"/>
                                        </p:tgtEl>
                                      </p:cBhvr>
                                    </p:animEffect>
                                  </p:childTnLst>
                                </p:cTn>
                              </p:par>
                              <p:par>
                                <p:cTn id="36" presetID="22" presetClass="entr" presetSubtype="4" fill="hold" nodeType="withEffect">
                                  <p:stCondLst>
                                    <p:cond delay="0"/>
                                  </p:stCondLst>
                                  <p:childTnLst>
                                    <p:set>
                                      <p:cBhvr>
                                        <p:cTn id="37" dur="1" fill="hold">
                                          <p:stCondLst>
                                            <p:cond delay="0"/>
                                          </p:stCondLst>
                                        </p:cTn>
                                        <p:tgtEl>
                                          <p:spTgt spid="372"/>
                                        </p:tgtEl>
                                        <p:attrNameLst>
                                          <p:attrName>style.visibility</p:attrName>
                                        </p:attrNameLst>
                                      </p:cBhvr>
                                      <p:to>
                                        <p:strVal val="visible"/>
                                      </p:to>
                                    </p:set>
                                    <p:animEffect transition="in" filter="wipe(down)">
                                      <p:cBhvr>
                                        <p:cTn id="38" dur="500"/>
                                        <p:tgtEl>
                                          <p:spTgt spid="372"/>
                                        </p:tgtEl>
                                      </p:cBhvr>
                                    </p:animEffect>
                                  </p:childTnLst>
                                </p:cTn>
                              </p:par>
                              <p:par>
                                <p:cTn id="39" presetID="22" presetClass="entr" presetSubtype="4" fill="hold" nodeType="withEffect">
                                  <p:stCondLst>
                                    <p:cond delay="0"/>
                                  </p:stCondLst>
                                  <p:childTnLst>
                                    <p:set>
                                      <p:cBhvr>
                                        <p:cTn id="40" dur="1" fill="hold">
                                          <p:stCondLst>
                                            <p:cond delay="0"/>
                                          </p:stCondLst>
                                        </p:cTn>
                                        <p:tgtEl>
                                          <p:spTgt spid="369"/>
                                        </p:tgtEl>
                                        <p:attrNameLst>
                                          <p:attrName>style.visibility</p:attrName>
                                        </p:attrNameLst>
                                      </p:cBhvr>
                                      <p:to>
                                        <p:strVal val="visible"/>
                                      </p:to>
                                    </p:set>
                                    <p:animEffect transition="in" filter="wipe(down)">
                                      <p:cBhvr>
                                        <p:cTn id="41" dur="500"/>
                                        <p:tgtEl>
                                          <p:spTgt spid="369"/>
                                        </p:tgtEl>
                                      </p:cBhvr>
                                    </p:animEffect>
                                  </p:childTnLst>
                                </p:cTn>
                              </p:par>
                              <p:par>
                                <p:cTn id="42" presetID="22" presetClass="entr" presetSubtype="4" fill="hold" nodeType="withEffect">
                                  <p:stCondLst>
                                    <p:cond delay="0"/>
                                  </p:stCondLst>
                                  <p:childTnLst>
                                    <p:set>
                                      <p:cBhvr>
                                        <p:cTn id="43" dur="1" fill="hold">
                                          <p:stCondLst>
                                            <p:cond delay="0"/>
                                          </p:stCondLst>
                                        </p:cTn>
                                        <p:tgtEl>
                                          <p:spTgt spid="352"/>
                                        </p:tgtEl>
                                        <p:attrNameLst>
                                          <p:attrName>style.visibility</p:attrName>
                                        </p:attrNameLst>
                                      </p:cBhvr>
                                      <p:to>
                                        <p:strVal val="visible"/>
                                      </p:to>
                                    </p:set>
                                    <p:animEffect transition="in" filter="wipe(down)">
                                      <p:cBhvr>
                                        <p:cTn id="44" dur="500"/>
                                        <p:tgtEl>
                                          <p:spTgt spid="352"/>
                                        </p:tgtEl>
                                      </p:cBhvr>
                                    </p:animEffect>
                                  </p:childTnLst>
                                </p:cTn>
                              </p:par>
                              <p:par>
                                <p:cTn id="45" presetID="22" presetClass="entr" presetSubtype="4" fill="hold" nodeType="withEffect">
                                  <p:stCondLst>
                                    <p:cond delay="0"/>
                                  </p:stCondLst>
                                  <p:childTnLst>
                                    <p:set>
                                      <p:cBhvr>
                                        <p:cTn id="46" dur="1" fill="hold">
                                          <p:stCondLst>
                                            <p:cond delay="0"/>
                                          </p:stCondLst>
                                        </p:cTn>
                                        <p:tgtEl>
                                          <p:spTgt spid="363"/>
                                        </p:tgtEl>
                                        <p:attrNameLst>
                                          <p:attrName>style.visibility</p:attrName>
                                        </p:attrNameLst>
                                      </p:cBhvr>
                                      <p:to>
                                        <p:strVal val="visible"/>
                                      </p:to>
                                    </p:set>
                                    <p:animEffect transition="in" filter="wipe(down)">
                                      <p:cBhvr>
                                        <p:cTn id="47" dur="500"/>
                                        <p:tgtEl>
                                          <p:spTgt spid="363"/>
                                        </p:tgtEl>
                                      </p:cBhvr>
                                    </p:animEffect>
                                  </p:childTnLst>
                                </p:cTn>
                              </p:par>
                              <p:par>
                                <p:cTn id="48" presetID="22" presetClass="entr" presetSubtype="4" fill="hold" nodeType="withEffect">
                                  <p:stCondLst>
                                    <p:cond delay="0"/>
                                  </p:stCondLst>
                                  <p:childTnLst>
                                    <p:set>
                                      <p:cBhvr>
                                        <p:cTn id="49" dur="1" fill="hold">
                                          <p:stCondLst>
                                            <p:cond delay="0"/>
                                          </p:stCondLst>
                                        </p:cTn>
                                        <p:tgtEl>
                                          <p:spTgt spid="360"/>
                                        </p:tgtEl>
                                        <p:attrNameLst>
                                          <p:attrName>style.visibility</p:attrName>
                                        </p:attrNameLst>
                                      </p:cBhvr>
                                      <p:to>
                                        <p:strVal val="visible"/>
                                      </p:to>
                                    </p:set>
                                    <p:animEffect transition="in" filter="wipe(down)">
                                      <p:cBhvr>
                                        <p:cTn id="50" dur="500"/>
                                        <p:tgtEl>
                                          <p:spTgt spid="360"/>
                                        </p:tgtEl>
                                      </p:cBhvr>
                                    </p:animEffect>
                                  </p:childTnLst>
                                </p:cTn>
                              </p:par>
                              <p:par>
                                <p:cTn id="51" presetID="22" presetClass="entr" presetSubtype="4" fill="hold" nodeType="withEffect">
                                  <p:stCondLst>
                                    <p:cond delay="0"/>
                                  </p:stCondLst>
                                  <p:childTnLst>
                                    <p:set>
                                      <p:cBhvr>
                                        <p:cTn id="52" dur="1" fill="hold">
                                          <p:stCondLst>
                                            <p:cond delay="0"/>
                                          </p:stCondLst>
                                        </p:cTn>
                                        <p:tgtEl>
                                          <p:spTgt spid="349"/>
                                        </p:tgtEl>
                                        <p:attrNameLst>
                                          <p:attrName>style.visibility</p:attrName>
                                        </p:attrNameLst>
                                      </p:cBhvr>
                                      <p:to>
                                        <p:strVal val="visible"/>
                                      </p:to>
                                    </p:set>
                                    <p:animEffect transition="in" filter="wipe(down)">
                                      <p:cBhvr>
                                        <p:cTn id="53" dur="500"/>
                                        <p:tgtEl>
                                          <p:spTgt spid="349"/>
                                        </p:tgtEl>
                                      </p:cBhvr>
                                    </p:animEffect>
                                  </p:childTnLst>
                                </p:cTn>
                              </p:par>
                              <p:par>
                                <p:cTn id="54" presetID="22" presetClass="entr" presetSubtype="4" fill="hold" nodeType="withEffect">
                                  <p:stCondLst>
                                    <p:cond delay="0"/>
                                  </p:stCondLst>
                                  <p:childTnLst>
                                    <p:set>
                                      <p:cBhvr>
                                        <p:cTn id="55" dur="1" fill="hold">
                                          <p:stCondLst>
                                            <p:cond delay="0"/>
                                          </p:stCondLst>
                                        </p:cTn>
                                        <p:tgtEl>
                                          <p:spTgt spid="366"/>
                                        </p:tgtEl>
                                        <p:attrNameLst>
                                          <p:attrName>style.visibility</p:attrName>
                                        </p:attrNameLst>
                                      </p:cBhvr>
                                      <p:to>
                                        <p:strVal val="visible"/>
                                      </p:to>
                                    </p:set>
                                    <p:animEffect transition="in" filter="wipe(down)">
                                      <p:cBhvr>
                                        <p:cTn id="56" dur="500"/>
                                        <p:tgtEl>
                                          <p:spTgt spid="366"/>
                                        </p:tgtEl>
                                      </p:cBhvr>
                                    </p:animEffect>
                                  </p:childTnLst>
                                </p:cTn>
                              </p:par>
                              <p:par>
                                <p:cTn id="57" presetID="22" presetClass="entr" presetSubtype="4" fill="hold" nodeType="withEffect">
                                  <p:stCondLst>
                                    <p:cond delay="0"/>
                                  </p:stCondLst>
                                  <p:childTnLst>
                                    <p:set>
                                      <p:cBhvr>
                                        <p:cTn id="58" dur="1" fill="hold">
                                          <p:stCondLst>
                                            <p:cond delay="0"/>
                                          </p:stCondLst>
                                        </p:cTn>
                                        <p:tgtEl>
                                          <p:spTgt spid="378"/>
                                        </p:tgtEl>
                                        <p:attrNameLst>
                                          <p:attrName>style.visibility</p:attrName>
                                        </p:attrNameLst>
                                      </p:cBhvr>
                                      <p:to>
                                        <p:strVal val="visible"/>
                                      </p:to>
                                    </p:set>
                                    <p:animEffect transition="in" filter="wipe(down)">
                                      <p:cBhvr>
                                        <p:cTn id="59" dur="500"/>
                                        <p:tgtEl>
                                          <p:spTgt spid="378"/>
                                        </p:tgtEl>
                                      </p:cBhvr>
                                    </p:animEffect>
                                  </p:childTnLst>
                                </p:cTn>
                              </p:par>
                              <p:par>
                                <p:cTn id="60" presetID="22" presetClass="entr" presetSubtype="4" fill="hold" nodeType="withEffect">
                                  <p:stCondLst>
                                    <p:cond delay="0"/>
                                  </p:stCondLst>
                                  <p:childTnLst>
                                    <p:set>
                                      <p:cBhvr>
                                        <p:cTn id="61" dur="1" fill="hold">
                                          <p:stCondLst>
                                            <p:cond delay="0"/>
                                          </p:stCondLst>
                                        </p:cTn>
                                        <p:tgtEl>
                                          <p:spTgt spid="381"/>
                                        </p:tgtEl>
                                        <p:attrNameLst>
                                          <p:attrName>style.visibility</p:attrName>
                                        </p:attrNameLst>
                                      </p:cBhvr>
                                      <p:to>
                                        <p:strVal val="visible"/>
                                      </p:to>
                                    </p:set>
                                    <p:animEffect transition="in" filter="wipe(down)">
                                      <p:cBhvr>
                                        <p:cTn id="62" dur="500"/>
                                        <p:tgtEl>
                                          <p:spTgt spid="381"/>
                                        </p:tgtEl>
                                      </p:cBhvr>
                                    </p:animEffect>
                                  </p:childTnLst>
                                </p:cTn>
                              </p:par>
                              <p:par>
                                <p:cTn id="63" presetID="22" presetClass="entr" presetSubtype="4" fill="hold" nodeType="withEffect">
                                  <p:stCondLst>
                                    <p:cond delay="0"/>
                                  </p:stCondLst>
                                  <p:childTnLst>
                                    <p:set>
                                      <p:cBhvr>
                                        <p:cTn id="64" dur="1" fill="hold">
                                          <p:stCondLst>
                                            <p:cond delay="0"/>
                                          </p:stCondLst>
                                        </p:cTn>
                                        <p:tgtEl>
                                          <p:spTgt spid="346"/>
                                        </p:tgtEl>
                                        <p:attrNameLst>
                                          <p:attrName>style.visibility</p:attrName>
                                        </p:attrNameLst>
                                      </p:cBhvr>
                                      <p:to>
                                        <p:strVal val="visible"/>
                                      </p:to>
                                    </p:set>
                                    <p:animEffect transition="in" filter="wipe(down)">
                                      <p:cBhvr>
                                        <p:cTn id="65" dur="500"/>
                                        <p:tgtEl>
                                          <p:spTgt spid="346"/>
                                        </p:tgtEl>
                                      </p:cBhvr>
                                    </p:animEffect>
                                  </p:childTnLst>
                                </p:cTn>
                              </p:par>
                              <p:par>
                                <p:cTn id="66" presetID="22" presetClass="entr" presetSubtype="4" fill="hold" nodeType="withEffect">
                                  <p:stCondLst>
                                    <p:cond delay="0"/>
                                  </p:stCondLst>
                                  <p:childTnLst>
                                    <p:set>
                                      <p:cBhvr>
                                        <p:cTn id="67" dur="1" fill="hold">
                                          <p:stCondLst>
                                            <p:cond delay="0"/>
                                          </p:stCondLst>
                                        </p:cTn>
                                        <p:tgtEl>
                                          <p:spTgt spid="343"/>
                                        </p:tgtEl>
                                        <p:attrNameLst>
                                          <p:attrName>style.visibility</p:attrName>
                                        </p:attrNameLst>
                                      </p:cBhvr>
                                      <p:to>
                                        <p:strVal val="visible"/>
                                      </p:to>
                                    </p:set>
                                    <p:animEffect transition="in" filter="wipe(down)">
                                      <p:cBhvr>
                                        <p:cTn id="68" dur="500"/>
                                        <p:tgtEl>
                                          <p:spTgt spid="343"/>
                                        </p:tgtEl>
                                      </p:cBhvr>
                                    </p:animEffect>
                                  </p:childTnLst>
                                </p:cTn>
                              </p:par>
                              <p:par>
                                <p:cTn id="69" presetID="22" presetClass="entr" presetSubtype="4" fill="hold" nodeType="withEffect">
                                  <p:stCondLst>
                                    <p:cond delay="0"/>
                                  </p:stCondLst>
                                  <p:childTnLst>
                                    <p:set>
                                      <p:cBhvr>
                                        <p:cTn id="70" dur="1" fill="hold">
                                          <p:stCondLst>
                                            <p:cond delay="0"/>
                                          </p:stCondLst>
                                        </p:cTn>
                                        <p:tgtEl>
                                          <p:spTgt spid="384"/>
                                        </p:tgtEl>
                                        <p:attrNameLst>
                                          <p:attrName>style.visibility</p:attrName>
                                        </p:attrNameLst>
                                      </p:cBhvr>
                                      <p:to>
                                        <p:strVal val="visible"/>
                                      </p:to>
                                    </p:set>
                                    <p:animEffect transition="in" filter="wipe(down)">
                                      <p:cBhvr>
                                        <p:cTn id="71" dur="500"/>
                                        <p:tgtEl>
                                          <p:spTgt spid="384"/>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6" presetClass="entr" presetSubtype="37" fill="hold" nodeType="clickEffect">
                                  <p:stCondLst>
                                    <p:cond delay="0"/>
                                  </p:stCondLst>
                                  <p:childTnLst>
                                    <p:set>
                                      <p:cBhvr>
                                        <p:cTn id="75" dur="1" fill="hold">
                                          <p:stCondLst>
                                            <p:cond delay="0"/>
                                          </p:stCondLst>
                                        </p:cTn>
                                        <p:tgtEl>
                                          <p:spTgt spid="323"/>
                                        </p:tgtEl>
                                        <p:attrNameLst>
                                          <p:attrName>style.visibility</p:attrName>
                                        </p:attrNameLst>
                                      </p:cBhvr>
                                      <p:to>
                                        <p:strVal val="visible"/>
                                      </p:to>
                                    </p:set>
                                    <p:animEffect transition="in" filter="barn(outVertical)">
                                      <p:cBhvr>
                                        <p:cTn id="76" dur="750"/>
                                        <p:tgtEl>
                                          <p:spTgt spid="323"/>
                                        </p:tgtEl>
                                      </p:cBhvr>
                                    </p:animEffect>
                                  </p:childTnLst>
                                </p:cTn>
                              </p:par>
                              <p:par>
                                <p:cTn id="77" presetID="16" presetClass="entr" presetSubtype="37" fill="hold" nodeType="withEffect">
                                  <p:stCondLst>
                                    <p:cond delay="0"/>
                                  </p:stCondLst>
                                  <p:childTnLst>
                                    <p:set>
                                      <p:cBhvr>
                                        <p:cTn id="78" dur="1" fill="hold">
                                          <p:stCondLst>
                                            <p:cond delay="0"/>
                                          </p:stCondLst>
                                        </p:cTn>
                                        <p:tgtEl>
                                          <p:spTgt spid="324"/>
                                        </p:tgtEl>
                                        <p:attrNameLst>
                                          <p:attrName>style.visibility</p:attrName>
                                        </p:attrNameLst>
                                      </p:cBhvr>
                                      <p:to>
                                        <p:strVal val="visible"/>
                                      </p:to>
                                    </p:set>
                                    <p:animEffect transition="in" filter="barn(outVertical)">
                                      <p:cBhvr>
                                        <p:cTn id="79" dur="750"/>
                                        <p:tgtEl>
                                          <p:spTgt spid="324"/>
                                        </p:tgtEl>
                                      </p:cBhvr>
                                    </p:animEffect>
                                  </p:childTnLst>
                                </p:cTn>
                              </p:par>
                              <p:par>
                                <p:cTn id="80" presetID="16" presetClass="entr" presetSubtype="37" fill="hold" nodeType="withEffect">
                                  <p:stCondLst>
                                    <p:cond delay="0"/>
                                  </p:stCondLst>
                                  <p:childTnLst>
                                    <p:set>
                                      <p:cBhvr>
                                        <p:cTn id="81" dur="1" fill="hold">
                                          <p:stCondLst>
                                            <p:cond delay="0"/>
                                          </p:stCondLst>
                                        </p:cTn>
                                        <p:tgtEl>
                                          <p:spTgt spid="325"/>
                                        </p:tgtEl>
                                        <p:attrNameLst>
                                          <p:attrName>style.visibility</p:attrName>
                                        </p:attrNameLst>
                                      </p:cBhvr>
                                      <p:to>
                                        <p:strVal val="visible"/>
                                      </p:to>
                                    </p:set>
                                    <p:animEffect transition="in" filter="barn(outVertical)">
                                      <p:cBhvr>
                                        <p:cTn id="82" dur="750"/>
                                        <p:tgtEl>
                                          <p:spTgt spid="325"/>
                                        </p:tgtEl>
                                      </p:cBhvr>
                                    </p:animEffect>
                                  </p:childTnLst>
                                </p:cTn>
                              </p:par>
                              <p:par>
                                <p:cTn id="83" presetID="16" presetClass="entr" presetSubtype="37" fill="hold" nodeType="withEffect">
                                  <p:stCondLst>
                                    <p:cond delay="0"/>
                                  </p:stCondLst>
                                  <p:childTnLst>
                                    <p:set>
                                      <p:cBhvr>
                                        <p:cTn id="84" dur="1" fill="hold">
                                          <p:stCondLst>
                                            <p:cond delay="0"/>
                                          </p:stCondLst>
                                        </p:cTn>
                                        <p:tgtEl>
                                          <p:spTgt spid="329"/>
                                        </p:tgtEl>
                                        <p:attrNameLst>
                                          <p:attrName>style.visibility</p:attrName>
                                        </p:attrNameLst>
                                      </p:cBhvr>
                                      <p:to>
                                        <p:strVal val="visible"/>
                                      </p:to>
                                    </p:set>
                                    <p:animEffect transition="in" filter="barn(outVertical)">
                                      <p:cBhvr>
                                        <p:cTn id="85" dur="750"/>
                                        <p:tgtEl>
                                          <p:spTgt spid="329"/>
                                        </p:tgtEl>
                                      </p:cBhvr>
                                    </p:animEffect>
                                  </p:childTnLst>
                                </p:cTn>
                              </p:par>
                              <p:par>
                                <p:cTn id="86" presetID="16" presetClass="entr" presetSubtype="37" fill="hold" nodeType="withEffect">
                                  <p:stCondLst>
                                    <p:cond delay="0"/>
                                  </p:stCondLst>
                                  <p:childTnLst>
                                    <p:set>
                                      <p:cBhvr>
                                        <p:cTn id="87" dur="1" fill="hold">
                                          <p:stCondLst>
                                            <p:cond delay="0"/>
                                          </p:stCondLst>
                                        </p:cTn>
                                        <p:tgtEl>
                                          <p:spTgt spid="330"/>
                                        </p:tgtEl>
                                        <p:attrNameLst>
                                          <p:attrName>style.visibility</p:attrName>
                                        </p:attrNameLst>
                                      </p:cBhvr>
                                      <p:to>
                                        <p:strVal val="visible"/>
                                      </p:to>
                                    </p:set>
                                    <p:animEffect transition="in" filter="barn(outVertical)">
                                      <p:cBhvr>
                                        <p:cTn id="88" dur="750"/>
                                        <p:tgtEl>
                                          <p:spTgt spid="330"/>
                                        </p:tgtEl>
                                      </p:cBhvr>
                                    </p:animEffect>
                                  </p:childTnLst>
                                </p:cTn>
                              </p:par>
                              <p:par>
                                <p:cTn id="89" presetID="16" presetClass="entr" presetSubtype="37" fill="hold" nodeType="withEffect">
                                  <p:stCondLst>
                                    <p:cond delay="0"/>
                                  </p:stCondLst>
                                  <p:childTnLst>
                                    <p:set>
                                      <p:cBhvr>
                                        <p:cTn id="90" dur="1" fill="hold">
                                          <p:stCondLst>
                                            <p:cond delay="0"/>
                                          </p:stCondLst>
                                        </p:cTn>
                                        <p:tgtEl>
                                          <p:spTgt spid="331"/>
                                        </p:tgtEl>
                                        <p:attrNameLst>
                                          <p:attrName>style.visibility</p:attrName>
                                        </p:attrNameLst>
                                      </p:cBhvr>
                                      <p:to>
                                        <p:strVal val="visible"/>
                                      </p:to>
                                    </p:set>
                                    <p:animEffect transition="in" filter="barn(outVertical)">
                                      <p:cBhvr>
                                        <p:cTn id="91" dur="750"/>
                                        <p:tgtEl>
                                          <p:spTgt spid="331"/>
                                        </p:tgtEl>
                                      </p:cBhvr>
                                    </p:animEffect>
                                  </p:childTnLst>
                                </p:cTn>
                              </p:par>
                              <p:par>
                                <p:cTn id="92" presetID="16" presetClass="entr" presetSubtype="37" fill="hold" nodeType="withEffect">
                                  <p:stCondLst>
                                    <p:cond delay="0"/>
                                  </p:stCondLst>
                                  <p:childTnLst>
                                    <p:set>
                                      <p:cBhvr>
                                        <p:cTn id="93" dur="1" fill="hold">
                                          <p:stCondLst>
                                            <p:cond delay="0"/>
                                          </p:stCondLst>
                                        </p:cTn>
                                        <p:tgtEl>
                                          <p:spTgt spid="332"/>
                                        </p:tgtEl>
                                        <p:attrNameLst>
                                          <p:attrName>style.visibility</p:attrName>
                                        </p:attrNameLst>
                                      </p:cBhvr>
                                      <p:to>
                                        <p:strVal val="visible"/>
                                      </p:to>
                                    </p:set>
                                    <p:animEffect transition="in" filter="barn(outVertical)">
                                      <p:cBhvr>
                                        <p:cTn id="94" dur="750"/>
                                        <p:tgtEl>
                                          <p:spTgt spid="332"/>
                                        </p:tgtEl>
                                      </p:cBhvr>
                                    </p:animEffect>
                                  </p:childTnLst>
                                </p:cTn>
                              </p:par>
                              <p:par>
                                <p:cTn id="95" presetID="16" presetClass="entr" presetSubtype="37" fill="hold" nodeType="withEffect">
                                  <p:stCondLst>
                                    <p:cond delay="0"/>
                                  </p:stCondLst>
                                  <p:childTnLst>
                                    <p:set>
                                      <p:cBhvr>
                                        <p:cTn id="96" dur="1" fill="hold">
                                          <p:stCondLst>
                                            <p:cond delay="0"/>
                                          </p:stCondLst>
                                        </p:cTn>
                                        <p:tgtEl>
                                          <p:spTgt spid="333"/>
                                        </p:tgtEl>
                                        <p:attrNameLst>
                                          <p:attrName>style.visibility</p:attrName>
                                        </p:attrNameLst>
                                      </p:cBhvr>
                                      <p:to>
                                        <p:strVal val="visible"/>
                                      </p:to>
                                    </p:set>
                                    <p:animEffect transition="in" filter="barn(outVertical)">
                                      <p:cBhvr>
                                        <p:cTn id="97" dur="750"/>
                                        <p:tgtEl>
                                          <p:spTgt spid="333"/>
                                        </p:tgtEl>
                                      </p:cBhvr>
                                    </p:animEffect>
                                  </p:childTnLst>
                                </p:cTn>
                              </p:par>
                              <p:par>
                                <p:cTn id="98" presetID="16" presetClass="entr" presetSubtype="37" fill="hold" nodeType="withEffect">
                                  <p:stCondLst>
                                    <p:cond delay="0"/>
                                  </p:stCondLst>
                                  <p:childTnLst>
                                    <p:set>
                                      <p:cBhvr>
                                        <p:cTn id="99" dur="1" fill="hold">
                                          <p:stCondLst>
                                            <p:cond delay="0"/>
                                          </p:stCondLst>
                                        </p:cTn>
                                        <p:tgtEl>
                                          <p:spTgt spid="334"/>
                                        </p:tgtEl>
                                        <p:attrNameLst>
                                          <p:attrName>style.visibility</p:attrName>
                                        </p:attrNameLst>
                                      </p:cBhvr>
                                      <p:to>
                                        <p:strVal val="visible"/>
                                      </p:to>
                                    </p:set>
                                    <p:animEffect transition="in" filter="barn(outVertical)">
                                      <p:cBhvr>
                                        <p:cTn id="100" dur="750"/>
                                        <p:tgtEl>
                                          <p:spTgt spid="334"/>
                                        </p:tgtEl>
                                      </p:cBhvr>
                                    </p:animEffect>
                                  </p:childTnLst>
                                </p:cTn>
                              </p:par>
                              <p:par>
                                <p:cTn id="101" presetID="16" presetClass="entr" presetSubtype="37" fill="hold" nodeType="withEffect">
                                  <p:stCondLst>
                                    <p:cond delay="0"/>
                                  </p:stCondLst>
                                  <p:childTnLst>
                                    <p:set>
                                      <p:cBhvr>
                                        <p:cTn id="102" dur="1" fill="hold">
                                          <p:stCondLst>
                                            <p:cond delay="0"/>
                                          </p:stCondLst>
                                        </p:cTn>
                                        <p:tgtEl>
                                          <p:spTgt spid="335"/>
                                        </p:tgtEl>
                                        <p:attrNameLst>
                                          <p:attrName>style.visibility</p:attrName>
                                        </p:attrNameLst>
                                      </p:cBhvr>
                                      <p:to>
                                        <p:strVal val="visible"/>
                                      </p:to>
                                    </p:set>
                                    <p:animEffect transition="in" filter="barn(outVertical)">
                                      <p:cBhvr>
                                        <p:cTn id="103" dur="750"/>
                                        <p:tgtEl>
                                          <p:spTgt spid="335"/>
                                        </p:tgtEl>
                                      </p:cBhvr>
                                    </p:animEffect>
                                  </p:childTnLst>
                                </p:cTn>
                              </p:par>
                              <p:par>
                                <p:cTn id="104" presetID="16" presetClass="entr" presetSubtype="37" fill="hold" nodeType="withEffect">
                                  <p:stCondLst>
                                    <p:cond delay="0"/>
                                  </p:stCondLst>
                                  <p:childTnLst>
                                    <p:set>
                                      <p:cBhvr>
                                        <p:cTn id="105" dur="1" fill="hold">
                                          <p:stCondLst>
                                            <p:cond delay="0"/>
                                          </p:stCondLst>
                                        </p:cTn>
                                        <p:tgtEl>
                                          <p:spTgt spid="355"/>
                                        </p:tgtEl>
                                        <p:attrNameLst>
                                          <p:attrName>style.visibility</p:attrName>
                                        </p:attrNameLst>
                                      </p:cBhvr>
                                      <p:to>
                                        <p:strVal val="visible"/>
                                      </p:to>
                                    </p:set>
                                    <p:animEffect transition="in" filter="barn(outVertical)">
                                      <p:cBhvr>
                                        <p:cTn id="106" dur="750"/>
                                        <p:tgtEl>
                                          <p:spTgt spid="355"/>
                                        </p:tgtEl>
                                      </p:cBhvr>
                                    </p:animEffect>
                                  </p:childTnLst>
                                </p:cTn>
                              </p:par>
                              <p:par>
                                <p:cTn id="107" presetID="16" presetClass="entr" presetSubtype="37" fill="hold" nodeType="withEffect">
                                  <p:stCondLst>
                                    <p:cond delay="0"/>
                                  </p:stCondLst>
                                  <p:childTnLst>
                                    <p:set>
                                      <p:cBhvr>
                                        <p:cTn id="108" dur="1" fill="hold">
                                          <p:stCondLst>
                                            <p:cond delay="0"/>
                                          </p:stCondLst>
                                        </p:cTn>
                                        <p:tgtEl>
                                          <p:spTgt spid="356"/>
                                        </p:tgtEl>
                                        <p:attrNameLst>
                                          <p:attrName>style.visibility</p:attrName>
                                        </p:attrNameLst>
                                      </p:cBhvr>
                                      <p:to>
                                        <p:strVal val="visible"/>
                                      </p:to>
                                    </p:set>
                                    <p:animEffect transition="in" filter="barn(outVertical)">
                                      <p:cBhvr>
                                        <p:cTn id="109" dur="750"/>
                                        <p:tgtEl>
                                          <p:spTgt spid="356"/>
                                        </p:tgtEl>
                                      </p:cBhvr>
                                    </p:animEffect>
                                  </p:childTnLst>
                                </p:cTn>
                              </p:par>
                              <p:par>
                                <p:cTn id="110" presetID="16" presetClass="entr" presetSubtype="21" fill="hold" nodeType="withEffect">
                                  <p:stCondLst>
                                    <p:cond delay="0"/>
                                  </p:stCondLst>
                                  <p:childTnLst>
                                    <p:set>
                                      <p:cBhvr>
                                        <p:cTn id="111" dur="1" fill="hold">
                                          <p:stCondLst>
                                            <p:cond delay="0"/>
                                          </p:stCondLst>
                                        </p:cTn>
                                        <p:tgtEl>
                                          <p:spTgt spid="336"/>
                                        </p:tgtEl>
                                        <p:attrNameLst>
                                          <p:attrName>style.visibility</p:attrName>
                                        </p:attrNameLst>
                                      </p:cBhvr>
                                      <p:to>
                                        <p:strVal val="visible"/>
                                      </p:to>
                                    </p:set>
                                    <p:animEffect transition="in" filter="barn(inVertical)">
                                      <p:cBhvr>
                                        <p:cTn id="112" dur="500"/>
                                        <p:tgtEl>
                                          <p:spTgt spid="336"/>
                                        </p:tgtEl>
                                      </p:cBhvr>
                                    </p:animEffect>
                                  </p:childTnLst>
                                </p:cTn>
                              </p:par>
                              <p:par>
                                <p:cTn id="113" presetID="16" presetClass="entr" presetSubtype="21" fill="hold" nodeType="withEffect">
                                  <p:stCondLst>
                                    <p:cond delay="0"/>
                                  </p:stCondLst>
                                  <p:childTnLst>
                                    <p:set>
                                      <p:cBhvr>
                                        <p:cTn id="114" dur="1" fill="hold">
                                          <p:stCondLst>
                                            <p:cond delay="0"/>
                                          </p:stCondLst>
                                        </p:cTn>
                                        <p:tgtEl>
                                          <p:spTgt spid="327"/>
                                        </p:tgtEl>
                                        <p:attrNameLst>
                                          <p:attrName>style.visibility</p:attrName>
                                        </p:attrNameLst>
                                      </p:cBhvr>
                                      <p:to>
                                        <p:strVal val="visible"/>
                                      </p:to>
                                    </p:set>
                                    <p:animEffect transition="in" filter="barn(inVertical)">
                                      <p:cBhvr>
                                        <p:cTn id="115" dur="500"/>
                                        <p:tgtEl>
                                          <p:spTgt spid="327"/>
                                        </p:tgtEl>
                                      </p:cBhvr>
                                    </p:animEffect>
                                  </p:childTnLst>
                                </p:cTn>
                              </p:par>
                              <p:par>
                                <p:cTn id="116" presetID="16" presetClass="entr" presetSubtype="21" fill="hold" nodeType="withEffect">
                                  <p:stCondLst>
                                    <p:cond delay="0"/>
                                  </p:stCondLst>
                                  <p:childTnLst>
                                    <p:set>
                                      <p:cBhvr>
                                        <p:cTn id="117" dur="1" fill="hold">
                                          <p:stCondLst>
                                            <p:cond delay="0"/>
                                          </p:stCondLst>
                                        </p:cTn>
                                        <p:tgtEl>
                                          <p:spTgt spid="328"/>
                                        </p:tgtEl>
                                        <p:attrNameLst>
                                          <p:attrName>style.visibility</p:attrName>
                                        </p:attrNameLst>
                                      </p:cBhvr>
                                      <p:to>
                                        <p:strVal val="visible"/>
                                      </p:to>
                                    </p:set>
                                    <p:animEffect transition="in" filter="barn(inVertical)">
                                      <p:cBhvr>
                                        <p:cTn id="118" dur="500"/>
                                        <p:tgtEl>
                                          <p:spTgt spid="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 name="MH_CONTENTSID" val="458"/>
  <p:tag name="MH_SECTIONID" val="459,460,461,462,"/>
</p:tagLst>
</file>

<file path=ppt/tags/tag10.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9"/>
</p:tagLst>
</file>

<file path=ppt/tags/tag11.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0"/>
</p:tagLst>
</file>

<file path=ppt/tags/tag12.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3"/>
</p:tagLst>
</file>

<file path=ppt/tags/tag13.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4"/>
</p:tagLst>
</file>

<file path=ppt/tags/tag14.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1"/>
</p:tagLst>
</file>

<file path=ppt/tags/tag15.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2"/>
</p:tagLst>
</file>

<file path=ppt/tags/tag2.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LiuChBZh#"/>
  <p:tag name="MH_LAYOUT" val="SubTitleTextDesc"/>
  <p:tag name="MH" val="20150820163733"/>
  <p:tag name="MH_LIBRARY" val="GRAPHIC"/>
</p:tagLst>
</file>

<file path=ppt/tags/tag3.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2"/>
</p:tagLst>
</file>

<file path=ppt/tags/tag4.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1"/>
</p:tagLst>
</file>

<file path=ppt/tags/tag5.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12"/>
</p:tagLst>
</file>

<file path=ppt/tags/tag6.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7"/>
</p:tagLst>
</file>

<file path=ppt/tags/tag7.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8"/>
</p:tagLst>
</file>

<file path=ppt/tags/tag8.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5"/>
</p:tagLst>
</file>

<file path=ppt/tags/tag9.xml><?xml version="1.0" encoding="utf-8"?>
<p:tagLst xmlns:a="http://schemas.openxmlformats.org/drawingml/2006/main" xmlns:r="http://schemas.openxmlformats.org/officeDocument/2006/relationships" xmlns:p="http://schemas.openxmlformats.org/presentationml/2006/main">
  <p:tag name="MH" val="20150820163733"/>
  <p:tag name="MH_LIBRARY" val="GRAPHIC"/>
  <p:tag name="MH_TYPE" val="Other"/>
  <p:tag name="MH_ORDER" val="6"/>
</p:tagLst>
</file>

<file path=ppt/theme/theme1.xml><?xml version="1.0" encoding="utf-8"?>
<a:theme xmlns:a="http://schemas.openxmlformats.org/drawingml/2006/main" name="第一PPT，www.1ppt.com">
  <a:themeElements>
    <a:clrScheme name="自定义 15">
      <a:dk1>
        <a:sysClr val="windowText" lastClr="000000"/>
      </a:dk1>
      <a:lt1>
        <a:sysClr val="window" lastClr="FFFFFF"/>
      </a:lt1>
      <a:dk2>
        <a:srgbClr val="373545"/>
      </a:dk2>
      <a:lt2>
        <a:srgbClr val="CEDBE6"/>
      </a:lt2>
      <a:accent1>
        <a:srgbClr val="334353"/>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自定义 1">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3974</TotalTime>
  <Words>4340</Words>
  <Application>Microsoft Office PowerPoint</Application>
  <PresentationFormat>全屏显示(16:9)</PresentationFormat>
  <Paragraphs>242</Paragraphs>
  <Slides>26</Slides>
  <Notes>25</Notes>
  <HiddenSlides>0</HiddenSlides>
  <MMClips>0</MMClips>
  <ScaleCrop>false</ScaleCrop>
  <HeadingPairs>
    <vt:vector size="4" baseType="variant">
      <vt:variant>
        <vt:lpstr>主题</vt:lpstr>
      </vt:variant>
      <vt:variant>
        <vt:i4>2</vt:i4>
      </vt:variant>
      <vt:variant>
        <vt:lpstr>幻灯片标题</vt:lpstr>
      </vt:variant>
      <vt:variant>
        <vt:i4>26</vt:i4>
      </vt:variant>
    </vt:vector>
  </HeadingPairs>
  <TitlesOfParts>
    <vt:vector size="28" baseType="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互联网电子商务</dc:title>
  <dc:creator>第一PPT</dc:creator>
  <cp:keywords>www.1ppt.com</cp:keywords>
  <cp:lastModifiedBy>Windows User</cp:lastModifiedBy>
  <cp:revision>319</cp:revision>
  <dcterms:created xsi:type="dcterms:W3CDTF">2015-04-07T15:42:54Z</dcterms:created>
  <dcterms:modified xsi:type="dcterms:W3CDTF">2018-06-18T07:37:37Z</dcterms:modified>
</cp:coreProperties>
</file>