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3" name="clock"/>
          <p:cNvGrpSpPr/>
          <p:nvPr/>
        </p:nvGrpSpPr>
        <p:grpSpPr>
          <a:xfrm>
            <a:off x="2332088" y="3329808"/>
            <a:ext cx="769153" cy="769153"/>
            <a:chOff x="2514848" y="263115"/>
            <a:chExt cx="818980" cy="818980"/>
          </a:xfrm>
        </p:grpSpPr>
        <p:sp>
          <p:nvSpPr>
            <p:cNvPr id="604" name="Oval 79"/>
            <p:cNvSpPr>
              <a:spLocks noChangeArrowheads="1"/>
            </p:cNvSpPr>
            <p:nvPr/>
          </p:nvSpPr>
          <p:spPr bwMode="auto">
            <a:xfrm>
              <a:off x="2531427" y="279694"/>
              <a:ext cx="785823" cy="785822"/>
            </a:xfrm>
            <a:prstGeom prst="ellipse">
              <a:avLst/>
            </a:prstGeom>
            <a:gradFill>
              <a:gsLst>
                <a:gs pos="100000">
                  <a:srgbClr val="418AB3"/>
                </a:gs>
                <a:gs pos="0">
                  <a:srgbClr val="418AB3">
                    <a:lumMod val="20000"/>
                    <a:lumOff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05" name="Freeform 80"/>
            <p:cNvSpPr>
              <a:spLocks noEditPoints="1"/>
            </p:cNvSpPr>
            <p:nvPr/>
          </p:nvSpPr>
          <p:spPr bwMode="auto">
            <a:xfrm>
              <a:off x="2514848" y="263115"/>
              <a:ext cx="818980" cy="81898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06" name="Freeform 81"/>
            <p:cNvSpPr>
              <a:spLocks/>
            </p:cNvSpPr>
            <p:nvPr/>
          </p:nvSpPr>
          <p:spPr bwMode="auto">
            <a:xfrm>
              <a:off x="2914391" y="278036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07" name="Freeform 82"/>
            <p:cNvSpPr>
              <a:spLocks/>
            </p:cNvSpPr>
            <p:nvPr/>
          </p:nvSpPr>
          <p:spPr bwMode="auto">
            <a:xfrm>
              <a:off x="2914391" y="936204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08" name="Freeform 83"/>
            <p:cNvSpPr>
              <a:spLocks/>
            </p:cNvSpPr>
            <p:nvPr/>
          </p:nvSpPr>
          <p:spPr bwMode="auto">
            <a:xfrm>
              <a:off x="2524795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09" name="Freeform 84"/>
            <p:cNvSpPr>
              <a:spLocks/>
            </p:cNvSpPr>
            <p:nvPr/>
          </p:nvSpPr>
          <p:spPr bwMode="auto">
            <a:xfrm>
              <a:off x="3182964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0" name="Freeform 85"/>
            <p:cNvSpPr>
              <a:spLocks/>
            </p:cNvSpPr>
            <p:nvPr/>
          </p:nvSpPr>
          <p:spPr bwMode="auto">
            <a:xfrm>
              <a:off x="3056967" y="332745"/>
              <a:ext cx="69630" cy="106103"/>
            </a:xfrm>
            <a:custGeom>
              <a:avLst/>
              <a:gdLst>
                <a:gd name="T0" fmla="*/ 5 w 42"/>
                <a:gd name="T1" fmla="*/ 64 h 64"/>
                <a:gd name="T2" fmla="*/ 3 w 42"/>
                <a:gd name="T3" fmla="*/ 64 h 64"/>
                <a:gd name="T4" fmla="*/ 2 w 42"/>
                <a:gd name="T5" fmla="*/ 58 h 64"/>
                <a:gd name="T6" fmla="*/ 34 w 42"/>
                <a:gd name="T7" fmla="*/ 3 h 64"/>
                <a:gd name="T8" fmla="*/ 39 w 42"/>
                <a:gd name="T9" fmla="*/ 1 h 64"/>
                <a:gd name="T10" fmla="*/ 41 w 42"/>
                <a:gd name="T11" fmla="*/ 7 h 64"/>
                <a:gd name="T12" fmla="*/ 8 w 42"/>
                <a:gd name="T13" fmla="*/ 62 h 64"/>
                <a:gd name="T14" fmla="*/ 5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5" y="64"/>
                  </a:moveTo>
                  <a:cubicBezTo>
                    <a:pt x="4" y="64"/>
                    <a:pt x="4" y="64"/>
                    <a:pt x="3" y="64"/>
                  </a:cubicBezTo>
                  <a:cubicBezTo>
                    <a:pt x="1" y="63"/>
                    <a:pt x="0" y="60"/>
                    <a:pt x="2" y="58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1"/>
                    <a:pt x="37" y="0"/>
                    <a:pt x="39" y="1"/>
                  </a:cubicBezTo>
                  <a:cubicBezTo>
                    <a:pt x="41" y="2"/>
                    <a:pt x="42" y="5"/>
                    <a:pt x="41" y="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4"/>
                    <a:pt x="6" y="64"/>
                    <a:pt x="5" y="6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1" name="Freeform 86"/>
            <p:cNvSpPr>
              <a:spLocks/>
            </p:cNvSpPr>
            <p:nvPr/>
          </p:nvSpPr>
          <p:spPr bwMode="auto">
            <a:xfrm>
              <a:off x="2722080" y="914652"/>
              <a:ext cx="67972" cy="106103"/>
            </a:xfrm>
            <a:custGeom>
              <a:avLst/>
              <a:gdLst>
                <a:gd name="T0" fmla="*/ 5 w 41"/>
                <a:gd name="T1" fmla="*/ 64 h 64"/>
                <a:gd name="T2" fmla="*/ 3 w 41"/>
                <a:gd name="T3" fmla="*/ 64 h 64"/>
                <a:gd name="T4" fmla="*/ 1 w 41"/>
                <a:gd name="T5" fmla="*/ 58 h 64"/>
                <a:gd name="T6" fmla="*/ 33 w 41"/>
                <a:gd name="T7" fmla="*/ 2 h 64"/>
                <a:gd name="T8" fmla="*/ 39 w 41"/>
                <a:gd name="T9" fmla="*/ 1 h 64"/>
                <a:gd name="T10" fmla="*/ 40 w 41"/>
                <a:gd name="T11" fmla="*/ 6 h 64"/>
                <a:gd name="T12" fmla="*/ 8 w 41"/>
                <a:gd name="T13" fmla="*/ 62 h 64"/>
                <a:gd name="T14" fmla="*/ 5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5" y="64"/>
                  </a:moveTo>
                  <a:cubicBezTo>
                    <a:pt x="4" y="64"/>
                    <a:pt x="3" y="64"/>
                    <a:pt x="3" y="64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7" y="0"/>
                    <a:pt x="39" y="1"/>
                  </a:cubicBezTo>
                  <a:cubicBezTo>
                    <a:pt x="41" y="2"/>
                    <a:pt x="41" y="5"/>
                    <a:pt x="40" y="6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3"/>
                    <a:pt x="6" y="64"/>
                    <a:pt x="5" y="6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2" name="Freeform 87"/>
            <p:cNvSpPr>
              <a:spLocks/>
            </p:cNvSpPr>
            <p:nvPr/>
          </p:nvSpPr>
          <p:spPr bwMode="auto">
            <a:xfrm>
              <a:off x="2579505" y="475320"/>
              <a:ext cx="107761" cy="67972"/>
            </a:xfrm>
            <a:custGeom>
              <a:avLst/>
              <a:gdLst>
                <a:gd name="T0" fmla="*/ 60 w 65"/>
                <a:gd name="T1" fmla="*/ 41 h 41"/>
                <a:gd name="T2" fmla="*/ 58 w 65"/>
                <a:gd name="T3" fmla="*/ 40 h 41"/>
                <a:gd name="T4" fmla="*/ 3 w 65"/>
                <a:gd name="T5" fmla="*/ 8 h 41"/>
                <a:gd name="T6" fmla="*/ 1 w 65"/>
                <a:gd name="T7" fmla="*/ 3 h 41"/>
                <a:gd name="T8" fmla="*/ 7 w 65"/>
                <a:gd name="T9" fmla="*/ 1 h 41"/>
                <a:gd name="T10" fmla="*/ 62 w 65"/>
                <a:gd name="T11" fmla="*/ 33 h 41"/>
                <a:gd name="T12" fmla="*/ 64 w 65"/>
                <a:gd name="T13" fmla="*/ 39 h 41"/>
                <a:gd name="T14" fmla="*/ 60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60" y="41"/>
                  </a:moveTo>
                  <a:cubicBezTo>
                    <a:pt x="60" y="41"/>
                    <a:pt x="59" y="41"/>
                    <a:pt x="58" y="4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7"/>
                    <a:pt x="64" y="39"/>
                  </a:cubicBezTo>
                  <a:cubicBezTo>
                    <a:pt x="63" y="40"/>
                    <a:pt x="62" y="41"/>
                    <a:pt x="60" y="41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3" name="Freeform 88"/>
            <p:cNvSpPr>
              <a:spLocks/>
            </p:cNvSpPr>
            <p:nvPr/>
          </p:nvSpPr>
          <p:spPr bwMode="auto">
            <a:xfrm>
              <a:off x="3161411" y="811865"/>
              <a:ext cx="107761" cy="66314"/>
            </a:xfrm>
            <a:custGeom>
              <a:avLst/>
              <a:gdLst>
                <a:gd name="T0" fmla="*/ 60 w 65"/>
                <a:gd name="T1" fmla="*/ 40 h 40"/>
                <a:gd name="T2" fmla="*/ 58 w 65"/>
                <a:gd name="T3" fmla="*/ 40 h 40"/>
                <a:gd name="T4" fmla="*/ 2 w 65"/>
                <a:gd name="T5" fmla="*/ 8 h 40"/>
                <a:gd name="T6" fmla="*/ 1 w 65"/>
                <a:gd name="T7" fmla="*/ 2 h 40"/>
                <a:gd name="T8" fmla="*/ 6 w 65"/>
                <a:gd name="T9" fmla="*/ 1 h 40"/>
                <a:gd name="T10" fmla="*/ 62 w 65"/>
                <a:gd name="T11" fmla="*/ 33 h 40"/>
                <a:gd name="T12" fmla="*/ 63 w 65"/>
                <a:gd name="T13" fmla="*/ 38 h 40"/>
                <a:gd name="T14" fmla="*/ 60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60" y="40"/>
                  </a:moveTo>
                  <a:cubicBezTo>
                    <a:pt x="59" y="40"/>
                    <a:pt x="59" y="40"/>
                    <a:pt x="58" y="4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6"/>
                    <a:pt x="63" y="38"/>
                  </a:cubicBezTo>
                  <a:cubicBezTo>
                    <a:pt x="63" y="39"/>
                    <a:pt x="61" y="40"/>
                    <a:pt x="60" y="4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4" name="Freeform 89"/>
            <p:cNvSpPr>
              <a:spLocks/>
            </p:cNvSpPr>
            <p:nvPr/>
          </p:nvSpPr>
          <p:spPr bwMode="auto">
            <a:xfrm>
              <a:off x="2722080" y="332745"/>
              <a:ext cx="67972" cy="106103"/>
            </a:xfrm>
            <a:custGeom>
              <a:avLst/>
              <a:gdLst>
                <a:gd name="T0" fmla="*/ 37 w 41"/>
                <a:gd name="T1" fmla="*/ 64 h 64"/>
                <a:gd name="T2" fmla="*/ 33 w 41"/>
                <a:gd name="T3" fmla="*/ 62 h 64"/>
                <a:gd name="T4" fmla="*/ 1 w 41"/>
                <a:gd name="T5" fmla="*/ 7 h 64"/>
                <a:gd name="T6" fmla="*/ 3 w 41"/>
                <a:gd name="T7" fmla="*/ 1 h 64"/>
                <a:gd name="T8" fmla="*/ 8 w 41"/>
                <a:gd name="T9" fmla="*/ 3 h 64"/>
                <a:gd name="T10" fmla="*/ 40 w 41"/>
                <a:gd name="T11" fmla="*/ 58 h 64"/>
                <a:gd name="T12" fmla="*/ 39 w 41"/>
                <a:gd name="T13" fmla="*/ 64 h 64"/>
                <a:gd name="T14" fmla="*/ 37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37" y="64"/>
                  </a:moveTo>
                  <a:cubicBezTo>
                    <a:pt x="35" y="64"/>
                    <a:pt x="34" y="64"/>
                    <a:pt x="33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60"/>
                    <a:pt x="41" y="63"/>
                    <a:pt x="39" y="64"/>
                  </a:cubicBezTo>
                  <a:cubicBezTo>
                    <a:pt x="38" y="64"/>
                    <a:pt x="37" y="64"/>
                    <a:pt x="37" y="6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5" name="Freeform 90"/>
            <p:cNvSpPr>
              <a:spLocks/>
            </p:cNvSpPr>
            <p:nvPr/>
          </p:nvSpPr>
          <p:spPr bwMode="auto">
            <a:xfrm>
              <a:off x="3056967" y="914652"/>
              <a:ext cx="69630" cy="106103"/>
            </a:xfrm>
            <a:custGeom>
              <a:avLst/>
              <a:gdLst>
                <a:gd name="T0" fmla="*/ 37 w 42"/>
                <a:gd name="T1" fmla="*/ 64 h 64"/>
                <a:gd name="T2" fmla="*/ 34 w 42"/>
                <a:gd name="T3" fmla="*/ 62 h 64"/>
                <a:gd name="T4" fmla="*/ 2 w 42"/>
                <a:gd name="T5" fmla="*/ 6 h 64"/>
                <a:gd name="T6" fmla="*/ 3 w 42"/>
                <a:gd name="T7" fmla="*/ 1 h 64"/>
                <a:gd name="T8" fmla="*/ 8 w 42"/>
                <a:gd name="T9" fmla="*/ 2 h 64"/>
                <a:gd name="T10" fmla="*/ 41 w 42"/>
                <a:gd name="T11" fmla="*/ 58 h 64"/>
                <a:gd name="T12" fmla="*/ 39 w 42"/>
                <a:gd name="T13" fmla="*/ 64 h 64"/>
                <a:gd name="T14" fmla="*/ 37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37" y="64"/>
                  </a:moveTo>
                  <a:cubicBezTo>
                    <a:pt x="36" y="64"/>
                    <a:pt x="34" y="63"/>
                    <a:pt x="34" y="6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2" y="60"/>
                    <a:pt x="41" y="62"/>
                    <a:pt x="39" y="64"/>
                  </a:cubicBezTo>
                  <a:cubicBezTo>
                    <a:pt x="38" y="64"/>
                    <a:pt x="38" y="64"/>
                    <a:pt x="37" y="6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6" name="Freeform 91"/>
            <p:cNvSpPr>
              <a:spLocks/>
            </p:cNvSpPr>
            <p:nvPr/>
          </p:nvSpPr>
          <p:spPr bwMode="auto">
            <a:xfrm>
              <a:off x="2579505" y="811865"/>
              <a:ext cx="107761" cy="66314"/>
            </a:xfrm>
            <a:custGeom>
              <a:avLst/>
              <a:gdLst>
                <a:gd name="T0" fmla="*/ 5 w 65"/>
                <a:gd name="T1" fmla="*/ 40 h 40"/>
                <a:gd name="T2" fmla="*/ 1 w 65"/>
                <a:gd name="T3" fmla="*/ 38 h 40"/>
                <a:gd name="T4" fmla="*/ 3 w 65"/>
                <a:gd name="T5" fmla="*/ 33 h 40"/>
                <a:gd name="T6" fmla="*/ 58 w 65"/>
                <a:gd name="T7" fmla="*/ 1 h 40"/>
                <a:gd name="T8" fmla="*/ 64 w 65"/>
                <a:gd name="T9" fmla="*/ 2 h 40"/>
                <a:gd name="T10" fmla="*/ 62 w 65"/>
                <a:gd name="T11" fmla="*/ 8 h 40"/>
                <a:gd name="T12" fmla="*/ 7 w 65"/>
                <a:gd name="T13" fmla="*/ 40 h 40"/>
                <a:gd name="T14" fmla="*/ 5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5" y="40"/>
                  </a:moveTo>
                  <a:cubicBezTo>
                    <a:pt x="3" y="40"/>
                    <a:pt x="2" y="39"/>
                    <a:pt x="1" y="38"/>
                  </a:cubicBezTo>
                  <a:cubicBezTo>
                    <a:pt x="0" y="36"/>
                    <a:pt x="1" y="34"/>
                    <a:pt x="3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3" y="0"/>
                    <a:pt x="64" y="2"/>
                  </a:cubicBezTo>
                  <a:cubicBezTo>
                    <a:pt x="65" y="4"/>
                    <a:pt x="64" y="6"/>
                    <a:pt x="62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0"/>
                    <a:pt x="5" y="40"/>
                    <a:pt x="5" y="4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7" name="Freeform 92"/>
            <p:cNvSpPr>
              <a:spLocks/>
            </p:cNvSpPr>
            <p:nvPr/>
          </p:nvSpPr>
          <p:spPr bwMode="auto">
            <a:xfrm>
              <a:off x="3161411" y="475320"/>
              <a:ext cx="107761" cy="67972"/>
            </a:xfrm>
            <a:custGeom>
              <a:avLst/>
              <a:gdLst>
                <a:gd name="T0" fmla="*/ 4 w 65"/>
                <a:gd name="T1" fmla="*/ 41 h 41"/>
                <a:gd name="T2" fmla="*/ 1 w 65"/>
                <a:gd name="T3" fmla="*/ 39 h 41"/>
                <a:gd name="T4" fmla="*/ 2 w 65"/>
                <a:gd name="T5" fmla="*/ 33 h 41"/>
                <a:gd name="T6" fmla="*/ 58 w 65"/>
                <a:gd name="T7" fmla="*/ 1 h 41"/>
                <a:gd name="T8" fmla="*/ 63 w 65"/>
                <a:gd name="T9" fmla="*/ 3 h 41"/>
                <a:gd name="T10" fmla="*/ 62 w 65"/>
                <a:gd name="T11" fmla="*/ 8 h 41"/>
                <a:gd name="T12" fmla="*/ 6 w 65"/>
                <a:gd name="T13" fmla="*/ 40 h 41"/>
                <a:gd name="T14" fmla="*/ 4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4" y="41"/>
                  </a:moveTo>
                  <a:cubicBezTo>
                    <a:pt x="3" y="41"/>
                    <a:pt x="2" y="40"/>
                    <a:pt x="1" y="39"/>
                  </a:cubicBezTo>
                  <a:cubicBezTo>
                    <a:pt x="0" y="37"/>
                    <a:pt x="0" y="34"/>
                    <a:pt x="2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2" y="1"/>
                    <a:pt x="63" y="3"/>
                  </a:cubicBezTo>
                  <a:cubicBezTo>
                    <a:pt x="65" y="5"/>
                    <a:pt x="64" y="7"/>
                    <a:pt x="62" y="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5" y="41"/>
                    <a:pt x="4" y="41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8" name="Freeform 93"/>
            <p:cNvSpPr>
              <a:spLocks/>
            </p:cNvSpPr>
            <p:nvPr/>
          </p:nvSpPr>
          <p:spPr bwMode="auto">
            <a:xfrm>
              <a:off x="2907760" y="379165"/>
              <a:ext cx="33157" cy="314992"/>
            </a:xfrm>
            <a:custGeom>
              <a:avLst/>
              <a:gdLst>
                <a:gd name="T0" fmla="*/ 10 w 20"/>
                <a:gd name="T1" fmla="*/ 190 h 190"/>
                <a:gd name="T2" fmla="*/ 0 w 20"/>
                <a:gd name="T3" fmla="*/ 180 h 190"/>
                <a:gd name="T4" fmla="*/ 0 w 20"/>
                <a:gd name="T5" fmla="*/ 10 h 190"/>
                <a:gd name="T6" fmla="*/ 10 w 20"/>
                <a:gd name="T7" fmla="*/ 0 h 190"/>
                <a:gd name="T8" fmla="*/ 20 w 20"/>
                <a:gd name="T9" fmla="*/ 10 h 190"/>
                <a:gd name="T10" fmla="*/ 20 w 20"/>
                <a:gd name="T11" fmla="*/ 180 h 190"/>
                <a:gd name="T12" fmla="*/ 10 w 20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0">
                  <a:moveTo>
                    <a:pt x="10" y="190"/>
                  </a:moveTo>
                  <a:cubicBezTo>
                    <a:pt x="4" y="190"/>
                    <a:pt x="0" y="185"/>
                    <a:pt x="0" y="18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5"/>
                    <a:pt x="15" y="190"/>
                    <a:pt x="10" y="19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19" name="Freeform 94"/>
            <p:cNvSpPr>
              <a:spLocks/>
            </p:cNvSpPr>
            <p:nvPr/>
          </p:nvSpPr>
          <p:spPr bwMode="auto">
            <a:xfrm>
              <a:off x="2907760" y="661000"/>
              <a:ext cx="227126" cy="33157"/>
            </a:xfrm>
            <a:custGeom>
              <a:avLst/>
              <a:gdLst>
                <a:gd name="T0" fmla="*/ 127 w 137"/>
                <a:gd name="T1" fmla="*/ 20 h 20"/>
                <a:gd name="T2" fmla="*/ 10 w 137"/>
                <a:gd name="T3" fmla="*/ 20 h 20"/>
                <a:gd name="T4" fmla="*/ 0 w 137"/>
                <a:gd name="T5" fmla="*/ 10 h 20"/>
                <a:gd name="T6" fmla="*/ 10 w 137"/>
                <a:gd name="T7" fmla="*/ 0 h 20"/>
                <a:gd name="T8" fmla="*/ 127 w 137"/>
                <a:gd name="T9" fmla="*/ 0 h 20"/>
                <a:gd name="T10" fmla="*/ 137 w 137"/>
                <a:gd name="T11" fmla="*/ 10 h 20"/>
                <a:gd name="T12" fmla="*/ 127 w 13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20">
                  <a:moveTo>
                    <a:pt x="12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4"/>
                    <a:pt x="137" y="10"/>
                  </a:cubicBezTo>
                  <a:cubicBezTo>
                    <a:pt x="137" y="15"/>
                    <a:pt x="133" y="20"/>
                    <a:pt x="127" y="2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0" name="Oval 95"/>
            <p:cNvSpPr>
              <a:spLocks noChangeArrowheads="1"/>
            </p:cNvSpPr>
            <p:nvPr/>
          </p:nvSpPr>
          <p:spPr bwMode="auto">
            <a:xfrm>
              <a:off x="2889523" y="642764"/>
              <a:ext cx="69630" cy="69630"/>
            </a:xfrm>
            <a:prstGeom prst="ellipse">
              <a:avLst/>
            </a:pr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621" name="school"/>
          <p:cNvGrpSpPr/>
          <p:nvPr/>
        </p:nvGrpSpPr>
        <p:grpSpPr>
          <a:xfrm>
            <a:off x="3258181" y="5000779"/>
            <a:ext cx="2103605" cy="1048436"/>
            <a:chOff x="96838" y="123825"/>
            <a:chExt cx="4465638" cy="2225675"/>
          </a:xfrm>
        </p:grpSpPr>
        <p:sp>
          <p:nvSpPr>
            <p:cNvPr id="622" name="Freeform 529"/>
            <p:cNvSpPr>
              <a:spLocks/>
            </p:cNvSpPr>
            <p:nvPr/>
          </p:nvSpPr>
          <p:spPr bwMode="auto">
            <a:xfrm>
              <a:off x="128588" y="155575"/>
              <a:ext cx="4402138" cy="2162175"/>
            </a:xfrm>
            <a:custGeom>
              <a:avLst/>
              <a:gdLst>
                <a:gd name="T0" fmla="*/ 10 w 1387"/>
                <a:gd name="T1" fmla="*/ 681 h 681"/>
                <a:gd name="T2" fmla="*/ 0 w 1387"/>
                <a:gd name="T3" fmla="*/ 671 h 681"/>
                <a:gd name="T4" fmla="*/ 0 w 1387"/>
                <a:gd name="T5" fmla="*/ 148 h 681"/>
                <a:gd name="T6" fmla="*/ 10 w 1387"/>
                <a:gd name="T7" fmla="*/ 138 h 681"/>
                <a:gd name="T8" fmla="*/ 570 w 1387"/>
                <a:gd name="T9" fmla="*/ 138 h 681"/>
                <a:gd name="T10" fmla="*/ 570 w 1387"/>
                <a:gd name="T11" fmla="*/ 10 h 681"/>
                <a:gd name="T12" fmla="*/ 580 w 1387"/>
                <a:gd name="T13" fmla="*/ 0 h 681"/>
                <a:gd name="T14" fmla="*/ 1377 w 1387"/>
                <a:gd name="T15" fmla="*/ 0 h 681"/>
                <a:gd name="T16" fmla="*/ 1387 w 1387"/>
                <a:gd name="T17" fmla="*/ 10 h 681"/>
                <a:gd name="T18" fmla="*/ 1387 w 1387"/>
                <a:gd name="T19" fmla="*/ 671 h 681"/>
                <a:gd name="T20" fmla="*/ 1377 w 1387"/>
                <a:gd name="T21" fmla="*/ 681 h 681"/>
                <a:gd name="T22" fmla="*/ 10 w 1387"/>
                <a:gd name="T2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7" h="681">
                  <a:moveTo>
                    <a:pt x="10" y="681"/>
                  </a:moveTo>
                  <a:cubicBezTo>
                    <a:pt x="4" y="681"/>
                    <a:pt x="0" y="676"/>
                    <a:pt x="0" y="6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3"/>
                    <a:pt x="4" y="138"/>
                    <a:pt x="10" y="138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570" y="10"/>
                    <a:pt x="570" y="10"/>
                    <a:pt x="570" y="10"/>
                  </a:cubicBezTo>
                  <a:cubicBezTo>
                    <a:pt x="570" y="5"/>
                    <a:pt x="574" y="0"/>
                    <a:pt x="580" y="0"/>
                  </a:cubicBezTo>
                  <a:cubicBezTo>
                    <a:pt x="1377" y="0"/>
                    <a:pt x="1377" y="0"/>
                    <a:pt x="1377" y="0"/>
                  </a:cubicBezTo>
                  <a:cubicBezTo>
                    <a:pt x="1383" y="0"/>
                    <a:pt x="1387" y="5"/>
                    <a:pt x="1387" y="10"/>
                  </a:cubicBezTo>
                  <a:cubicBezTo>
                    <a:pt x="1387" y="671"/>
                    <a:pt x="1387" y="671"/>
                    <a:pt x="1387" y="671"/>
                  </a:cubicBezTo>
                  <a:cubicBezTo>
                    <a:pt x="1387" y="676"/>
                    <a:pt x="1383" y="681"/>
                    <a:pt x="1377" y="681"/>
                  </a:cubicBezTo>
                  <a:lnTo>
                    <a:pt x="10" y="681"/>
                  </a:ln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3" name="Freeform 530"/>
            <p:cNvSpPr>
              <a:spLocks noEditPoints="1"/>
            </p:cNvSpPr>
            <p:nvPr/>
          </p:nvSpPr>
          <p:spPr bwMode="auto">
            <a:xfrm>
              <a:off x="96838" y="123825"/>
              <a:ext cx="4465638" cy="2225675"/>
            </a:xfrm>
            <a:custGeom>
              <a:avLst/>
              <a:gdLst>
                <a:gd name="T0" fmla="*/ 1387 w 1407"/>
                <a:gd name="T1" fmla="*/ 20 h 701"/>
                <a:gd name="T2" fmla="*/ 1387 w 1407"/>
                <a:gd name="T3" fmla="*/ 681 h 701"/>
                <a:gd name="T4" fmla="*/ 1059 w 1407"/>
                <a:gd name="T5" fmla="*/ 681 h 701"/>
                <a:gd name="T6" fmla="*/ 590 w 1407"/>
                <a:gd name="T7" fmla="*/ 681 h 701"/>
                <a:gd name="T8" fmla="*/ 20 w 1407"/>
                <a:gd name="T9" fmla="*/ 681 h 701"/>
                <a:gd name="T10" fmla="*/ 20 w 1407"/>
                <a:gd name="T11" fmla="*/ 158 h 701"/>
                <a:gd name="T12" fmla="*/ 590 w 1407"/>
                <a:gd name="T13" fmla="*/ 158 h 701"/>
                <a:gd name="T14" fmla="*/ 590 w 1407"/>
                <a:gd name="T15" fmla="*/ 20 h 701"/>
                <a:gd name="T16" fmla="*/ 1387 w 1407"/>
                <a:gd name="T17" fmla="*/ 20 h 701"/>
                <a:gd name="T18" fmla="*/ 1387 w 1407"/>
                <a:gd name="T19" fmla="*/ 0 h 701"/>
                <a:gd name="T20" fmla="*/ 590 w 1407"/>
                <a:gd name="T21" fmla="*/ 0 h 701"/>
                <a:gd name="T22" fmla="*/ 570 w 1407"/>
                <a:gd name="T23" fmla="*/ 20 h 701"/>
                <a:gd name="T24" fmla="*/ 570 w 1407"/>
                <a:gd name="T25" fmla="*/ 138 h 701"/>
                <a:gd name="T26" fmla="*/ 20 w 1407"/>
                <a:gd name="T27" fmla="*/ 138 h 701"/>
                <a:gd name="T28" fmla="*/ 0 w 1407"/>
                <a:gd name="T29" fmla="*/ 158 h 701"/>
                <a:gd name="T30" fmla="*/ 0 w 1407"/>
                <a:gd name="T31" fmla="*/ 681 h 701"/>
                <a:gd name="T32" fmla="*/ 20 w 1407"/>
                <a:gd name="T33" fmla="*/ 701 h 701"/>
                <a:gd name="T34" fmla="*/ 590 w 1407"/>
                <a:gd name="T35" fmla="*/ 701 h 701"/>
                <a:gd name="T36" fmla="*/ 1059 w 1407"/>
                <a:gd name="T37" fmla="*/ 701 h 701"/>
                <a:gd name="T38" fmla="*/ 1387 w 1407"/>
                <a:gd name="T39" fmla="*/ 701 h 701"/>
                <a:gd name="T40" fmla="*/ 1407 w 1407"/>
                <a:gd name="T41" fmla="*/ 681 h 701"/>
                <a:gd name="T42" fmla="*/ 1407 w 1407"/>
                <a:gd name="T43" fmla="*/ 20 h 701"/>
                <a:gd name="T44" fmla="*/ 1387 w 1407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7" h="701">
                  <a:moveTo>
                    <a:pt x="1387" y="20"/>
                  </a:moveTo>
                  <a:cubicBezTo>
                    <a:pt x="1387" y="681"/>
                    <a:pt x="1387" y="681"/>
                    <a:pt x="1387" y="681"/>
                  </a:cubicBezTo>
                  <a:cubicBezTo>
                    <a:pt x="1059" y="681"/>
                    <a:pt x="1059" y="681"/>
                    <a:pt x="1059" y="681"/>
                  </a:cubicBezTo>
                  <a:cubicBezTo>
                    <a:pt x="590" y="681"/>
                    <a:pt x="590" y="681"/>
                    <a:pt x="590" y="681"/>
                  </a:cubicBezTo>
                  <a:cubicBezTo>
                    <a:pt x="20" y="681"/>
                    <a:pt x="20" y="681"/>
                    <a:pt x="20" y="681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590" y="158"/>
                    <a:pt x="590" y="158"/>
                    <a:pt x="590" y="158"/>
                  </a:cubicBezTo>
                  <a:cubicBezTo>
                    <a:pt x="590" y="20"/>
                    <a:pt x="590" y="20"/>
                    <a:pt x="590" y="20"/>
                  </a:cubicBezTo>
                  <a:cubicBezTo>
                    <a:pt x="1387" y="20"/>
                    <a:pt x="1387" y="20"/>
                    <a:pt x="1387" y="20"/>
                  </a:cubicBezTo>
                  <a:moveTo>
                    <a:pt x="1387" y="0"/>
                  </a:moveTo>
                  <a:cubicBezTo>
                    <a:pt x="590" y="0"/>
                    <a:pt x="590" y="0"/>
                    <a:pt x="590" y="0"/>
                  </a:cubicBezTo>
                  <a:cubicBezTo>
                    <a:pt x="579" y="0"/>
                    <a:pt x="570" y="9"/>
                    <a:pt x="570" y="20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47"/>
                    <a:pt x="0" y="158"/>
                  </a:cubicBezTo>
                  <a:cubicBezTo>
                    <a:pt x="0" y="681"/>
                    <a:pt x="0" y="681"/>
                    <a:pt x="0" y="681"/>
                  </a:cubicBezTo>
                  <a:cubicBezTo>
                    <a:pt x="0" y="692"/>
                    <a:pt x="9" y="701"/>
                    <a:pt x="20" y="701"/>
                  </a:cubicBezTo>
                  <a:cubicBezTo>
                    <a:pt x="590" y="701"/>
                    <a:pt x="590" y="701"/>
                    <a:pt x="590" y="701"/>
                  </a:cubicBezTo>
                  <a:cubicBezTo>
                    <a:pt x="1059" y="701"/>
                    <a:pt x="1059" y="701"/>
                    <a:pt x="1059" y="701"/>
                  </a:cubicBezTo>
                  <a:cubicBezTo>
                    <a:pt x="1387" y="701"/>
                    <a:pt x="1387" y="701"/>
                    <a:pt x="1387" y="701"/>
                  </a:cubicBezTo>
                  <a:cubicBezTo>
                    <a:pt x="1398" y="701"/>
                    <a:pt x="1407" y="692"/>
                    <a:pt x="1407" y="681"/>
                  </a:cubicBezTo>
                  <a:cubicBezTo>
                    <a:pt x="1407" y="20"/>
                    <a:pt x="1407" y="20"/>
                    <a:pt x="1407" y="20"/>
                  </a:cubicBezTo>
                  <a:cubicBezTo>
                    <a:pt x="1407" y="9"/>
                    <a:pt x="1398" y="0"/>
                    <a:pt x="1387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4" name="Freeform 531"/>
            <p:cNvSpPr>
              <a:spLocks/>
            </p:cNvSpPr>
            <p:nvPr/>
          </p:nvSpPr>
          <p:spPr bwMode="auto">
            <a:xfrm>
              <a:off x="319088" y="860425"/>
              <a:ext cx="193675" cy="247650"/>
            </a:xfrm>
            <a:custGeom>
              <a:avLst/>
              <a:gdLst>
                <a:gd name="T0" fmla="*/ 0 w 61"/>
                <a:gd name="T1" fmla="*/ 52 h 78"/>
                <a:gd name="T2" fmla="*/ 15 w 61"/>
                <a:gd name="T3" fmla="*/ 51 h 78"/>
                <a:gd name="T4" fmla="*/ 20 w 61"/>
                <a:gd name="T5" fmla="*/ 62 h 78"/>
                <a:gd name="T6" fmla="*/ 31 w 61"/>
                <a:gd name="T7" fmla="*/ 65 h 78"/>
                <a:gd name="T8" fmla="*/ 42 w 61"/>
                <a:gd name="T9" fmla="*/ 62 h 78"/>
                <a:gd name="T10" fmla="*/ 46 w 61"/>
                <a:gd name="T11" fmla="*/ 55 h 78"/>
                <a:gd name="T12" fmla="*/ 44 w 61"/>
                <a:gd name="T13" fmla="*/ 50 h 78"/>
                <a:gd name="T14" fmla="*/ 39 w 61"/>
                <a:gd name="T15" fmla="*/ 47 h 78"/>
                <a:gd name="T16" fmla="*/ 27 w 61"/>
                <a:gd name="T17" fmla="*/ 44 h 78"/>
                <a:gd name="T18" fmla="*/ 9 w 61"/>
                <a:gd name="T19" fmla="*/ 36 h 78"/>
                <a:gd name="T20" fmla="*/ 2 w 61"/>
                <a:gd name="T21" fmla="*/ 21 h 78"/>
                <a:gd name="T22" fmla="*/ 6 w 61"/>
                <a:gd name="T23" fmla="*/ 10 h 78"/>
                <a:gd name="T24" fmla="*/ 15 w 61"/>
                <a:gd name="T25" fmla="*/ 2 h 78"/>
                <a:gd name="T26" fmla="*/ 30 w 61"/>
                <a:gd name="T27" fmla="*/ 0 h 78"/>
                <a:gd name="T28" fmla="*/ 52 w 61"/>
                <a:gd name="T29" fmla="*/ 6 h 78"/>
                <a:gd name="T30" fmla="*/ 59 w 61"/>
                <a:gd name="T31" fmla="*/ 23 h 78"/>
                <a:gd name="T32" fmla="*/ 44 w 61"/>
                <a:gd name="T33" fmla="*/ 23 h 78"/>
                <a:gd name="T34" fmla="*/ 40 w 61"/>
                <a:gd name="T35" fmla="*/ 15 h 78"/>
                <a:gd name="T36" fmla="*/ 30 w 61"/>
                <a:gd name="T37" fmla="*/ 12 h 78"/>
                <a:gd name="T38" fmla="*/ 19 w 61"/>
                <a:gd name="T39" fmla="*/ 15 h 78"/>
                <a:gd name="T40" fmla="*/ 17 w 61"/>
                <a:gd name="T41" fmla="*/ 20 h 78"/>
                <a:gd name="T42" fmla="*/ 19 w 61"/>
                <a:gd name="T43" fmla="*/ 24 h 78"/>
                <a:gd name="T44" fmla="*/ 33 w 61"/>
                <a:gd name="T45" fmla="*/ 29 h 78"/>
                <a:gd name="T46" fmla="*/ 50 w 61"/>
                <a:gd name="T47" fmla="*/ 35 h 78"/>
                <a:gd name="T48" fmla="*/ 58 w 61"/>
                <a:gd name="T49" fmla="*/ 43 h 78"/>
                <a:gd name="T50" fmla="*/ 61 w 61"/>
                <a:gd name="T51" fmla="*/ 55 h 78"/>
                <a:gd name="T52" fmla="*/ 58 w 61"/>
                <a:gd name="T53" fmla="*/ 67 h 78"/>
                <a:gd name="T54" fmla="*/ 47 w 61"/>
                <a:gd name="T55" fmla="*/ 75 h 78"/>
                <a:gd name="T56" fmla="*/ 31 w 61"/>
                <a:gd name="T57" fmla="*/ 78 h 78"/>
                <a:gd name="T58" fmla="*/ 9 w 61"/>
                <a:gd name="T59" fmla="*/ 71 h 78"/>
                <a:gd name="T60" fmla="*/ 0 w 61"/>
                <a:gd name="T61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0" y="52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6"/>
                    <a:pt x="17" y="59"/>
                    <a:pt x="20" y="62"/>
                  </a:cubicBezTo>
                  <a:cubicBezTo>
                    <a:pt x="23" y="64"/>
                    <a:pt x="26" y="65"/>
                    <a:pt x="31" y="65"/>
                  </a:cubicBezTo>
                  <a:cubicBezTo>
                    <a:pt x="36" y="65"/>
                    <a:pt x="40" y="64"/>
                    <a:pt x="42" y="62"/>
                  </a:cubicBezTo>
                  <a:cubicBezTo>
                    <a:pt x="45" y="60"/>
                    <a:pt x="46" y="58"/>
                    <a:pt x="46" y="55"/>
                  </a:cubicBezTo>
                  <a:cubicBezTo>
                    <a:pt x="46" y="53"/>
                    <a:pt x="46" y="51"/>
                    <a:pt x="44" y="50"/>
                  </a:cubicBezTo>
                  <a:cubicBezTo>
                    <a:pt x="43" y="49"/>
                    <a:pt x="42" y="48"/>
                    <a:pt x="39" y="47"/>
                  </a:cubicBezTo>
                  <a:cubicBezTo>
                    <a:pt x="37" y="46"/>
                    <a:pt x="33" y="45"/>
                    <a:pt x="27" y="44"/>
                  </a:cubicBezTo>
                  <a:cubicBezTo>
                    <a:pt x="18" y="41"/>
                    <a:pt x="13" y="39"/>
                    <a:pt x="9" y="36"/>
                  </a:cubicBezTo>
                  <a:cubicBezTo>
                    <a:pt x="5" y="32"/>
                    <a:pt x="2" y="27"/>
                    <a:pt x="2" y="21"/>
                  </a:cubicBezTo>
                  <a:cubicBezTo>
                    <a:pt x="2" y="17"/>
                    <a:pt x="3" y="13"/>
                    <a:pt x="6" y="10"/>
                  </a:cubicBezTo>
                  <a:cubicBezTo>
                    <a:pt x="8" y="7"/>
                    <a:pt x="11" y="4"/>
                    <a:pt x="15" y="2"/>
                  </a:cubicBezTo>
                  <a:cubicBezTo>
                    <a:pt x="19" y="0"/>
                    <a:pt x="24" y="0"/>
                    <a:pt x="30" y="0"/>
                  </a:cubicBezTo>
                  <a:cubicBezTo>
                    <a:pt x="40" y="0"/>
                    <a:pt x="47" y="2"/>
                    <a:pt x="52" y="6"/>
                  </a:cubicBezTo>
                  <a:cubicBezTo>
                    <a:pt x="56" y="10"/>
                    <a:pt x="59" y="16"/>
                    <a:pt x="59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3" y="19"/>
                    <a:pt x="42" y="17"/>
                    <a:pt x="40" y="15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2" y="13"/>
                    <a:pt x="19" y="15"/>
                  </a:cubicBezTo>
                  <a:cubicBezTo>
                    <a:pt x="18" y="16"/>
                    <a:pt x="17" y="18"/>
                    <a:pt x="17" y="20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1" y="26"/>
                    <a:pt x="26" y="28"/>
                    <a:pt x="33" y="29"/>
                  </a:cubicBezTo>
                  <a:cubicBezTo>
                    <a:pt x="41" y="31"/>
                    <a:pt x="46" y="33"/>
                    <a:pt x="50" y="35"/>
                  </a:cubicBezTo>
                  <a:cubicBezTo>
                    <a:pt x="54" y="37"/>
                    <a:pt x="56" y="39"/>
                    <a:pt x="58" y="43"/>
                  </a:cubicBezTo>
                  <a:cubicBezTo>
                    <a:pt x="60" y="46"/>
                    <a:pt x="61" y="50"/>
                    <a:pt x="61" y="55"/>
                  </a:cubicBezTo>
                  <a:cubicBezTo>
                    <a:pt x="61" y="59"/>
                    <a:pt x="60" y="63"/>
                    <a:pt x="58" y="67"/>
                  </a:cubicBezTo>
                  <a:cubicBezTo>
                    <a:pt x="55" y="71"/>
                    <a:pt x="52" y="74"/>
                    <a:pt x="47" y="75"/>
                  </a:cubicBezTo>
                  <a:cubicBezTo>
                    <a:pt x="43" y="77"/>
                    <a:pt x="38" y="78"/>
                    <a:pt x="31" y="78"/>
                  </a:cubicBezTo>
                  <a:cubicBezTo>
                    <a:pt x="21" y="78"/>
                    <a:pt x="14" y="76"/>
                    <a:pt x="9" y="71"/>
                  </a:cubicBezTo>
                  <a:cubicBezTo>
                    <a:pt x="4" y="67"/>
                    <a:pt x="1" y="61"/>
                    <a:pt x="0" y="5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5" name="Freeform 532"/>
            <p:cNvSpPr>
              <a:spLocks/>
            </p:cNvSpPr>
            <p:nvPr/>
          </p:nvSpPr>
          <p:spPr bwMode="auto">
            <a:xfrm>
              <a:off x="554038" y="860425"/>
              <a:ext cx="209550" cy="247650"/>
            </a:xfrm>
            <a:custGeom>
              <a:avLst/>
              <a:gdLst>
                <a:gd name="T0" fmla="*/ 51 w 66"/>
                <a:gd name="T1" fmla="*/ 49 h 78"/>
                <a:gd name="T2" fmla="*/ 66 w 66"/>
                <a:gd name="T3" fmla="*/ 54 h 78"/>
                <a:gd name="T4" fmla="*/ 54 w 66"/>
                <a:gd name="T5" fmla="*/ 72 h 78"/>
                <a:gd name="T6" fmla="*/ 34 w 66"/>
                <a:gd name="T7" fmla="*/ 78 h 78"/>
                <a:gd name="T8" fmla="*/ 9 w 66"/>
                <a:gd name="T9" fmla="*/ 68 h 78"/>
                <a:gd name="T10" fmla="*/ 0 w 66"/>
                <a:gd name="T11" fmla="*/ 39 h 78"/>
                <a:gd name="T12" fmla="*/ 9 w 66"/>
                <a:gd name="T13" fmla="*/ 10 h 78"/>
                <a:gd name="T14" fmla="*/ 35 w 66"/>
                <a:gd name="T15" fmla="*/ 0 h 78"/>
                <a:gd name="T16" fmla="*/ 58 w 66"/>
                <a:gd name="T17" fmla="*/ 8 h 78"/>
                <a:gd name="T18" fmla="*/ 66 w 66"/>
                <a:gd name="T19" fmla="*/ 22 h 78"/>
                <a:gd name="T20" fmla="*/ 50 w 66"/>
                <a:gd name="T21" fmla="*/ 25 h 78"/>
                <a:gd name="T22" fmla="*/ 45 w 66"/>
                <a:gd name="T23" fmla="*/ 16 h 78"/>
                <a:gd name="T24" fmla="*/ 34 w 66"/>
                <a:gd name="T25" fmla="*/ 13 h 78"/>
                <a:gd name="T26" fmla="*/ 21 w 66"/>
                <a:gd name="T27" fmla="*/ 19 h 78"/>
                <a:gd name="T28" fmla="*/ 16 w 66"/>
                <a:gd name="T29" fmla="*/ 38 h 78"/>
                <a:gd name="T30" fmla="*/ 21 w 66"/>
                <a:gd name="T31" fmla="*/ 59 h 78"/>
                <a:gd name="T32" fmla="*/ 34 w 66"/>
                <a:gd name="T33" fmla="*/ 65 h 78"/>
                <a:gd name="T34" fmla="*/ 45 w 66"/>
                <a:gd name="T35" fmla="*/ 61 h 78"/>
                <a:gd name="T36" fmla="*/ 51 w 66"/>
                <a:gd name="T3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78">
                  <a:moveTo>
                    <a:pt x="51" y="49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64" y="62"/>
                    <a:pt x="60" y="68"/>
                    <a:pt x="54" y="72"/>
                  </a:cubicBezTo>
                  <a:cubicBezTo>
                    <a:pt x="49" y="76"/>
                    <a:pt x="42" y="78"/>
                    <a:pt x="34" y="78"/>
                  </a:cubicBezTo>
                  <a:cubicBezTo>
                    <a:pt x="24" y="78"/>
                    <a:pt x="16" y="75"/>
                    <a:pt x="9" y="68"/>
                  </a:cubicBezTo>
                  <a:cubicBezTo>
                    <a:pt x="3" y="61"/>
                    <a:pt x="0" y="51"/>
                    <a:pt x="0" y="39"/>
                  </a:cubicBezTo>
                  <a:cubicBezTo>
                    <a:pt x="0" y="27"/>
                    <a:pt x="3" y="17"/>
                    <a:pt x="9" y="10"/>
                  </a:cubicBezTo>
                  <a:cubicBezTo>
                    <a:pt x="16" y="3"/>
                    <a:pt x="25" y="0"/>
                    <a:pt x="35" y="0"/>
                  </a:cubicBezTo>
                  <a:cubicBezTo>
                    <a:pt x="45" y="0"/>
                    <a:pt x="52" y="2"/>
                    <a:pt x="58" y="8"/>
                  </a:cubicBezTo>
                  <a:cubicBezTo>
                    <a:pt x="61" y="11"/>
                    <a:pt x="64" y="16"/>
                    <a:pt x="66" y="22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1"/>
                    <a:pt x="48" y="18"/>
                    <a:pt x="45" y="16"/>
                  </a:cubicBezTo>
                  <a:cubicBezTo>
                    <a:pt x="42" y="14"/>
                    <a:pt x="39" y="13"/>
                    <a:pt x="34" y="13"/>
                  </a:cubicBezTo>
                  <a:cubicBezTo>
                    <a:pt x="29" y="13"/>
                    <a:pt x="24" y="15"/>
                    <a:pt x="21" y="19"/>
                  </a:cubicBezTo>
                  <a:cubicBezTo>
                    <a:pt x="17" y="23"/>
                    <a:pt x="16" y="29"/>
                    <a:pt x="16" y="38"/>
                  </a:cubicBezTo>
                  <a:cubicBezTo>
                    <a:pt x="16" y="48"/>
                    <a:pt x="17" y="55"/>
                    <a:pt x="21" y="59"/>
                  </a:cubicBezTo>
                  <a:cubicBezTo>
                    <a:pt x="24" y="63"/>
                    <a:pt x="29" y="65"/>
                    <a:pt x="34" y="65"/>
                  </a:cubicBezTo>
                  <a:cubicBezTo>
                    <a:pt x="38" y="65"/>
                    <a:pt x="42" y="64"/>
                    <a:pt x="45" y="61"/>
                  </a:cubicBezTo>
                  <a:cubicBezTo>
                    <a:pt x="48" y="59"/>
                    <a:pt x="50" y="54"/>
                    <a:pt x="51" y="4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6" name="Freeform 533"/>
            <p:cNvSpPr>
              <a:spLocks/>
            </p:cNvSpPr>
            <p:nvPr/>
          </p:nvSpPr>
          <p:spPr bwMode="auto">
            <a:xfrm>
              <a:off x="811213" y="863600"/>
              <a:ext cx="193675" cy="241300"/>
            </a:xfrm>
            <a:custGeom>
              <a:avLst/>
              <a:gdLst>
                <a:gd name="T0" fmla="*/ 0 w 122"/>
                <a:gd name="T1" fmla="*/ 152 h 152"/>
                <a:gd name="T2" fmla="*/ 0 w 122"/>
                <a:gd name="T3" fmla="*/ 0 h 152"/>
                <a:gd name="T4" fmla="*/ 32 w 122"/>
                <a:gd name="T5" fmla="*/ 0 h 152"/>
                <a:gd name="T6" fmla="*/ 32 w 122"/>
                <a:gd name="T7" fmla="*/ 60 h 152"/>
                <a:gd name="T8" fmla="*/ 92 w 122"/>
                <a:gd name="T9" fmla="*/ 60 h 152"/>
                <a:gd name="T10" fmla="*/ 92 w 122"/>
                <a:gd name="T11" fmla="*/ 0 h 152"/>
                <a:gd name="T12" fmla="*/ 122 w 122"/>
                <a:gd name="T13" fmla="*/ 0 h 152"/>
                <a:gd name="T14" fmla="*/ 122 w 122"/>
                <a:gd name="T15" fmla="*/ 152 h 152"/>
                <a:gd name="T16" fmla="*/ 92 w 122"/>
                <a:gd name="T17" fmla="*/ 152 h 152"/>
                <a:gd name="T18" fmla="*/ 92 w 122"/>
                <a:gd name="T19" fmla="*/ 86 h 152"/>
                <a:gd name="T20" fmla="*/ 32 w 122"/>
                <a:gd name="T21" fmla="*/ 86 h 152"/>
                <a:gd name="T22" fmla="*/ 32 w 122"/>
                <a:gd name="T23" fmla="*/ 152 h 152"/>
                <a:gd name="T24" fmla="*/ 0 w 122"/>
                <a:gd name="T2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52">
                  <a:moveTo>
                    <a:pt x="0" y="152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0"/>
                  </a:lnTo>
                  <a:lnTo>
                    <a:pt x="92" y="60"/>
                  </a:lnTo>
                  <a:lnTo>
                    <a:pt x="92" y="0"/>
                  </a:lnTo>
                  <a:lnTo>
                    <a:pt x="122" y="0"/>
                  </a:lnTo>
                  <a:lnTo>
                    <a:pt x="122" y="152"/>
                  </a:lnTo>
                  <a:lnTo>
                    <a:pt x="92" y="152"/>
                  </a:lnTo>
                  <a:lnTo>
                    <a:pt x="92" y="86"/>
                  </a:lnTo>
                  <a:lnTo>
                    <a:pt x="32" y="86"/>
                  </a:lnTo>
                  <a:lnTo>
                    <a:pt x="32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7" name="Freeform 534"/>
            <p:cNvSpPr>
              <a:spLocks noEditPoints="1"/>
            </p:cNvSpPr>
            <p:nvPr/>
          </p:nvSpPr>
          <p:spPr bwMode="auto">
            <a:xfrm>
              <a:off x="1052513" y="860425"/>
              <a:ext cx="231775" cy="247650"/>
            </a:xfrm>
            <a:custGeom>
              <a:avLst/>
              <a:gdLst>
                <a:gd name="T0" fmla="*/ 0 w 73"/>
                <a:gd name="T1" fmla="*/ 39 h 78"/>
                <a:gd name="T2" fmla="*/ 3 w 73"/>
                <a:gd name="T3" fmla="*/ 20 h 78"/>
                <a:gd name="T4" fmla="*/ 10 w 73"/>
                <a:gd name="T5" fmla="*/ 9 h 78"/>
                <a:gd name="T6" fmla="*/ 20 w 73"/>
                <a:gd name="T7" fmla="*/ 3 h 78"/>
                <a:gd name="T8" fmla="*/ 36 w 73"/>
                <a:gd name="T9" fmla="*/ 0 h 78"/>
                <a:gd name="T10" fmla="*/ 63 w 73"/>
                <a:gd name="T11" fmla="*/ 10 h 78"/>
                <a:gd name="T12" fmla="*/ 73 w 73"/>
                <a:gd name="T13" fmla="*/ 39 h 78"/>
                <a:gd name="T14" fmla="*/ 63 w 73"/>
                <a:gd name="T15" fmla="*/ 68 h 78"/>
                <a:gd name="T16" fmla="*/ 37 w 73"/>
                <a:gd name="T17" fmla="*/ 78 h 78"/>
                <a:gd name="T18" fmla="*/ 10 w 73"/>
                <a:gd name="T19" fmla="*/ 68 h 78"/>
                <a:gd name="T20" fmla="*/ 0 w 73"/>
                <a:gd name="T21" fmla="*/ 39 h 78"/>
                <a:gd name="T22" fmla="*/ 16 w 73"/>
                <a:gd name="T23" fmla="*/ 39 h 78"/>
                <a:gd name="T24" fmla="*/ 22 w 73"/>
                <a:gd name="T25" fmla="*/ 58 h 78"/>
                <a:gd name="T26" fmla="*/ 37 w 73"/>
                <a:gd name="T27" fmla="*/ 65 h 78"/>
                <a:gd name="T28" fmla="*/ 52 w 73"/>
                <a:gd name="T29" fmla="*/ 58 h 78"/>
                <a:gd name="T30" fmla="*/ 58 w 73"/>
                <a:gd name="T31" fmla="*/ 39 h 78"/>
                <a:gd name="T32" fmla="*/ 52 w 73"/>
                <a:gd name="T33" fmla="*/ 19 h 78"/>
                <a:gd name="T34" fmla="*/ 37 w 73"/>
                <a:gd name="T35" fmla="*/ 13 h 78"/>
                <a:gd name="T36" fmla="*/ 21 w 73"/>
                <a:gd name="T37" fmla="*/ 19 h 78"/>
                <a:gd name="T38" fmla="*/ 16 w 73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8">
                  <a:moveTo>
                    <a:pt x="0" y="39"/>
                  </a:moveTo>
                  <a:cubicBezTo>
                    <a:pt x="0" y="32"/>
                    <a:pt x="1" y="25"/>
                    <a:pt x="3" y="20"/>
                  </a:cubicBezTo>
                  <a:cubicBezTo>
                    <a:pt x="5" y="16"/>
                    <a:pt x="7" y="12"/>
                    <a:pt x="10" y="9"/>
                  </a:cubicBezTo>
                  <a:cubicBezTo>
                    <a:pt x="13" y="6"/>
                    <a:pt x="17" y="4"/>
                    <a:pt x="20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8" y="0"/>
                    <a:pt x="57" y="3"/>
                    <a:pt x="63" y="10"/>
                  </a:cubicBezTo>
                  <a:cubicBezTo>
                    <a:pt x="70" y="17"/>
                    <a:pt x="73" y="27"/>
                    <a:pt x="73" y="39"/>
                  </a:cubicBezTo>
                  <a:cubicBezTo>
                    <a:pt x="73" y="51"/>
                    <a:pt x="70" y="61"/>
                    <a:pt x="63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5" y="78"/>
                    <a:pt x="16" y="75"/>
                    <a:pt x="10" y="68"/>
                  </a:cubicBezTo>
                  <a:cubicBezTo>
                    <a:pt x="3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5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8" y="15"/>
                    <a:pt x="43" y="13"/>
                    <a:pt x="37" y="13"/>
                  </a:cubicBezTo>
                  <a:cubicBezTo>
                    <a:pt x="30" y="13"/>
                    <a:pt x="25" y="15"/>
                    <a:pt x="21" y="19"/>
                  </a:cubicBezTo>
                  <a:cubicBezTo>
                    <a:pt x="17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8" name="Freeform 535"/>
            <p:cNvSpPr>
              <a:spLocks noEditPoints="1"/>
            </p:cNvSpPr>
            <p:nvPr/>
          </p:nvSpPr>
          <p:spPr bwMode="auto">
            <a:xfrm>
              <a:off x="1319213" y="860425"/>
              <a:ext cx="234950" cy="247650"/>
            </a:xfrm>
            <a:custGeom>
              <a:avLst/>
              <a:gdLst>
                <a:gd name="T0" fmla="*/ 0 w 74"/>
                <a:gd name="T1" fmla="*/ 39 h 78"/>
                <a:gd name="T2" fmla="*/ 4 w 74"/>
                <a:gd name="T3" fmla="*/ 20 h 78"/>
                <a:gd name="T4" fmla="*/ 11 w 74"/>
                <a:gd name="T5" fmla="*/ 9 h 78"/>
                <a:gd name="T6" fmla="*/ 21 w 74"/>
                <a:gd name="T7" fmla="*/ 3 h 78"/>
                <a:gd name="T8" fmla="*/ 37 w 74"/>
                <a:gd name="T9" fmla="*/ 0 h 78"/>
                <a:gd name="T10" fmla="*/ 64 w 74"/>
                <a:gd name="T11" fmla="*/ 10 h 78"/>
                <a:gd name="T12" fmla="*/ 74 w 74"/>
                <a:gd name="T13" fmla="*/ 39 h 78"/>
                <a:gd name="T14" fmla="*/ 64 w 74"/>
                <a:gd name="T15" fmla="*/ 68 h 78"/>
                <a:gd name="T16" fmla="*/ 37 w 74"/>
                <a:gd name="T17" fmla="*/ 78 h 78"/>
                <a:gd name="T18" fmla="*/ 10 w 74"/>
                <a:gd name="T19" fmla="*/ 68 h 78"/>
                <a:gd name="T20" fmla="*/ 0 w 74"/>
                <a:gd name="T21" fmla="*/ 39 h 78"/>
                <a:gd name="T22" fmla="*/ 16 w 74"/>
                <a:gd name="T23" fmla="*/ 39 h 78"/>
                <a:gd name="T24" fmla="*/ 22 w 74"/>
                <a:gd name="T25" fmla="*/ 58 h 78"/>
                <a:gd name="T26" fmla="*/ 37 w 74"/>
                <a:gd name="T27" fmla="*/ 65 h 78"/>
                <a:gd name="T28" fmla="*/ 52 w 74"/>
                <a:gd name="T29" fmla="*/ 58 h 78"/>
                <a:gd name="T30" fmla="*/ 58 w 74"/>
                <a:gd name="T31" fmla="*/ 39 h 78"/>
                <a:gd name="T32" fmla="*/ 52 w 74"/>
                <a:gd name="T33" fmla="*/ 19 h 78"/>
                <a:gd name="T34" fmla="*/ 37 w 74"/>
                <a:gd name="T35" fmla="*/ 13 h 78"/>
                <a:gd name="T36" fmla="*/ 22 w 74"/>
                <a:gd name="T37" fmla="*/ 19 h 78"/>
                <a:gd name="T38" fmla="*/ 16 w 74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78">
                  <a:moveTo>
                    <a:pt x="0" y="39"/>
                  </a:moveTo>
                  <a:cubicBezTo>
                    <a:pt x="0" y="32"/>
                    <a:pt x="2" y="25"/>
                    <a:pt x="4" y="20"/>
                  </a:cubicBezTo>
                  <a:cubicBezTo>
                    <a:pt x="6" y="16"/>
                    <a:pt x="8" y="12"/>
                    <a:pt x="11" y="9"/>
                  </a:cubicBezTo>
                  <a:cubicBezTo>
                    <a:pt x="14" y="6"/>
                    <a:pt x="17" y="4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8" y="0"/>
                    <a:pt x="57" y="3"/>
                    <a:pt x="64" y="10"/>
                  </a:cubicBezTo>
                  <a:cubicBezTo>
                    <a:pt x="71" y="17"/>
                    <a:pt x="74" y="27"/>
                    <a:pt x="74" y="39"/>
                  </a:cubicBezTo>
                  <a:cubicBezTo>
                    <a:pt x="74" y="51"/>
                    <a:pt x="71" y="61"/>
                    <a:pt x="64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6" y="78"/>
                    <a:pt x="17" y="75"/>
                    <a:pt x="10" y="68"/>
                  </a:cubicBezTo>
                  <a:cubicBezTo>
                    <a:pt x="4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6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9" y="15"/>
                    <a:pt x="44" y="13"/>
                    <a:pt x="37" y="13"/>
                  </a:cubicBezTo>
                  <a:cubicBezTo>
                    <a:pt x="31" y="13"/>
                    <a:pt x="26" y="15"/>
                    <a:pt x="22" y="19"/>
                  </a:cubicBezTo>
                  <a:cubicBezTo>
                    <a:pt x="18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29" name="Freeform 536"/>
            <p:cNvSpPr>
              <a:spLocks/>
            </p:cNvSpPr>
            <p:nvPr/>
          </p:nvSpPr>
          <p:spPr bwMode="auto">
            <a:xfrm>
              <a:off x="1601788" y="863600"/>
              <a:ext cx="168275" cy="241300"/>
            </a:xfrm>
            <a:custGeom>
              <a:avLst/>
              <a:gdLst>
                <a:gd name="T0" fmla="*/ 0 w 106"/>
                <a:gd name="T1" fmla="*/ 152 h 152"/>
                <a:gd name="T2" fmla="*/ 0 w 106"/>
                <a:gd name="T3" fmla="*/ 0 h 152"/>
                <a:gd name="T4" fmla="*/ 30 w 106"/>
                <a:gd name="T5" fmla="*/ 0 h 152"/>
                <a:gd name="T6" fmla="*/ 30 w 106"/>
                <a:gd name="T7" fmla="*/ 126 h 152"/>
                <a:gd name="T8" fmla="*/ 106 w 106"/>
                <a:gd name="T9" fmla="*/ 126 h 152"/>
                <a:gd name="T10" fmla="*/ 106 w 106"/>
                <a:gd name="T11" fmla="*/ 152 h 152"/>
                <a:gd name="T12" fmla="*/ 0 w 106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52">
                  <a:moveTo>
                    <a:pt x="0" y="15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26"/>
                  </a:lnTo>
                  <a:lnTo>
                    <a:pt x="106" y="126"/>
                  </a:lnTo>
                  <a:lnTo>
                    <a:pt x="106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0" name="Freeform 537"/>
            <p:cNvSpPr>
              <a:spLocks/>
            </p:cNvSpPr>
            <p:nvPr/>
          </p:nvSpPr>
          <p:spPr bwMode="auto">
            <a:xfrm>
              <a:off x="827088" y="1828800"/>
              <a:ext cx="431800" cy="476250"/>
            </a:xfrm>
            <a:custGeom>
              <a:avLst/>
              <a:gdLst>
                <a:gd name="T0" fmla="*/ 128 w 136"/>
                <a:gd name="T1" fmla="*/ 0 h 150"/>
                <a:gd name="T2" fmla="*/ 8 w 136"/>
                <a:gd name="T3" fmla="*/ 0 h 150"/>
                <a:gd name="T4" fmla="*/ 0 w 136"/>
                <a:gd name="T5" fmla="*/ 8 h 150"/>
                <a:gd name="T6" fmla="*/ 0 w 136"/>
                <a:gd name="T7" fmla="*/ 142 h 150"/>
                <a:gd name="T8" fmla="*/ 8 w 136"/>
                <a:gd name="T9" fmla="*/ 150 h 150"/>
                <a:gd name="T10" fmla="*/ 128 w 136"/>
                <a:gd name="T11" fmla="*/ 150 h 150"/>
                <a:gd name="T12" fmla="*/ 136 w 136"/>
                <a:gd name="T13" fmla="*/ 142 h 150"/>
                <a:gd name="T14" fmla="*/ 136 w 136"/>
                <a:gd name="T15" fmla="*/ 8 h 150"/>
                <a:gd name="T16" fmla="*/ 128 w 136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7"/>
                    <a:pt x="4" y="150"/>
                    <a:pt x="8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3" y="150"/>
                    <a:pt x="136" y="147"/>
                    <a:pt x="136" y="142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3"/>
                    <a:pt x="133" y="0"/>
                    <a:pt x="12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1" name="Freeform 538"/>
            <p:cNvSpPr>
              <a:spLocks/>
            </p:cNvSpPr>
            <p:nvPr/>
          </p:nvSpPr>
          <p:spPr bwMode="auto">
            <a:xfrm>
              <a:off x="3305176" y="1835150"/>
              <a:ext cx="228600" cy="463550"/>
            </a:xfrm>
            <a:custGeom>
              <a:avLst/>
              <a:gdLst>
                <a:gd name="T0" fmla="*/ 66 w 72"/>
                <a:gd name="T1" fmla="*/ 0 h 146"/>
                <a:gd name="T2" fmla="*/ 6 w 72"/>
                <a:gd name="T3" fmla="*/ 0 h 146"/>
                <a:gd name="T4" fmla="*/ 0 w 72"/>
                <a:gd name="T5" fmla="*/ 6 h 146"/>
                <a:gd name="T6" fmla="*/ 0 w 72"/>
                <a:gd name="T7" fmla="*/ 140 h 146"/>
                <a:gd name="T8" fmla="*/ 6 w 72"/>
                <a:gd name="T9" fmla="*/ 146 h 146"/>
                <a:gd name="T10" fmla="*/ 66 w 72"/>
                <a:gd name="T11" fmla="*/ 146 h 146"/>
                <a:gd name="T12" fmla="*/ 72 w 72"/>
                <a:gd name="T13" fmla="*/ 140 h 146"/>
                <a:gd name="T14" fmla="*/ 72 w 72"/>
                <a:gd name="T15" fmla="*/ 6 h 146"/>
                <a:gd name="T16" fmla="*/ 66 w 72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6">
                  <a:moveTo>
                    <a:pt x="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3" y="146"/>
                    <a:pt x="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9" y="146"/>
                    <a:pt x="72" y="143"/>
                    <a:pt x="72" y="140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2"/>
                    <a:pt x="69" y="0"/>
                    <a:pt x="66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2" name="Rectangle 730"/>
            <p:cNvSpPr>
              <a:spLocks noChangeArrowheads="1"/>
            </p:cNvSpPr>
            <p:nvPr/>
          </p:nvSpPr>
          <p:spPr bwMode="auto">
            <a:xfrm>
              <a:off x="439738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3" name="Freeform 731"/>
            <p:cNvSpPr>
              <a:spLocks noEditPoints="1"/>
            </p:cNvSpPr>
            <p:nvPr/>
          </p:nvSpPr>
          <p:spPr bwMode="auto">
            <a:xfrm>
              <a:off x="427038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4" name="Rectangle 732"/>
            <p:cNvSpPr>
              <a:spLocks noChangeArrowheads="1"/>
            </p:cNvSpPr>
            <p:nvPr/>
          </p:nvSpPr>
          <p:spPr bwMode="auto">
            <a:xfrm>
              <a:off x="769938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5" name="Freeform 733"/>
            <p:cNvSpPr>
              <a:spLocks noEditPoints="1"/>
            </p:cNvSpPr>
            <p:nvPr/>
          </p:nvSpPr>
          <p:spPr bwMode="auto">
            <a:xfrm>
              <a:off x="754063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6" name="Rectangle 734"/>
            <p:cNvSpPr>
              <a:spLocks noChangeArrowheads="1"/>
            </p:cNvSpPr>
            <p:nvPr/>
          </p:nvSpPr>
          <p:spPr bwMode="auto">
            <a:xfrm>
              <a:off x="1100138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7" name="Freeform 735"/>
            <p:cNvSpPr>
              <a:spLocks noEditPoints="1"/>
            </p:cNvSpPr>
            <p:nvPr/>
          </p:nvSpPr>
          <p:spPr bwMode="auto">
            <a:xfrm>
              <a:off x="10842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8" name="Rectangle 736"/>
            <p:cNvSpPr>
              <a:spLocks noChangeArrowheads="1"/>
            </p:cNvSpPr>
            <p:nvPr/>
          </p:nvSpPr>
          <p:spPr bwMode="auto">
            <a:xfrm>
              <a:off x="1427163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39" name="Freeform 737"/>
            <p:cNvSpPr>
              <a:spLocks noEditPoints="1"/>
            </p:cNvSpPr>
            <p:nvPr/>
          </p:nvSpPr>
          <p:spPr bwMode="auto">
            <a:xfrm>
              <a:off x="14144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0" name="Rectangle 738"/>
            <p:cNvSpPr>
              <a:spLocks noChangeArrowheads="1"/>
            </p:cNvSpPr>
            <p:nvPr/>
          </p:nvSpPr>
          <p:spPr bwMode="auto">
            <a:xfrm>
              <a:off x="2141538" y="390525"/>
              <a:ext cx="217488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1" name="Freeform 739"/>
            <p:cNvSpPr>
              <a:spLocks noEditPoints="1"/>
            </p:cNvSpPr>
            <p:nvPr/>
          </p:nvSpPr>
          <p:spPr bwMode="auto">
            <a:xfrm>
              <a:off x="2125663" y="377825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2" name="Rectangle 740"/>
            <p:cNvSpPr>
              <a:spLocks noChangeArrowheads="1"/>
            </p:cNvSpPr>
            <p:nvPr/>
          </p:nvSpPr>
          <p:spPr bwMode="auto">
            <a:xfrm>
              <a:off x="2466976" y="390525"/>
              <a:ext cx="215900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3" name="Freeform 741"/>
            <p:cNvSpPr>
              <a:spLocks noEditPoints="1"/>
            </p:cNvSpPr>
            <p:nvPr/>
          </p:nvSpPr>
          <p:spPr bwMode="auto">
            <a:xfrm>
              <a:off x="245110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4" name="Rectangle 742"/>
            <p:cNvSpPr>
              <a:spLocks noChangeArrowheads="1"/>
            </p:cNvSpPr>
            <p:nvPr/>
          </p:nvSpPr>
          <p:spPr bwMode="auto">
            <a:xfrm>
              <a:off x="2790826" y="390525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5" name="Freeform 743"/>
            <p:cNvSpPr>
              <a:spLocks noEditPoints="1"/>
            </p:cNvSpPr>
            <p:nvPr/>
          </p:nvSpPr>
          <p:spPr bwMode="auto">
            <a:xfrm>
              <a:off x="277812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6" name="Rectangle 744"/>
            <p:cNvSpPr>
              <a:spLocks noChangeArrowheads="1"/>
            </p:cNvSpPr>
            <p:nvPr/>
          </p:nvSpPr>
          <p:spPr bwMode="auto">
            <a:xfrm>
              <a:off x="3117851" y="390525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7" name="Freeform 745"/>
            <p:cNvSpPr>
              <a:spLocks noEditPoints="1"/>
            </p:cNvSpPr>
            <p:nvPr/>
          </p:nvSpPr>
          <p:spPr bwMode="auto">
            <a:xfrm>
              <a:off x="310515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8" name="Rectangle 746"/>
            <p:cNvSpPr>
              <a:spLocks noChangeArrowheads="1"/>
            </p:cNvSpPr>
            <p:nvPr/>
          </p:nvSpPr>
          <p:spPr bwMode="auto">
            <a:xfrm>
              <a:off x="3444876" y="390525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49" name="Freeform 747"/>
            <p:cNvSpPr>
              <a:spLocks noEditPoints="1"/>
            </p:cNvSpPr>
            <p:nvPr/>
          </p:nvSpPr>
          <p:spPr bwMode="auto">
            <a:xfrm>
              <a:off x="343217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0" name="Rectangle 748"/>
            <p:cNvSpPr>
              <a:spLocks noChangeArrowheads="1"/>
            </p:cNvSpPr>
            <p:nvPr/>
          </p:nvSpPr>
          <p:spPr bwMode="auto">
            <a:xfrm>
              <a:off x="3771901" y="390525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1" name="Freeform 749"/>
            <p:cNvSpPr>
              <a:spLocks noEditPoints="1"/>
            </p:cNvSpPr>
            <p:nvPr/>
          </p:nvSpPr>
          <p:spPr bwMode="auto">
            <a:xfrm>
              <a:off x="3756026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2" name="Rectangle 750"/>
            <p:cNvSpPr>
              <a:spLocks noChangeArrowheads="1"/>
            </p:cNvSpPr>
            <p:nvPr/>
          </p:nvSpPr>
          <p:spPr bwMode="auto">
            <a:xfrm>
              <a:off x="4098926" y="390525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3" name="Freeform 751"/>
            <p:cNvSpPr>
              <a:spLocks noEditPoints="1"/>
            </p:cNvSpPr>
            <p:nvPr/>
          </p:nvSpPr>
          <p:spPr bwMode="auto">
            <a:xfrm>
              <a:off x="4083051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4" name="Rectangle 752"/>
            <p:cNvSpPr>
              <a:spLocks noChangeArrowheads="1"/>
            </p:cNvSpPr>
            <p:nvPr/>
          </p:nvSpPr>
          <p:spPr bwMode="auto">
            <a:xfrm>
              <a:off x="2141538" y="863600"/>
              <a:ext cx="217488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5" name="Freeform 753"/>
            <p:cNvSpPr>
              <a:spLocks noEditPoints="1"/>
            </p:cNvSpPr>
            <p:nvPr/>
          </p:nvSpPr>
          <p:spPr bwMode="auto">
            <a:xfrm>
              <a:off x="2125663" y="847725"/>
              <a:ext cx="246063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6" name="Rectangle 754"/>
            <p:cNvSpPr>
              <a:spLocks noChangeArrowheads="1"/>
            </p:cNvSpPr>
            <p:nvPr/>
          </p:nvSpPr>
          <p:spPr bwMode="auto">
            <a:xfrm>
              <a:off x="2466976" y="863600"/>
              <a:ext cx="215900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7" name="Freeform 755"/>
            <p:cNvSpPr>
              <a:spLocks noEditPoints="1"/>
            </p:cNvSpPr>
            <p:nvPr/>
          </p:nvSpPr>
          <p:spPr bwMode="auto">
            <a:xfrm>
              <a:off x="245110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8" name="Rectangle 756"/>
            <p:cNvSpPr>
              <a:spLocks noChangeArrowheads="1"/>
            </p:cNvSpPr>
            <p:nvPr/>
          </p:nvSpPr>
          <p:spPr bwMode="auto">
            <a:xfrm>
              <a:off x="2790826" y="863600"/>
              <a:ext cx="219075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59" name="Freeform 757"/>
            <p:cNvSpPr>
              <a:spLocks noEditPoints="1"/>
            </p:cNvSpPr>
            <p:nvPr/>
          </p:nvSpPr>
          <p:spPr bwMode="auto">
            <a:xfrm>
              <a:off x="277812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0" name="Rectangle 758"/>
            <p:cNvSpPr>
              <a:spLocks noChangeArrowheads="1"/>
            </p:cNvSpPr>
            <p:nvPr/>
          </p:nvSpPr>
          <p:spPr bwMode="auto">
            <a:xfrm>
              <a:off x="3117851" y="863600"/>
              <a:ext cx="219075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1" name="Freeform 759"/>
            <p:cNvSpPr>
              <a:spLocks noEditPoints="1"/>
            </p:cNvSpPr>
            <p:nvPr/>
          </p:nvSpPr>
          <p:spPr bwMode="auto">
            <a:xfrm>
              <a:off x="310515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2" name="Rectangle 760"/>
            <p:cNvSpPr>
              <a:spLocks noChangeArrowheads="1"/>
            </p:cNvSpPr>
            <p:nvPr/>
          </p:nvSpPr>
          <p:spPr bwMode="auto">
            <a:xfrm>
              <a:off x="3444876" y="863600"/>
              <a:ext cx="219075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3" name="Freeform 761"/>
            <p:cNvSpPr>
              <a:spLocks noEditPoints="1"/>
            </p:cNvSpPr>
            <p:nvPr/>
          </p:nvSpPr>
          <p:spPr bwMode="auto">
            <a:xfrm>
              <a:off x="343217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9 w 78"/>
                <a:gd name="T5" fmla="*/ 123 h 133"/>
                <a:gd name="T6" fmla="*/ 9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9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9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9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4" name="Rectangle 762"/>
            <p:cNvSpPr>
              <a:spLocks noChangeArrowheads="1"/>
            </p:cNvSpPr>
            <p:nvPr/>
          </p:nvSpPr>
          <p:spPr bwMode="auto">
            <a:xfrm>
              <a:off x="3771901" y="863600"/>
              <a:ext cx="219075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5" name="Freeform 763"/>
            <p:cNvSpPr>
              <a:spLocks noEditPoints="1"/>
            </p:cNvSpPr>
            <p:nvPr/>
          </p:nvSpPr>
          <p:spPr bwMode="auto">
            <a:xfrm>
              <a:off x="3756026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6" name="Rectangle 764"/>
            <p:cNvSpPr>
              <a:spLocks noChangeArrowheads="1"/>
            </p:cNvSpPr>
            <p:nvPr/>
          </p:nvSpPr>
          <p:spPr bwMode="auto">
            <a:xfrm>
              <a:off x="4098926" y="863600"/>
              <a:ext cx="219075" cy="390525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7" name="Freeform 765"/>
            <p:cNvSpPr>
              <a:spLocks noEditPoints="1"/>
            </p:cNvSpPr>
            <p:nvPr/>
          </p:nvSpPr>
          <p:spPr bwMode="auto">
            <a:xfrm>
              <a:off x="4083051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8" name="Rectangle 766"/>
            <p:cNvSpPr>
              <a:spLocks noChangeArrowheads="1"/>
            </p:cNvSpPr>
            <p:nvPr/>
          </p:nvSpPr>
          <p:spPr bwMode="auto">
            <a:xfrm>
              <a:off x="2141538" y="1333500"/>
              <a:ext cx="217488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69" name="Freeform 767"/>
            <p:cNvSpPr>
              <a:spLocks noEditPoints="1"/>
            </p:cNvSpPr>
            <p:nvPr/>
          </p:nvSpPr>
          <p:spPr bwMode="auto">
            <a:xfrm>
              <a:off x="2125663" y="1320800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0" name="Rectangle 768"/>
            <p:cNvSpPr>
              <a:spLocks noChangeArrowheads="1"/>
            </p:cNvSpPr>
            <p:nvPr/>
          </p:nvSpPr>
          <p:spPr bwMode="auto">
            <a:xfrm>
              <a:off x="2466976" y="1333500"/>
              <a:ext cx="215900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1" name="Freeform 769"/>
            <p:cNvSpPr>
              <a:spLocks noEditPoints="1"/>
            </p:cNvSpPr>
            <p:nvPr/>
          </p:nvSpPr>
          <p:spPr bwMode="auto">
            <a:xfrm>
              <a:off x="245110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2" name="Rectangle 770"/>
            <p:cNvSpPr>
              <a:spLocks noChangeArrowheads="1"/>
            </p:cNvSpPr>
            <p:nvPr/>
          </p:nvSpPr>
          <p:spPr bwMode="auto">
            <a:xfrm>
              <a:off x="2790826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3" name="Freeform 771"/>
            <p:cNvSpPr>
              <a:spLocks noEditPoints="1"/>
            </p:cNvSpPr>
            <p:nvPr/>
          </p:nvSpPr>
          <p:spPr bwMode="auto">
            <a:xfrm>
              <a:off x="277812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4" name="Rectangle 772"/>
            <p:cNvSpPr>
              <a:spLocks noChangeArrowheads="1"/>
            </p:cNvSpPr>
            <p:nvPr/>
          </p:nvSpPr>
          <p:spPr bwMode="auto">
            <a:xfrm>
              <a:off x="3117851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5" name="Freeform 773"/>
            <p:cNvSpPr>
              <a:spLocks noEditPoints="1"/>
            </p:cNvSpPr>
            <p:nvPr/>
          </p:nvSpPr>
          <p:spPr bwMode="auto">
            <a:xfrm>
              <a:off x="310515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6" name="Rectangle 774"/>
            <p:cNvSpPr>
              <a:spLocks noChangeArrowheads="1"/>
            </p:cNvSpPr>
            <p:nvPr/>
          </p:nvSpPr>
          <p:spPr bwMode="auto">
            <a:xfrm>
              <a:off x="3444876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7" name="Freeform 775"/>
            <p:cNvSpPr>
              <a:spLocks noEditPoints="1"/>
            </p:cNvSpPr>
            <p:nvPr/>
          </p:nvSpPr>
          <p:spPr bwMode="auto">
            <a:xfrm>
              <a:off x="343217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8" name="Rectangle 776"/>
            <p:cNvSpPr>
              <a:spLocks noChangeArrowheads="1"/>
            </p:cNvSpPr>
            <p:nvPr/>
          </p:nvSpPr>
          <p:spPr bwMode="auto">
            <a:xfrm>
              <a:off x="3771901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79" name="Freeform 777"/>
            <p:cNvSpPr>
              <a:spLocks noEditPoints="1"/>
            </p:cNvSpPr>
            <p:nvPr/>
          </p:nvSpPr>
          <p:spPr bwMode="auto">
            <a:xfrm>
              <a:off x="3756026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80" name="Rectangle 778"/>
            <p:cNvSpPr>
              <a:spLocks noChangeArrowheads="1"/>
            </p:cNvSpPr>
            <p:nvPr/>
          </p:nvSpPr>
          <p:spPr bwMode="auto">
            <a:xfrm>
              <a:off x="4098926" y="1333500"/>
              <a:ext cx="219075" cy="3937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81" name="Freeform 779"/>
            <p:cNvSpPr>
              <a:spLocks noEditPoints="1"/>
            </p:cNvSpPr>
            <p:nvPr/>
          </p:nvSpPr>
          <p:spPr bwMode="auto">
            <a:xfrm>
              <a:off x="4083051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682" name="tablet"/>
          <p:cNvGrpSpPr/>
          <p:nvPr/>
        </p:nvGrpSpPr>
        <p:grpSpPr>
          <a:xfrm>
            <a:off x="3098035" y="3861362"/>
            <a:ext cx="629756" cy="829046"/>
            <a:chOff x="5892801" y="184150"/>
            <a:chExt cx="1379538" cy="1816100"/>
          </a:xfrm>
          <a:solidFill>
            <a:sysClr val="window" lastClr="FFFFFF"/>
          </a:solidFill>
        </p:grpSpPr>
        <p:sp>
          <p:nvSpPr>
            <p:cNvPr id="683" name="Freeform 83"/>
            <p:cNvSpPr>
              <a:spLocks/>
            </p:cNvSpPr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rgbClr val="5E5E5E">
                    <a:lumMod val="60000"/>
                    <a:lumOff val="40000"/>
                  </a:srgbClr>
                </a:gs>
                <a:gs pos="0">
                  <a:srgbClr val="5E5E5E">
                    <a:lumMod val="50000"/>
                  </a:srgb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84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85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86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87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688" name="graduation hat"/>
          <p:cNvGrpSpPr/>
          <p:nvPr/>
        </p:nvGrpSpPr>
        <p:grpSpPr>
          <a:xfrm>
            <a:off x="6108160" y="2681823"/>
            <a:ext cx="965324" cy="539556"/>
            <a:chOff x="477838" y="2508250"/>
            <a:chExt cx="2033588" cy="1136650"/>
          </a:xfrm>
        </p:grpSpPr>
        <p:sp>
          <p:nvSpPr>
            <p:cNvPr id="689" name="Freeform 61"/>
            <p:cNvSpPr>
              <a:spLocks/>
            </p:cNvSpPr>
            <p:nvPr/>
          </p:nvSpPr>
          <p:spPr bwMode="auto">
            <a:xfrm>
              <a:off x="1004888" y="2914650"/>
              <a:ext cx="1196975" cy="701675"/>
            </a:xfrm>
            <a:custGeom>
              <a:avLst/>
              <a:gdLst>
                <a:gd name="T0" fmla="*/ 368 w 377"/>
                <a:gd name="T1" fmla="*/ 141 h 221"/>
                <a:gd name="T2" fmla="*/ 339 w 377"/>
                <a:gd name="T3" fmla="*/ 28 h 221"/>
                <a:gd name="T4" fmla="*/ 207 w 377"/>
                <a:gd name="T5" fmla="*/ 7 h 221"/>
                <a:gd name="T6" fmla="*/ 162 w 377"/>
                <a:gd name="T7" fmla="*/ 9 h 221"/>
                <a:gd name="T8" fmla="*/ 36 w 377"/>
                <a:gd name="T9" fmla="*/ 33 h 221"/>
                <a:gd name="T10" fmla="*/ 5 w 377"/>
                <a:gd name="T11" fmla="*/ 117 h 221"/>
                <a:gd name="T12" fmla="*/ 58 w 377"/>
                <a:gd name="T13" fmla="*/ 171 h 221"/>
                <a:gd name="T14" fmla="*/ 118 w 377"/>
                <a:gd name="T15" fmla="*/ 200 h 221"/>
                <a:gd name="T16" fmla="*/ 190 w 377"/>
                <a:gd name="T17" fmla="*/ 218 h 221"/>
                <a:gd name="T18" fmla="*/ 213 w 377"/>
                <a:gd name="T19" fmla="*/ 220 h 221"/>
                <a:gd name="T20" fmla="*/ 315 w 377"/>
                <a:gd name="T21" fmla="*/ 191 h 221"/>
                <a:gd name="T22" fmla="*/ 368 w 377"/>
                <a:gd name="T23" fmla="*/ 142 h 221"/>
                <a:gd name="T24" fmla="*/ 368 w 377"/>
                <a:gd name="T25" fmla="*/ 14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7" h="221">
                  <a:moveTo>
                    <a:pt x="368" y="141"/>
                  </a:moveTo>
                  <a:cubicBezTo>
                    <a:pt x="369" y="102"/>
                    <a:pt x="377" y="53"/>
                    <a:pt x="339" y="28"/>
                  </a:cubicBezTo>
                  <a:cubicBezTo>
                    <a:pt x="297" y="0"/>
                    <a:pt x="255" y="4"/>
                    <a:pt x="207" y="7"/>
                  </a:cubicBezTo>
                  <a:cubicBezTo>
                    <a:pt x="192" y="8"/>
                    <a:pt x="177" y="8"/>
                    <a:pt x="162" y="9"/>
                  </a:cubicBezTo>
                  <a:cubicBezTo>
                    <a:pt x="123" y="11"/>
                    <a:pt x="69" y="8"/>
                    <a:pt x="36" y="33"/>
                  </a:cubicBezTo>
                  <a:cubicBezTo>
                    <a:pt x="15" y="50"/>
                    <a:pt x="0" y="92"/>
                    <a:pt x="5" y="117"/>
                  </a:cubicBezTo>
                  <a:cubicBezTo>
                    <a:pt x="10" y="141"/>
                    <a:pt x="39" y="159"/>
                    <a:pt x="58" y="171"/>
                  </a:cubicBezTo>
                  <a:cubicBezTo>
                    <a:pt x="77" y="183"/>
                    <a:pt x="97" y="192"/>
                    <a:pt x="118" y="200"/>
                  </a:cubicBezTo>
                  <a:cubicBezTo>
                    <a:pt x="144" y="209"/>
                    <a:pt x="168" y="215"/>
                    <a:pt x="190" y="218"/>
                  </a:cubicBezTo>
                  <a:cubicBezTo>
                    <a:pt x="196" y="220"/>
                    <a:pt x="204" y="221"/>
                    <a:pt x="213" y="220"/>
                  </a:cubicBezTo>
                  <a:cubicBezTo>
                    <a:pt x="248" y="221"/>
                    <a:pt x="285" y="207"/>
                    <a:pt x="315" y="191"/>
                  </a:cubicBezTo>
                  <a:cubicBezTo>
                    <a:pt x="332" y="182"/>
                    <a:pt x="366" y="164"/>
                    <a:pt x="368" y="142"/>
                  </a:cubicBezTo>
                  <a:cubicBezTo>
                    <a:pt x="368" y="141"/>
                    <a:pt x="368" y="141"/>
                    <a:pt x="368" y="141"/>
                  </a:cubicBezTo>
                  <a:close/>
                </a:path>
              </a:pathLst>
            </a:custGeom>
            <a:gradFill>
              <a:gsLst>
                <a:gs pos="0">
                  <a:srgbClr val="DDDDDD">
                    <a:lumMod val="50000"/>
                  </a:srgbClr>
                </a:gs>
                <a:gs pos="90000">
                  <a:srgbClr val="000000">
                    <a:lumMod val="75000"/>
                    <a:lumOff val="25000"/>
                  </a:srgbClr>
                </a:gs>
              </a:gsLst>
              <a:lin ang="3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0" name="Freeform 62"/>
            <p:cNvSpPr>
              <a:spLocks noEditPoints="1"/>
            </p:cNvSpPr>
            <p:nvPr/>
          </p:nvSpPr>
          <p:spPr bwMode="auto">
            <a:xfrm>
              <a:off x="973138" y="2898775"/>
              <a:ext cx="1247775" cy="746125"/>
            </a:xfrm>
            <a:custGeom>
              <a:avLst/>
              <a:gdLst>
                <a:gd name="T0" fmla="*/ 219 w 393"/>
                <a:gd name="T1" fmla="*/ 235 h 235"/>
                <a:gd name="T2" fmla="*/ 198 w 393"/>
                <a:gd name="T3" fmla="*/ 233 h 235"/>
                <a:gd name="T4" fmla="*/ 125 w 393"/>
                <a:gd name="T5" fmla="*/ 214 h 235"/>
                <a:gd name="T6" fmla="*/ 63 w 393"/>
                <a:gd name="T7" fmla="*/ 184 h 235"/>
                <a:gd name="T8" fmla="*/ 59 w 393"/>
                <a:gd name="T9" fmla="*/ 182 h 235"/>
                <a:gd name="T10" fmla="*/ 5 w 393"/>
                <a:gd name="T11" fmla="*/ 124 h 235"/>
                <a:gd name="T12" fmla="*/ 40 w 393"/>
                <a:gd name="T13" fmla="*/ 31 h 235"/>
                <a:gd name="T14" fmla="*/ 150 w 393"/>
                <a:gd name="T15" fmla="*/ 5 h 235"/>
                <a:gd name="T16" fmla="*/ 171 w 393"/>
                <a:gd name="T17" fmla="*/ 4 h 235"/>
                <a:gd name="T18" fmla="*/ 194 w 393"/>
                <a:gd name="T19" fmla="*/ 3 h 235"/>
                <a:gd name="T20" fmla="*/ 217 w 393"/>
                <a:gd name="T21" fmla="*/ 2 h 235"/>
                <a:gd name="T22" fmla="*/ 222 w 393"/>
                <a:gd name="T23" fmla="*/ 2 h 235"/>
                <a:gd name="T24" fmla="*/ 263 w 393"/>
                <a:gd name="T25" fmla="*/ 0 h 235"/>
                <a:gd name="T26" fmla="*/ 354 w 393"/>
                <a:gd name="T27" fmla="*/ 24 h 235"/>
                <a:gd name="T28" fmla="*/ 388 w 393"/>
                <a:gd name="T29" fmla="*/ 131 h 235"/>
                <a:gd name="T30" fmla="*/ 388 w 393"/>
                <a:gd name="T31" fmla="*/ 146 h 235"/>
                <a:gd name="T32" fmla="*/ 388 w 393"/>
                <a:gd name="T33" fmla="*/ 148 h 235"/>
                <a:gd name="T34" fmla="*/ 330 w 393"/>
                <a:gd name="T35" fmla="*/ 205 h 235"/>
                <a:gd name="T36" fmla="*/ 227 w 393"/>
                <a:gd name="T37" fmla="*/ 235 h 235"/>
                <a:gd name="T38" fmla="*/ 223 w 393"/>
                <a:gd name="T39" fmla="*/ 235 h 235"/>
                <a:gd name="T40" fmla="*/ 219 w 393"/>
                <a:gd name="T41" fmla="*/ 235 h 235"/>
                <a:gd name="T42" fmla="*/ 263 w 393"/>
                <a:gd name="T43" fmla="*/ 20 h 235"/>
                <a:gd name="T44" fmla="*/ 223 w 393"/>
                <a:gd name="T45" fmla="*/ 22 h 235"/>
                <a:gd name="T46" fmla="*/ 218 w 393"/>
                <a:gd name="T47" fmla="*/ 22 h 235"/>
                <a:gd name="T48" fmla="*/ 194 w 393"/>
                <a:gd name="T49" fmla="*/ 23 h 235"/>
                <a:gd name="T50" fmla="*/ 172 w 393"/>
                <a:gd name="T51" fmla="*/ 24 h 235"/>
                <a:gd name="T52" fmla="*/ 151 w 393"/>
                <a:gd name="T53" fmla="*/ 25 h 235"/>
                <a:gd name="T54" fmla="*/ 52 w 393"/>
                <a:gd name="T55" fmla="*/ 46 h 235"/>
                <a:gd name="T56" fmla="*/ 25 w 393"/>
                <a:gd name="T57" fmla="*/ 121 h 235"/>
                <a:gd name="T58" fmla="*/ 70 w 393"/>
                <a:gd name="T59" fmla="*/ 166 h 235"/>
                <a:gd name="T60" fmla="*/ 73 w 393"/>
                <a:gd name="T61" fmla="*/ 168 h 235"/>
                <a:gd name="T62" fmla="*/ 132 w 393"/>
                <a:gd name="T63" fmla="*/ 195 h 235"/>
                <a:gd name="T64" fmla="*/ 201 w 393"/>
                <a:gd name="T65" fmla="*/ 213 h 235"/>
                <a:gd name="T66" fmla="*/ 203 w 393"/>
                <a:gd name="T67" fmla="*/ 214 h 235"/>
                <a:gd name="T68" fmla="*/ 223 w 393"/>
                <a:gd name="T69" fmla="*/ 215 h 235"/>
                <a:gd name="T70" fmla="*/ 223 w 393"/>
                <a:gd name="T71" fmla="*/ 215 h 235"/>
                <a:gd name="T72" fmla="*/ 223 w 393"/>
                <a:gd name="T73" fmla="*/ 215 h 235"/>
                <a:gd name="T74" fmla="*/ 227 w 393"/>
                <a:gd name="T75" fmla="*/ 215 h 235"/>
                <a:gd name="T76" fmla="*/ 227 w 393"/>
                <a:gd name="T77" fmla="*/ 215 h 235"/>
                <a:gd name="T78" fmla="*/ 320 w 393"/>
                <a:gd name="T79" fmla="*/ 187 h 235"/>
                <a:gd name="T80" fmla="*/ 368 w 393"/>
                <a:gd name="T81" fmla="*/ 146 h 235"/>
                <a:gd name="T82" fmla="*/ 368 w 393"/>
                <a:gd name="T83" fmla="*/ 130 h 235"/>
                <a:gd name="T84" fmla="*/ 343 w 393"/>
                <a:gd name="T85" fmla="*/ 41 h 235"/>
                <a:gd name="T86" fmla="*/ 263 w 393"/>
                <a:gd name="T87" fmla="*/ 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3" h="235">
                  <a:moveTo>
                    <a:pt x="219" y="235"/>
                  </a:moveTo>
                  <a:cubicBezTo>
                    <a:pt x="211" y="235"/>
                    <a:pt x="204" y="235"/>
                    <a:pt x="198" y="233"/>
                  </a:cubicBezTo>
                  <a:cubicBezTo>
                    <a:pt x="175" y="230"/>
                    <a:pt x="150" y="223"/>
                    <a:pt x="125" y="214"/>
                  </a:cubicBezTo>
                  <a:cubicBezTo>
                    <a:pt x="106" y="207"/>
                    <a:pt x="83" y="198"/>
                    <a:pt x="63" y="184"/>
                  </a:cubicBezTo>
                  <a:cubicBezTo>
                    <a:pt x="59" y="182"/>
                    <a:pt x="59" y="182"/>
                    <a:pt x="59" y="182"/>
                  </a:cubicBezTo>
                  <a:cubicBezTo>
                    <a:pt x="39" y="169"/>
                    <a:pt x="11" y="151"/>
                    <a:pt x="5" y="124"/>
                  </a:cubicBezTo>
                  <a:cubicBezTo>
                    <a:pt x="0" y="95"/>
                    <a:pt x="16" y="49"/>
                    <a:pt x="40" y="31"/>
                  </a:cubicBezTo>
                  <a:cubicBezTo>
                    <a:pt x="70" y="7"/>
                    <a:pt x="112" y="6"/>
                    <a:pt x="150" y="5"/>
                  </a:cubicBezTo>
                  <a:cubicBezTo>
                    <a:pt x="157" y="5"/>
                    <a:pt x="165" y="4"/>
                    <a:pt x="171" y="4"/>
                  </a:cubicBezTo>
                  <a:cubicBezTo>
                    <a:pt x="179" y="4"/>
                    <a:pt x="186" y="3"/>
                    <a:pt x="194" y="3"/>
                  </a:cubicBezTo>
                  <a:cubicBezTo>
                    <a:pt x="201" y="3"/>
                    <a:pt x="209" y="3"/>
                    <a:pt x="217" y="2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36" y="1"/>
                    <a:pt x="250" y="0"/>
                    <a:pt x="263" y="0"/>
                  </a:cubicBezTo>
                  <a:cubicBezTo>
                    <a:pt x="288" y="0"/>
                    <a:pt x="321" y="3"/>
                    <a:pt x="354" y="24"/>
                  </a:cubicBezTo>
                  <a:cubicBezTo>
                    <a:pt x="393" y="49"/>
                    <a:pt x="390" y="94"/>
                    <a:pt x="388" y="131"/>
                  </a:cubicBezTo>
                  <a:cubicBezTo>
                    <a:pt x="388" y="136"/>
                    <a:pt x="388" y="141"/>
                    <a:pt x="388" y="146"/>
                  </a:cubicBezTo>
                  <a:cubicBezTo>
                    <a:pt x="388" y="146"/>
                    <a:pt x="388" y="147"/>
                    <a:pt x="388" y="148"/>
                  </a:cubicBezTo>
                  <a:cubicBezTo>
                    <a:pt x="385" y="176"/>
                    <a:pt x="348" y="195"/>
                    <a:pt x="330" y="205"/>
                  </a:cubicBezTo>
                  <a:cubicBezTo>
                    <a:pt x="290" y="225"/>
                    <a:pt x="256" y="235"/>
                    <a:pt x="227" y="235"/>
                  </a:cubicBezTo>
                  <a:cubicBezTo>
                    <a:pt x="226" y="235"/>
                    <a:pt x="224" y="235"/>
                    <a:pt x="223" y="235"/>
                  </a:cubicBezTo>
                  <a:cubicBezTo>
                    <a:pt x="222" y="235"/>
                    <a:pt x="220" y="235"/>
                    <a:pt x="219" y="235"/>
                  </a:cubicBezTo>
                  <a:close/>
                  <a:moveTo>
                    <a:pt x="263" y="20"/>
                  </a:moveTo>
                  <a:cubicBezTo>
                    <a:pt x="250" y="20"/>
                    <a:pt x="237" y="21"/>
                    <a:pt x="223" y="22"/>
                  </a:cubicBezTo>
                  <a:cubicBezTo>
                    <a:pt x="218" y="22"/>
                    <a:pt x="218" y="22"/>
                    <a:pt x="218" y="22"/>
                  </a:cubicBezTo>
                  <a:cubicBezTo>
                    <a:pt x="210" y="23"/>
                    <a:pt x="202" y="23"/>
                    <a:pt x="194" y="23"/>
                  </a:cubicBezTo>
                  <a:cubicBezTo>
                    <a:pt x="187" y="23"/>
                    <a:pt x="180" y="24"/>
                    <a:pt x="172" y="24"/>
                  </a:cubicBezTo>
                  <a:cubicBezTo>
                    <a:pt x="165" y="24"/>
                    <a:pt x="158" y="25"/>
                    <a:pt x="151" y="25"/>
                  </a:cubicBezTo>
                  <a:cubicBezTo>
                    <a:pt x="116" y="26"/>
                    <a:pt x="77" y="27"/>
                    <a:pt x="52" y="46"/>
                  </a:cubicBezTo>
                  <a:cubicBezTo>
                    <a:pt x="35" y="60"/>
                    <a:pt x="21" y="98"/>
                    <a:pt x="25" y="121"/>
                  </a:cubicBezTo>
                  <a:cubicBezTo>
                    <a:pt x="29" y="139"/>
                    <a:pt x="54" y="155"/>
                    <a:pt x="70" y="166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92" y="180"/>
                    <a:pt x="114" y="188"/>
                    <a:pt x="132" y="195"/>
                  </a:cubicBezTo>
                  <a:cubicBezTo>
                    <a:pt x="156" y="204"/>
                    <a:pt x="180" y="210"/>
                    <a:pt x="201" y="213"/>
                  </a:cubicBezTo>
                  <a:cubicBezTo>
                    <a:pt x="203" y="214"/>
                    <a:pt x="203" y="214"/>
                    <a:pt x="203" y="214"/>
                  </a:cubicBezTo>
                  <a:cubicBezTo>
                    <a:pt x="208" y="215"/>
                    <a:pt x="215" y="216"/>
                    <a:pt x="223" y="215"/>
                  </a:cubicBezTo>
                  <a:cubicBezTo>
                    <a:pt x="223" y="215"/>
                    <a:pt x="223" y="215"/>
                    <a:pt x="223" y="215"/>
                  </a:cubicBezTo>
                  <a:cubicBezTo>
                    <a:pt x="223" y="215"/>
                    <a:pt x="223" y="215"/>
                    <a:pt x="223" y="215"/>
                  </a:cubicBezTo>
                  <a:cubicBezTo>
                    <a:pt x="224" y="215"/>
                    <a:pt x="226" y="215"/>
                    <a:pt x="227" y="215"/>
                  </a:cubicBezTo>
                  <a:cubicBezTo>
                    <a:pt x="227" y="215"/>
                    <a:pt x="227" y="215"/>
                    <a:pt x="227" y="215"/>
                  </a:cubicBezTo>
                  <a:cubicBezTo>
                    <a:pt x="253" y="215"/>
                    <a:pt x="284" y="206"/>
                    <a:pt x="320" y="187"/>
                  </a:cubicBezTo>
                  <a:cubicBezTo>
                    <a:pt x="334" y="180"/>
                    <a:pt x="366" y="163"/>
                    <a:pt x="368" y="146"/>
                  </a:cubicBezTo>
                  <a:cubicBezTo>
                    <a:pt x="368" y="140"/>
                    <a:pt x="368" y="135"/>
                    <a:pt x="368" y="130"/>
                  </a:cubicBezTo>
                  <a:cubicBezTo>
                    <a:pt x="370" y="95"/>
                    <a:pt x="372" y="60"/>
                    <a:pt x="343" y="41"/>
                  </a:cubicBezTo>
                  <a:cubicBezTo>
                    <a:pt x="321" y="26"/>
                    <a:pt x="297" y="20"/>
                    <a:pt x="263" y="20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1" name="Freeform 63"/>
            <p:cNvSpPr>
              <a:spLocks/>
            </p:cNvSpPr>
            <p:nvPr/>
          </p:nvSpPr>
          <p:spPr bwMode="auto">
            <a:xfrm>
              <a:off x="509588" y="2540000"/>
              <a:ext cx="1966913" cy="612775"/>
            </a:xfrm>
            <a:custGeom>
              <a:avLst/>
              <a:gdLst>
                <a:gd name="T0" fmla="*/ 0 w 1239"/>
                <a:gd name="T1" fmla="*/ 226 h 386"/>
                <a:gd name="T2" fmla="*/ 536 w 1239"/>
                <a:gd name="T3" fmla="*/ 0 h 386"/>
                <a:gd name="T4" fmla="*/ 1239 w 1239"/>
                <a:gd name="T5" fmla="*/ 100 h 386"/>
                <a:gd name="T6" fmla="*/ 802 w 1239"/>
                <a:gd name="T7" fmla="*/ 386 h 386"/>
                <a:gd name="T8" fmla="*/ 0 w 1239"/>
                <a:gd name="T9" fmla="*/ 22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9" h="386">
                  <a:moveTo>
                    <a:pt x="0" y="226"/>
                  </a:moveTo>
                  <a:lnTo>
                    <a:pt x="536" y="0"/>
                  </a:lnTo>
                  <a:lnTo>
                    <a:pt x="1239" y="100"/>
                  </a:lnTo>
                  <a:lnTo>
                    <a:pt x="802" y="386"/>
                  </a:lnTo>
                  <a:lnTo>
                    <a:pt x="0" y="226"/>
                  </a:lnTo>
                  <a:close/>
                </a:path>
              </a:pathLst>
            </a:custGeom>
            <a:gradFill>
              <a:gsLst>
                <a:gs pos="0">
                  <a:srgbClr val="DDDDDD">
                    <a:lumMod val="50000"/>
                  </a:srgbClr>
                </a:gs>
                <a:gs pos="90000">
                  <a:srgbClr val="000000">
                    <a:lumMod val="75000"/>
                    <a:lumOff val="25000"/>
                  </a:srgbClr>
                </a:gs>
              </a:gsLst>
              <a:lin ang="3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2" name="Freeform 64"/>
            <p:cNvSpPr>
              <a:spLocks noEditPoints="1"/>
            </p:cNvSpPr>
            <p:nvPr/>
          </p:nvSpPr>
          <p:spPr bwMode="auto">
            <a:xfrm>
              <a:off x="477838" y="2508250"/>
              <a:ext cx="2033588" cy="676275"/>
            </a:xfrm>
            <a:custGeom>
              <a:avLst/>
              <a:gdLst>
                <a:gd name="T0" fmla="*/ 411 w 641"/>
                <a:gd name="T1" fmla="*/ 213 h 213"/>
                <a:gd name="T2" fmla="*/ 409 w 641"/>
                <a:gd name="T3" fmla="*/ 213 h 213"/>
                <a:gd name="T4" fmla="*/ 8 w 641"/>
                <a:gd name="T5" fmla="*/ 133 h 213"/>
                <a:gd name="T6" fmla="*/ 0 w 641"/>
                <a:gd name="T7" fmla="*/ 124 h 213"/>
                <a:gd name="T8" fmla="*/ 6 w 641"/>
                <a:gd name="T9" fmla="*/ 114 h 213"/>
                <a:gd name="T10" fmla="*/ 274 w 641"/>
                <a:gd name="T11" fmla="*/ 1 h 213"/>
                <a:gd name="T12" fmla="*/ 279 w 641"/>
                <a:gd name="T13" fmla="*/ 0 h 213"/>
                <a:gd name="T14" fmla="*/ 632 w 641"/>
                <a:gd name="T15" fmla="*/ 50 h 213"/>
                <a:gd name="T16" fmla="*/ 640 w 641"/>
                <a:gd name="T17" fmla="*/ 57 h 213"/>
                <a:gd name="T18" fmla="*/ 636 w 641"/>
                <a:gd name="T19" fmla="*/ 68 h 213"/>
                <a:gd name="T20" fmla="*/ 417 w 641"/>
                <a:gd name="T21" fmla="*/ 211 h 213"/>
                <a:gd name="T22" fmla="*/ 411 w 641"/>
                <a:gd name="T23" fmla="*/ 213 h 213"/>
                <a:gd name="T24" fmla="*/ 44 w 641"/>
                <a:gd name="T25" fmla="*/ 120 h 213"/>
                <a:gd name="T26" fmla="*/ 409 w 641"/>
                <a:gd name="T27" fmla="*/ 192 h 213"/>
                <a:gd name="T28" fmla="*/ 603 w 641"/>
                <a:gd name="T29" fmla="*/ 66 h 213"/>
                <a:gd name="T30" fmla="*/ 279 w 641"/>
                <a:gd name="T31" fmla="*/ 20 h 213"/>
                <a:gd name="T32" fmla="*/ 44 w 641"/>
                <a:gd name="T33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1" h="213">
                  <a:moveTo>
                    <a:pt x="411" y="213"/>
                  </a:moveTo>
                  <a:cubicBezTo>
                    <a:pt x="411" y="213"/>
                    <a:pt x="410" y="213"/>
                    <a:pt x="409" y="21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4" y="132"/>
                    <a:pt x="1" y="129"/>
                    <a:pt x="0" y="124"/>
                  </a:cubicBezTo>
                  <a:cubicBezTo>
                    <a:pt x="0" y="120"/>
                    <a:pt x="2" y="116"/>
                    <a:pt x="6" y="114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5" y="0"/>
                    <a:pt x="277" y="0"/>
                    <a:pt x="279" y="0"/>
                  </a:cubicBezTo>
                  <a:cubicBezTo>
                    <a:pt x="632" y="50"/>
                    <a:pt x="632" y="50"/>
                    <a:pt x="632" y="50"/>
                  </a:cubicBezTo>
                  <a:cubicBezTo>
                    <a:pt x="636" y="50"/>
                    <a:pt x="639" y="53"/>
                    <a:pt x="640" y="57"/>
                  </a:cubicBezTo>
                  <a:cubicBezTo>
                    <a:pt x="641" y="61"/>
                    <a:pt x="639" y="66"/>
                    <a:pt x="636" y="68"/>
                  </a:cubicBezTo>
                  <a:cubicBezTo>
                    <a:pt x="417" y="211"/>
                    <a:pt x="417" y="211"/>
                    <a:pt x="417" y="211"/>
                  </a:cubicBezTo>
                  <a:cubicBezTo>
                    <a:pt x="415" y="213"/>
                    <a:pt x="413" y="213"/>
                    <a:pt x="411" y="213"/>
                  </a:cubicBezTo>
                  <a:close/>
                  <a:moveTo>
                    <a:pt x="44" y="120"/>
                  </a:moveTo>
                  <a:cubicBezTo>
                    <a:pt x="409" y="192"/>
                    <a:pt x="409" y="192"/>
                    <a:pt x="409" y="192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44" y="120"/>
                  </a:ln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3" name="Freeform 65"/>
            <p:cNvSpPr>
              <a:spLocks/>
            </p:cNvSpPr>
            <p:nvPr/>
          </p:nvSpPr>
          <p:spPr bwMode="auto">
            <a:xfrm>
              <a:off x="554038" y="2774950"/>
              <a:ext cx="800100" cy="746125"/>
            </a:xfrm>
            <a:custGeom>
              <a:avLst/>
              <a:gdLst>
                <a:gd name="T0" fmla="*/ 252 w 252"/>
                <a:gd name="T1" fmla="*/ 16 h 235"/>
                <a:gd name="T2" fmla="*/ 189 w 252"/>
                <a:gd name="T3" fmla="*/ 29 h 235"/>
                <a:gd name="T4" fmla="*/ 127 w 252"/>
                <a:gd name="T5" fmla="*/ 44 h 235"/>
                <a:gd name="T6" fmla="*/ 100 w 252"/>
                <a:gd name="T7" fmla="*/ 55 h 235"/>
                <a:gd name="T8" fmla="*/ 74 w 252"/>
                <a:gd name="T9" fmla="*/ 95 h 235"/>
                <a:gd name="T10" fmla="*/ 70 w 252"/>
                <a:gd name="T11" fmla="*/ 123 h 235"/>
                <a:gd name="T12" fmla="*/ 93 w 252"/>
                <a:gd name="T13" fmla="*/ 223 h 235"/>
                <a:gd name="T14" fmla="*/ 98 w 252"/>
                <a:gd name="T15" fmla="*/ 235 h 235"/>
                <a:gd name="T16" fmla="*/ 65 w 252"/>
                <a:gd name="T17" fmla="*/ 213 h 235"/>
                <a:gd name="T18" fmla="*/ 60 w 252"/>
                <a:gd name="T19" fmla="*/ 235 h 235"/>
                <a:gd name="T20" fmla="*/ 48 w 252"/>
                <a:gd name="T21" fmla="*/ 215 h 235"/>
                <a:gd name="T22" fmla="*/ 35 w 252"/>
                <a:gd name="T23" fmla="*/ 235 h 235"/>
                <a:gd name="T24" fmla="*/ 27 w 252"/>
                <a:gd name="T25" fmla="*/ 212 h 235"/>
                <a:gd name="T26" fmla="*/ 5 w 252"/>
                <a:gd name="T27" fmla="*/ 235 h 235"/>
                <a:gd name="T28" fmla="*/ 2 w 252"/>
                <a:gd name="T29" fmla="*/ 207 h 235"/>
                <a:gd name="T30" fmla="*/ 5 w 252"/>
                <a:gd name="T31" fmla="*/ 153 h 235"/>
                <a:gd name="T32" fmla="*/ 45 w 252"/>
                <a:gd name="T33" fmla="*/ 58 h 235"/>
                <a:gd name="T34" fmla="*/ 134 w 252"/>
                <a:gd name="T35" fmla="*/ 14 h 235"/>
                <a:gd name="T36" fmla="*/ 186 w 252"/>
                <a:gd name="T37" fmla="*/ 7 h 235"/>
                <a:gd name="T38" fmla="*/ 235 w 252"/>
                <a:gd name="T39" fmla="*/ 1 h 235"/>
                <a:gd name="T40" fmla="*/ 248 w 252"/>
                <a:gd name="T41" fmla="*/ 4 h 235"/>
                <a:gd name="T42" fmla="*/ 252 w 252"/>
                <a:gd name="T43" fmla="*/ 1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2" h="235">
                  <a:moveTo>
                    <a:pt x="252" y="16"/>
                  </a:moveTo>
                  <a:cubicBezTo>
                    <a:pt x="233" y="25"/>
                    <a:pt x="211" y="27"/>
                    <a:pt x="189" y="29"/>
                  </a:cubicBezTo>
                  <a:cubicBezTo>
                    <a:pt x="167" y="31"/>
                    <a:pt x="148" y="37"/>
                    <a:pt x="127" y="44"/>
                  </a:cubicBezTo>
                  <a:cubicBezTo>
                    <a:pt x="118" y="47"/>
                    <a:pt x="108" y="50"/>
                    <a:pt x="100" y="55"/>
                  </a:cubicBezTo>
                  <a:cubicBezTo>
                    <a:pt x="85" y="64"/>
                    <a:pt x="77" y="78"/>
                    <a:pt x="74" y="95"/>
                  </a:cubicBezTo>
                  <a:cubicBezTo>
                    <a:pt x="72" y="104"/>
                    <a:pt x="70" y="113"/>
                    <a:pt x="70" y="123"/>
                  </a:cubicBezTo>
                  <a:cubicBezTo>
                    <a:pt x="70" y="158"/>
                    <a:pt x="80" y="191"/>
                    <a:pt x="93" y="223"/>
                  </a:cubicBezTo>
                  <a:cubicBezTo>
                    <a:pt x="94" y="226"/>
                    <a:pt x="96" y="234"/>
                    <a:pt x="98" y="235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48" y="215"/>
                    <a:pt x="48" y="215"/>
                    <a:pt x="48" y="215"/>
                  </a:cubicBezTo>
                  <a:cubicBezTo>
                    <a:pt x="35" y="235"/>
                    <a:pt x="35" y="235"/>
                    <a:pt x="35" y="235"/>
                  </a:cubicBezTo>
                  <a:cubicBezTo>
                    <a:pt x="27" y="212"/>
                    <a:pt x="27" y="212"/>
                    <a:pt x="27" y="212"/>
                  </a:cubicBezTo>
                  <a:cubicBezTo>
                    <a:pt x="5" y="235"/>
                    <a:pt x="5" y="235"/>
                    <a:pt x="5" y="235"/>
                  </a:cubicBezTo>
                  <a:cubicBezTo>
                    <a:pt x="4" y="226"/>
                    <a:pt x="3" y="217"/>
                    <a:pt x="2" y="207"/>
                  </a:cubicBezTo>
                  <a:cubicBezTo>
                    <a:pt x="0" y="189"/>
                    <a:pt x="3" y="171"/>
                    <a:pt x="5" y="153"/>
                  </a:cubicBezTo>
                  <a:cubicBezTo>
                    <a:pt x="10" y="120"/>
                    <a:pt x="23" y="85"/>
                    <a:pt x="45" y="58"/>
                  </a:cubicBezTo>
                  <a:cubicBezTo>
                    <a:pt x="67" y="30"/>
                    <a:pt x="100" y="19"/>
                    <a:pt x="134" y="14"/>
                  </a:cubicBezTo>
                  <a:cubicBezTo>
                    <a:pt x="152" y="11"/>
                    <a:pt x="169" y="10"/>
                    <a:pt x="186" y="7"/>
                  </a:cubicBezTo>
                  <a:cubicBezTo>
                    <a:pt x="203" y="4"/>
                    <a:pt x="218" y="1"/>
                    <a:pt x="235" y="1"/>
                  </a:cubicBezTo>
                  <a:cubicBezTo>
                    <a:pt x="241" y="1"/>
                    <a:pt x="245" y="0"/>
                    <a:pt x="248" y="4"/>
                  </a:cubicBezTo>
                  <a:cubicBezTo>
                    <a:pt x="248" y="5"/>
                    <a:pt x="252" y="16"/>
                    <a:pt x="252" y="16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4" name="Freeform 66"/>
            <p:cNvSpPr>
              <a:spLocks noEditPoints="1"/>
            </p:cNvSpPr>
            <p:nvPr/>
          </p:nvSpPr>
          <p:spPr bwMode="auto">
            <a:xfrm>
              <a:off x="522288" y="2746375"/>
              <a:ext cx="866775" cy="809625"/>
            </a:xfrm>
            <a:custGeom>
              <a:avLst/>
              <a:gdLst>
                <a:gd name="T0" fmla="*/ 103 w 273"/>
                <a:gd name="T1" fmla="*/ 253 h 255"/>
                <a:gd name="T2" fmla="*/ 82 w 273"/>
                <a:gd name="T3" fmla="*/ 238 h 255"/>
                <a:gd name="T4" fmla="*/ 72 w 273"/>
                <a:gd name="T5" fmla="*/ 254 h 255"/>
                <a:gd name="T6" fmla="*/ 58 w 273"/>
                <a:gd name="T7" fmla="*/ 243 h 255"/>
                <a:gd name="T8" fmla="*/ 44 w 273"/>
                <a:gd name="T9" fmla="*/ 254 h 255"/>
                <a:gd name="T10" fmla="*/ 33 w 273"/>
                <a:gd name="T11" fmla="*/ 240 h 255"/>
                <a:gd name="T12" fmla="*/ 12 w 273"/>
                <a:gd name="T13" fmla="*/ 254 h 255"/>
                <a:gd name="T14" fmla="*/ 2 w 273"/>
                <a:gd name="T15" fmla="*/ 217 h 255"/>
                <a:gd name="T16" fmla="*/ 6 w 273"/>
                <a:gd name="T17" fmla="*/ 161 h 255"/>
                <a:gd name="T18" fmla="*/ 142 w 273"/>
                <a:gd name="T19" fmla="*/ 13 h 255"/>
                <a:gd name="T20" fmla="*/ 194 w 273"/>
                <a:gd name="T21" fmla="*/ 6 h 255"/>
                <a:gd name="T22" fmla="*/ 245 w 273"/>
                <a:gd name="T23" fmla="*/ 0 h 255"/>
                <a:gd name="T24" fmla="*/ 245 w 273"/>
                <a:gd name="T25" fmla="*/ 0 h 255"/>
                <a:gd name="T26" fmla="*/ 252 w 273"/>
                <a:gd name="T27" fmla="*/ 0 h 255"/>
                <a:gd name="T28" fmla="*/ 271 w 273"/>
                <a:gd name="T29" fmla="*/ 21 h 255"/>
                <a:gd name="T30" fmla="*/ 272 w 273"/>
                <a:gd name="T31" fmla="*/ 23 h 255"/>
                <a:gd name="T32" fmla="*/ 207 w 273"/>
                <a:gd name="T33" fmla="*/ 47 h 255"/>
                <a:gd name="T34" fmla="*/ 140 w 273"/>
                <a:gd name="T35" fmla="*/ 62 h 255"/>
                <a:gd name="T36" fmla="*/ 93 w 273"/>
                <a:gd name="T37" fmla="*/ 106 h 255"/>
                <a:gd name="T38" fmla="*/ 113 w 273"/>
                <a:gd name="T39" fmla="*/ 229 h 255"/>
                <a:gd name="T40" fmla="*/ 116 w 273"/>
                <a:gd name="T41" fmla="*/ 238 h 255"/>
                <a:gd name="T42" fmla="*/ 108 w 273"/>
                <a:gd name="T43" fmla="*/ 254 h 255"/>
                <a:gd name="T44" fmla="*/ 202 w 273"/>
                <a:gd name="T45" fmla="*/ 25 h 255"/>
                <a:gd name="T46" fmla="*/ 171 w 273"/>
                <a:gd name="T47" fmla="*/ 29 h 255"/>
                <a:gd name="T48" fmla="*/ 63 w 273"/>
                <a:gd name="T49" fmla="*/ 73 h 255"/>
                <a:gd name="T50" fmla="*/ 25 w 273"/>
                <a:gd name="T51" fmla="*/ 167 h 255"/>
                <a:gd name="T52" fmla="*/ 22 w 273"/>
                <a:gd name="T53" fmla="*/ 221 h 255"/>
                <a:gd name="T54" fmla="*/ 39 w 273"/>
                <a:gd name="T55" fmla="*/ 211 h 255"/>
                <a:gd name="T56" fmla="*/ 47 w 273"/>
                <a:gd name="T57" fmla="*/ 221 h 255"/>
                <a:gd name="T58" fmla="*/ 58 w 273"/>
                <a:gd name="T59" fmla="*/ 214 h 255"/>
                <a:gd name="T60" fmla="*/ 71 w 273"/>
                <a:gd name="T61" fmla="*/ 212 h 255"/>
                <a:gd name="T62" fmla="*/ 87 w 273"/>
                <a:gd name="T63" fmla="*/ 218 h 255"/>
                <a:gd name="T64" fmla="*/ 74 w 273"/>
                <a:gd name="T65" fmla="*/ 101 h 255"/>
                <a:gd name="T66" fmla="*/ 134 w 273"/>
                <a:gd name="T67" fmla="*/ 43 h 255"/>
                <a:gd name="T68" fmla="*/ 205 w 273"/>
                <a:gd name="T69" fmla="*/ 27 h 255"/>
                <a:gd name="T70" fmla="*/ 245 w 273"/>
                <a:gd name="T71" fmla="*/ 2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3" h="255">
                  <a:moveTo>
                    <a:pt x="108" y="254"/>
                  </a:moveTo>
                  <a:cubicBezTo>
                    <a:pt x="106" y="254"/>
                    <a:pt x="104" y="254"/>
                    <a:pt x="103" y="253"/>
                  </a:cubicBezTo>
                  <a:cubicBezTo>
                    <a:pt x="103" y="253"/>
                    <a:pt x="103" y="253"/>
                    <a:pt x="103" y="253"/>
                  </a:cubicBezTo>
                  <a:cubicBezTo>
                    <a:pt x="82" y="238"/>
                    <a:pt x="82" y="238"/>
                    <a:pt x="82" y="238"/>
                  </a:cubicBezTo>
                  <a:cubicBezTo>
                    <a:pt x="80" y="247"/>
                    <a:pt x="80" y="247"/>
                    <a:pt x="80" y="247"/>
                  </a:cubicBezTo>
                  <a:cubicBezTo>
                    <a:pt x="79" y="251"/>
                    <a:pt x="76" y="254"/>
                    <a:pt x="72" y="254"/>
                  </a:cubicBezTo>
                  <a:cubicBezTo>
                    <a:pt x="68" y="255"/>
                    <a:pt x="64" y="253"/>
                    <a:pt x="62" y="250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53" y="250"/>
                    <a:pt x="53" y="250"/>
                    <a:pt x="53" y="250"/>
                  </a:cubicBezTo>
                  <a:cubicBezTo>
                    <a:pt x="51" y="253"/>
                    <a:pt x="48" y="255"/>
                    <a:pt x="44" y="254"/>
                  </a:cubicBezTo>
                  <a:cubicBezTo>
                    <a:pt x="40" y="254"/>
                    <a:pt x="37" y="251"/>
                    <a:pt x="36" y="248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19" y="254"/>
                    <a:pt x="15" y="255"/>
                    <a:pt x="12" y="254"/>
                  </a:cubicBezTo>
                  <a:cubicBezTo>
                    <a:pt x="8" y="253"/>
                    <a:pt x="5" y="250"/>
                    <a:pt x="5" y="246"/>
                  </a:cubicBezTo>
                  <a:cubicBezTo>
                    <a:pt x="4" y="236"/>
                    <a:pt x="3" y="226"/>
                    <a:pt x="2" y="217"/>
                  </a:cubicBezTo>
                  <a:cubicBezTo>
                    <a:pt x="0" y="199"/>
                    <a:pt x="3" y="181"/>
                    <a:pt x="5" y="165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11" y="124"/>
                    <a:pt x="25" y="88"/>
                    <a:pt x="47" y="61"/>
                  </a:cubicBezTo>
                  <a:cubicBezTo>
                    <a:pt x="72" y="28"/>
                    <a:pt x="109" y="18"/>
                    <a:pt x="142" y="13"/>
                  </a:cubicBezTo>
                  <a:cubicBezTo>
                    <a:pt x="152" y="11"/>
                    <a:pt x="161" y="10"/>
                    <a:pt x="169" y="9"/>
                  </a:cubicBezTo>
                  <a:cubicBezTo>
                    <a:pt x="178" y="8"/>
                    <a:pt x="186" y="7"/>
                    <a:pt x="194" y="6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14" y="3"/>
                    <a:pt x="228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6" y="0"/>
                    <a:pt x="247" y="0"/>
                    <a:pt x="248" y="0"/>
                  </a:cubicBezTo>
                  <a:cubicBezTo>
                    <a:pt x="249" y="0"/>
                    <a:pt x="251" y="0"/>
                    <a:pt x="252" y="0"/>
                  </a:cubicBezTo>
                  <a:cubicBezTo>
                    <a:pt x="258" y="0"/>
                    <a:pt x="263" y="3"/>
                    <a:pt x="266" y="8"/>
                  </a:cubicBezTo>
                  <a:cubicBezTo>
                    <a:pt x="267" y="9"/>
                    <a:pt x="267" y="9"/>
                    <a:pt x="271" y="21"/>
                  </a:cubicBezTo>
                  <a:cubicBezTo>
                    <a:pt x="271" y="21"/>
                    <a:pt x="271" y="21"/>
                    <a:pt x="271" y="21"/>
                  </a:cubicBezTo>
                  <a:cubicBezTo>
                    <a:pt x="272" y="22"/>
                    <a:pt x="272" y="22"/>
                    <a:pt x="272" y="23"/>
                  </a:cubicBezTo>
                  <a:cubicBezTo>
                    <a:pt x="273" y="27"/>
                    <a:pt x="271" y="32"/>
                    <a:pt x="267" y="34"/>
                  </a:cubicBezTo>
                  <a:cubicBezTo>
                    <a:pt x="248" y="43"/>
                    <a:pt x="227" y="45"/>
                    <a:pt x="207" y="47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179" y="49"/>
                    <a:pt x="161" y="55"/>
                    <a:pt x="140" y="62"/>
                  </a:cubicBezTo>
                  <a:cubicBezTo>
                    <a:pt x="132" y="65"/>
                    <a:pt x="123" y="68"/>
                    <a:pt x="115" y="72"/>
                  </a:cubicBezTo>
                  <a:cubicBezTo>
                    <a:pt x="104" y="79"/>
                    <a:pt x="97" y="90"/>
                    <a:pt x="93" y="106"/>
                  </a:cubicBezTo>
                  <a:cubicBezTo>
                    <a:pt x="91" y="115"/>
                    <a:pt x="90" y="124"/>
                    <a:pt x="90" y="132"/>
                  </a:cubicBezTo>
                  <a:cubicBezTo>
                    <a:pt x="90" y="167"/>
                    <a:pt x="101" y="200"/>
                    <a:pt x="113" y="229"/>
                  </a:cubicBezTo>
                  <a:cubicBezTo>
                    <a:pt x="113" y="229"/>
                    <a:pt x="113" y="231"/>
                    <a:pt x="114" y="233"/>
                  </a:cubicBezTo>
                  <a:cubicBezTo>
                    <a:pt x="114" y="234"/>
                    <a:pt x="115" y="236"/>
                    <a:pt x="116" y="238"/>
                  </a:cubicBezTo>
                  <a:cubicBezTo>
                    <a:pt x="119" y="241"/>
                    <a:pt x="119" y="246"/>
                    <a:pt x="117" y="250"/>
                  </a:cubicBezTo>
                  <a:cubicBezTo>
                    <a:pt x="115" y="253"/>
                    <a:pt x="112" y="254"/>
                    <a:pt x="108" y="254"/>
                  </a:cubicBezTo>
                  <a:close/>
                  <a:moveTo>
                    <a:pt x="245" y="20"/>
                  </a:moveTo>
                  <a:cubicBezTo>
                    <a:pt x="230" y="20"/>
                    <a:pt x="217" y="23"/>
                    <a:pt x="202" y="25"/>
                  </a:cubicBezTo>
                  <a:cubicBezTo>
                    <a:pt x="198" y="26"/>
                    <a:pt x="198" y="26"/>
                    <a:pt x="198" y="26"/>
                  </a:cubicBezTo>
                  <a:cubicBezTo>
                    <a:pt x="189" y="27"/>
                    <a:pt x="180" y="28"/>
                    <a:pt x="171" y="29"/>
                  </a:cubicBezTo>
                  <a:cubicBezTo>
                    <a:pt x="163" y="30"/>
                    <a:pt x="154" y="31"/>
                    <a:pt x="146" y="32"/>
                  </a:cubicBezTo>
                  <a:cubicBezTo>
                    <a:pt x="116" y="37"/>
                    <a:pt x="84" y="46"/>
                    <a:pt x="63" y="73"/>
                  </a:cubicBezTo>
                  <a:cubicBezTo>
                    <a:pt x="43" y="98"/>
                    <a:pt x="30" y="130"/>
                    <a:pt x="25" y="164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83"/>
                    <a:pt x="20" y="200"/>
                    <a:pt x="22" y="215"/>
                  </a:cubicBezTo>
                  <a:cubicBezTo>
                    <a:pt x="22" y="217"/>
                    <a:pt x="22" y="219"/>
                    <a:pt x="22" y="221"/>
                  </a:cubicBezTo>
                  <a:cubicBezTo>
                    <a:pt x="29" y="214"/>
                    <a:pt x="29" y="214"/>
                    <a:pt x="29" y="214"/>
                  </a:cubicBezTo>
                  <a:cubicBezTo>
                    <a:pt x="32" y="211"/>
                    <a:pt x="35" y="210"/>
                    <a:pt x="39" y="211"/>
                  </a:cubicBezTo>
                  <a:cubicBezTo>
                    <a:pt x="42" y="212"/>
                    <a:pt x="45" y="214"/>
                    <a:pt x="46" y="217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49" y="218"/>
                    <a:pt x="49" y="218"/>
                    <a:pt x="49" y="218"/>
                  </a:cubicBezTo>
                  <a:cubicBezTo>
                    <a:pt x="51" y="215"/>
                    <a:pt x="54" y="214"/>
                    <a:pt x="58" y="214"/>
                  </a:cubicBezTo>
                  <a:cubicBezTo>
                    <a:pt x="61" y="214"/>
                    <a:pt x="64" y="215"/>
                    <a:pt x="66" y="218"/>
                  </a:cubicBezTo>
                  <a:cubicBezTo>
                    <a:pt x="67" y="215"/>
                    <a:pt x="69" y="213"/>
                    <a:pt x="71" y="212"/>
                  </a:cubicBezTo>
                  <a:cubicBezTo>
                    <a:pt x="75" y="211"/>
                    <a:pt x="78" y="212"/>
                    <a:pt x="81" y="213"/>
                  </a:cubicBezTo>
                  <a:cubicBezTo>
                    <a:pt x="87" y="218"/>
                    <a:pt x="87" y="218"/>
                    <a:pt x="87" y="218"/>
                  </a:cubicBezTo>
                  <a:cubicBezTo>
                    <a:pt x="78" y="192"/>
                    <a:pt x="70" y="163"/>
                    <a:pt x="70" y="132"/>
                  </a:cubicBezTo>
                  <a:cubicBezTo>
                    <a:pt x="70" y="123"/>
                    <a:pt x="72" y="113"/>
                    <a:pt x="74" y="101"/>
                  </a:cubicBezTo>
                  <a:cubicBezTo>
                    <a:pt x="79" y="80"/>
                    <a:pt x="89" y="64"/>
                    <a:pt x="105" y="55"/>
                  </a:cubicBezTo>
                  <a:cubicBezTo>
                    <a:pt x="114" y="50"/>
                    <a:pt x="124" y="46"/>
                    <a:pt x="134" y="43"/>
                  </a:cubicBezTo>
                  <a:cubicBezTo>
                    <a:pt x="155" y="36"/>
                    <a:pt x="175" y="30"/>
                    <a:pt x="199" y="28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19" y="26"/>
                    <a:pt x="233" y="24"/>
                    <a:pt x="246" y="20"/>
                  </a:cubicBezTo>
                  <a:cubicBezTo>
                    <a:pt x="246" y="20"/>
                    <a:pt x="246" y="20"/>
                    <a:pt x="245" y="2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5" name="Freeform 67"/>
            <p:cNvSpPr>
              <a:spLocks/>
            </p:cNvSpPr>
            <p:nvPr/>
          </p:nvSpPr>
          <p:spPr bwMode="auto">
            <a:xfrm>
              <a:off x="1379538" y="2762250"/>
              <a:ext cx="79375" cy="57150"/>
            </a:xfrm>
            <a:custGeom>
              <a:avLst/>
              <a:gdLst>
                <a:gd name="T0" fmla="*/ 0 w 25"/>
                <a:gd name="T1" fmla="*/ 6 h 18"/>
                <a:gd name="T2" fmla="*/ 2 w 25"/>
                <a:gd name="T3" fmla="*/ 18 h 18"/>
                <a:gd name="T4" fmla="*/ 11 w 25"/>
                <a:gd name="T5" fmla="*/ 18 h 18"/>
                <a:gd name="T6" fmla="*/ 24 w 25"/>
                <a:gd name="T7" fmla="*/ 13 h 18"/>
                <a:gd name="T8" fmla="*/ 23 w 25"/>
                <a:gd name="T9" fmla="*/ 6 h 18"/>
                <a:gd name="T10" fmla="*/ 4 w 25"/>
                <a:gd name="T11" fmla="*/ 3 h 18"/>
                <a:gd name="T12" fmla="*/ 0 w 25"/>
                <a:gd name="T1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8">
                  <a:moveTo>
                    <a:pt x="0" y="6"/>
                  </a:moveTo>
                  <a:cubicBezTo>
                    <a:pt x="0" y="10"/>
                    <a:pt x="1" y="18"/>
                    <a:pt x="2" y="18"/>
                  </a:cubicBezTo>
                  <a:cubicBezTo>
                    <a:pt x="5" y="18"/>
                    <a:pt x="9" y="18"/>
                    <a:pt x="11" y="18"/>
                  </a:cubicBezTo>
                  <a:cubicBezTo>
                    <a:pt x="15" y="18"/>
                    <a:pt x="22" y="16"/>
                    <a:pt x="24" y="13"/>
                  </a:cubicBezTo>
                  <a:cubicBezTo>
                    <a:pt x="25" y="11"/>
                    <a:pt x="24" y="8"/>
                    <a:pt x="23" y="6"/>
                  </a:cubicBezTo>
                  <a:cubicBezTo>
                    <a:pt x="20" y="0"/>
                    <a:pt x="10" y="0"/>
                    <a:pt x="4" y="3"/>
                  </a:cubicBezTo>
                  <a:cubicBezTo>
                    <a:pt x="3" y="3"/>
                    <a:pt x="0" y="5"/>
                    <a:pt x="0" y="6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6" name="Freeform 68"/>
            <p:cNvSpPr>
              <a:spLocks noEditPoints="1"/>
            </p:cNvSpPr>
            <p:nvPr/>
          </p:nvSpPr>
          <p:spPr bwMode="auto">
            <a:xfrm>
              <a:off x="1357313" y="2746375"/>
              <a:ext cx="120650" cy="92075"/>
            </a:xfrm>
            <a:custGeom>
              <a:avLst/>
              <a:gdLst>
                <a:gd name="T0" fmla="*/ 13 w 38"/>
                <a:gd name="T1" fmla="*/ 29 h 29"/>
                <a:gd name="T2" fmla="*/ 9 w 38"/>
                <a:gd name="T3" fmla="*/ 29 h 29"/>
                <a:gd name="T4" fmla="*/ 1 w 38"/>
                <a:gd name="T5" fmla="*/ 12 h 29"/>
                <a:gd name="T6" fmla="*/ 9 w 38"/>
                <a:gd name="T7" fmla="*/ 2 h 29"/>
                <a:gd name="T8" fmla="*/ 20 w 38"/>
                <a:gd name="T9" fmla="*/ 0 h 29"/>
                <a:gd name="T10" fmla="*/ 35 w 38"/>
                <a:gd name="T11" fmla="*/ 8 h 29"/>
                <a:gd name="T12" fmla="*/ 36 w 38"/>
                <a:gd name="T13" fmla="*/ 20 h 29"/>
                <a:gd name="T14" fmla="*/ 19 w 38"/>
                <a:gd name="T15" fmla="*/ 29 h 29"/>
                <a:gd name="T16" fmla="*/ 13 w 38"/>
                <a:gd name="T17" fmla="*/ 29 h 29"/>
                <a:gd name="T18" fmla="*/ 13 w 38"/>
                <a:gd name="T19" fmla="*/ 14 h 29"/>
                <a:gd name="T20" fmla="*/ 13 w 38"/>
                <a:gd name="T21" fmla="*/ 17 h 29"/>
                <a:gd name="T22" fmla="*/ 18 w 38"/>
                <a:gd name="T23" fmla="*/ 17 h 29"/>
                <a:gd name="T24" fmla="*/ 25 w 38"/>
                <a:gd name="T25" fmla="*/ 15 h 29"/>
                <a:gd name="T26" fmla="*/ 24 w 38"/>
                <a:gd name="T27" fmla="*/ 14 h 29"/>
                <a:gd name="T28" fmla="*/ 20 w 38"/>
                <a:gd name="T29" fmla="*/ 12 h 29"/>
                <a:gd name="T30" fmla="*/ 13 w 38"/>
                <a:gd name="T31" fmla="*/ 13 h 29"/>
                <a:gd name="T32" fmla="*/ 13 w 38"/>
                <a:gd name="T3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29">
                  <a:moveTo>
                    <a:pt x="13" y="29"/>
                  </a:moveTo>
                  <a:cubicBezTo>
                    <a:pt x="12" y="29"/>
                    <a:pt x="10" y="29"/>
                    <a:pt x="9" y="29"/>
                  </a:cubicBezTo>
                  <a:cubicBezTo>
                    <a:pt x="5" y="29"/>
                    <a:pt x="2" y="26"/>
                    <a:pt x="1" y="12"/>
                  </a:cubicBezTo>
                  <a:cubicBezTo>
                    <a:pt x="0" y="6"/>
                    <a:pt x="9" y="2"/>
                    <a:pt x="9" y="2"/>
                  </a:cubicBezTo>
                  <a:cubicBezTo>
                    <a:pt x="12" y="1"/>
                    <a:pt x="16" y="0"/>
                    <a:pt x="20" y="0"/>
                  </a:cubicBezTo>
                  <a:cubicBezTo>
                    <a:pt x="27" y="0"/>
                    <a:pt x="32" y="3"/>
                    <a:pt x="35" y="8"/>
                  </a:cubicBezTo>
                  <a:cubicBezTo>
                    <a:pt x="36" y="11"/>
                    <a:pt x="38" y="16"/>
                    <a:pt x="36" y="20"/>
                  </a:cubicBezTo>
                  <a:cubicBezTo>
                    <a:pt x="33" y="26"/>
                    <a:pt x="25" y="28"/>
                    <a:pt x="19" y="29"/>
                  </a:cubicBezTo>
                  <a:cubicBezTo>
                    <a:pt x="17" y="29"/>
                    <a:pt x="15" y="29"/>
                    <a:pt x="13" y="29"/>
                  </a:cubicBezTo>
                  <a:close/>
                  <a:moveTo>
                    <a:pt x="13" y="14"/>
                  </a:moveTo>
                  <a:cubicBezTo>
                    <a:pt x="13" y="15"/>
                    <a:pt x="13" y="16"/>
                    <a:pt x="13" y="17"/>
                  </a:cubicBezTo>
                  <a:cubicBezTo>
                    <a:pt x="15" y="17"/>
                    <a:pt x="17" y="17"/>
                    <a:pt x="18" y="17"/>
                  </a:cubicBezTo>
                  <a:cubicBezTo>
                    <a:pt x="21" y="17"/>
                    <a:pt x="24" y="16"/>
                    <a:pt x="25" y="15"/>
                  </a:cubicBezTo>
                  <a:cubicBezTo>
                    <a:pt x="25" y="15"/>
                    <a:pt x="25" y="14"/>
                    <a:pt x="24" y="14"/>
                  </a:cubicBezTo>
                  <a:cubicBezTo>
                    <a:pt x="24" y="13"/>
                    <a:pt x="22" y="12"/>
                    <a:pt x="20" y="12"/>
                  </a:cubicBezTo>
                  <a:cubicBezTo>
                    <a:pt x="18" y="12"/>
                    <a:pt x="15" y="13"/>
                    <a:pt x="13" y="13"/>
                  </a:cubicBezTo>
                  <a:cubicBezTo>
                    <a:pt x="13" y="13"/>
                    <a:pt x="13" y="13"/>
                    <a:pt x="13" y="14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7" name="Oval 69"/>
            <p:cNvSpPr>
              <a:spLocks noChangeArrowheads="1"/>
            </p:cNvSpPr>
            <p:nvPr/>
          </p:nvSpPr>
          <p:spPr bwMode="auto">
            <a:xfrm>
              <a:off x="1433513" y="2733675"/>
              <a:ext cx="161925" cy="85725"/>
            </a:xfrm>
            <a:prstGeom prst="ellipse">
              <a:avLst/>
            </a:pr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8" name="Freeform 70"/>
            <p:cNvSpPr>
              <a:spLocks noEditPoints="1"/>
            </p:cNvSpPr>
            <p:nvPr/>
          </p:nvSpPr>
          <p:spPr bwMode="auto">
            <a:xfrm>
              <a:off x="1420813" y="2720975"/>
              <a:ext cx="187325" cy="111125"/>
            </a:xfrm>
            <a:custGeom>
              <a:avLst/>
              <a:gdLst>
                <a:gd name="T0" fmla="*/ 30 w 59"/>
                <a:gd name="T1" fmla="*/ 35 h 35"/>
                <a:gd name="T2" fmla="*/ 0 w 59"/>
                <a:gd name="T3" fmla="*/ 17 h 35"/>
                <a:gd name="T4" fmla="*/ 30 w 59"/>
                <a:gd name="T5" fmla="*/ 0 h 35"/>
                <a:gd name="T6" fmla="*/ 59 w 59"/>
                <a:gd name="T7" fmla="*/ 17 h 35"/>
                <a:gd name="T8" fmla="*/ 30 w 59"/>
                <a:gd name="T9" fmla="*/ 35 h 35"/>
                <a:gd name="T10" fmla="*/ 30 w 59"/>
                <a:gd name="T11" fmla="*/ 8 h 35"/>
                <a:gd name="T12" fmla="*/ 8 w 59"/>
                <a:gd name="T13" fmla="*/ 17 h 35"/>
                <a:gd name="T14" fmla="*/ 30 w 59"/>
                <a:gd name="T15" fmla="*/ 27 h 35"/>
                <a:gd name="T16" fmla="*/ 51 w 59"/>
                <a:gd name="T17" fmla="*/ 17 h 35"/>
                <a:gd name="T18" fmla="*/ 30 w 59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5">
                  <a:moveTo>
                    <a:pt x="30" y="35"/>
                  </a:moveTo>
                  <a:cubicBezTo>
                    <a:pt x="13" y="35"/>
                    <a:pt x="0" y="27"/>
                    <a:pt x="0" y="17"/>
                  </a:cubicBezTo>
                  <a:cubicBezTo>
                    <a:pt x="0" y="8"/>
                    <a:pt x="13" y="0"/>
                    <a:pt x="30" y="0"/>
                  </a:cubicBezTo>
                  <a:cubicBezTo>
                    <a:pt x="47" y="0"/>
                    <a:pt x="59" y="8"/>
                    <a:pt x="59" y="17"/>
                  </a:cubicBezTo>
                  <a:cubicBezTo>
                    <a:pt x="59" y="27"/>
                    <a:pt x="47" y="35"/>
                    <a:pt x="30" y="35"/>
                  </a:cubicBezTo>
                  <a:close/>
                  <a:moveTo>
                    <a:pt x="30" y="8"/>
                  </a:moveTo>
                  <a:cubicBezTo>
                    <a:pt x="16" y="8"/>
                    <a:pt x="8" y="14"/>
                    <a:pt x="8" y="17"/>
                  </a:cubicBezTo>
                  <a:cubicBezTo>
                    <a:pt x="8" y="21"/>
                    <a:pt x="16" y="27"/>
                    <a:pt x="30" y="27"/>
                  </a:cubicBezTo>
                  <a:cubicBezTo>
                    <a:pt x="43" y="27"/>
                    <a:pt x="51" y="21"/>
                    <a:pt x="51" y="17"/>
                  </a:cubicBezTo>
                  <a:cubicBezTo>
                    <a:pt x="51" y="14"/>
                    <a:pt x="43" y="8"/>
                    <a:pt x="30" y="8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699" name="Freeform 71"/>
            <p:cNvSpPr>
              <a:spLocks/>
            </p:cNvSpPr>
            <p:nvPr/>
          </p:nvSpPr>
          <p:spPr bwMode="auto">
            <a:xfrm>
              <a:off x="1322388" y="2752725"/>
              <a:ext cx="69850" cy="98425"/>
            </a:xfrm>
            <a:custGeom>
              <a:avLst/>
              <a:gdLst>
                <a:gd name="T0" fmla="*/ 19 w 22"/>
                <a:gd name="T1" fmla="*/ 25 h 31"/>
                <a:gd name="T2" fmla="*/ 14 w 22"/>
                <a:gd name="T3" fmla="*/ 30 h 31"/>
                <a:gd name="T4" fmla="*/ 5 w 22"/>
                <a:gd name="T5" fmla="*/ 28 h 31"/>
                <a:gd name="T6" fmla="*/ 1 w 22"/>
                <a:gd name="T7" fmla="*/ 6 h 31"/>
                <a:gd name="T8" fmla="*/ 8 w 22"/>
                <a:gd name="T9" fmla="*/ 1 h 31"/>
                <a:gd name="T10" fmla="*/ 15 w 22"/>
                <a:gd name="T11" fmla="*/ 3 h 31"/>
                <a:gd name="T12" fmla="*/ 19 w 22"/>
                <a:gd name="T1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1">
                  <a:moveTo>
                    <a:pt x="19" y="25"/>
                  </a:moveTo>
                  <a:cubicBezTo>
                    <a:pt x="19" y="25"/>
                    <a:pt x="22" y="29"/>
                    <a:pt x="14" y="30"/>
                  </a:cubicBezTo>
                  <a:cubicBezTo>
                    <a:pt x="7" y="31"/>
                    <a:pt x="5" y="28"/>
                    <a:pt x="5" y="2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2"/>
                    <a:pt x="8" y="1"/>
                  </a:cubicBezTo>
                  <a:cubicBezTo>
                    <a:pt x="15" y="0"/>
                    <a:pt x="15" y="3"/>
                    <a:pt x="15" y="3"/>
                  </a:cubicBezTo>
                  <a:lnTo>
                    <a:pt x="19" y="25"/>
                  </a:ln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00" name="Freeform 72"/>
            <p:cNvSpPr>
              <a:spLocks noEditPoints="1"/>
            </p:cNvSpPr>
            <p:nvPr/>
          </p:nvSpPr>
          <p:spPr bwMode="auto">
            <a:xfrm>
              <a:off x="1303338" y="2736850"/>
              <a:ext cx="101600" cy="130175"/>
            </a:xfrm>
            <a:custGeom>
              <a:avLst/>
              <a:gdLst>
                <a:gd name="T0" fmla="*/ 17 w 32"/>
                <a:gd name="T1" fmla="*/ 41 h 41"/>
                <a:gd name="T2" fmla="*/ 5 w 32"/>
                <a:gd name="T3" fmla="*/ 35 h 41"/>
                <a:gd name="T4" fmla="*/ 5 w 32"/>
                <a:gd name="T5" fmla="*/ 34 h 41"/>
                <a:gd name="T6" fmla="*/ 1 w 32"/>
                <a:gd name="T7" fmla="*/ 12 h 41"/>
                <a:gd name="T8" fmla="*/ 1 w 32"/>
                <a:gd name="T9" fmla="*/ 11 h 41"/>
                <a:gd name="T10" fmla="*/ 13 w 32"/>
                <a:gd name="T11" fmla="*/ 0 h 41"/>
                <a:gd name="T12" fmla="*/ 17 w 32"/>
                <a:gd name="T13" fmla="*/ 0 h 41"/>
                <a:gd name="T14" fmla="*/ 27 w 32"/>
                <a:gd name="T15" fmla="*/ 7 h 41"/>
                <a:gd name="T16" fmla="*/ 27 w 32"/>
                <a:gd name="T17" fmla="*/ 7 h 41"/>
                <a:gd name="T18" fmla="*/ 31 w 32"/>
                <a:gd name="T19" fmla="*/ 28 h 41"/>
                <a:gd name="T20" fmla="*/ 31 w 32"/>
                <a:gd name="T21" fmla="*/ 34 h 41"/>
                <a:gd name="T22" fmla="*/ 21 w 32"/>
                <a:gd name="T23" fmla="*/ 41 h 41"/>
                <a:gd name="T24" fmla="*/ 17 w 32"/>
                <a:gd name="T25" fmla="*/ 41 h 41"/>
                <a:gd name="T26" fmla="*/ 16 w 32"/>
                <a:gd name="T27" fmla="*/ 29 h 41"/>
                <a:gd name="T28" fmla="*/ 19 w 32"/>
                <a:gd name="T29" fmla="*/ 29 h 41"/>
                <a:gd name="T30" fmla="*/ 16 w 32"/>
                <a:gd name="T31" fmla="*/ 12 h 41"/>
                <a:gd name="T32" fmla="*/ 15 w 32"/>
                <a:gd name="T33" fmla="*/ 12 h 41"/>
                <a:gd name="T34" fmla="*/ 13 w 32"/>
                <a:gd name="T35" fmla="*/ 12 h 41"/>
                <a:gd name="T36" fmla="*/ 16 w 32"/>
                <a:gd name="T37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41">
                  <a:moveTo>
                    <a:pt x="17" y="41"/>
                  </a:moveTo>
                  <a:cubicBezTo>
                    <a:pt x="9" y="41"/>
                    <a:pt x="6" y="36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0"/>
                    <a:pt x="0" y="2"/>
                    <a:pt x="13" y="0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24" y="0"/>
                    <a:pt x="27" y="4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30"/>
                    <a:pt x="32" y="32"/>
                    <a:pt x="31" y="34"/>
                  </a:cubicBezTo>
                  <a:cubicBezTo>
                    <a:pt x="30" y="38"/>
                    <a:pt x="26" y="40"/>
                    <a:pt x="21" y="41"/>
                  </a:cubicBezTo>
                  <a:cubicBezTo>
                    <a:pt x="20" y="41"/>
                    <a:pt x="18" y="41"/>
                    <a:pt x="17" y="41"/>
                  </a:cubicBezTo>
                  <a:close/>
                  <a:moveTo>
                    <a:pt x="16" y="29"/>
                  </a:moveTo>
                  <a:cubicBezTo>
                    <a:pt x="17" y="29"/>
                    <a:pt x="18" y="29"/>
                    <a:pt x="19" y="2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4" y="12"/>
                    <a:pt x="14" y="12"/>
                    <a:pt x="13" y="12"/>
                  </a:cubicBezTo>
                  <a:lnTo>
                    <a:pt x="16" y="29"/>
                  </a:ln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701" name="basketball"/>
          <p:cNvGrpSpPr/>
          <p:nvPr/>
        </p:nvGrpSpPr>
        <p:grpSpPr>
          <a:xfrm>
            <a:off x="5783884" y="3702463"/>
            <a:ext cx="744527" cy="744527"/>
            <a:chOff x="5267326" y="2184400"/>
            <a:chExt cx="1568450" cy="1568450"/>
          </a:xfrm>
        </p:grpSpPr>
        <p:sp>
          <p:nvSpPr>
            <p:cNvPr id="702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rgbClr val="F69200">
                    <a:lumMod val="60000"/>
                    <a:lumOff val="40000"/>
                  </a:srgbClr>
                </a:gs>
                <a:gs pos="92000">
                  <a:srgbClr val="F69200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03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692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04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rgbClr val="F692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05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rgbClr val="F692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06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rgbClr val="F692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07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rgbClr val="F692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708" name="school bus side"/>
          <p:cNvGrpSpPr/>
          <p:nvPr/>
        </p:nvGrpSpPr>
        <p:grpSpPr>
          <a:xfrm>
            <a:off x="1450228" y="5310987"/>
            <a:ext cx="844752" cy="437071"/>
            <a:chOff x="3418379" y="108935"/>
            <a:chExt cx="929227" cy="480778"/>
          </a:xfrm>
        </p:grpSpPr>
        <p:sp>
          <p:nvSpPr>
            <p:cNvPr id="709" name="Freeform 96"/>
            <p:cNvSpPr>
              <a:spLocks/>
            </p:cNvSpPr>
            <p:nvPr/>
          </p:nvSpPr>
          <p:spPr bwMode="auto">
            <a:xfrm>
              <a:off x="3468115" y="125514"/>
              <a:ext cx="829756" cy="356439"/>
            </a:xfrm>
            <a:custGeom>
              <a:avLst/>
              <a:gdLst>
                <a:gd name="T0" fmla="*/ 97 w 501"/>
                <a:gd name="T1" fmla="*/ 0 h 215"/>
                <a:gd name="T2" fmla="*/ 76 w 501"/>
                <a:gd name="T3" fmla="*/ 108 h 215"/>
                <a:gd name="T4" fmla="*/ 50 w 501"/>
                <a:gd name="T5" fmla="*/ 107 h 215"/>
                <a:gd name="T6" fmla="*/ 0 w 501"/>
                <a:gd name="T7" fmla="*/ 175 h 215"/>
                <a:gd name="T8" fmla="*/ 0 w 501"/>
                <a:gd name="T9" fmla="*/ 215 h 215"/>
                <a:gd name="T10" fmla="*/ 97 w 501"/>
                <a:gd name="T11" fmla="*/ 215 h 215"/>
                <a:gd name="T12" fmla="*/ 283 w 501"/>
                <a:gd name="T13" fmla="*/ 215 h 215"/>
                <a:gd name="T14" fmla="*/ 501 w 501"/>
                <a:gd name="T15" fmla="*/ 215 h 215"/>
                <a:gd name="T16" fmla="*/ 501 w 501"/>
                <a:gd name="T17" fmla="*/ 0 h 215"/>
                <a:gd name="T18" fmla="*/ 97 w 501"/>
                <a:gd name="T1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1" h="215">
                  <a:moveTo>
                    <a:pt x="97" y="0"/>
                  </a:moveTo>
                  <a:cubicBezTo>
                    <a:pt x="76" y="108"/>
                    <a:pt x="76" y="108"/>
                    <a:pt x="76" y="108"/>
                  </a:cubicBezTo>
                  <a:cubicBezTo>
                    <a:pt x="70" y="108"/>
                    <a:pt x="54" y="107"/>
                    <a:pt x="50" y="107"/>
                  </a:cubicBezTo>
                  <a:cubicBezTo>
                    <a:pt x="9" y="107"/>
                    <a:pt x="0" y="144"/>
                    <a:pt x="0" y="175"/>
                  </a:cubicBezTo>
                  <a:cubicBezTo>
                    <a:pt x="1" y="197"/>
                    <a:pt x="0" y="215"/>
                    <a:pt x="0" y="215"/>
                  </a:cubicBezTo>
                  <a:cubicBezTo>
                    <a:pt x="97" y="215"/>
                    <a:pt x="97" y="215"/>
                    <a:pt x="97" y="215"/>
                  </a:cubicBezTo>
                  <a:cubicBezTo>
                    <a:pt x="283" y="215"/>
                    <a:pt x="283" y="215"/>
                    <a:pt x="283" y="215"/>
                  </a:cubicBezTo>
                  <a:cubicBezTo>
                    <a:pt x="501" y="215"/>
                    <a:pt x="501" y="215"/>
                    <a:pt x="501" y="215"/>
                  </a:cubicBezTo>
                  <a:cubicBezTo>
                    <a:pt x="501" y="0"/>
                    <a:pt x="501" y="0"/>
                    <a:pt x="501" y="0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rgbClr val="FCE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0" name="Freeform 97"/>
            <p:cNvSpPr>
              <a:spLocks noEditPoints="1"/>
            </p:cNvSpPr>
            <p:nvPr/>
          </p:nvSpPr>
          <p:spPr bwMode="auto">
            <a:xfrm>
              <a:off x="3451536" y="108935"/>
              <a:ext cx="862913" cy="389596"/>
            </a:xfrm>
            <a:custGeom>
              <a:avLst/>
              <a:gdLst>
                <a:gd name="T0" fmla="*/ 511 w 521"/>
                <a:gd name="T1" fmla="*/ 235 h 235"/>
                <a:gd name="T2" fmla="*/ 10 w 521"/>
                <a:gd name="T3" fmla="*/ 235 h 235"/>
                <a:gd name="T4" fmla="*/ 3 w 521"/>
                <a:gd name="T5" fmla="*/ 232 h 235"/>
                <a:gd name="T6" fmla="*/ 0 w 521"/>
                <a:gd name="T7" fmla="*/ 225 h 235"/>
                <a:gd name="T8" fmla="*/ 0 w 521"/>
                <a:gd name="T9" fmla="*/ 185 h 235"/>
                <a:gd name="T10" fmla="*/ 20 w 521"/>
                <a:gd name="T11" fmla="*/ 123 h 235"/>
                <a:gd name="T12" fmla="*/ 60 w 521"/>
                <a:gd name="T13" fmla="*/ 107 h 235"/>
                <a:gd name="T14" fmla="*/ 70 w 521"/>
                <a:gd name="T15" fmla="*/ 108 h 235"/>
                <a:gd name="T16" fmla="*/ 78 w 521"/>
                <a:gd name="T17" fmla="*/ 108 h 235"/>
                <a:gd name="T18" fmla="*/ 98 w 521"/>
                <a:gd name="T19" fmla="*/ 8 h 235"/>
                <a:gd name="T20" fmla="*/ 107 w 521"/>
                <a:gd name="T21" fmla="*/ 0 h 235"/>
                <a:gd name="T22" fmla="*/ 511 w 521"/>
                <a:gd name="T23" fmla="*/ 0 h 235"/>
                <a:gd name="T24" fmla="*/ 521 w 521"/>
                <a:gd name="T25" fmla="*/ 10 h 235"/>
                <a:gd name="T26" fmla="*/ 521 w 521"/>
                <a:gd name="T27" fmla="*/ 225 h 235"/>
                <a:gd name="T28" fmla="*/ 511 w 521"/>
                <a:gd name="T29" fmla="*/ 235 h 235"/>
                <a:gd name="T30" fmla="*/ 20 w 521"/>
                <a:gd name="T31" fmla="*/ 215 h 235"/>
                <a:gd name="T32" fmla="*/ 501 w 521"/>
                <a:gd name="T33" fmla="*/ 215 h 235"/>
                <a:gd name="T34" fmla="*/ 501 w 521"/>
                <a:gd name="T35" fmla="*/ 20 h 235"/>
                <a:gd name="T36" fmla="*/ 116 w 521"/>
                <a:gd name="T37" fmla="*/ 20 h 235"/>
                <a:gd name="T38" fmla="*/ 96 w 521"/>
                <a:gd name="T39" fmla="*/ 120 h 235"/>
                <a:gd name="T40" fmla="*/ 86 w 521"/>
                <a:gd name="T41" fmla="*/ 128 h 235"/>
                <a:gd name="T42" fmla="*/ 70 w 521"/>
                <a:gd name="T43" fmla="*/ 128 h 235"/>
                <a:gd name="T44" fmla="*/ 60 w 521"/>
                <a:gd name="T45" fmla="*/ 127 h 235"/>
                <a:gd name="T46" fmla="*/ 34 w 521"/>
                <a:gd name="T47" fmla="*/ 137 h 235"/>
                <a:gd name="T48" fmla="*/ 20 w 521"/>
                <a:gd name="T49" fmla="*/ 185 h 235"/>
                <a:gd name="T50" fmla="*/ 20 w 521"/>
                <a:gd name="T51" fmla="*/ 21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1" h="235">
                  <a:moveTo>
                    <a:pt x="511" y="235"/>
                  </a:moveTo>
                  <a:cubicBezTo>
                    <a:pt x="10" y="235"/>
                    <a:pt x="10" y="235"/>
                    <a:pt x="10" y="235"/>
                  </a:cubicBezTo>
                  <a:cubicBezTo>
                    <a:pt x="8" y="235"/>
                    <a:pt x="5" y="234"/>
                    <a:pt x="3" y="232"/>
                  </a:cubicBezTo>
                  <a:cubicBezTo>
                    <a:pt x="1" y="230"/>
                    <a:pt x="0" y="228"/>
                    <a:pt x="0" y="225"/>
                  </a:cubicBezTo>
                  <a:cubicBezTo>
                    <a:pt x="0" y="225"/>
                    <a:pt x="1" y="207"/>
                    <a:pt x="0" y="185"/>
                  </a:cubicBezTo>
                  <a:cubicBezTo>
                    <a:pt x="0" y="157"/>
                    <a:pt x="7" y="136"/>
                    <a:pt x="20" y="123"/>
                  </a:cubicBezTo>
                  <a:cubicBezTo>
                    <a:pt x="30" y="113"/>
                    <a:pt x="43" y="107"/>
                    <a:pt x="60" y="107"/>
                  </a:cubicBezTo>
                  <a:cubicBezTo>
                    <a:pt x="61" y="107"/>
                    <a:pt x="66" y="108"/>
                    <a:pt x="70" y="108"/>
                  </a:cubicBezTo>
                  <a:cubicBezTo>
                    <a:pt x="73" y="108"/>
                    <a:pt x="76" y="108"/>
                    <a:pt x="78" y="10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3"/>
                    <a:pt x="103" y="0"/>
                    <a:pt x="107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7" y="0"/>
                    <a:pt x="521" y="4"/>
                    <a:pt x="521" y="10"/>
                  </a:cubicBezTo>
                  <a:cubicBezTo>
                    <a:pt x="521" y="225"/>
                    <a:pt x="521" y="225"/>
                    <a:pt x="521" y="225"/>
                  </a:cubicBezTo>
                  <a:cubicBezTo>
                    <a:pt x="521" y="231"/>
                    <a:pt x="517" y="235"/>
                    <a:pt x="511" y="235"/>
                  </a:cubicBezTo>
                  <a:close/>
                  <a:moveTo>
                    <a:pt x="20" y="215"/>
                  </a:moveTo>
                  <a:cubicBezTo>
                    <a:pt x="501" y="215"/>
                    <a:pt x="501" y="215"/>
                    <a:pt x="501" y="215"/>
                  </a:cubicBezTo>
                  <a:cubicBezTo>
                    <a:pt x="501" y="20"/>
                    <a:pt x="501" y="20"/>
                    <a:pt x="501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5" y="124"/>
                    <a:pt x="91" y="128"/>
                    <a:pt x="86" y="128"/>
                  </a:cubicBezTo>
                  <a:cubicBezTo>
                    <a:pt x="83" y="128"/>
                    <a:pt x="76" y="128"/>
                    <a:pt x="70" y="128"/>
                  </a:cubicBezTo>
                  <a:cubicBezTo>
                    <a:pt x="66" y="128"/>
                    <a:pt x="61" y="127"/>
                    <a:pt x="60" y="127"/>
                  </a:cubicBezTo>
                  <a:cubicBezTo>
                    <a:pt x="49" y="127"/>
                    <a:pt x="40" y="131"/>
                    <a:pt x="34" y="137"/>
                  </a:cubicBezTo>
                  <a:cubicBezTo>
                    <a:pt x="23" y="148"/>
                    <a:pt x="20" y="169"/>
                    <a:pt x="20" y="185"/>
                  </a:cubicBezTo>
                  <a:cubicBezTo>
                    <a:pt x="20" y="197"/>
                    <a:pt x="20" y="208"/>
                    <a:pt x="20" y="215"/>
                  </a:cubicBez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1" name="Rectangle 98"/>
            <p:cNvSpPr>
              <a:spLocks noChangeArrowheads="1"/>
            </p:cNvSpPr>
            <p:nvPr/>
          </p:nvSpPr>
          <p:spPr bwMode="auto">
            <a:xfrm>
              <a:off x="3747463" y="178565"/>
              <a:ext cx="96156" cy="87866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2" name="Freeform 99"/>
            <p:cNvSpPr>
              <a:spLocks noEditPoints="1"/>
            </p:cNvSpPr>
            <p:nvPr/>
          </p:nvSpPr>
          <p:spPr bwMode="auto">
            <a:xfrm>
              <a:off x="3737516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8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3" name="Freeform 100"/>
            <p:cNvSpPr>
              <a:spLocks/>
            </p:cNvSpPr>
            <p:nvPr/>
          </p:nvSpPr>
          <p:spPr bwMode="auto">
            <a:xfrm>
              <a:off x="3649650" y="178565"/>
              <a:ext cx="59683" cy="87866"/>
            </a:xfrm>
            <a:custGeom>
              <a:avLst/>
              <a:gdLst>
                <a:gd name="T0" fmla="*/ 72 w 72"/>
                <a:gd name="T1" fmla="*/ 106 h 106"/>
                <a:gd name="T2" fmla="*/ 0 w 72"/>
                <a:gd name="T3" fmla="*/ 106 h 106"/>
                <a:gd name="T4" fmla="*/ 18 w 72"/>
                <a:gd name="T5" fmla="*/ 0 h 106"/>
                <a:gd name="T6" fmla="*/ 72 w 72"/>
                <a:gd name="T7" fmla="*/ 0 h 106"/>
                <a:gd name="T8" fmla="*/ 72 w 72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06">
                  <a:moveTo>
                    <a:pt x="72" y="106"/>
                  </a:moveTo>
                  <a:lnTo>
                    <a:pt x="0" y="106"/>
                  </a:lnTo>
                  <a:lnTo>
                    <a:pt x="18" y="0"/>
                  </a:lnTo>
                  <a:lnTo>
                    <a:pt x="72" y="0"/>
                  </a:lnTo>
                  <a:lnTo>
                    <a:pt x="72" y="106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4" name="Freeform 101"/>
            <p:cNvSpPr>
              <a:spLocks noEditPoints="1"/>
            </p:cNvSpPr>
            <p:nvPr/>
          </p:nvSpPr>
          <p:spPr bwMode="auto">
            <a:xfrm>
              <a:off x="3638045" y="168618"/>
              <a:ext cx="81235" cy="107760"/>
            </a:xfrm>
            <a:custGeom>
              <a:avLst/>
              <a:gdLst>
                <a:gd name="T0" fmla="*/ 43 w 49"/>
                <a:gd name="T1" fmla="*/ 65 h 65"/>
                <a:gd name="T2" fmla="*/ 7 w 49"/>
                <a:gd name="T3" fmla="*/ 65 h 65"/>
                <a:gd name="T4" fmla="*/ 2 w 49"/>
                <a:gd name="T5" fmla="*/ 63 h 65"/>
                <a:gd name="T6" fmla="*/ 1 w 49"/>
                <a:gd name="T7" fmla="*/ 58 h 65"/>
                <a:gd name="T8" fmla="*/ 10 w 49"/>
                <a:gd name="T9" fmla="*/ 5 h 65"/>
                <a:gd name="T10" fmla="*/ 16 w 49"/>
                <a:gd name="T11" fmla="*/ 0 h 65"/>
                <a:gd name="T12" fmla="*/ 43 w 49"/>
                <a:gd name="T13" fmla="*/ 0 h 65"/>
                <a:gd name="T14" fmla="*/ 49 w 49"/>
                <a:gd name="T15" fmla="*/ 6 h 65"/>
                <a:gd name="T16" fmla="*/ 49 w 49"/>
                <a:gd name="T17" fmla="*/ 59 h 65"/>
                <a:gd name="T18" fmla="*/ 43 w 49"/>
                <a:gd name="T19" fmla="*/ 65 h 65"/>
                <a:gd name="T20" fmla="*/ 14 w 49"/>
                <a:gd name="T21" fmla="*/ 53 h 65"/>
                <a:gd name="T22" fmla="*/ 37 w 49"/>
                <a:gd name="T23" fmla="*/ 53 h 65"/>
                <a:gd name="T24" fmla="*/ 37 w 49"/>
                <a:gd name="T25" fmla="*/ 12 h 65"/>
                <a:gd name="T26" fmla="*/ 21 w 49"/>
                <a:gd name="T27" fmla="*/ 12 h 65"/>
                <a:gd name="T28" fmla="*/ 14 w 49"/>
                <a:gd name="T2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65">
                  <a:moveTo>
                    <a:pt x="43" y="65"/>
                  </a:moveTo>
                  <a:cubicBezTo>
                    <a:pt x="7" y="65"/>
                    <a:pt x="7" y="65"/>
                    <a:pt x="7" y="65"/>
                  </a:cubicBezTo>
                  <a:cubicBezTo>
                    <a:pt x="5" y="65"/>
                    <a:pt x="3" y="65"/>
                    <a:pt x="2" y="63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9" y="3"/>
                    <a:pt x="49" y="6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3"/>
                    <a:pt x="46" y="65"/>
                    <a:pt x="43" y="65"/>
                  </a:cubicBezTo>
                  <a:close/>
                  <a:moveTo>
                    <a:pt x="14" y="53"/>
                  </a:moveTo>
                  <a:cubicBezTo>
                    <a:pt x="37" y="53"/>
                    <a:pt x="37" y="53"/>
                    <a:pt x="37" y="53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14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5" name="Rectangle 102"/>
            <p:cNvSpPr>
              <a:spLocks noChangeArrowheads="1"/>
            </p:cNvSpPr>
            <p:nvPr/>
          </p:nvSpPr>
          <p:spPr bwMode="auto">
            <a:xfrm>
              <a:off x="3883407" y="178565"/>
              <a:ext cx="96156" cy="87866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6" name="Freeform 103"/>
            <p:cNvSpPr>
              <a:spLocks noEditPoints="1"/>
            </p:cNvSpPr>
            <p:nvPr/>
          </p:nvSpPr>
          <p:spPr bwMode="auto">
            <a:xfrm>
              <a:off x="3873460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8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7" name="Rectangle 104"/>
            <p:cNvSpPr>
              <a:spLocks noChangeArrowheads="1"/>
            </p:cNvSpPr>
            <p:nvPr/>
          </p:nvSpPr>
          <p:spPr bwMode="auto">
            <a:xfrm>
              <a:off x="4019351" y="178565"/>
              <a:ext cx="96156" cy="87866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8" name="Freeform 105"/>
            <p:cNvSpPr>
              <a:spLocks noEditPoints="1"/>
            </p:cNvSpPr>
            <p:nvPr/>
          </p:nvSpPr>
          <p:spPr bwMode="auto">
            <a:xfrm>
              <a:off x="4009404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7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19" name="Rectangle 106"/>
            <p:cNvSpPr>
              <a:spLocks noChangeArrowheads="1"/>
            </p:cNvSpPr>
            <p:nvPr/>
          </p:nvSpPr>
          <p:spPr bwMode="auto">
            <a:xfrm>
              <a:off x="4155295" y="178565"/>
              <a:ext cx="96156" cy="87866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0" name="Freeform 107"/>
            <p:cNvSpPr>
              <a:spLocks noEditPoints="1"/>
            </p:cNvSpPr>
            <p:nvPr/>
          </p:nvSpPr>
          <p:spPr bwMode="auto">
            <a:xfrm>
              <a:off x="4145348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2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7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1" name="Oval 108"/>
            <p:cNvSpPr>
              <a:spLocks noChangeArrowheads="1"/>
            </p:cNvSpPr>
            <p:nvPr/>
          </p:nvSpPr>
          <p:spPr bwMode="auto">
            <a:xfrm>
              <a:off x="3570902" y="413980"/>
              <a:ext cx="163299" cy="165785"/>
            </a:xfrm>
            <a:prstGeom prst="ellipse">
              <a:avLst/>
            </a:pr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2" name="Freeform 109"/>
            <p:cNvSpPr>
              <a:spLocks noEditPoints="1"/>
            </p:cNvSpPr>
            <p:nvPr/>
          </p:nvSpPr>
          <p:spPr bwMode="auto">
            <a:xfrm>
              <a:off x="3560955" y="404033"/>
              <a:ext cx="183193" cy="185680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12 h 112"/>
                <a:gd name="T12" fmla="*/ 12 w 111"/>
                <a:gd name="T13" fmla="*/ 56 h 112"/>
                <a:gd name="T14" fmla="*/ 55 w 111"/>
                <a:gd name="T15" fmla="*/ 100 h 112"/>
                <a:gd name="T16" fmla="*/ 99 w 111"/>
                <a:gd name="T17" fmla="*/ 56 h 112"/>
                <a:gd name="T18" fmla="*/ 55 w 111"/>
                <a:gd name="T1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7"/>
                    <a:pt x="86" y="112"/>
                    <a:pt x="55" y="112"/>
                  </a:cubicBezTo>
                  <a:close/>
                  <a:moveTo>
                    <a:pt x="55" y="12"/>
                  </a:moveTo>
                  <a:cubicBezTo>
                    <a:pt x="31" y="12"/>
                    <a:pt x="12" y="32"/>
                    <a:pt x="12" y="56"/>
                  </a:cubicBezTo>
                  <a:cubicBezTo>
                    <a:pt x="12" y="80"/>
                    <a:pt x="31" y="100"/>
                    <a:pt x="55" y="100"/>
                  </a:cubicBezTo>
                  <a:cubicBezTo>
                    <a:pt x="80" y="100"/>
                    <a:pt x="99" y="80"/>
                    <a:pt x="99" y="56"/>
                  </a:cubicBezTo>
                  <a:cubicBezTo>
                    <a:pt x="99" y="32"/>
                    <a:pt x="80" y="12"/>
                    <a:pt x="55" y="12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3" name="Oval 110"/>
            <p:cNvSpPr>
              <a:spLocks noChangeArrowheads="1"/>
            </p:cNvSpPr>
            <p:nvPr/>
          </p:nvSpPr>
          <p:spPr bwMode="auto">
            <a:xfrm>
              <a:off x="3604059" y="447137"/>
              <a:ext cx="96985" cy="9947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4" name="Oval 111"/>
            <p:cNvSpPr>
              <a:spLocks noChangeArrowheads="1"/>
            </p:cNvSpPr>
            <p:nvPr/>
          </p:nvSpPr>
          <p:spPr bwMode="auto">
            <a:xfrm>
              <a:off x="4080692" y="413980"/>
              <a:ext cx="165785" cy="165785"/>
            </a:xfrm>
            <a:prstGeom prst="ellipse">
              <a:avLst/>
            </a:pr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5" name="Freeform 112"/>
            <p:cNvSpPr>
              <a:spLocks noEditPoints="1"/>
            </p:cNvSpPr>
            <p:nvPr/>
          </p:nvSpPr>
          <p:spPr bwMode="auto">
            <a:xfrm>
              <a:off x="4070745" y="404033"/>
              <a:ext cx="185680" cy="185680"/>
            </a:xfrm>
            <a:custGeom>
              <a:avLst/>
              <a:gdLst>
                <a:gd name="T0" fmla="*/ 56 w 112"/>
                <a:gd name="T1" fmla="*/ 112 h 112"/>
                <a:gd name="T2" fmla="*/ 0 w 112"/>
                <a:gd name="T3" fmla="*/ 56 h 112"/>
                <a:gd name="T4" fmla="*/ 56 w 112"/>
                <a:gd name="T5" fmla="*/ 0 h 112"/>
                <a:gd name="T6" fmla="*/ 112 w 112"/>
                <a:gd name="T7" fmla="*/ 56 h 112"/>
                <a:gd name="T8" fmla="*/ 56 w 112"/>
                <a:gd name="T9" fmla="*/ 112 h 112"/>
                <a:gd name="T10" fmla="*/ 56 w 112"/>
                <a:gd name="T11" fmla="*/ 12 h 112"/>
                <a:gd name="T12" fmla="*/ 12 w 112"/>
                <a:gd name="T13" fmla="*/ 56 h 112"/>
                <a:gd name="T14" fmla="*/ 56 w 112"/>
                <a:gd name="T15" fmla="*/ 100 h 112"/>
                <a:gd name="T16" fmla="*/ 100 w 112"/>
                <a:gd name="T17" fmla="*/ 56 h 112"/>
                <a:gd name="T18" fmla="*/ 56 w 112"/>
                <a:gd name="T1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2" y="87"/>
                    <a:pt x="87" y="112"/>
                    <a:pt x="56" y="112"/>
                  </a:cubicBezTo>
                  <a:close/>
                  <a:moveTo>
                    <a:pt x="56" y="12"/>
                  </a:moveTo>
                  <a:cubicBezTo>
                    <a:pt x="32" y="12"/>
                    <a:pt x="12" y="32"/>
                    <a:pt x="12" y="56"/>
                  </a:cubicBezTo>
                  <a:cubicBezTo>
                    <a:pt x="12" y="80"/>
                    <a:pt x="32" y="100"/>
                    <a:pt x="56" y="100"/>
                  </a:cubicBezTo>
                  <a:cubicBezTo>
                    <a:pt x="80" y="100"/>
                    <a:pt x="100" y="80"/>
                    <a:pt x="100" y="56"/>
                  </a:cubicBezTo>
                  <a:cubicBezTo>
                    <a:pt x="100" y="32"/>
                    <a:pt x="80" y="12"/>
                    <a:pt x="56" y="12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6" name="Oval 113"/>
            <p:cNvSpPr>
              <a:spLocks noChangeArrowheads="1"/>
            </p:cNvSpPr>
            <p:nvPr/>
          </p:nvSpPr>
          <p:spPr bwMode="auto">
            <a:xfrm>
              <a:off x="4113849" y="447137"/>
              <a:ext cx="99471" cy="9947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7" name="Rectangle 114"/>
            <p:cNvSpPr>
              <a:spLocks noChangeArrowheads="1"/>
            </p:cNvSpPr>
            <p:nvPr/>
          </p:nvSpPr>
          <p:spPr bwMode="auto">
            <a:xfrm>
              <a:off x="4297871" y="433875"/>
              <a:ext cx="33157" cy="563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8" name="Freeform 115"/>
            <p:cNvSpPr>
              <a:spLocks noEditPoints="1"/>
            </p:cNvSpPr>
            <p:nvPr/>
          </p:nvSpPr>
          <p:spPr bwMode="auto">
            <a:xfrm>
              <a:off x="4281292" y="417296"/>
              <a:ext cx="66314" cy="89524"/>
            </a:xfrm>
            <a:custGeom>
              <a:avLst/>
              <a:gdLst>
                <a:gd name="T0" fmla="*/ 30 w 40"/>
                <a:gd name="T1" fmla="*/ 54 h 54"/>
                <a:gd name="T2" fmla="*/ 10 w 40"/>
                <a:gd name="T3" fmla="*/ 54 h 54"/>
                <a:gd name="T4" fmla="*/ 0 w 40"/>
                <a:gd name="T5" fmla="*/ 44 h 54"/>
                <a:gd name="T6" fmla="*/ 0 w 40"/>
                <a:gd name="T7" fmla="*/ 10 h 54"/>
                <a:gd name="T8" fmla="*/ 10 w 40"/>
                <a:gd name="T9" fmla="*/ 0 h 54"/>
                <a:gd name="T10" fmla="*/ 30 w 40"/>
                <a:gd name="T11" fmla="*/ 0 h 54"/>
                <a:gd name="T12" fmla="*/ 40 w 40"/>
                <a:gd name="T13" fmla="*/ 10 h 54"/>
                <a:gd name="T14" fmla="*/ 40 w 40"/>
                <a:gd name="T15" fmla="*/ 44 h 54"/>
                <a:gd name="T16" fmla="*/ 30 w 40"/>
                <a:gd name="T17" fmla="*/ 54 h 54"/>
                <a:gd name="T18" fmla="*/ 20 w 40"/>
                <a:gd name="T19" fmla="*/ 34 h 54"/>
                <a:gd name="T20" fmla="*/ 20 w 40"/>
                <a:gd name="T21" fmla="*/ 34 h 54"/>
                <a:gd name="T22" fmla="*/ 20 w 40"/>
                <a:gd name="T23" fmla="*/ 20 h 54"/>
                <a:gd name="T24" fmla="*/ 20 w 40"/>
                <a:gd name="T25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6" y="0"/>
                    <a:pt x="40" y="5"/>
                    <a:pt x="40" y="1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50"/>
                    <a:pt x="36" y="54"/>
                    <a:pt x="30" y="54"/>
                  </a:cubicBezTo>
                  <a:close/>
                  <a:moveTo>
                    <a:pt x="20" y="3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29" name="Rectangle 116"/>
            <p:cNvSpPr>
              <a:spLocks noChangeArrowheads="1"/>
            </p:cNvSpPr>
            <p:nvPr/>
          </p:nvSpPr>
          <p:spPr bwMode="auto">
            <a:xfrm>
              <a:off x="3434957" y="433874"/>
              <a:ext cx="33157" cy="563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0" name="Freeform 117"/>
            <p:cNvSpPr>
              <a:spLocks noEditPoints="1"/>
            </p:cNvSpPr>
            <p:nvPr/>
          </p:nvSpPr>
          <p:spPr bwMode="auto">
            <a:xfrm>
              <a:off x="3418379" y="417296"/>
              <a:ext cx="66314" cy="89524"/>
            </a:xfrm>
            <a:custGeom>
              <a:avLst/>
              <a:gdLst>
                <a:gd name="T0" fmla="*/ 30 w 40"/>
                <a:gd name="T1" fmla="*/ 54 h 54"/>
                <a:gd name="T2" fmla="*/ 10 w 40"/>
                <a:gd name="T3" fmla="*/ 54 h 54"/>
                <a:gd name="T4" fmla="*/ 0 w 40"/>
                <a:gd name="T5" fmla="*/ 44 h 54"/>
                <a:gd name="T6" fmla="*/ 0 w 40"/>
                <a:gd name="T7" fmla="*/ 10 h 54"/>
                <a:gd name="T8" fmla="*/ 10 w 40"/>
                <a:gd name="T9" fmla="*/ 0 h 54"/>
                <a:gd name="T10" fmla="*/ 30 w 40"/>
                <a:gd name="T11" fmla="*/ 0 h 54"/>
                <a:gd name="T12" fmla="*/ 40 w 40"/>
                <a:gd name="T13" fmla="*/ 10 h 54"/>
                <a:gd name="T14" fmla="*/ 40 w 40"/>
                <a:gd name="T15" fmla="*/ 44 h 54"/>
                <a:gd name="T16" fmla="*/ 30 w 40"/>
                <a:gd name="T17" fmla="*/ 54 h 54"/>
                <a:gd name="T18" fmla="*/ 20 w 40"/>
                <a:gd name="T19" fmla="*/ 34 h 54"/>
                <a:gd name="T20" fmla="*/ 20 w 40"/>
                <a:gd name="T21" fmla="*/ 34 h 54"/>
                <a:gd name="T22" fmla="*/ 20 w 40"/>
                <a:gd name="T23" fmla="*/ 20 h 54"/>
                <a:gd name="T24" fmla="*/ 20 w 40"/>
                <a:gd name="T25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6" y="0"/>
                    <a:pt x="40" y="5"/>
                    <a:pt x="40" y="1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50"/>
                    <a:pt x="36" y="54"/>
                    <a:pt x="30" y="54"/>
                  </a:cubicBezTo>
                  <a:close/>
                  <a:moveTo>
                    <a:pt x="20" y="3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731" name="backpack"/>
          <p:cNvGrpSpPr/>
          <p:nvPr/>
        </p:nvGrpSpPr>
        <p:grpSpPr>
          <a:xfrm>
            <a:off x="4575466" y="1480151"/>
            <a:ext cx="700820" cy="825913"/>
            <a:chOff x="7189788" y="1184275"/>
            <a:chExt cx="1476375" cy="1739900"/>
          </a:xfrm>
        </p:grpSpPr>
        <p:sp>
          <p:nvSpPr>
            <p:cNvPr id="732" name="Freeform 130"/>
            <p:cNvSpPr>
              <a:spLocks/>
            </p:cNvSpPr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3" name="Freeform 131"/>
            <p:cNvSpPr>
              <a:spLocks/>
            </p:cNvSpPr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rgbClr val="418AB3">
                    <a:lumMod val="75000"/>
                  </a:srgbClr>
                </a:gs>
                <a:gs pos="100000">
                  <a:srgbClr val="418AB3">
                    <a:lumMod val="60000"/>
                    <a:lumOff val="40000"/>
                  </a:srgb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4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5" name="Freeform 133"/>
            <p:cNvSpPr>
              <a:spLocks/>
            </p:cNvSpPr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rgbClr val="418AB3">
                    <a:lumMod val="75000"/>
                  </a:srgbClr>
                </a:gs>
                <a:gs pos="100000">
                  <a:srgbClr val="418AB3">
                    <a:lumMod val="60000"/>
                    <a:lumOff val="40000"/>
                  </a:srgb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6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7" name="Freeform 135"/>
            <p:cNvSpPr>
              <a:spLocks/>
            </p:cNvSpPr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8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39" name="Freeform 137"/>
            <p:cNvSpPr>
              <a:spLocks/>
            </p:cNvSpPr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0" name="Freeform 138"/>
            <p:cNvSpPr>
              <a:spLocks/>
            </p:cNvSpPr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1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2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3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4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5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6" name="Freeform 144"/>
            <p:cNvSpPr>
              <a:spLocks/>
            </p:cNvSpPr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7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8" name="Freeform 146"/>
            <p:cNvSpPr>
              <a:spLocks/>
            </p:cNvSpPr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49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750" name="letters and symbols"/>
          <p:cNvGrpSpPr/>
          <p:nvPr/>
        </p:nvGrpSpPr>
        <p:grpSpPr>
          <a:xfrm>
            <a:off x="5446601" y="5785333"/>
            <a:ext cx="3127316" cy="281835"/>
            <a:chOff x="379413" y="6210300"/>
            <a:chExt cx="6588126" cy="593725"/>
          </a:xfrm>
          <a:solidFill>
            <a:srgbClr val="5E5E5E">
              <a:lumMod val="75000"/>
            </a:srgbClr>
          </a:solidFill>
        </p:grpSpPr>
        <p:sp>
          <p:nvSpPr>
            <p:cNvPr id="751" name="Freeform 148"/>
            <p:cNvSpPr>
              <a:spLocks/>
            </p:cNvSpPr>
            <p:nvPr/>
          </p:nvSpPr>
          <p:spPr bwMode="auto">
            <a:xfrm>
              <a:off x="3235326" y="6254750"/>
              <a:ext cx="260350" cy="460375"/>
            </a:xfrm>
            <a:custGeom>
              <a:avLst/>
              <a:gdLst>
                <a:gd name="T0" fmla="*/ 82 w 82"/>
                <a:gd name="T1" fmla="*/ 0 h 145"/>
                <a:gd name="T2" fmla="*/ 82 w 82"/>
                <a:gd name="T3" fmla="*/ 145 h 145"/>
                <a:gd name="T4" fmla="*/ 42 w 82"/>
                <a:gd name="T5" fmla="*/ 145 h 145"/>
                <a:gd name="T6" fmla="*/ 42 w 82"/>
                <a:gd name="T7" fmla="*/ 50 h 145"/>
                <a:gd name="T8" fmla="*/ 23 w 82"/>
                <a:gd name="T9" fmla="*/ 62 h 145"/>
                <a:gd name="T10" fmla="*/ 0 w 82"/>
                <a:gd name="T11" fmla="*/ 71 h 145"/>
                <a:gd name="T12" fmla="*/ 0 w 82"/>
                <a:gd name="T13" fmla="*/ 38 h 145"/>
                <a:gd name="T14" fmla="*/ 32 w 82"/>
                <a:gd name="T15" fmla="*/ 22 h 145"/>
                <a:gd name="T16" fmla="*/ 49 w 82"/>
                <a:gd name="T17" fmla="*/ 0 h 145"/>
                <a:gd name="T18" fmla="*/ 82 w 82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145">
                  <a:moveTo>
                    <a:pt x="82" y="0"/>
                  </a:moveTo>
                  <a:cubicBezTo>
                    <a:pt x="82" y="145"/>
                    <a:pt x="82" y="145"/>
                    <a:pt x="82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5" y="55"/>
                    <a:pt x="29" y="59"/>
                    <a:pt x="23" y="62"/>
                  </a:cubicBezTo>
                  <a:cubicBezTo>
                    <a:pt x="17" y="65"/>
                    <a:pt x="9" y="68"/>
                    <a:pt x="0" y="7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4"/>
                    <a:pt x="24" y="28"/>
                    <a:pt x="32" y="22"/>
                  </a:cubicBezTo>
                  <a:cubicBezTo>
                    <a:pt x="39" y="16"/>
                    <a:pt x="45" y="9"/>
                    <a:pt x="49" y="0"/>
                  </a:cubicBez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2" name="Freeform 149"/>
            <p:cNvSpPr>
              <a:spLocks/>
            </p:cNvSpPr>
            <p:nvPr/>
          </p:nvSpPr>
          <p:spPr bwMode="auto">
            <a:xfrm>
              <a:off x="3625851" y="6254750"/>
              <a:ext cx="377825" cy="460375"/>
            </a:xfrm>
            <a:custGeom>
              <a:avLst/>
              <a:gdLst>
                <a:gd name="T0" fmla="*/ 119 w 119"/>
                <a:gd name="T1" fmla="*/ 145 h 145"/>
                <a:gd name="T2" fmla="*/ 0 w 119"/>
                <a:gd name="T3" fmla="*/ 145 h 145"/>
                <a:gd name="T4" fmla="*/ 12 w 119"/>
                <a:gd name="T5" fmla="*/ 112 h 145"/>
                <a:gd name="T6" fmla="*/ 51 w 119"/>
                <a:gd name="T7" fmla="*/ 75 h 145"/>
                <a:gd name="T8" fmla="*/ 73 w 119"/>
                <a:gd name="T9" fmla="*/ 55 h 145"/>
                <a:gd name="T10" fmla="*/ 78 w 119"/>
                <a:gd name="T11" fmla="*/ 43 h 145"/>
                <a:gd name="T12" fmla="*/ 73 w 119"/>
                <a:gd name="T13" fmla="*/ 31 h 145"/>
                <a:gd name="T14" fmla="*/ 61 w 119"/>
                <a:gd name="T15" fmla="*/ 27 h 145"/>
                <a:gd name="T16" fmla="*/ 49 w 119"/>
                <a:gd name="T17" fmla="*/ 32 h 145"/>
                <a:gd name="T18" fmla="*/ 42 w 119"/>
                <a:gd name="T19" fmla="*/ 49 h 145"/>
                <a:gd name="T20" fmla="*/ 2 w 119"/>
                <a:gd name="T21" fmla="*/ 45 h 145"/>
                <a:gd name="T22" fmla="*/ 11 w 119"/>
                <a:gd name="T23" fmla="*/ 19 h 145"/>
                <a:gd name="T24" fmla="*/ 29 w 119"/>
                <a:gd name="T25" fmla="*/ 5 h 145"/>
                <a:gd name="T26" fmla="*/ 60 w 119"/>
                <a:gd name="T27" fmla="*/ 0 h 145"/>
                <a:gd name="T28" fmla="*/ 93 w 119"/>
                <a:gd name="T29" fmla="*/ 4 h 145"/>
                <a:gd name="T30" fmla="*/ 111 w 119"/>
                <a:gd name="T31" fmla="*/ 19 h 145"/>
                <a:gd name="T32" fmla="*/ 118 w 119"/>
                <a:gd name="T33" fmla="*/ 41 h 145"/>
                <a:gd name="T34" fmla="*/ 110 w 119"/>
                <a:gd name="T35" fmla="*/ 66 h 145"/>
                <a:gd name="T36" fmla="*/ 82 w 119"/>
                <a:gd name="T37" fmla="*/ 92 h 145"/>
                <a:gd name="T38" fmla="*/ 66 w 119"/>
                <a:gd name="T39" fmla="*/ 104 h 145"/>
                <a:gd name="T40" fmla="*/ 57 w 119"/>
                <a:gd name="T41" fmla="*/ 113 h 145"/>
                <a:gd name="T42" fmla="*/ 119 w 119"/>
                <a:gd name="T43" fmla="*/ 113 h 145"/>
                <a:gd name="T44" fmla="*/ 119 w 119"/>
                <a:gd name="T4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45">
                  <a:moveTo>
                    <a:pt x="119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1" y="133"/>
                    <a:pt x="5" y="122"/>
                    <a:pt x="12" y="112"/>
                  </a:cubicBezTo>
                  <a:cubicBezTo>
                    <a:pt x="19" y="102"/>
                    <a:pt x="32" y="89"/>
                    <a:pt x="51" y="75"/>
                  </a:cubicBezTo>
                  <a:cubicBezTo>
                    <a:pt x="63" y="67"/>
                    <a:pt x="70" y="60"/>
                    <a:pt x="73" y="55"/>
                  </a:cubicBezTo>
                  <a:cubicBezTo>
                    <a:pt x="77" y="51"/>
                    <a:pt x="78" y="47"/>
                    <a:pt x="78" y="43"/>
                  </a:cubicBezTo>
                  <a:cubicBezTo>
                    <a:pt x="78" y="38"/>
                    <a:pt x="77" y="35"/>
                    <a:pt x="73" y="31"/>
                  </a:cubicBezTo>
                  <a:cubicBezTo>
                    <a:pt x="70" y="28"/>
                    <a:pt x="66" y="27"/>
                    <a:pt x="61" y="27"/>
                  </a:cubicBezTo>
                  <a:cubicBezTo>
                    <a:pt x="56" y="27"/>
                    <a:pt x="52" y="28"/>
                    <a:pt x="49" y="32"/>
                  </a:cubicBezTo>
                  <a:cubicBezTo>
                    <a:pt x="46" y="35"/>
                    <a:pt x="43" y="40"/>
                    <a:pt x="4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" y="34"/>
                    <a:pt x="7" y="25"/>
                    <a:pt x="11" y="19"/>
                  </a:cubicBezTo>
                  <a:cubicBezTo>
                    <a:pt x="15" y="13"/>
                    <a:pt x="21" y="8"/>
                    <a:pt x="29" y="5"/>
                  </a:cubicBezTo>
                  <a:cubicBezTo>
                    <a:pt x="36" y="1"/>
                    <a:pt x="47" y="0"/>
                    <a:pt x="60" y="0"/>
                  </a:cubicBezTo>
                  <a:cubicBezTo>
                    <a:pt x="74" y="0"/>
                    <a:pt x="85" y="1"/>
                    <a:pt x="93" y="4"/>
                  </a:cubicBezTo>
                  <a:cubicBezTo>
                    <a:pt x="101" y="8"/>
                    <a:pt x="107" y="12"/>
                    <a:pt x="111" y="19"/>
                  </a:cubicBezTo>
                  <a:cubicBezTo>
                    <a:pt x="116" y="26"/>
                    <a:pt x="118" y="33"/>
                    <a:pt x="118" y="41"/>
                  </a:cubicBezTo>
                  <a:cubicBezTo>
                    <a:pt x="118" y="50"/>
                    <a:pt x="115" y="58"/>
                    <a:pt x="110" y="66"/>
                  </a:cubicBezTo>
                  <a:cubicBezTo>
                    <a:pt x="105" y="74"/>
                    <a:pt x="96" y="83"/>
                    <a:pt x="82" y="92"/>
                  </a:cubicBezTo>
                  <a:cubicBezTo>
                    <a:pt x="74" y="98"/>
                    <a:pt x="69" y="102"/>
                    <a:pt x="66" y="104"/>
                  </a:cubicBezTo>
                  <a:cubicBezTo>
                    <a:pt x="64" y="106"/>
                    <a:pt x="60" y="109"/>
                    <a:pt x="57" y="113"/>
                  </a:cubicBezTo>
                  <a:cubicBezTo>
                    <a:pt x="119" y="113"/>
                    <a:pt x="119" y="113"/>
                    <a:pt x="119" y="113"/>
                  </a:cubicBezTo>
                  <a:lnTo>
                    <a:pt x="119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3" name="Freeform 150"/>
            <p:cNvSpPr>
              <a:spLocks/>
            </p:cNvSpPr>
            <p:nvPr/>
          </p:nvSpPr>
          <p:spPr bwMode="auto">
            <a:xfrm>
              <a:off x="4054476" y="6254750"/>
              <a:ext cx="374650" cy="469900"/>
            </a:xfrm>
            <a:custGeom>
              <a:avLst/>
              <a:gdLst>
                <a:gd name="T0" fmla="*/ 39 w 118"/>
                <a:gd name="T1" fmla="*/ 43 h 148"/>
                <a:gd name="T2" fmla="*/ 2 w 118"/>
                <a:gd name="T3" fmla="*/ 37 h 148"/>
                <a:gd name="T4" fmla="*/ 20 w 118"/>
                <a:gd name="T5" fmla="*/ 9 h 148"/>
                <a:gd name="T6" fmla="*/ 58 w 118"/>
                <a:gd name="T7" fmla="*/ 0 h 148"/>
                <a:gd name="T8" fmla="*/ 98 w 118"/>
                <a:gd name="T9" fmla="*/ 10 h 148"/>
                <a:gd name="T10" fmla="*/ 111 w 118"/>
                <a:gd name="T11" fmla="*/ 36 h 148"/>
                <a:gd name="T12" fmla="*/ 106 w 118"/>
                <a:gd name="T13" fmla="*/ 53 h 148"/>
                <a:gd name="T14" fmla="*/ 90 w 118"/>
                <a:gd name="T15" fmla="*/ 66 h 148"/>
                <a:gd name="T16" fmla="*/ 103 w 118"/>
                <a:gd name="T17" fmla="*/ 71 h 148"/>
                <a:gd name="T18" fmla="*/ 114 w 118"/>
                <a:gd name="T19" fmla="*/ 83 h 148"/>
                <a:gd name="T20" fmla="*/ 118 w 118"/>
                <a:gd name="T21" fmla="*/ 100 h 148"/>
                <a:gd name="T22" fmla="*/ 111 w 118"/>
                <a:gd name="T23" fmla="*/ 124 h 148"/>
                <a:gd name="T24" fmla="*/ 93 w 118"/>
                <a:gd name="T25" fmla="*/ 141 h 148"/>
                <a:gd name="T26" fmla="*/ 60 w 118"/>
                <a:gd name="T27" fmla="*/ 148 h 148"/>
                <a:gd name="T28" fmla="*/ 29 w 118"/>
                <a:gd name="T29" fmla="*/ 143 h 148"/>
                <a:gd name="T30" fmla="*/ 11 w 118"/>
                <a:gd name="T31" fmla="*/ 130 h 148"/>
                <a:gd name="T32" fmla="*/ 0 w 118"/>
                <a:gd name="T33" fmla="*/ 107 h 148"/>
                <a:gd name="T34" fmla="*/ 39 w 118"/>
                <a:gd name="T35" fmla="*/ 102 h 148"/>
                <a:gd name="T36" fmla="*/ 47 w 118"/>
                <a:gd name="T37" fmla="*/ 119 h 148"/>
                <a:gd name="T38" fmla="*/ 59 w 118"/>
                <a:gd name="T39" fmla="*/ 123 h 148"/>
                <a:gd name="T40" fmla="*/ 73 w 118"/>
                <a:gd name="T41" fmla="*/ 118 h 148"/>
                <a:gd name="T42" fmla="*/ 78 w 118"/>
                <a:gd name="T43" fmla="*/ 102 h 148"/>
                <a:gd name="T44" fmla="*/ 73 w 118"/>
                <a:gd name="T45" fmla="*/ 87 h 148"/>
                <a:gd name="T46" fmla="*/ 59 w 118"/>
                <a:gd name="T47" fmla="*/ 81 h 148"/>
                <a:gd name="T48" fmla="*/ 46 w 118"/>
                <a:gd name="T49" fmla="*/ 83 h 148"/>
                <a:gd name="T50" fmla="*/ 48 w 118"/>
                <a:gd name="T51" fmla="*/ 55 h 148"/>
                <a:gd name="T52" fmla="*/ 53 w 118"/>
                <a:gd name="T53" fmla="*/ 55 h 148"/>
                <a:gd name="T54" fmla="*/ 66 w 118"/>
                <a:gd name="T55" fmla="*/ 50 h 148"/>
                <a:gd name="T56" fmla="*/ 71 w 118"/>
                <a:gd name="T57" fmla="*/ 39 h 148"/>
                <a:gd name="T58" fmla="*/ 68 w 118"/>
                <a:gd name="T59" fmla="*/ 28 h 148"/>
                <a:gd name="T60" fmla="*/ 57 w 118"/>
                <a:gd name="T61" fmla="*/ 24 h 148"/>
                <a:gd name="T62" fmla="*/ 45 w 118"/>
                <a:gd name="T63" fmla="*/ 29 h 148"/>
                <a:gd name="T64" fmla="*/ 39 w 118"/>
                <a:gd name="T65" fmla="*/ 4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148">
                  <a:moveTo>
                    <a:pt x="39" y="43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5" y="25"/>
                    <a:pt x="11" y="16"/>
                    <a:pt x="20" y="9"/>
                  </a:cubicBezTo>
                  <a:cubicBezTo>
                    <a:pt x="29" y="3"/>
                    <a:pt x="41" y="0"/>
                    <a:pt x="58" y="0"/>
                  </a:cubicBezTo>
                  <a:cubicBezTo>
                    <a:pt x="76" y="0"/>
                    <a:pt x="90" y="3"/>
                    <a:pt x="98" y="10"/>
                  </a:cubicBezTo>
                  <a:cubicBezTo>
                    <a:pt x="106" y="17"/>
                    <a:pt x="111" y="26"/>
                    <a:pt x="111" y="36"/>
                  </a:cubicBezTo>
                  <a:cubicBezTo>
                    <a:pt x="111" y="43"/>
                    <a:pt x="109" y="48"/>
                    <a:pt x="106" y="53"/>
                  </a:cubicBezTo>
                  <a:cubicBezTo>
                    <a:pt x="102" y="58"/>
                    <a:pt x="97" y="63"/>
                    <a:pt x="90" y="66"/>
                  </a:cubicBezTo>
                  <a:cubicBezTo>
                    <a:pt x="96" y="68"/>
                    <a:pt x="100" y="69"/>
                    <a:pt x="103" y="71"/>
                  </a:cubicBezTo>
                  <a:cubicBezTo>
                    <a:pt x="108" y="74"/>
                    <a:pt x="111" y="78"/>
                    <a:pt x="114" y="83"/>
                  </a:cubicBezTo>
                  <a:cubicBezTo>
                    <a:pt x="117" y="87"/>
                    <a:pt x="118" y="93"/>
                    <a:pt x="118" y="100"/>
                  </a:cubicBezTo>
                  <a:cubicBezTo>
                    <a:pt x="118" y="108"/>
                    <a:pt x="116" y="116"/>
                    <a:pt x="111" y="124"/>
                  </a:cubicBezTo>
                  <a:cubicBezTo>
                    <a:pt x="107" y="131"/>
                    <a:pt x="101" y="137"/>
                    <a:pt x="93" y="141"/>
                  </a:cubicBezTo>
                  <a:cubicBezTo>
                    <a:pt x="84" y="146"/>
                    <a:pt x="74" y="148"/>
                    <a:pt x="60" y="148"/>
                  </a:cubicBezTo>
                  <a:cubicBezTo>
                    <a:pt x="47" y="148"/>
                    <a:pt x="37" y="146"/>
                    <a:pt x="29" y="143"/>
                  </a:cubicBezTo>
                  <a:cubicBezTo>
                    <a:pt x="22" y="140"/>
                    <a:pt x="16" y="136"/>
                    <a:pt x="11" y="130"/>
                  </a:cubicBezTo>
                  <a:cubicBezTo>
                    <a:pt x="6" y="124"/>
                    <a:pt x="2" y="116"/>
                    <a:pt x="0" y="107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1" y="110"/>
                    <a:pt x="43" y="116"/>
                    <a:pt x="47" y="119"/>
                  </a:cubicBezTo>
                  <a:cubicBezTo>
                    <a:pt x="50" y="122"/>
                    <a:pt x="54" y="123"/>
                    <a:pt x="59" y="123"/>
                  </a:cubicBezTo>
                  <a:cubicBezTo>
                    <a:pt x="65" y="123"/>
                    <a:pt x="69" y="121"/>
                    <a:pt x="73" y="118"/>
                  </a:cubicBezTo>
                  <a:cubicBezTo>
                    <a:pt x="76" y="114"/>
                    <a:pt x="78" y="108"/>
                    <a:pt x="78" y="102"/>
                  </a:cubicBezTo>
                  <a:cubicBezTo>
                    <a:pt x="78" y="95"/>
                    <a:pt x="76" y="90"/>
                    <a:pt x="73" y="87"/>
                  </a:cubicBezTo>
                  <a:cubicBezTo>
                    <a:pt x="69" y="83"/>
                    <a:pt x="65" y="81"/>
                    <a:pt x="59" y="81"/>
                  </a:cubicBezTo>
                  <a:cubicBezTo>
                    <a:pt x="56" y="81"/>
                    <a:pt x="51" y="82"/>
                    <a:pt x="46" y="83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50" y="55"/>
                    <a:pt x="52" y="55"/>
                    <a:pt x="53" y="55"/>
                  </a:cubicBezTo>
                  <a:cubicBezTo>
                    <a:pt x="58" y="55"/>
                    <a:pt x="63" y="54"/>
                    <a:pt x="66" y="50"/>
                  </a:cubicBezTo>
                  <a:cubicBezTo>
                    <a:pt x="70" y="47"/>
                    <a:pt x="71" y="43"/>
                    <a:pt x="71" y="39"/>
                  </a:cubicBezTo>
                  <a:cubicBezTo>
                    <a:pt x="71" y="34"/>
                    <a:pt x="70" y="31"/>
                    <a:pt x="68" y="28"/>
                  </a:cubicBezTo>
                  <a:cubicBezTo>
                    <a:pt x="65" y="26"/>
                    <a:pt x="61" y="24"/>
                    <a:pt x="57" y="24"/>
                  </a:cubicBezTo>
                  <a:cubicBezTo>
                    <a:pt x="52" y="24"/>
                    <a:pt x="48" y="26"/>
                    <a:pt x="45" y="29"/>
                  </a:cubicBezTo>
                  <a:cubicBezTo>
                    <a:pt x="42" y="31"/>
                    <a:pt x="40" y="36"/>
                    <a:pt x="39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4" name="Freeform 151"/>
            <p:cNvSpPr>
              <a:spLocks noEditPoints="1"/>
            </p:cNvSpPr>
            <p:nvPr/>
          </p:nvSpPr>
          <p:spPr bwMode="auto">
            <a:xfrm>
              <a:off x="379413" y="6261100"/>
              <a:ext cx="495300" cy="454025"/>
            </a:xfrm>
            <a:custGeom>
              <a:avLst/>
              <a:gdLst>
                <a:gd name="T0" fmla="*/ 204 w 312"/>
                <a:gd name="T1" fmla="*/ 240 h 286"/>
                <a:gd name="T2" fmla="*/ 104 w 312"/>
                <a:gd name="T3" fmla="*/ 240 h 286"/>
                <a:gd name="T4" fmla="*/ 90 w 312"/>
                <a:gd name="T5" fmla="*/ 286 h 286"/>
                <a:gd name="T6" fmla="*/ 0 w 312"/>
                <a:gd name="T7" fmla="*/ 286 h 286"/>
                <a:gd name="T8" fmla="*/ 108 w 312"/>
                <a:gd name="T9" fmla="*/ 0 h 286"/>
                <a:gd name="T10" fmla="*/ 204 w 312"/>
                <a:gd name="T11" fmla="*/ 0 h 286"/>
                <a:gd name="T12" fmla="*/ 312 w 312"/>
                <a:gd name="T13" fmla="*/ 286 h 286"/>
                <a:gd name="T14" fmla="*/ 218 w 312"/>
                <a:gd name="T15" fmla="*/ 286 h 286"/>
                <a:gd name="T16" fmla="*/ 204 w 312"/>
                <a:gd name="T17" fmla="*/ 240 h 286"/>
                <a:gd name="T18" fmla="*/ 186 w 312"/>
                <a:gd name="T19" fmla="*/ 178 h 286"/>
                <a:gd name="T20" fmla="*/ 154 w 312"/>
                <a:gd name="T21" fmla="*/ 74 h 286"/>
                <a:gd name="T22" fmla="*/ 122 w 312"/>
                <a:gd name="T23" fmla="*/ 178 h 286"/>
                <a:gd name="T24" fmla="*/ 186 w 312"/>
                <a:gd name="T25" fmla="*/ 17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286">
                  <a:moveTo>
                    <a:pt x="204" y="240"/>
                  </a:moveTo>
                  <a:lnTo>
                    <a:pt x="104" y="240"/>
                  </a:lnTo>
                  <a:lnTo>
                    <a:pt x="90" y="286"/>
                  </a:lnTo>
                  <a:lnTo>
                    <a:pt x="0" y="286"/>
                  </a:lnTo>
                  <a:lnTo>
                    <a:pt x="108" y="0"/>
                  </a:lnTo>
                  <a:lnTo>
                    <a:pt x="204" y="0"/>
                  </a:lnTo>
                  <a:lnTo>
                    <a:pt x="312" y="286"/>
                  </a:lnTo>
                  <a:lnTo>
                    <a:pt x="218" y="286"/>
                  </a:lnTo>
                  <a:lnTo>
                    <a:pt x="204" y="240"/>
                  </a:lnTo>
                  <a:close/>
                  <a:moveTo>
                    <a:pt x="186" y="178"/>
                  </a:moveTo>
                  <a:lnTo>
                    <a:pt x="154" y="74"/>
                  </a:lnTo>
                  <a:lnTo>
                    <a:pt x="122" y="178"/>
                  </a:lnTo>
                  <a:lnTo>
                    <a:pt x="186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5" name="Freeform 152"/>
            <p:cNvSpPr>
              <a:spLocks noEditPoints="1"/>
            </p:cNvSpPr>
            <p:nvPr/>
          </p:nvSpPr>
          <p:spPr bwMode="auto">
            <a:xfrm>
              <a:off x="919163" y="6261100"/>
              <a:ext cx="419100" cy="454025"/>
            </a:xfrm>
            <a:custGeom>
              <a:avLst/>
              <a:gdLst>
                <a:gd name="T0" fmla="*/ 0 w 132"/>
                <a:gd name="T1" fmla="*/ 0 h 143"/>
                <a:gd name="T2" fmla="*/ 83 w 132"/>
                <a:gd name="T3" fmla="*/ 0 h 143"/>
                <a:gd name="T4" fmla="*/ 114 w 132"/>
                <a:gd name="T5" fmla="*/ 10 h 143"/>
                <a:gd name="T6" fmla="*/ 125 w 132"/>
                <a:gd name="T7" fmla="*/ 36 h 143"/>
                <a:gd name="T8" fmla="*/ 118 w 132"/>
                <a:gd name="T9" fmla="*/ 57 h 143"/>
                <a:gd name="T10" fmla="*/ 102 w 132"/>
                <a:gd name="T11" fmla="*/ 67 h 143"/>
                <a:gd name="T12" fmla="*/ 125 w 132"/>
                <a:gd name="T13" fmla="*/ 80 h 143"/>
                <a:gd name="T14" fmla="*/ 132 w 132"/>
                <a:gd name="T15" fmla="*/ 102 h 143"/>
                <a:gd name="T16" fmla="*/ 127 w 132"/>
                <a:gd name="T17" fmla="*/ 123 h 143"/>
                <a:gd name="T18" fmla="*/ 113 w 132"/>
                <a:gd name="T19" fmla="*/ 137 h 143"/>
                <a:gd name="T20" fmla="*/ 96 w 132"/>
                <a:gd name="T21" fmla="*/ 141 h 143"/>
                <a:gd name="T22" fmla="*/ 76 w 132"/>
                <a:gd name="T23" fmla="*/ 143 h 143"/>
                <a:gd name="T24" fmla="*/ 0 w 132"/>
                <a:gd name="T25" fmla="*/ 143 h 143"/>
                <a:gd name="T26" fmla="*/ 0 w 132"/>
                <a:gd name="T27" fmla="*/ 0 h 143"/>
                <a:gd name="T28" fmla="*/ 44 w 132"/>
                <a:gd name="T29" fmla="*/ 56 h 143"/>
                <a:gd name="T30" fmla="*/ 64 w 132"/>
                <a:gd name="T31" fmla="*/ 56 h 143"/>
                <a:gd name="T32" fmla="*/ 78 w 132"/>
                <a:gd name="T33" fmla="*/ 53 h 143"/>
                <a:gd name="T34" fmla="*/ 82 w 132"/>
                <a:gd name="T35" fmla="*/ 42 h 143"/>
                <a:gd name="T36" fmla="*/ 78 w 132"/>
                <a:gd name="T37" fmla="*/ 33 h 143"/>
                <a:gd name="T38" fmla="*/ 64 w 132"/>
                <a:gd name="T39" fmla="*/ 29 h 143"/>
                <a:gd name="T40" fmla="*/ 44 w 132"/>
                <a:gd name="T41" fmla="*/ 29 h 143"/>
                <a:gd name="T42" fmla="*/ 44 w 132"/>
                <a:gd name="T43" fmla="*/ 56 h 143"/>
                <a:gd name="T44" fmla="*/ 44 w 132"/>
                <a:gd name="T45" fmla="*/ 112 h 143"/>
                <a:gd name="T46" fmla="*/ 67 w 132"/>
                <a:gd name="T47" fmla="*/ 112 h 143"/>
                <a:gd name="T48" fmla="*/ 83 w 132"/>
                <a:gd name="T49" fmla="*/ 108 h 143"/>
                <a:gd name="T50" fmla="*/ 88 w 132"/>
                <a:gd name="T51" fmla="*/ 98 h 143"/>
                <a:gd name="T52" fmla="*/ 83 w 132"/>
                <a:gd name="T53" fmla="*/ 87 h 143"/>
                <a:gd name="T54" fmla="*/ 67 w 132"/>
                <a:gd name="T55" fmla="*/ 83 h 143"/>
                <a:gd name="T56" fmla="*/ 44 w 132"/>
                <a:gd name="T57" fmla="*/ 83 h 143"/>
                <a:gd name="T58" fmla="*/ 44 w 132"/>
                <a:gd name="T59" fmla="*/ 11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43">
                  <a:moveTo>
                    <a:pt x="0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96" y="0"/>
                    <a:pt x="107" y="3"/>
                    <a:pt x="114" y="10"/>
                  </a:cubicBezTo>
                  <a:cubicBezTo>
                    <a:pt x="122" y="17"/>
                    <a:pt x="125" y="26"/>
                    <a:pt x="125" y="36"/>
                  </a:cubicBezTo>
                  <a:cubicBezTo>
                    <a:pt x="125" y="44"/>
                    <a:pt x="123" y="51"/>
                    <a:pt x="118" y="57"/>
                  </a:cubicBezTo>
                  <a:cubicBezTo>
                    <a:pt x="114" y="62"/>
                    <a:pt x="109" y="65"/>
                    <a:pt x="102" y="67"/>
                  </a:cubicBezTo>
                  <a:cubicBezTo>
                    <a:pt x="112" y="70"/>
                    <a:pt x="120" y="74"/>
                    <a:pt x="125" y="80"/>
                  </a:cubicBezTo>
                  <a:cubicBezTo>
                    <a:pt x="130" y="86"/>
                    <a:pt x="132" y="93"/>
                    <a:pt x="132" y="102"/>
                  </a:cubicBezTo>
                  <a:cubicBezTo>
                    <a:pt x="132" y="110"/>
                    <a:pt x="130" y="117"/>
                    <a:pt x="127" y="123"/>
                  </a:cubicBezTo>
                  <a:cubicBezTo>
                    <a:pt x="123" y="128"/>
                    <a:pt x="119" y="133"/>
                    <a:pt x="113" y="137"/>
                  </a:cubicBezTo>
                  <a:cubicBezTo>
                    <a:pt x="109" y="139"/>
                    <a:pt x="103" y="140"/>
                    <a:pt x="96" y="141"/>
                  </a:cubicBezTo>
                  <a:cubicBezTo>
                    <a:pt x="86" y="143"/>
                    <a:pt x="79" y="143"/>
                    <a:pt x="76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44" y="56"/>
                  </a:moveTo>
                  <a:cubicBezTo>
                    <a:pt x="64" y="56"/>
                    <a:pt x="64" y="56"/>
                    <a:pt x="64" y="56"/>
                  </a:cubicBezTo>
                  <a:cubicBezTo>
                    <a:pt x="71" y="56"/>
                    <a:pt x="75" y="55"/>
                    <a:pt x="78" y="53"/>
                  </a:cubicBezTo>
                  <a:cubicBezTo>
                    <a:pt x="81" y="50"/>
                    <a:pt x="82" y="47"/>
                    <a:pt x="82" y="42"/>
                  </a:cubicBezTo>
                  <a:cubicBezTo>
                    <a:pt x="82" y="38"/>
                    <a:pt x="81" y="35"/>
                    <a:pt x="78" y="33"/>
                  </a:cubicBezTo>
                  <a:cubicBezTo>
                    <a:pt x="75" y="30"/>
                    <a:pt x="71" y="29"/>
                    <a:pt x="64" y="29"/>
                  </a:cubicBezTo>
                  <a:cubicBezTo>
                    <a:pt x="44" y="29"/>
                    <a:pt x="44" y="29"/>
                    <a:pt x="44" y="29"/>
                  </a:cubicBezTo>
                  <a:lnTo>
                    <a:pt x="44" y="56"/>
                  </a:lnTo>
                  <a:close/>
                  <a:moveTo>
                    <a:pt x="44" y="112"/>
                  </a:moveTo>
                  <a:cubicBezTo>
                    <a:pt x="67" y="112"/>
                    <a:pt x="67" y="112"/>
                    <a:pt x="67" y="112"/>
                  </a:cubicBezTo>
                  <a:cubicBezTo>
                    <a:pt x="75" y="112"/>
                    <a:pt x="80" y="111"/>
                    <a:pt x="83" y="108"/>
                  </a:cubicBezTo>
                  <a:cubicBezTo>
                    <a:pt x="86" y="106"/>
                    <a:pt x="88" y="102"/>
                    <a:pt x="88" y="98"/>
                  </a:cubicBezTo>
                  <a:cubicBezTo>
                    <a:pt x="88" y="93"/>
                    <a:pt x="86" y="90"/>
                    <a:pt x="83" y="87"/>
                  </a:cubicBezTo>
                  <a:cubicBezTo>
                    <a:pt x="80" y="85"/>
                    <a:pt x="75" y="83"/>
                    <a:pt x="67" y="83"/>
                  </a:cubicBezTo>
                  <a:cubicBezTo>
                    <a:pt x="44" y="83"/>
                    <a:pt x="44" y="83"/>
                    <a:pt x="44" y="83"/>
                  </a:cubicBezTo>
                  <a:lnTo>
                    <a:pt x="44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6" name="Freeform 153"/>
            <p:cNvSpPr>
              <a:spLocks/>
            </p:cNvSpPr>
            <p:nvPr/>
          </p:nvSpPr>
          <p:spPr bwMode="auto">
            <a:xfrm>
              <a:off x="1395413" y="6254750"/>
              <a:ext cx="441325" cy="469900"/>
            </a:xfrm>
            <a:custGeom>
              <a:avLst/>
              <a:gdLst>
                <a:gd name="T0" fmla="*/ 101 w 139"/>
                <a:gd name="T1" fmla="*/ 87 h 148"/>
                <a:gd name="T2" fmla="*/ 139 w 139"/>
                <a:gd name="T3" fmla="*/ 98 h 148"/>
                <a:gd name="T4" fmla="*/ 127 w 139"/>
                <a:gd name="T5" fmla="*/ 126 h 148"/>
                <a:gd name="T6" fmla="*/ 106 w 139"/>
                <a:gd name="T7" fmla="*/ 142 h 148"/>
                <a:gd name="T8" fmla="*/ 74 w 139"/>
                <a:gd name="T9" fmla="*/ 148 h 148"/>
                <a:gd name="T10" fmla="*/ 36 w 139"/>
                <a:gd name="T11" fmla="*/ 141 h 148"/>
                <a:gd name="T12" fmla="*/ 11 w 139"/>
                <a:gd name="T13" fmla="*/ 117 h 148"/>
                <a:gd name="T14" fmla="*/ 0 w 139"/>
                <a:gd name="T15" fmla="*/ 73 h 148"/>
                <a:gd name="T16" fmla="*/ 19 w 139"/>
                <a:gd name="T17" fmla="*/ 19 h 148"/>
                <a:gd name="T18" fmla="*/ 72 w 139"/>
                <a:gd name="T19" fmla="*/ 0 h 148"/>
                <a:gd name="T20" fmla="*/ 115 w 139"/>
                <a:gd name="T21" fmla="*/ 11 h 148"/>
                <a:gd name="T22" fmla="*/ 138 w 139"/>
                <a:gd name="T23" fmla="*/ 44 h 148"/>
                <a:gd name="T24" fmla="*/ 99 w 139"/>
                <a:gd name="T25" fmla="*/ 53 h 148"/>
                <a:gd name="T26" fmla="*/ 95 w 139"/>
                <a:gd name="T27" fmla="*/ 43 h 148"/>
                <a:gd name="T28" fmla="*/ 85 w 139"/>
                <a:gd name="T29" fmla="*/ 35 h 148"/>
                <a:gd name="T30" fmla="*/ 73 w 139"/>
                <a:gd name="T31" fmla="*/ 33 h 148"/>
                <a:gd name="T32" fmla="*/ 50 w 139"/>
                <a:gd name="T33" fmla="*/ 45 h 148"/>
                <a:gd name="T34" fmla="*/ 44 w 139"/>
                <a:gd name="T35" fmla="*/ 73 h 148"/>
                <a:gd name="T36" fmla="*/ 52 w 139"/>
                <a:gd name="T37" fmla="*/ 106 h 148"/>
                <a:gd name="T38" fmla="*/ 72 w 139"/>
                <a:gd name="T39" fmla="*/ 114 h 148"/>
                <a:gd name="T40" fmla="*/ 91 w 139"/>
                <a:gd name="T41" fmla="*/ 107 h 148"/>
                <a:gd name="T42" fmla="*/ 101 w 139"/>
                <a:gd name="T43" fmla="*/ 8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48">
                  <a:moveTo>
                    <a:pt x="101" y="87"/>
                  </a:moveTo>
                  <a:cubicBezTo>
                    <a:pt x="139" y="98"/>
                    <a:pt x="139" y="98"/>
                    <a:pt x="139" y="98"/>
                  </a:cubicBezTo>
                  <a:cubicBezTo>
                    <a:pt x="137" y="109"/>
                    <a:pt x="133" y="118"/>
                    <a:pt x="127" y="126"/>
                  </a:cubicBezTo>
                  <a:cubicBezTo>
                    <a:pt x="121" y="133"/>
                    <a:pt x="114" y="138"/>
                    <a:pt x="106" y="142"/>
                  </a:cubicBezTo>
                  <a:cubicBezTo>
                    <a:pt x="98" y="146"/>
                    <a:pt x="87" y="148"/>
                    <a:pt x="74" y="148"/>
                  </a:cubicBezTo>
                  <a:cubicBezTo>
                    <a:pt x="59" y="148"/>
                    <a:pt x="46" y="145"/>
                    <a:pt x="36" y="141"/>
                  </a:cubicBezTo>
                  <a:cubicBezTo>
                    <a:pt x="26" y="136"/>
                    <a:pt x="18" y="128"/>
                    <a:pt x="11" y="117"/>
                  </a:cubicBezTo>
                  <a:cubicBezTo>
                    <a:pt x="4" y="106"/>
                    <a:pt x="0" y="91"/>
                    <a:pt x="0" y="73"/>
                  </a:cubicBezTo>
                  <a:cubicBezTo>
                    <a:pt x="0" y="50"/>
                    <a:pt x="6" y="31"/>
                    <a:pt x="19" y="19"/>
                  </a:cubicBezTo>
                  <a:cubicBezTo>
                    <a:pt x="32" y="6"/>
                    <a:pt x="49" y="0"/>
                    <a:pt x="72" y="0"/>
                  </a:cubicBezTo>
                  <a:cubicBezTo>
                    <a:pt x="90" y="0"/>
                    <a:pt x="105" y="3"/>
                    <a:pt x="115" y="11"/>
                  </a:cubicBezTo>
                  <a:cubicBezTo>
                    <a:pt x="125" y="18"/>
                    <a:pt x="133" y="29"/>
                    <a:pt x="138" y="4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8" y="48"/>
                    <a:pt x="96" y="45"/>
                    <a:pt x="95" y="43"/>
                  </a:cubicBezTo>
                  <a:cubicBezTo>
                    <a:pt x="92" y="40"/>
                    <a:pt x="89" y="37"/>
                    <a:pt x="85" y="35"/>
                  </a:cubicBezTo>
                  <a:cubicBezTo>
                    <a:pt x="82" y="34"/>
                    <a:pt x="78" y="33"/>
                    <a:pt x="73" y="33"/>
                  </a:cubicBezTo>
                  <a:cubicBezTo>
                    <a:pt x="63" y="33"/>
                    <a:pt x="56" y="37"/>
                    <a:pt x="50" y="45"/>
                  </a:cubicBezTo>
                  <a:cubicBezTo>
                    <a:pt x="46" y="51"/>
                    <a:pt x="44" y="60"/>
                    <a:pt x="44" y="73"/>
                  </a:cubicBezTo>
                  <a:cubicBezTo>
                    <a:pt x="44" y="89"/>
                    <a:pt x="47" y="100"/>
                    <a:pt x="52" y="106"/>
                  </a:cubicBezTo>
                  <a:cubicBezTo>
                    <a:pt x="56" y="112"/>
                    <a:pt x="63" y="114"/>
                    <a:pt x="72" y="114"/>
                  </a:cubicBezTo>
                  <a:cubicBezTo>
                    <a:pt x="80" y="114"/>
                    <a:pt x="87" y="112"/>
                    <a:pt x="91" y="107"/>
                  </a:cubicBezTo>
                  <a:cubicBezTo>
                    <a:pt x="95" y="103"/>
                    <a:pt x="99" y="96"/>
                    <a:pt x="101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7" name="Freeform 154"/>
            <p:cNvSpPr>
              <a:spLocks noEditPoints="1"/>
            </p:cNvSpPr>
            <p:nvPr/>
          </p:nvSpPr>
          <p:spPr bwMode="auto">
            <a:xfrm>
              <a:off x="1931988" y="6378575"/>
              <a:ext cx="376238" cy="346075"/>
            </a:xfrm>
            <a:custGeom>
              <a:avLst/>
              <a:gdLst>
                <a:gd name="T0" fmla="*/ 41 w 119"/>
                <a:gd name="T1" fmla="*/ 36 h 109"/>
                <a:gd name="T2" fmla="*/ 3 w 119"/>
                <a:gd name="T3" fmla="*/ 32 h 109"/>
                <a:gd name="T4" fmla="*/ 9 w 119"/>
                <a:gd name="T5" fmla="*/ 16 h 109"/>
                <a:gd name="T6" fmla="*/ 21 w 119"/>
                <a:gd name="T7" fmla="*/ 6 h 109"/>
                <a:gd name="T8" fmla="*/ 36 w 119"/>
                <a:gd name="T9" fmla="*/ 2 h 109"/>
                <a:gd name="T10" fmla="*/ 57 w 119"/>
                <a:gd name="T11" fmla="*/ 0 h 109"/>
                <a:gd name="T12" fmla="*/ 86 w 119"/>
                <a:gd name="T13" fmla="*/ 2 h 109"/>
                <a:gd name="T14" fmla="*/ 104 w 119"/>
                <a:gd name="T15" fmla="*/ 11 h 109"/>
                <a:gd name="T16" fmla="*/ 112 w 119"/>
                <a:gd name="T17" fmla="*/ 23 h 109"/>
                <a:gd name="T18" fmla="*/ 115 w 119"/>
                <a:gd name="T19" fmla="*/ 38 h 109"/>
                <a:gd name="T20" fmla="*/ 115 w 119"/>
                <a:gd name="T21" fmla="*/ 84 h 109"/>
                <a:gd name="T22" fmla="*/ 115 w 119"/>
                <a:gd name="T23" fmla="*/ 96 h 109"/>
                <a:gd name="T24" fmla="*/ 119 w 119"/>
                <a:gd name="T25" fmla="*/ 106 h 109"/>
                <a:gd name="T26" fmla="*/ 82 w 119"/>
                <a:gd name="T27" fmla="*/ 106 h 109"/>
                <a:gd name="T28" fmla="*/ 79 w 119"/>
                <a:gd name="T29" fmla="*/ 100 h 109"/>
                <a:gd name="T30" fmla="*/ 78 w 119"/>
                <a:gd name="T31" fmla="*/ 94 h 109"/>
                <a:gd name="T32" fmla="*/ 62 w 119"/>
                <a:gd name="T33" fmla="*/ 104 h 109"/>
                <a:gd name="T34" fmla="*/ 38 w 119"/>
                <a:gd name="T35" fmla="*/ 109 h 109"/>
                <a:gd name="T36" fmla="*/ 10 w 119"/>
                <a:gd name="T37" fmla="*/ 100 h 109"/>
                <a:gd name="T38" fmla="*/ 0 w 119"/>
                <a:gd name="T39" fmla="*/ 79 h 109"/>
                <a:gd name="T40" fmla="*/ 7 w 119"/>
                <a:gd name="T41" fmla="*/ 59 h 109"/>
                <a:gd name="T42" fmla="*/ 33 w 119"/>
                <a:gd name="T43" fmla="*/ 48 h 109"/>
                <a:gd name="T44" fmla="*/ 62 w 119"/>
                <a:gd name="T45" fmla="*/ 42 h 109"/>
                <a:gd name="T46" fmla="*/ 76 w 119"/>
                <a:gd name="T47" fmla="*/ 37 h 109"/>
                <a:gd name="T48" fmla="*/ 73 w 119"/>
                <a:gd name="T49" fmla="*/ 27 h 109"/>
                <a:gd name="T50" fmla="*/ 62 w 119"/>
                <a:gd name="T51" fmla="*/ 24 h 109"/>
                <a:gd name="T52" fmla="*/ 47 w 119"/>
                <a:gd name="T53" fmla="*/ 27 h 109"/>
                <a:gd name="T54" fmla="*/ 41 w 119"/>
                <a:gd name="T55" fmla="*/ 36 h 109"/>
                <a:gd name="T56" fmla="*/ 76 w 119"/>
                <a:gd name="T57" fmla="*/ 57 h 109"/>
                <a:gd name="T58" fmla="*/ 59 w 119"/>
                <a:gd name="T59" fmla="*/ 62 h 109"/>
                <a:gd name="T60" fmla="*/ 43 w 119"/>
                <a:gd name="T61" fmla="*/ 69 h 109"/>
                <a:gd name="T62" fmla="*/ 40 w 119"/>
                <a:gd name="T63" fmla="*/ 76 h 109"/>
                <a:gd name="T64" fmla="*/ 43 w 119"/>
                <a:gd name="T65" fmla="*/ 84 h 109"/>
                <a:gd name="T66" fmla="*/ 53 w 119"/>
                <a:gd name="T67" fmla="*/ 86 h 109"/>
                <a:gd name="T68" fmla="*/ 65 w 119"/>
                <a:gd name="T69" fmla="*/ 83 h 109"/>
                <a:gd name="T70" fmla="*/ 73 w 119"/>
                <a:gd name="T71" fmla="*/ 75 h 109"/>
                <a:gd name="T72" fmla="*/ 76 w 119"/>
                <a:gd name="T73" fmla="*/ 63 h 109"/>
                <a:gd name="T74" fmla="*/ 76 w 119"/>
                <a:gd name="T75" fmla="*/ 5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9" h="109">
                  <a:moveTo>
                    <a:pt x="41" y="36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5" y="25"/>
                    <a:pt x="7" y="20"/>
                    <a:pt x="9" y="16"/>
                  </a:cubicBezTo>
                  <a:cubicBezTo>
                    <a:pt x="12" y="13"/>
                    <a:pt x="16" y="9"/>
                    <a:pt x="21" y="6"/>
                  </a:cubicBezTo>
                  <a:cubicBezTo>
                    <a:pt x="25" y="4"/>
                    <a:pt x="30" y="3"/>
                    <a:pt x="36" y="2"/>
                  </a:cubicBezTo>
                  <a:cubicBezTo>
                    <a:pt x="42" y="1"/>
                    <a:pt x="49" y="0"/>
                    <a:pt x="57" y="0"/>
                  </a:cubicBezTo>
                  <a:cubicBezTo>
                    <a:pt x="69" y="0"/>
                    <a:pt x="78" y="1"/>
                    <a:pt x="86" y="2"/>
                  </a:cubicBezTo>
                  <a:cubicBezTo>
                    <a:pt x="93" y="3"/>
                    <a:pt x="99" y="6"/>
                    <a:pt x="104" y="11"/>
                  </a:cubicBezTo>
                  <a:cubicBezTo>
                    <a:pt x="107" y="13"/>
                    <a:pt x="110" y="18"/>
                    <a:pt x="112" y="23"/>
                  </a:cubicBezTo>
                  <a:cubicBezTo>
                    <a:pt x="114" y="28"/>
                    <a:pt x="115" y="33"/>
                    <a:pt x="115" y="38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9"/>
                    <a:pt x="115" y="93"/>
                    <a:pt x="115" y="96"/>
                  </a:cubicBezTo>
                  <a:cubicBezTo>
                    <a:pt x="116" y="98"/>
                    <a:pt x="117" y="102"/>
                    <a:pt x="119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1" y="104"/>
                    <a:pt x="80" y="102"/>
                    <a:pt x="79" y="100"/>
                  </a:cubicBezTo>
                  <a:cubicBezTo>
                    <a:pt x="79" y="99"/>
                    <a:pt x="78" y="97"/>
                    <a:pt x="78" y="94"/>
                  </a:cubicBezTo>
                  <a:cubicBezTo>
                    <a:pt x="73" y="99"/>
                    <a:pt x="68" y="102"/>
                    <a:pt x="62" y="104"/>
                  </a:cubicBezTo>
                  <a:cubicBezTo>
                    <a:pt x="55" y="107"/>
                    <a:pt x="47" y="109"/>
                    <a:pt x="38" y="109"/>
                  </a:cubicBezTo>
                  <a:cubicBezTo>
                    <a:pt x="25" y="109"/>
                    <a:pt x="16" y="106"/>
                    <a:pt x="10" y="100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71"/>
                    <a:pt x="2" y="64"/>
                    <a:pt x="7" y="59"/>
                  </a:cubicBezTo>
                  <a:cubicBezTo>
                    <a:pt x="12" y="54"/>
                    <a:pt x="20" y="50"/>
                    <a:pt x="33" y="48"/>
                  </a:cubicBezTo>
                  <a:cubicBezTo>
                    <a:pt x="47" y="45"/>
                    <a:pt x="57" y="43"/>
                    <a:pt x="62" y="42"/>
                  </a:cubicBezTo>
                  <a:cubicBezTo>
                    <a:pt x="66" y="40"/>
                    <a:pt x="71" y="39"/>
                    <a:pt x="76" y="37"/>
                  </a:cubicBezTo>
                  <a:cubicBezTo>
                    <a:pt x="76" y="32"/>
                    <a:pt x="75" y="29"/>
                    <a:pt x="73" y="27"/>
                  </a:cubicBezTo>
                  <a:cubicBezTo>
                    <a:pt x="71" y="25"/>
                    <a:pt x="67" y="24"/>
                    <a:pt x="62" y="24"/>
                  </a:cubicBezTo>
                  <a:cubicBezTo>
                    <a:pt x="55" y="24"/>
                    <a:pt x="51" y="25"/>
                    <a:pt x="47" y="27"/>
                  </a:cubicBezTo>
                  <a:cubicBezTo>
                    <a:pt x="45" y="29"/>
                    <a:pt x="43" y="32"/>
                    <a:pt x="41" y="36"/>
                  </a:cubicBezTo>
                  <a:close/>
                  <a:moveTo>
                    <a:pt x="76" y="57"/>
                  </a:moveTo>
                  <a:cubicBezTo>
                    <a:pt x="70" y="59"/>
                    <a:pt x="64" y="61"/>
                    <a:pt x="59" y="62"/>
                  </a:cubicBezTo>
                  <a:cubicBezTo>
                    <a:pt x="50" y="64"/>
                    <a:pt x="45" y="66"/>
                    <a:pt x="43" y="69"/>
                  </a:cubicBezTo>
                  <a:cubicBezTo>
                    <a:pt x="41" y="71"/>
                    <a:pt x="40" y="73"/>
                    <a:pt x="40" y="76"/>
                  </a:cubicBezTo>
                  <a:cubicBezTo>
                    <a:pt x="40" y="79"/>
                    <a:pt x="41" y="82"/>
                    <a:pt x="43" y="84"/>
                  </a:cubicBezTo>
                  <a:cubicBezTo>
                    <a:pt x="45" y="85"/>
                    <a:pt x="49" y="86"/>
                    <a:pt x="53" y="86"/>
                  </a:cubicBezTo>
                  <a:cubicBezTo>
                    <a:pt x="57" y="86"/>
                    <a:pt x="61" y="85"/>
                    <a:pt x="65" y="83"/>
                  </a:cubicBezTo>
                  <a:cubicBezTo>
                    <a:pt x="69" y="81"/>
                    <a:pt x="72" y="78"/>
                    <a:pt x="73" y="75"/>
                  </a:cubicBezTo>
                  <a:cubicBezTo>
                    <a:pt x="75" y="72"/>
                    <a:pt x="76" y="68"/>
                    <a:pt x="76" y="63"/>
                  </a:cubicBezTo>
                  <a:lnTo>
                    <a:pt x="7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8" name="Freeform 155"/>
            <p:cNvSpPr>
              <a:spLocks noEditPoints="1"/>
            </p:cNvSpPr>
            <p:nvPr/>
          </p:nvSpPr>
          <p:spPr bwMode="auto">
            <a:xfrm>
              <a:off x="2374901" y="6261100"/>
              <a:ext cx="365125" cy="463550"/>
            </a:xfrm>
            <a:custGeom>
              <a:avLst/>
              <a:gdLst>
                <a:gd name="T0" fmla="*/ 0 w 115"/>
                <a:gd name="T1" fmla="*/ 0 h 146"/>
                <a:gd name="T2" fmla="*/ 41 w 115"/>
                <a:gd name="T3" fmla="*/ 0 h 146"/>
                <a:gd name="T4" fmla="*/ 41 w 115"/>
                <a:gd name="T5" fmla="*/ 50 h 146"/>
                <a:gd name="T6" fmla="*/ 54 w 115"/>
                <a:gd name="T7" fmla="*/ 40 h 146"/>
                <a:gd name="T8" fmla="*/ 71 w 115"/>
                <a:gd name="T9" fmla="*/ 37 h 146"/>
                <a:gd name="T10" fmla="*/ 102 w 115"/>
                <a:gd name="T11" fmla="*/ 51 h 146"/>
                <a:gd name="T12" fmla="*/ 115 w 115"/>
                <a:gd name="T13" fmla="*/ 90 h 146"/>
                <a:gd name="T14" fmla="*/ 109 w 115"/>
                <a:gd name="T15" fmla="*/ 120 h 146"/>
                <a:gd name="T16" fmla="*/ 93 w 115"/>
                <a:gd name="T17" fmla="*/ 139 h 146"/>
                <a:gd name="T18" fmla="*/ 71 w 115"/>
                <a:gd name="T19" fmla="*/ 146 h 146"/>
                <a:gd name="T20" fmla="*/ 52 w 115"/>
                <a:gd name="T21" fmla="*/ 141 h 146"/>
                <a:gd name="T22" fmla="*/ 38 w 115"/>
                <a:gd name="T23" fmla="*/ 128 h 146"/>
                <a:gd name="T24" fmla="*/ 38 w 115"/>
                <a:gd name="T25" fmla="*/ 143 h 146"/>
                <a:gd name="T26" fmla="*/ 0 w 115"/>
                <a:gd name="T27" fmla="*/ 143 h 146"/>
                <a:gd name="T28" fmla="*/ 0 w 115"/>
                <a:gd name="T29" fmla="*/ 0 h 146"/>
                <a:gd name="T30" fmla="*/ 40 w 115"/>
                <a:gd name="T31" fmla="*/ 91 h 146"/>
                <a:gd name="T32" fmla="*/ 45 w 115"/>
                <a:gd name="T33" fmla="*/ 110 h 146"/>
                <a:gd name="T34" fmla="*/ 58 w 115"/>
                <a:gd name="T35" fmla="*/ 116 h 146"/>
                <a:gd name="T36" fmla="*/ 70 w 115"/>
                <a:gd name="T37" fmla="*/ 111 h 146"/>
                <a:gd name="T38" fmla="*/ 75 w 115"/>
                <a:gd name="T39" fmla="*/ 91 h 146"/>
                <a:gd name="T40" fmla="*/ 70 w 115"/>
                <a:gd name="T41" fmla="*/ 73 h 146"/>
                <a:gd name="T42" fmla="*/ 59 w 115"/>
                <a:gd name="T43" fmla="*/ 67 h 146"/>
                <a:gd name="T44" fmla="*/ 45 w 115"/>
                <a:gd name="T45" fmla="*/ 73 h 146"/>
                <a:gd name="T46" fmla="*/ 40 w 115"/>
                <a:gd name="T47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5" h="146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5" y="45"/>
                    <a:pt x="49" y="42"/>
                    <a:pt x="54" y="40"/>
                  </a:cubicBezTo>
                  <a:cubicBezTo>
                    <a:pt x="59" y="38"/>
                    <a:pt x="65" y="37"/>
                    <a:pt x="71" y="37"/>
                  </a:cubicBezTo>
                  <a:cubicBezTo>
                    <a:pt x="84" y="37"/>
                    <a:pt x="94" y="42"/>
                    <a:pt x="102" y="51"/>
                  </a:cubicBezTo>
                  <a:cubicBezTo>
                    <a:pt x="111" y="60"/>
                    <a:pt x="115" y="73"/>
                    <a:pt x="115" y="90"/>
                  </a:cubicBezTo>
                  <a:cubicBezTo>
                    <a:pt x="115" y="101"/>
                    <a:pt x="113" y="111"/>
                    <a:pt x="109" y="120"/>
                  </a:cubicBezTo>
                  <a:cubicBezTo>
                    <a:pt x="105" y="128"/>
                    <a:pt x="100" y="135"/>
                    <a:pt x="93" y="139"/>
                  </a:cubicBezTo>
                  <a:cubicBezTo>
                    <a:pt x="87" y="143"/>
                    <a:pt x="79" y="146"/>
                    <a:pt x="71" y="146"/>
                  </a:cubicBezTo>
                  <a:cubicBezTo>
                    <a:pt x="64" y="146"/>
                    <a:pt x="58" y="144"/>
                    <a:pt x="52" y="141"/>
                  </a:cubicBezTo>
                  <a:cubicBezTo>
                    <a:pt x="48" y="139"/>
                    <a:pt x="43" y="134"/>
                    <a:pt x="38" y="128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40" y="91"/>
                  </a:moveTo>
                  <a:cubicBezTo>
                    <a:pt x="40" y="100"/>
                    <a:pt x="42" y="106"/>
                    <a:pt x="45" y="110"/>
                  </a:cubicBezTo>
                  <a:cubicBezTo>
                    <a:pt x="49" y="114"/>
                    <a:pt x="53" y="116"/>
                    <a:pt x="58" y="116"/>
                  </a:cubicBezTo>
                  <a:cubicBezTo>
                    <a:pt x="63" y="116"/>
                    <a:pt x="67" y="114"/>
                    <a:pt x="70" y="111"/>
                  </a:cubicBezTo>
                  <a:cubicBezTo>
                    <a:pt x="73" y="107"/>
                    <a:pt x="75" y="100"/>
                    <a:pt x="75" y="91"/>
                  </a:cubicBezTo>
                  <a:cubicBezTo>
                    <a:pt x="75" y="82"/>
                    <a:pt x="73" y="76"/>
                    <a:pt x="70" y="73"/>
                  </a:cubicBezTo>
                  <a:cubicBezTo>
                    <a:pt x="67" y="69"/>
                    <a:pt x="63" y="67"/>
                    <a:pt x="59" y="67"/>
                  </a:cubicBezTo>
                  <a:cubicBezTo>
                    <a:pt x="53" y="67"/>
                    <a:pt x="49" y="69"/>
                    <a:pt x="45" y="73"/>
                  </a:cubicBezTo>
                  <a:cubicBezTo>
                    <a:pt x="42" y="77"/>
                    <a:pt x="40" y="83"/>
                    <a:pt x="40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59" name="Freeform 156"/>
            <p:cNvSpPr>
              <a:spLocks/>
            </p:cNvSpPr>
            <p:nvPr/>
          </p:nvSpPr>
          <p:spPr bwMode="auto">
            <a:xfrm>
              <a:off x="2784476" y="6378575"/>
              <a:ext cx="381000" cy="346075"/>
            </a:xfrm>
            <a:custGeom>
              <a:avLst/>
              <a:gdLst>
                <a:gd name="T0" fmla="*/ 82 w 120"/>
                <a:gd name="T1" fmla="*/ 66 h 109"/>
                <a:gd name="T2" fmla="*/ 120 w 120"/>
                <a:gd name="T3" fmla="*/ 70 h 109"/>
                <a:gd name="T4" fmla="*/ 110 w 120"/>
                <a:gd name="T5" fmla="*/ 90 h 109"/>
                <a:gd name="T6" fmla="*/ 91 w 120"/>
                <a:gd name="T7" fmla="*/ 104 h 109"/>
                <a:gd name="T8" fmla="*/ 63 w 120"/>
                <a:gd name="T9" fmla="*/ 109 h 109"/>
                <a:gd name="T10" fmla="*/ 36 w 120"/>
                <a:gd name="T11" fmla="*/ 105 h 109"/>
                <a:gd name="T12" fmla="*/ 17 w 120"/>
                <a:gd name="T13" fmla="*/ 96 h 109"/>
                <a:gd name="T14" fmla="*/ 4 w 120"/>
                <a:gd name="T15" fmla="*/ 79 h 109"/>
                <a:gd name="T16" fmla="*/ 0 w 120"/>
                <a:gd name="T17" fmla="*/ 55 h 109"/>
                <a:gd name="T18" fmla="*/ 5 w 120"/>
                <a:gd name="T19" fmla="*/ 28 h 109"/>
                <a:gd name="T20" fmla="*/ 16 w 120"/>
                <a:gd name="T21" fmla="*/ 14 h 109"/>
                <a:gd name="T22" fmla="*/ 31 w 120"/>
                <a:gd name="T23" fmla="*/ 5 h 109"/>
                <a:gd name="T24" fmla="*/ 60 w 120"/>
                <a:gd name="T25" fmla="*/ 0 h 109"/>
                <a:gd name="T26" fmla="*/ 99 w 120"/>
                <a:gd name="T27" fmla="*/ 9 h 109"/>
                <a:gd name="T28" fmla="*/ 118 w 120"/>
                <a:gd name="T29" fmla="*/ 36 h 109"/>
                <a:gd name="T30" fmla="*/ 80 w 120"/>
                <a:gd name="T31" fmla="*/ 41 h 109"/>
                <a:gd name="T32" fmla="*/ 74 w 120"/>
                <a:gd name="T33" fmla="*/ 31 h 109"/>
                <a:gd name="T34" fmla="*/ 62 w 120"/>
                <a:gd name="T35" fmla="*/ 27 h 109"/>
                <a:gd name="T36" fmla="*/ 46 w 120"/>
                <a:gd name="T37" fmla="*/ 34 h 109"/>
                <a:gd name="T38" fmla="*/ 39 w 120"/>
                <a:gd name="T39" fmla="*/ 56 h 109"/>
                <a:gd name="T40" fmla="*/ 46 w 120"/>
                <a:gd name="T41" fmla="*/ 75 h 109"/>
                <a:gd name="T42" fmla="*/ 61 w 120"/>
                <a:gd name="T43" fmla="*/ 82 h 109"/>
                <a:gd name="T44" fmla="*/ 74 w 120"/>
                <a:gd name="T45" fmla="*/ 78 h 109"/>
                <a:gd name="T46" fmla="*/ 82 w 120"/>
                <a:gd name="T47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9">
                  <a:moveTo>
                    <a:pt x="82" y="66"/>
                  </a:moveTo>
                  <a:cubicBezTo>
                    <a:pt x="120" y="70"/>
                    <a:pt x="120" y="70"/>
                    <a:pt x="120" y="70"/>
                  </a:cubicBezTo>
                  <a:cubicBezTo>
                    <a:pt x="118" y="78"/>
                    <a:pt x="114" y="85"/>
                    <a:pt x="110" y="90"/>
                  </a:cubicBezTo>
                  <a:cubicBezTo>
                    <a:pt x="105" y="96"/>
                    <a:pt x="99" y="101"/>
                    <a:pt x="91" y="104"/>
                  </a:cubicBezTo>
                  <a:cubicBezTo>
                    <a:pt x="84" y="107"/>
                    <a:pt x="75" y="109"/>
                    <a:pt x="63" y="109"/>
                  </a:cubicBezTo>
                  <a:cubicBezTo>
                    <a:pt x="52" y="109"/>
                    <a:pt x="43" y="108"/>
                    <a:pt x="36" y="105"/>
                  </a:cubicBezTo>
                  <a:cubicBezTo>
                    <a:pt x="28" y="103"/>
                    <a:pt x="22" y="100"/>
                    <a:pt x="17" y="96"/>
                  </a:cubicBezTo>
                  <a:cubicBezTo>
                    <a:pt x="12" y="91"/>
                    <a:pt x="7" y="86"/>
                    <a:pt x="4" y="79"/>
                  </a:cubicBezTo>
                  <a:cubicBezTo>
                    <a:pt x="1" y="73"/>
                    <a:pt x="0" y="65"/>
                    <a:pt x="0" y="55"/>
                  </a:cubicBezTo>
                  <a:cubicBezTo>
                    <a:pt x="0" y="44"/>
                    <a:pt x="2" y="35"/>
                    <a:pt x="5" y="28"/>
                  </a:cubicBezTo>
                  <a:cubicBezTo>
                    <a:pt x="8" y="23"/>
                    <a:pt x="12" y="18"/>
                    <a:pt x="16" y="14"/>
                  </a:cubicBezTo>
                  <a:cubicBezTo>
                    <a:pt x="21" y="10"/>
                    <a:pt x="26" y="7"/>
                    <a:pt x="31" y="5"/>
                  </a:cubicBezTo>
                  <a:cubicBezTo>
                    <a:pt x="38" y="2"/>
                    <a:pt x="48" y="0"/>
                    <a:pt x="60" y="0"/>
                  </a:cubicBezTo>
                  <a:cubicBezTo>
                    <a:pt x="77" y="0"/>
                    <a:pt x="90" y="3"/>
                    <a:pt x="99" y="9"/>
                  </a:cubicBezTo>
                  <a:cubicBezTo>
                    <a:pt x="108" y="15"/>
                    <a:pt x="114" y="24"/>
                    <a:pt x="118" y="36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9" y="36"/>
                    <a:pt x="77" y="33"/>
                    <a:pt x="74" y="31"/>
                  </a:cubicBezTo>
                  <a:cubicBezTo>
                    <a:pt x="71" y="29"/>
                    <a:pt x="67" y="27"/>
                    <a:pt x="62" y="27"/>
                  </a:cubicBezTo>
                  <a:cubicBezTo>
                    <a:pt x="55" y="27"/>
                    <a:pt x="50" y="30"/>
                    <a:pt x="46" y="34"/>
                  </a:cubicBezTo>
                  <a:cubicBezTo>
                    <a:pt x="41" y="39"/>
                    <a:pt x="39" y="46"/>
                    <a:pt x="39" y="56"/>
                  </a:cubicBezTo>
                  <a:cubicBezTo>
                    <a:pt x="39" y="64"/>
                    <a:pt x="41" y="71"/>
                    <a:pt x="46" y="75"/>
                  </a:cubicBezTo>
                  <a:cubicBezTo>
                    <a:pt x="50" y="80"/>
                    <a:pt x="55" y="82"/>
                    <a:pt x="61" y="82"/>
                  </a:cubicBezTo>
                  <a:cubicBezTo>
                    <a:pt x="66" y="82"/>
                    <a:pt x="71" y="81"/>
                    <a:pt x="74" y="78"/>
                  </a:cubicBezTo>
                  <a:cubicBezTo>
                    <a:pt x="78" y="75"/>
                    <a:pt x="80" y="71"/>
                    <a:pt x="82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0" name="Freeform 157"/>
            <p:cNvSpPr>
              <a:spLocks noEditPoints="1"/>
            </p:cNvSpPr>
            <p:nvPr/>
          </p:nvSpPr>
          <p:spPr bwMode="auto">
            <a:xfrm>
              <a:off x="4511676" y="6210300"/>
              <a:ext cx="596900" cy="593725"/>
            </a:xfrm>
            <a:custGeom>
              <a:avLst/>
              <a:gdLst>
                <a:gd name="T0" fmla="*/ 167 w 188"/>
                <a:gd name="T1" fmla="*/ 143 h 187"/>
                <a:gd name="T2" fmla="*/ 188 w 188"/>
                <a:gd name="T3" fmla="*/ 143 h 187"/>
                <a:gd name="T4" fmla="*/ 158 w 188"/>
                <a:gd name="T5" fmla="*/ 174 h 187"/>
                <a:gd name="T6" fmla="*/ 102 w 188"/>
                <a:gd name="T7" fmla="*/ 187 h 187"/>
                <a:gd name="T8" fmla="*/ 46 w 188"/>
                <a:gd name="T9" fmla="*/ 176 h 187"/>
                <a:gd name="T10" fmla="*/ 11 w 188"/>
                <a:gd name="T11" fmla="*/ 144 h 187"/>
                <a:gd name="T12" fmla="*/ 0 w 188"/>
                <a:gd name="T13" fmla="*/ 98 h 187"/>
                <a:gd name="T14" fmla="*/ 13 w 188"/>
                <a:gd name="T15" fmla="*/ 47 h 187"/>
                <a:gd name="T16" fmla="*/ 48 w 188"/>
                <a:gd name="T17" fmla="*/ 11 h 187"/>
                <a:gd name="T18" fmla="*/ 100 w 188"/>
                <a:gd name="T19" fmla="*/ 0 h 187"/>
                <a:gd name="T20" fmla="*/ 144 w 188"/>
                <a:gd name="T21" fmla="*/ 9 h 187"/>
                <a:gd name="T22" fmla="*/ 173 w 188"/>
                <a:gd name="T23" fmla="*/ 36 h 187"/>
                <a:gd name="T24" fmla="*/ 183 w 188"/>
                <a:gd name="T25" fmla="*/ 75 h 187"/>
                <a:gd name="T26" fmla="*/ 168 w 188"/>
                <a:gd name="T27" fmla="*/ 120 h 187"/>
                <a:gd name="T28" fmla="*/ 118 w 188"/>
                <a:gd name="T29" fmla="*/ 145 h 187"/>
                <a:gd name="T30" fmla="*/ 106 w 188"/>
                <a:gd name="T31" fmla="*/ 142 h 187"/>
                <a:gd name="T32" fmla="*/ 101 w 188"/>
                <a:gd name="T33" fmla="*/ 134 h 187"/>
                <a:gd name="T34" fmla="*/ 74 w 188"/>
                <a:gd name="T35" fmla="*/ 145 h 187"/>
                <a:gd name="T36" fmla="*/ 47 w 188"/>
                <a:gd name="T37" fmla="*/ 134 h 187"/>
                <a:gd name="T38" fmla="*/ 37 w 188"/>
                <a:gd name="T39" fmla="*/ 104 h 187"/>
                <a:gd name="T40" fmla="*/ 49 w 188"/>
                <a:gd name="T41" fmla="*/ 62 h 187"/>
                <a:gd name="T42" fmla="*/ 89 w 188"/>
                <a:gd name="T43" fmla="*/ 39 h 187"/>
                <a:gd name="T44" fmla="*/ 115 w 188"/>
                <a:gd name="T45" fmla="*/ 53 h 187"/>
                <a:gd name="T46" fmla="*/ 118 w 188"/>
                <a:gd name="T47" fmla="*/ 42 h 187"/>
                <a:gd name="T48" fmla="*/ 143 w 188"/>
                <a:gd name="T49" fmla="*/ 42 h 187"/>
                <a:gd name="T50" fmla="*/ 129 w 188"/>
                <a:gd name="T51" fmla="*/ 112 h 187"/>
                <a:gd name="T52" fmla="*/ 127 w 188"/>
                <a:gd name="T53" fmla="*/ 120 h 187"/>
                <a:gd name="T54" fmla="*/ 128 w 188"/>
                <a:gd name="T55" fmla="*/ 124 h 187"/>
                <a:gd name="T56" fmla="*/ 131 w 188"/>
                <a:gd name="T57" fmla="*/ 125 h 187"/>
                <a:gd name="T58" fmla="*/ 143 w 188"/>
                <a:gd name="T59" fmla="*/ 120 h 187"/>
                <a:gd name="T60" fmla="*/ 159 w 188"/>
                <a:gd name="T61" fmla="*/ 100 h 187"/>
                <a:gd name="T62" fmla="*/ 165 w 188"/>
                <a:gd name="T63" fmla="*/ 74 h 187"/>
                <a:gd name="T64" fmla="*/ 148 w 188"/>
                <a:gd name="T65" fmla="*/ 34 h 187"/>
                <a:gd name="T66" fmla="*/ 100 w 188"/>
                <a:gd name="T67" fmla="*/ 18 h 187"/>
                <a:gd name="T68" fmla="*/ 55 w 188"/>
                <a:gd name="T69" fmla="*/ 28 h 187"/>
                <a:gd name="T70" fmla="*/ 27 w 188"/>
                <a:gd name="T71" fmla="*/ 59 h 187"/>
                <a:gd name="T72" fmla="*/ 18 w 188"/>
                <a:gd name="T73" fmla="*/ 99 h 187"/>
                <a:gd name="T74" fmla="*/ 28 w 188"/>
                <a:gd name="T75" fmla="*/ 137 h 187"/>
                <a:gd name="T76" fmla="*/ 57 w 188"/>
                <a:gd name="T77" fmla="*/ 162 h 187"/>
                <a:gd name="T78" fmla="*/ 100 w 188"/>
                <a:gd name="T79" fmla="*/ 169 h 187"/>
                <a:gd name="T80" fmla="*/ 140 w 188"/>
                <a:gd name="T81" fmla="*/ 163 h 187"/>
                <a:gd name="T82" fmla="*/ 167 w 188"/>
                <a:gd name="T83" fmla="*/ 143 h 187"/>
                <a:gd name="T84" fmla="*/ 62 w 188"/>
                <a:gd name="T85" fmla="*/ 103 h 187"/>
                <a:gd name="T86" fmla="*/ 67 w 188"/>
                <a:gd name="T87" fmla="*/ 122 h 187"/>
                <a:gd name="T88" fmla="*/ 79 w 188"/>
                <a:gd name="T89" fmla="*/ 127 h 187"/>
                <a:gd name="T90" fmla="*/ 90 w 188"/>
                <a:gd name="T91" fmla="*/ 125 h 187"/>
                <a:gd name="T92" fmla="*/ 97 w 188"/>
                <a:gd name="T93" fmla="*/ 118 h 187"/>
                <a:gd name="T94" fmla="*/ 106 w 188"/>
                <a:gd name="T95" fmla="*/ 101 h 187"/>
                <a:gd name="T96" fmla="*/ 110 w 188"/>
                <a:gd name="T97" fmla="*/ 80 h 187"/>
                <a:gd name="T98" fmla="*/ 105 w 188"/>
                <a:gd name="T99" fmla="*/ 63 h 187"/>
                <a:gd name="T100" fmla="*/ 92 w 188"/>
                <a:gd name="T101" fmla="*/ 57 h 187"/>
                <a:gd name="T102" fmla="*/ 76 w 188"/>
                <a:gd name="T103" fmla="*/ 63 h 187"/>
                <a:gd name="T104" fmla="*/ 65 w 188"/>
                <a:gd name="T105" fmla="*/ 82 h 187"/>
                <a:gd name="T106" fmla="*/ 62 w 188"/>
                <a:gd name="T107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8" h="187">
                  <a:moveTo>
                    <a:pt x="167" y="143"/>
                  </a:moveTo>
                  <a:cubicBezTo>
                    <a:pt x="188" y="143"/>
                    <a:pt x="188" y="143"/>
                    <a:pt x="188" y="143"/>
                  </a:cubicBezTo>
                  <a:cubicBezTo>
                    <a:pt x="182" y="157"/>
                    <a:pt x="172" y="167"/>
                    <a:pt x="158" y="174"/>
                  </a:cubicBezTo>
                  <a:cubicBezTo>
                    <a:pt x="143" y="183"/>
                    <a:pt x="124" y="187"/>
                    <a:pt x="102" y="187"/>
                  </a:cubicBezTo>
                  <a:cubicBezTo>
                    <a:pt x="80" y="187"/>
                    <a:pt x="62" y="184"/>
                    <a:pt x="46" y="176"/>
                  </a:cubicBezTo>
                  <a:cubicBezTo>
                    <a:pt x="30" y="169"/>
                    <a:pt x="19" y="158"/>
                    <a:pt x="11" y="144"/>
                  </a:cubicBezTo>
                  <a:cubicBezTo>
                    <a:pt x="4" y="130"/>
                    <a:pt x="0" y="115"/>
                    <a:pt x="0" y="98"/>
                  </a:cubicBezTo>
                  <a:cubicBezTo>
                    <a:pt x="0" y="80"/>
                    <a:pt x="4" y="63"/>
                    <a:pt x="13" y="47"/>
                  </a:cubicBezTo>
                  <a:cubicBezTo>
                    <a:pt x="21" y="31"/>
                    <a:pt x="33" y="19"/>
                    <a:pt x="48" y="11"/>
                  </a:cubicBezTo>
                  <a:cubicBezTo>
                    <a:pt x="63" y="3"/>
                    <a:pt x="81" y="0"/>
                    <a:pt x="100" y="0"/>
                  </a:cubicBezTo>
                  <a:cubicBezTo>
                    <a:pt x="116" y="0"/>
                    <a:pt x="131" y="3"/>
                    <a:pt x="144" y="9"/>
                  </a:cubicBezTo>
                  <a:cubicBezTo>
                    <a:pt x="156" y="15"/>
                    <a:pt x="166" y="25"/>
                    <a:pt x="173" y="36"/>
                  </a:cubicBezTo>
                  <a:cubicBezTo>
                    <a:pt x="180" y="48"/>
                    <a:pt x="183" y="61"/>
                    <a:pt x="183" y="75"/>
                  </a:cubicBezTo>
                  <a:cubicBezTo>
                    <a:pt x="183" y="91"/>
                    <a:pt x="178" y="106"/>
                    <a:pt x="168" y="120"/>
                  </a:cubicBezTo>
                  <a:cubicBezTo>
                    <a:pt x="155" y="137"/>
                    <a:pt x="138" y="145"/>
                    <a:pt x="118" y="145"/>
                  </a:cubicBezTo>
                  <a:cubicBezTo>
                    <a:pt x="113" y="145"/>
                    <a:pt x="109" y="144"/>
                    <a:pt x="106" y="142"/>
                  </a:cubicBezTo>
                  <a:cubicBezTo>
                    <a:pt x="103" y="141"/>
                    <a:pt x="102" y="138"/>
                    <a:pt x="101" y="134"/>
                  </a:cubicBezTo>
                  <a:cubicBezTo>
                    <a:pt x="93" y="142"/>
                    <a:pt x="84" y="145"/>
                    <a:pt x="74" y="145"/>
                  </a:cubicBezTo>
                  <a:cubicBezTo>
                    <a:pt x="63" y="145"/>
                    <a:pt x="54" y="142"/>
                    <a:pt x="47" y="134"/>
                  </a:cubicBezTo>
                  <a:cubicBezTo>
                    <a:pt x="40" y="127"/>
                    <a:pt x="37" y="117"/>
                    <a:pt x="37" y="104"/>
                  </a:cubicBezTo>
                  <a:cubicBezTo>
                    <a:pt x="37" y="89"/>
                    <a:pt x="41" y="75"/>
                    <a:pt x="49" y="62"/>
                  </a:cubicBezTo>
                  <a:cubicBezTo>
                    <a:pt x="60" y="47"/>
                    <a:pt x="73" y="39"/>
                    <a:pt x="89" y="39"/>
                  </a:cubicBezTo>
                  <a:cubicBezTo>
                    <a:pt x="101" y="39"/>
                    <a:pt x="110" y="44"/>
                    <a:pt x="115" y="53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8" y="116"/>
                    <a:pt x="127" y="119"/>
                    <a:pt x="127" y="120"/>
                  </a:cubicBezTo>
                  <a:cubicBezTo>
                    <a:pt x="127" y="122"/>
                    <a:pt x="128" y="123"/>
                    <a:pt x="128" y="124"/>
                  </a:cubicBezTo>
                  <a:cubicBezTo>
                    <a:pt x="129" y="125"/>
                    <a:pt x="130" y="125"/>
                    <a:pt x="131" y="125"/>
                  </a:cubicBezTo>
                  <a:cubicBezTo>
                    <a:pt x="134" y="125"/>
                    <a:pt x="138" y="123"/>
                    <a:pt x="143" y="120"/>
                  </a:cubicBezTo>
                  <a:cubicBezTo>
                    <a:pt x="150" y="115"/>
                    <a:pt x="155" y="108"/>
                    <a:pt x="159" y="100"/>
                  </a:cubicBezTo>
                  <a:cubicBezTo>
                    <a:pt x="163" y="91"/>
                    <a:pt x="165" y="83"/>
                    <a:pt x="165" y="74"/>
                  </a:cubicBezTo>
                  <a:cubicBezTo>
                    <a:pt x="165" y="58"/>
                    <a:pt x="160" y="44"/>
                    <a:pt x="148" y="34"/>
                  </a:cubicBezTo>
                  <a:cubicBezTo>
                    <a:pt x="136" y="23"/>
                    <a:pt x="120" y="18"/>
                    <a:pt x="100" y="18"/>
                  </a:cubicBezTo>
                  <a:cubicBezTo>
                    <a:pt x="82" y="18"/>
                    <a:pt x="67" y="21"/>
                    <a:pt x="55" y="28"/>
                  </a:cubicBezTo>
                  <a:cubicBezTo>
                    <a:pt x="42" y="35"/>
                    <a:pt x="33" y="46"/>
                    <a:pt x="27" y="59"/>
                  </a:cubicBezTo>
                  <a:cubicBezTo>
                    <a:pt x="21" y="72"/>
                    <a:pt x="18" y="85"/>
                    <a:pt x="18" y="99"/>
                  </a:cubicBezTo>
                  <a:cubicBezTo>
                    <a:pt x="18" y="113"/>
                    <a:pt x="21" y="126"/>
                    <a:pt x="28" y="137"/>
                  </a:cubicBezTo>
                  <a:cubicBezTo>
                    <a:pt x="35" y="148"/>
                    <a:pt x="45" y="156"/>
                    <a:pt x="57" y="162"/>
                  </a:cubicBezTo>
                  <a:cubicBezTo>
                    <a:pt x="70" y="167"/>
                    <a:pt x="84" y="169"/>
                    <a:pt x="100" y="169"/>
                  </a:cubicBezTo>
                  <a:cubicBezTo>
                    <a:pt x="116" y="169"/>
                    <a:pt x="129" y="167"/>
                    <a:pt x="140" y="163"/>
                  </a:cubicBezTo>
                  <a:cubicBezTo>
                    <a:pt x="152" y="159"/>
                    <a:pt x="161" y="152"/>
                    <a:pt x="167" y="143"/>
                  </a:cubicBezTo>
                  <a:close/>
                  <a:moveTo>
                    <a:pt x="62" y="103"/>
                  </a:moveTo>
                  <a:cubicBezTo>
                    <a:pt x="62" y="112"/>
                    <a:pt x="64" y="118"/>
                    <a:pt x="67" y="122"/>
                  </a:cubicBezTo>
                  <a:cubicBezTo>
                    <a:pt x="70" y="125"/>
                    <a:pt x="74" y="127"/>
                    <a:pt x="79" y="127"/>
                  </a:cubicBezTo>
                  <a:cubicBezTo>
                    <a:pt x="83" y="127"/>
                    <a:pt x="87" y="126"/>
                    <a:pt x="90" y="125"/>
                  </a:cubicBezTo>
                  <a:cubicBezTo>
                    <a:pt x="92" y="123"/>
                    <a:pt x="95" y="121"/>
                    <a:pt x="97" y="118"/>
                  </a:cubicBezTo>
                  <a:cubicBezTo>
                    <a:pt x="101" y="115"/>
                    <a:pt x="104" y="109"/>
                    <a:pt x="106" y="101"/>
                  </a:cubicBezTo>
                  <a:cubicBezTo>
                    <a:pt x="109" y="93"/>
                    <a:pt x="110" y="86"/>
                    <a:pt x="110" y="80"/>
                  </a:cubicBezTo>
                  <a:cubicBezTo>
                    <a:pt x="110" y="72"/>
                    <a:pt x="108" y="67"/>
                    <a:pt x="105" y="63"/>
                  </a:cubicBezTo>
                  <a:cubicBezTo>
                    <a:pt x="101" y="59"/>
                    <a:pt x="97" y="57"/>
                    <a:pt x="92" y="57"/>
                  </a:cubicBezTo>
                  <a:cubicBezTo>
                    <a:pt x="86" y="57"/>
                    <a:pt x="81" y="59"/>
                    <a:pt x="76" y="63"/>
                  </a:cubicBezTo>
                  <a:cubicBezTo>
                    <a:pt x="71" y="68"/>
                    <a:pt x="68" y="74"/>
                    <a:pt x="65" y="82"/>
                  </a:cubicBezTo>
                  <a:cubicBezTo>
                    <a:pt x="63" y="90"/>
                    <a:pt x="62" y="97"/>
                    <a:pt x="6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1" name="Rectangle 158"/>
            <p:cNvSpPr>
              <a:spLocks noChangeArrowheads="1"/>
            </p:cNvSpPr>
            <p:nvPr/>
          </p:nvSpPr>
          <p:spPr bwMode="auto">
            <a:xfrm>
              <a:off x="5187951" y="6543675"/>
              <a:ext cx="133350" cy="127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2" name="Freeform 159"/>
            <p:cNvSpPr>
              <a:spLocks noEditPoints="1"/>
            </p:cNvSpPr>
            <p:nvPr/>
          </p:nvSpPr>
          <p:spPr bwMode="auto">
            <a:xfrm>
              <a:off x="5384801" y="6210300"/>
              <a:ext cx="342900" cy="460375"/>
            </a:xfrm>
            <a:custGeom>
              <a:avLst/>
              <a:gdLst>
                <a:gd name="T0" fmla="*/ 69 w 108"/>
                <a:gd name="T1" fmla="*/ 100 h 145"/>
                <a:gd name="T2" fmla="*/ 32 w 108"/>
                <a:gd name="T3" fmla="*/ 100 h 145"/>
                <a:gd name="T4" fmla="*/ 32 w 108"/>
                <a:gd name="T5" fmla="*/ 97 h 145"/>
                <a:gd name="T6" fmla="*/ 34 w 108"/>
                <a:gd name="T7" fmla="*/ 81 h 145"/>
                <a:gd name="T8" fmla="*/ 41 w 108"/>
                <a:gd name="T9" fmla="*/ 70 h 145"/>
                <a:gd name="T10" fmla="*/ 60 w 108"/>
                <a:gd name="T11" fmla="*/ 53 h 145"/>
                <a:gd name="T12" fmla="*/ 68 w 108"/>
                <a:gd name="T13" fmla="*/ 41 h 145"/>
                <a:gd name="T14" fmla="*/ 64 w 108"/>
                <a:gd name="T15" fmla="*/ 33 h 145"/>
                <a:gd name="T16" fmla="*/ 55 w 108"/>
                <a:gd name="T17" fmla="*/ 30 h 145"/>
                <a:gd name="T18" fmla="*/ 43 w 108"/>
                <a:gd name="T19" fmla="*/ 35 h 145"/>
                <a:gd name="T20" fmla="*/ 38 w 108"/>
                <a:gd name="T21" fmla="*/ 51 h 145"/>
                <a:gd name="T22" fmla="*/ 0 w 108"/>
                <a:gd name="T23" fmla="*/ 46 h 145"/>
                <a:gd name="T24" fmla="*/ 15 w 108"/>
                <a:gd name="T25" fmla="*/ 12 h 145"/>
                <a:gd name="T26" fmla="*/ 55 w 108"/>
                <a:gd name="T27" fmla="*/ 0 h 145"/>
                <a:gd name="T28" fmla="*/ 90 w 108"/>
                <a:gd name="T29" fmla="*/ 9 h 145"/>
                <a:gd name="T30" fmla="*/ 108 w 108"/>
                <a:gd name="T31" fmla="*/ 41 h 145"/>
                <a:gd name="T32" fmla="*/ 103 w 108"/>
                <a:gd name="T33" fmla="*/ 57 h 145"/>
                <a:gd name="T34" fmla="*/ 84 w 108"/>
                <a:gd name="T35" fmla="*/ 75 h 145"/>
                <a:gd name="T36" fmla="*/ 72 w 108"/>
                <a:gd name="T37" fmla="*/ 88 h 145"/>
                <a:gd name="T38" fmla="*/ 69 w 108"/>
                <a:gd name="T39" fmla="*/ 100 h 145"/>
                <a:gd name="T40" fmla="*/ 31 w 108"/>
                <a:gd name="T41" fmla="*/ 110 h 145"/>
                <a:gd name="T42" fmla="*/ 71 w 108"/>
                <a:gd name="T43" fmla="*/ 110 h 145"/>
                <a:gd name="T44" fmla="*/ 71 w 108"/>
                <a:gd name="T45" fmla="*/ 145 h 145"/>
                <a:gd name="T46" fmla="*/ 31 w 108"/>
                <a:gd name="T47" fmla="*/ 145 h 145"/>
                <a:gd name="T48" fmla="*/ 31 w 108"/>
                <a:gd name="T49" fmla="*/ 11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" h="145">
                  <a:moveTo>
                    <a:pt x="69" y="100"/>
                  </a:moveTo>
                  <a:cubicBezTo>
                    <a:pt x="32" y="100"/>
                    <a:pt x="32" y="100"/>
                    <a:pt x="32" y="100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0"/>
                    <a:pt x="33" y="85"/>
                    <a:pt x="34" y="81"/>
                  </a:cubicBezTo>
                  <a:cubicBezTo>
                    <a:pt x="36" y="77"/>
                    <a:pt x="38" y="74"/>
                    <a:pt x="41" y="70"/>
                  </a:cubicBezTo>
                  <a:cubicBezTo>
                    <a:pt x="43" y="67"/>
                    <a:pt x="50" y="61"/>
                    <a:pt x="60" y="53"/>
                  </a:cubicBezTo>
                  <a:cubicBezTo>
                    <a:pt x="65" y="49"/>
                    <a:pt x="68" y="45"/>
                    <a:pt x="68" y="41"/>
                  </a:cubicBezTo>
                  <a:cubicBezTo>
                    <a:pt x="68" y="38"/>
                    <a:pt x="67" y="35"/>
                    <a:pt x="64" y="33"/>
                  </a:cubicBezTo>
                  <a:cubicBezTo>
                    <a:pt x="62" y="31"/>
                    <a:pt x="59" y="30"/>
                    <a:pt x="55" y="30"/>
                  </a:cubicBezTo>
                  <a:cubicBezTo>
                    <a:pt x="50" y="30"/>
                    <a:pt x="46" y="32"/>
                    <a:pt x="43" y="35"/>
                  </a:cubicBezTo>
                  <a:cubicBezTo>
                    <a:pt x="40" y="38"/>
                    <a:pt x="38" y="43"/>
                    <a:pt x="38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2"/>
                    <a:pt x="6" y="21"/>
                    <a:pt x="15" y="12"/>
                  </a:cubicBezTo>
                  <a:cubicBezTo>
                    <a:pt x="24" y="4"/>
                    <a:pt x="37" y="0"/>
                    <a:pt x="55" y="0"/>
                  </a:cubicBezTo>
                  <a:cubicBezTo>
                    <a:pt x="70" y="0"/>
                    <a:pt x="81" y="3"/>
                    <a:pt x="90" y="9"/>
                  </a:cubicBezTo>
                  <a:cubicBezTo>
                    <a:pt x="102" y="17"/>
                    <a:pt x="108" y="27"/>
                    <a:pt x="108" y="41"/>
                  </a:cubicBezTo>
                  <a:cubicBezTo>
                    <a:pt x="108" y="46"/>
                    <a:pt x="106" y="51"/>
                    <a:pt x="103" y="57"/>
                  </a:cubicBezTo>
                  <a:cubicBezTo>
                    <a:pt x="100" y="62"/>
                    <a:pt x="94" y="68"/>
                    <a:pt x="84" y="75"/>
                  </a:cubicBezTo>
                  <a:cubicBezTo>
                    <a:pt x="78" y="81"/>
                    <a:pt x="73" y="85"/>
                    <a:pt x="72" y="88"/>
                  </a:cubicBezTo>
                  <a:cubicBezTo>
                    <a:pt x="70" y="91"/>
                    <a:pt x="69" y="95"/>
                    <a:pt x="69" y="100"/>
                  </a:cubicBezTo>
                  <a:close/>
                  <a:moveTo>
                    <a:pt x="31" y="110"/>
                  </a:moveTo>
                  <a:cubicBezTo>
                    <a:pt x="71" y="110"/>
                    <a:pt x="71" y="110"/>
                    <a:pt x="71" y="110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31" y="145"/>
                    <a:pt x="31" y="145"/>
                    <a:pt x="31" y="145"/>
                  </a:cubicBezTo>
                  <a:lnTo>
                    <a:pt x="31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3" name="Freeform 160"/>
            <p:cNvSpPr>
              <a:spLocks noEditPoints="1"/>
            </p:cNvSpPr>
            <p:nvPr/>
          </p:nvSpPr>
          <p:spPr bwMode="auto">
            <a:xfrm>
              <a:off x="5788026" y="6216650"/>
              <a:ext cx="133350" cy="454025"/>
            </a:xfrm>
            <a:custGeom>
              <a:avLst/>
              <a:gdLst>
                <a:gd name="T0" fmla="*/ 0 w 84"/>
                <a:gd name="T1" fmla="*/ 0 h 286"/>
                <a:gd name="T2" fmla="*/ 84 w 84"/>
                <a:gd name="T3" fmla="*/ 0 h 286"/>
                <a:gd name="T4" fmla="*/ 84 w 84"/>
                <a:gd name="T5" fmla="*/ 66 h 286"/>
                <a:gd name="T6" fmla="*/ 68 w 84"/>
                <a:gd name="T7" fmla="*/ 196 h 286"/>
                <a:gd name="T8" fmla="*/ 16 w 84"/>
                <a:gd name="T9" fmla="*/ 196 h 286"/>
                <a:gd name="T10" fmla="*/ 0 w 84"/>
                <a:gd name="T11" fmla="*/ 66 h 286"/>
                <a:gd name="T12" fmla="*/ 0 w 84"/>
                <a:gd name="T13" fmla="*/ 0 h 286"/>
                <a:gd name="T14" fmla="*/ 2 w 84"/>
                <a:gd name="T15" fmla="*/ 216 h 286"/>
                <a:gd name="T16" fmla="*/ 82 w 84"/>
                <a:gd name="T17" fmla="*/ 216 h 286"/>
                <a:gd name="T18" fmla="*/ 82 w 84"/>
                <a:gd name="T19" fmla="*/ 286 h 286"/>
                <a:gd name="T20" fmla="*/ 2 w 84"/>
                <a:gd name="T21" fmla="*/ 286 h 286"/>
                <a:gd name="T22" fmla="*/ 2 w 84"/>
                <a:gd name="T23" fmla="*/ 21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286">
                  <a:moveTo>
                    <a:pt x="0" y="0"/>
                  </a:moveTo>
                  <a:lnTo>
                    <a:pt x="84" y="0"/>
                  </a:lnTo>
                  <a:lnTo>
                    <a:pt x="84" y="66"/>
                  </a:lnTo>
                  <a:lnTo>
                    <a:pt x="68" y="196"/>
                  </a:lnTo>
                  <a:lnTo>
                    <a:pt x="16" y="196"/>
                  </a:lnTo>
                  <a:lnTo>
                    <a:pt x="0" y="66"/>
                  </a:lnTo>
                  <a:lnTo>
                    <a:pt x="0" y="0"/>
                  </a:lnTo>
                  <a:close/>
                  <a:moveTo>
                    <a:pt x="2" y="216"/>
                  </a:moveTo>
                  <a:lnTo>
                    <a:pt x="82" y="216"/>
                  </a:lnTo>
                  <a:lnTo>
                    <a:pt x="82" y="286"/>
                  </a:lnTo>
                  <a:lnTo>
                    <a:pt x="2" y="286"/>
                  </a:lnTo>
                  <a:lnTo>
                    <a:pt x="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4" name="Freeform 161"/>
            <p:cNvSpPr>
              <a:spLocks/>
            </p:cNvSpPr>
            <p:nvPr/>
          </p:nvSpPr>
          <p:spPr bwMode="auto">
            <a:xfrm>
              <a:off x="6016626" y="6210300"/>
              <a:ext cx="238125" cy="225425"/>
            </a:xfrm>
            <a:custGeom>
              <a:avLst/>
              <a:gdLst>
                <a:gd name="T0" fmla="*/ 27 w 75"/>
                <a:gd name="T1" fmla="*/ 0 h 71"/>
                <a:gd name="T2" fmla="*/ 48 w 75"/>
                <a:gd name="T3" fmla="*/ 0 h 71"/>
                <a:gd name="T4" fmla="*/ 46 w 75"/>
                <a:gd name="T5" fmla="*/ 14 h 71"/>
                <a:gd name="T6" fmla="*/ 44 w 75"/>
                <a:gd name="T7" fmla="*/ 27 h 71"/>
                <a:gd name="T8" fmla="*/ 49 w 75"/>
                <a:gd name="T9" fmla="*/ 24 h 71"/>
                <a:gd name="T10" fmla="*/ 55 w 75"/>
                <a:gd name="T11" fmla="*/ 21 h 71"/>
                <a:gd name="T12" fmla="*/ 69 w 75"/>
                <a:gd name="T13" fmla="*/ 14 h 71"/>
                <a:gd name="T14" fmla="*/ 75 w 75"/>
                <a:gd name="T15" fmla="*/ 35 h 71"/>
                <a:gd name="T16" fmla="*/ 60 w 75"/>
                <a:gd name="T17" fmla="*/ 38 h 71"/>
                <a:gd name="T18" fmla="*/ 48 w 75"/>
                <a:gd name="T19" fmla="*/ 39 h 71"/>
                <a:gd name="T20" fmla="*/ 57 w 75"/>
                <a:gd name="T21" fmla="*/ 47 h 71"/>
                <a:gd name="T22" fmla="*/ 67 w 75"/>
                <a:gd name="T23" fmla="*/ 58 h 71"/>
                <a:gd name="T24" fmla="*/ 49 w 75"/>
                <a:gd name="T25" fmla="*/ 71 h 71"/>
                <a:gd name="T26" fmla="*/ 42 w 75"/>
                <a:gd name="T27" fmla="*/ 58 h 71"/>
                <a:gd name="T28" fmla="*/ 37 w 75"/>
                <a:gd name="T29" fmla="*/ 47 h 71"/>
                <a:gd name="T30" fmla="*/ 32 w 75"/>
                <a:gd name="T31" fmla="*/ 58 h 71"/>
                <a:gd name="T32" fmla="*/ 25 w 75"/>
                <a:gd name="T33" fmla="*/ 71 h 71"/>
                <a:gd name="T34" fmla="*/ 7 w 75"/>
                <a:gd name="T35" fmla="*/ 58 h 71"/>
                <a:gd name="T36" fmla="*/ 18 w 75"/>
                <a:gd name="T37" fmla="*/ 47 h 71"/>
                <a:gd name="T38" fmla="*/ 27 w 75"/>
                <a:gd name="T39" fmla="*/ 39 h 71"/>
                <a:gd name="T40" fmla="*/ 15 w 75"/>
                <a:gd name="T41" fmla="*/ 37 h 71"/>
                <a:gd name="T42" fmla="*/ 0 w 75"/>
                <a:gd name="T43" fmla="*/ 35 h 71"/>
                <a:gd name="T44" fmla="*/ 7 w 75"/>
                <a:gd name="T45" fmla="*/ 14 h 71"/>
                <a:gd name="T46" fmla="*/ 20 w 75"/>
                <a:gd name="T47" fmla="*/ 21 h 71"/>
                <a:gd name="T48" fmla="*/ 31 w 75"/>
                <a:gd name="T49" fmla="*/ 27 h 71"/>
                <a:gd name="T50" fmla="*/ 28 w 75"/>
                <a:gd name="T51" fmla="*/ 14 h 71"/>
                <a:gd name="T52" fmla="*/ 27 w 75"/>
                <a:gd name="T5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71">
                  <a:moveTo>
                    <a:pt x="27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8"/>
                    <a:pt x="45" y="22"/>
                    <a:pt x="44" y="27"/>
                  </a:cubicBezTo>
                  <a:cubicBezTo>
                    <a:pt x="46" y="25"/>
                    <a:pt x="48" y="25"/>
                    <a:pt x="49" y="24"/>
                  </a:cubicBezTo>
                  <a:cubicBezTo>
                    <a:pt x="52" y="23"/>
                    <a:pt x="54" y="21"/>
                    <a:pt x="55" y="21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39"/>
                    <a:pt x="53" y="39"/>
                    <a:pt x="48" y="39"/>
                  </a:cubicBezTo>
                  <a:cubicBezTo>
                    <a:pt x="52" y="42"/>
                    <a:pt x="55" y="45"/>
                    <a:pt x="57" y="47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1" y="56"/>
                    <a:pt x="39" y="52"/>
                    <a:pt x="37" y="47"/>
                  </a:cubicBezTo>
                  <a:cubicBezTo>
                    <a:pt x="35" y="53"/>
                    <a:pt x="33" y="57"/>
                    <a:pt x="32" y="58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21" y="44"/>
                    <a:pt x="24" y="41"/>
                    <a:pt x="27" y="39"/>
                  </a:cubicBezTo>
                  <a:cubicBezTo>
                    <a:pt x="24" y="39"/>
                    <a:pt x="20" y="38"/>
                    <a:pt x="15" y="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21"/>
                    <a:pt x="25" y="23"/>
                    <a:pt x="31" y="27"/>
                  </a:cubicBezTo>
                  <a:cubicBezTo>
                    <a:pt x="30" y="21"/>
                    <a:pt x="29" y="17"/>
                    <a:pt x="28" y="14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5" name="Freeform 162"/>
            <p:cNvSpPr>
              <a:spLocks/>
            </p:cNvSpPr>
            <p:nvPr/>
          </p:nvSpPr>
          <p:spPr bwMode="auto">
            <a:xfrm>
              <a:off x="6353176" y="6273800"/>
              <a:ext cx="336550" cy="339725"/>
            </a:xfrm>
            <a:custGeom>
              <a:avLst/>
              <a:gdLst>
                <a:gd name="T0" fmla="*/ 0 w 212"/>
                <a:gd name="T1" fmla="*/ 76 h 214"/>
                <a:gd name="T2" fmla="*/ 74 w 212"/>
                <a:gd name="T3" fmla="*/ 76 h 214"/>
                <a:gd name="T4" fmla="*/ 74 w 212"/>
                <a:gd name="T5" fmla="*/ 0 h 214"/>
                <a:gd name="T6" fmla="*/ 138 w 212"/>
                <a:gd name="T7" fmla="*/ 0 h 214"/>
                <a:gd name="T8" fmla="*/ 138 w 212"/>
                <a:gd name="T9" fmla="*/ 76 h 214"/>
                <a:gd name="T10" fmla="*/ 212 w 212"/>
                <a:gd name="T11" fmla="*/ 76 h 214"/>
                <a:gd name="T12" fmla="*/ 212 w 212"/>
                <a:gd name="T13" fmla="*/ 140 h 214"/>
                <a:gd name="T14" fmla="*/ 138 w 212"/>
                <a:gd name="T15" fmla="*/ 140 h 214"/>
                <a:gd name="T16" fmla="*/ 138 w 212"/>
                <a:gd name="T17" fmla="*/ 214 h 214"/>
                <a:gd name="T18" fmla="*/ 74 w 212"/>
                <a:gd name="T19" fmla="*/ 214 h 214"/>
                <a:gd name="T20" fmla="*/ 74 w 212"/>
                <a:gd name="T21" fmla="*/ 140 h 214"/>
                <a:gd name="T22" fmla="*/ 0 w 212"/>
                <a:gd name="T23" fmla="*/ 140 h 214"/>
                <a:gd name="T24" fmla="*/ 0 w 212"/>
                <a:gd name="T25" fmla="*/ 7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214">
                  <a:moveTo>
                    <a:pt x="0" y="76"/>
                  </a:moveTo>
                  <a:lnTo>
                    <a:pt x="74" y="76"/>
                  </a:lnTo>
                  <a:lnTo>
                    <a:pt x="74" y="0"/>
                  </a:lnTo>
                  <a:lnTo>
                    <a:pt x="138" y="0"/>
                  </a:lnTo>
                  <a:lnTo>
                    <a:pt x="138" y="76"/>
                  </a:lnTo>
                  <a:lnTo>
                    <a:pt x="212" y="76"/>
                  </a:lnTo>
                  <a:lnTo>
                    <a:pt x="212" y="140"/>
                  </a:lnTo>
                  <a:lnTo>
                    <a:pt x="138" y="140"/>
                  </a:lnTo>
                  <a:lnTo>
                    <a:pt x="138" y="214"/>
                  </a:lnTo>
                  <a:lnTo>
                    <a:pt x="74" y="214"/>
                  </a:lnTo>
                  <a:lnTo>
                    <a:pt x="74" y="140"/>
                  </a:lnTo>
                  <a:lnTo>
                    <a:pt x="0" y="14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6" name="Rectangle 163"/>
            <p:cNvSpPr>
              <a:spLocks noChangeArrowheads="1"/>
            </p:cNvSpPr>
            <p:nvPr/>
          </p:nvSpPr>
          <p:spPr bwMode="auto">
            <a:xfrm>
              <a:off x="6784976" y="6457950"/>
              <a:ext cx="182563" cy="95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767" name="school bus front"/>
          <p:cNvGrpSpPr/>
          <p:nvPr/>
        </p:nvGrpSpPr>
        <p:grpSpPr>
          <a:xfrm>
            <a:off x="581512" y="4942161"/>
            <a:ext cx="751309" cy="813855"/>
            <a:chOff x="6775451" y="3355975"/>
            <a:chExt cx="1582737" cy="1714500"/>
          </a:xfrm>
        </p:grpSpPr>
        <p:sp>
          <p:nvSpPr>
            <p:cNvPr id="768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69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0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1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2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rgbClr val="FCE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3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4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rgbClr val="C92521"/>
                </a:gs>
                <a:gs pos="79000">
                  <a:srgbClr val="C9252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5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6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rgbClr val="C92521"/>
                </a:gs>
                <a:gs pos="79000">
                  <a:srgbClr val="C9252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7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8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rgbClr val="C92521"/>
                </a:gs>
                <a:gs pos="79000">
                  <a:srgbClr val="C9252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79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0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rgbClr val="C92521"/>
                </a:gs>
                <a:gs pos="79000">
                  <a:srgbClr val="C9252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1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2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3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4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5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6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7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8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89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0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1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2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3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74000">
                  <a:srgbClr val="DDDDDD">
                    <a:lumMod val="9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4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5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74000">
                  <a:srgbClr val="DDDDDD">
                    <a:lumMod val="9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6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7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8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799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00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01" name="atom"/>
          <p:cNvGrpSpPr/>
          <p:nvPr/>
        </p:nvGrpSpPr>
        <p:grpSpPr>
          <a:xfrm>
            <a:off x="2989368" y="2457125"/>
            <a:ext cx="781452" cy="798785"/>
            <a:chOff x="1611313" y="4349750"/>
            <a:chExt cx="1646238" cy="1682750"/>
          </a:xfrm>
        </p:grpSpPr>
        <p:sp>
          <p:nvSpPr>
            <p:cNvPr id="802" name="Freeform 206"/>
            <p:cNvSpPr>
              <a:spLocks noEditPoints="1"/>
            </p:cNvSpPr>
            <p:nvPr/>
          </p:nvSpPr>
          <p:spPr bwMode="auto">
            <a:xfrm>
              <a:off x="2144713" y="4349750"/>
              <a:ext cx="582613" cy="1682750"/>
            </a:xfrm>
            <a:custGeom>
              <a:avLst/>
              <a:gdLst>
                <a:gd name="T0" fmla="*/ 92 w 184"/>
                <a:gd name="T1" fmla="*/ 530 h 530"/>
                <a:gd name="T2" fmla="*/ 0 w 184"/>
                <a:gd name="T3" fmla="*/ 265 h 530"/>
                <a:gd name="T4" fmla="*/ 92 w 184"/>
                <a:gd name="T5" fmla="*/ 0 h 530"/>
                <a:gd name="T6" fmla="*/ 184 w 184"/>
                <a:gd name="T7" fmla="*/ 265 h 530"/>
                <a:gd name="T8" fmla="*/ 92 w 184"/>
                <a:gd name="T9" fmla="*/ 530 h 530"/>
                <a:gd name="T10" fmla="*/ 92 w 184"/>
                <a:gd name="T11" fmla="*/ 20 h 530"/>
                <a:gd name="T12" fmla="*/ 20 w 184"/>
                <a:gd name="T13" fmla="*/ 265 h 530"/>
                <a:gd name="T14" fmla="*/ 92 w 184"/>
                <a:gd name="T15" fmla="*/ 510 h 530"/>
                <a:gd name="T16" fmla="*/ 164 w 184"/>
                <a:gd name="T17" fmla="*/ 265 h 530"/>
                <a:gd name="T18" fmla="*/ 92 w 184"/>
                <a:gd name="T19" fmla="*/ 2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530">
                  <a:moveTo>
                    <a:pt x="92" y="530"/>
                  </a:moveTo>
                  <a:cubicBezTo>
                    <a:pt x="32" y="530"/>
                    <a:pt x="0" y="394"/>
                    <a:pt x="0" y="265"/>
                  </a:cubicBezTo>
                  <a:cubicBezTo>
                    <a:pt x="0" y="136"/>
                    <a:pt x="32" y="0"/>
                    <a:pt x="92" y="0"/>
                  </a:cubicBezTo>
                  <a:cubicBezTo>
                    <a:pt x="152" y="0"/>
                    <a:pt x="184" y="136"/>
                    <a:pt x="184" y="265"/>
                  </a:cubicBezTo>
                  <a:cubicBezTo>
                    <a:pt x="184" y="394"/>
                    <a:pt x="152" y="530"/>
                    <a:pt x="92" y="530"/>
                  </a:cubicBezTo>
                  <a:close/>
                  <a:moveTo>
                    <a:pt x="92" y="20"/>
                  </a:moveTo>
                  <a:cubicBezTo>
                    <a:pt x="58" y="20"/>
                    <a:pt x="20" y="120"/>
                    <a:pt x="20" y="265"/>
                  </a:cubicBezTo>
                  <a:cubicBezTo>
                    <a:pt x="20" y="410"/>
                    <a:pt x="58" y="510"/>
                    <a:pt x="92" y="510"/>
                  </a:cubicBezTo>
                  <a:cubicBezTo>
                    <a:pt x="126" y="510"/>
                    <a:pt x="164" y="410"/>
                    <a:pt x="164" y="265"/>
                  </a:cubicBezTo>
                  <a:cubicBezTo>
                    <a:pt x="164" y="120"/>
                    <a:pt x="126" y="20"/>
                    <a:pt x="92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18AB3">
                    <a:lumMod val="60000"/>
                    <a:lumOff val="40000"/>
                  </a:srgbClr>
                </a:gs>
                <a:gs pos="97000">
                  <a:srgbClr val="418AB3">
                    <a:lumMod val="70000"/>
                  </a:srgbClr>
                </a:gs>
              </a:gsLst>
              <a:lin ang="18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03" name="Freeform 207"/>
            <p:cNvSpPr>
              <a:spLocks noEditPoints="1"/>
            </p:cNvSpPr>
            <p:nvPr/>
          </p:nvSpPr>
          <p:spPr bwMode="auto">
            <a:xfrm>
              <a:off x="1665288" y="4695825"/>
              <a:ext cx="1592263" cy="990600"/>
            </a:xfrm>
            <a:custGeom>
              <a:avLst/>
              <a:gdLst>
                <a:gd name="T0" fmla="*/ 69 w 502"/>
                <a:gd name="T1" fmla="*/ 312 h 312"/>
                <a:gd name="T2" fmla="*/ 13 w 502"/>
                <a:gd name="T3" fmla="*/ 289 h 312"/>
                <a:gd name="T4" fmla="*/ 50 w 502"/>
                <a:gd name="T5" fmla="*/ 189 h 312"/>
                <a:gd name="T6" fmla="*/ 197 w 502"/>
                <a:gd name="T7" fmla="*/ 76 h 312"/>
                <a:gd name="T8" fmla="*/ 416 w 502"/>
                <a:gd name="T9" fmla="*/ 0 h 312"/>
                <a:gd name="T10" fmla="*/ 473 w 502"/>
                <a:gd name="T11" fmla="*/ 23 h 312"/>
                <a:gd name="T12" fmla="*/ 289 w 502"/>
                <a:gd name="T13" fmla="*/ 236 h 312"/>
                <a:gd name="T14" fmla="*/ 69 w 502"/>
                <a:gd name="T15" fmla="*/ 312 h 312"/>
                <a:gd name="T16" fmla="*/ 416 w 502"/>
                <a:gd name="T17" fmla="*/ 20 h 312"/>
                <a:gd name="T18" fmla="*/ 207 w 502"/>
                <a:gd name="T19" fmla="*/ 94 h 312"/>
                <a:gd name="T20" fmla="*/ 65 w 502"/>
                <a:gd name="T21" fmla="*/ 203 h 312"/>
                <a:gd name="T22" fmla="*/ 30 w 502"/>
                <a:gd name="T23" fmla="*/ 279 h 312"/>
                <a:gd name="T24" fmla="*/ 69 w 502"/>
                <a:gd name="T25" fmla="*/ 292 h 312"/>
                <a:gd name="T26" fmla="*/ 279 w 502"/>
                <a:gd name="T27" fmla="*/ 218 h 312"/>
                <a:gd name="T28" fmla="*/ 455 w 502"/>
                <a:gd name="T29" fmla="*/ 33 h 312"/>
                <a:gd name="T30" fmla="*/ 416 w 502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2" h="312">
                  <a:moveTo>
                    <a:pt x="69" y="312"/>
                  </a:moveTo>
                  <a:cubicBezTo>
                    <a:pt x="41" y="312"/>
                    <a:pt x="22" y="304"/>
                    <a:pt x="13" y="289"/>
                  </a:cubicBezTo>
                  <a:cubicBezTo>
                    <a:pt x="0" y="265"/>
                    <a:pt x="12" y="231"/>
                    <a:pt x="50" y="189"/>
                  </a:cubicBezTo>
                  <a:cubicBezTo>
                    <a:pt x="85" y="151"/>
                    <a:pt x="137" y="111"/>
                    <a:pt x="197" y="76"/>
                  </a:cubicBezTo>
                  <a:cubicBezTo>
                    <a:pt x="279" y="29"/>
                    <a:pt x="363" y="0"/>
                    <a:pt x="416" y="0"/>
                  </a:cubicBezTo>
                  <a:cubicBezTo>
                    <a:pt x="445" y="0"/>
                    <a:pt x="464" y="8"/>
                    <a:pt x="473" y="23"/>
                  </a:cubicBezTo>
                  <a:cubicBezTo>
                    <a:pt x="502" y="75"/>
                    <a:pt x="400" y="171"/>
                    <a:pt x="289" y="236"/>
                  </a:cubicBezTo>
                  <a:cubicBezTo>
                    <a:pt x="207" y="283"/>
                    <a:pt x="123" y="312"/>
                    <a:pt x="69" y="312"/>
                  </a:cubicBezTo>
                  <a:close/>
                  <a:moveTo>
                    <a:pt x="416" y="20"/>
                  </a:moveTo>
                  <a:cubicBezTo>
                    <a:pt x="366" y="20"/>
                    <a:pt x="286" y="48"/>
                    <a:pt x="207" y="94"/>
                  </a:cubicBezTo>
                  <a:cubicBezTo>
                    <a:pt x="149" y="127"/>
                    <a:pt x="98" y="166"/>
                    <a:pt x="65" y="203"/>
                  </a:cubicBezTo>
                  <a:cubicBezTo>
                    <a:pt x="35" y="236"/>
                    <a:pt x="22" y="264"/>
                    <a:pt x="30" y="279"/>
                  </a:cubicBezTo>
                  <a:cubicBezTo>
                    <a:pt x="35" y="287"/>
                    <a:pt x="49" y="292"/>
                    <a:pt x="69" y="292"/>
                  </a:cubicBezTo>
                  <a:cubicBezTo>
                    <a:pt x="120" y="292"/>
                    <a:pt x="200" y="264"/>
                    <a:pt x="279" y="218"/>
                  </a:cubicBezTo>
                  <a:cubicBezTo>
                    <a:pt x="404" y="146"/>
                    <a:pt x="472" y="63"/>
                    <a:pt x="455" y="33"/>
                  </a:cubicBezTo>
                  <a:cubicBezTo>
                    <a:pt x="450" y="25"/>
                    <a:pt x="437" y="20"/>
                    <a:pt x="41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18AB3">
                    <a:lumMod val="60000"/>
                    <a:lumOff val="40000"/>
                  </a:srgbClr>
                </a:gs>
                <a:gs pos="97000">
                  <a:srgbClr val="418AB3">
                    <a:lumMod val="70000"/>
                  </a:srgbClr>
                </a:gs>
              </a:gsLst>
              <a:lin ang="13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04" name="Freeform 208"/>
            <p:cNvSpPr>
              <a:spLocks noEditPoints="1"/>
            </p:cNvSpPr>
            <p:nvPr/>
          </p:nvSpPr>
          <p:spPr bwMode="auto">
            <a:xfrm>
              <a:off x="1611313" y="4695825"/>
              <a:ext cx="1595438" cy="990600"/>
            </a:xfrm>
            <a:custGeom>
              <a:avLst/>
              <a:gdLst>
                <a:gd name="T0" fmla="*/ 433 w 503"/>
                <a:gd name="T1" fmla="*/ 312 h 312"/>
                <a:gd name="T2" fmla="*/ 214 w 503"/>
                <a:gd name="T3" fmla="*/ 236 h 312"/>
                <a:gd name="T4" fmla="*/ 30 w 503"/>
                <a:gd name="T5" fmla="*/ 23 h 312"/>
                <a:gd name="T6" fmla="*/ 86 w 503"/>
                <a:gd name="T7" fmla="*/ 0 h 312"/>
                <a:gd name="T8" fmla="*/ 306 w 503"/>
                <a:gd name="T9" fmla="*/ 76 h 312"/>
                <a:gd name="T10" fmla="*/ 453 w 503"/>
                <a:gd name="T11" fmla="*/ 189 h 312"/>
                <a:gd name="T12" fmla="*/ 490 w 503"/>
                <a:gd name="T13" fmla="*/ 289 h 312"/>
                <a:gd name="T14" fmla="*/ 433 w 503"/>
                <a:gd name="T15" fmla="*/ 312 h 312"/>
                <a:gd name="T16" fmla="*/ 86 w 503"/>
                <a:gd name="T17" fmla="*/ 20 h 312"/>
                <a:gd name="T18" fmla="*/ 47 w 503"/>
                <a:gd name="T19" fmla="*/ 33 h 312"/>
                <a:gd name="T20" fmla="*/ 224 w 503"/>
                <a:gd name="T21" fmla="*/ 218 h 312"/>
                <a:gd name="T22" fmla="*/ 433 w 503"/>
                <a:gd name="T23" fmla="*/ 292 h 312"/>
                <a:gd name="T24" fmla="*/ 472 w 503"/>
                <a:gd name="T25" fmla="*/ 279 h 312"/>
                <a:gd name="T26" fmla="*/ 438 w 503"/>
                <a:gd name="T27" fmla="*/ 203 h 312"/>
                <a:gd name="T28" fmla="*/ 296 w 503"/>
                <a:gd name="T29" fmla="*/ 94 h 312"/>
                <a:gd name="T30" fmla="*/ 86 w 503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3" h="312">
                  <a:moveTo>
                    <a:pt x="433" y="312"/>
                  </a:moveTo>
                  <a:cubicBezTo>
                    <a:pt x="380" y="312"/>
                    <a:pt x="296" y="283"/>
                    <a:pt x="214" y="236"/>
                  </a:cubicBezTo>
                  <a:cubicBezTo>
                    <a:pt x="102" y="171"/>
                    <a:pt x="0" y="75"/>
                    <a:pt x="30" y="23"/>
                  </a:cubicBezTo>
                  <a:cubicBezTo>
                    <a:pt x="39" y="8"/>
                    <a:pt x="58" y="0"/>
                    <a:pt x="86" y="0"/>
                  </a:cubicBezTo>
                  <a:cubicBezTo>
                    <a:pt x="140" y="0"/>
                    <a:pt x="224" y="29"/>
                    <a:pt x="306" y="76"/>
                  </a:cubicBezTo>
                  <a:cubicBezTo>
                    <a:pt x="366" y="111"/>
                    <a:pt x="418" y="151"/>
                    <a:pt x="453" y="189"/>
                  </a:cubicBezTo>
                  <a:cubicBezTo>
                    <a:pt x="490" y="231"/>
                    <a:pt x="503" y="265"/>
                    <a:pt x="490" y="289"/>
                  </a:cubicBezTo>
                  <a:cubicBezTo>
                    <a:pt x="481" y="304"/>
                    <a:pt x="462" y="312"/>
                    <a:pt x="433" y="312"/>
                  </a:cubicBezTo>
                  <a:close/>
                  <a:moveTo>
                    <a:pt x="86" y="20"/>
                  </a:moveTo>
                  <a:cubicBezTo>
                    <a:pt x="66" y="20"/>
                    <a:pt x="52" y="25"/>
                    <a:pt x="47" y="33"/>
                  </a:cubicBezTo>
                  <a:cubicBezTo>
                    <a:pt x="30" y="63"/>
                    <a:pt x="99" y="146"/>
                    <a:pt x="224" y="218"/>
                  </a:cubicBezTo>
                  <a:cubicBezTo>
                    <a:pt x="303" y="264"/>
                    <a:pt x="383" y="292"/>
                    <a:pt x="433" y="292"/>
                  </a:cubicBezTo>
                  <a:cubicBezTo>
                    <a:pt x="454" y="292"/>
                    <a:pt x="467" y="287"/>
                    <a:pt x="472" y="279"/>
                  </a:cubicBezTo>
                  <a:cubicBezTo>
                    <a:pt x="481" y="264"/>
                    <a:pt x="468" y="236"/>
                    <a:pt x="438" y="203"/>
                  </a:cubicBezTo>
                  <a:cubicBezTo>
                    <a:pt x="404" y="166"/>
                    <a:pt x="354" y="127"/>
                    <a:pt x="296" y="94"/>
                  </a:cubicBezTo>
                  <a:cubicBezTo>
                    <a:pt x="217" y="48"/>
                    <a:pt x="137" y="20"/>
                    <a:pt x="8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18AB3">
                    <a:lumMod val="60000"/>
                    <a:lumOff val="40000"/>
                  </a:srgbClr>
                </a:gs>
                <a:gs pos="97000">
                  <a:srgbClr val="418AB3">
                    <a:lumMod val="70000"/>
                  </a:srgbClr>
                </a:gs>
              </a:gsLst>
              <a:lin ang="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05" name="Oval 209"/>
            <p:cNvSpPr>
              <a:spLocks noChangeArrowheads="1"/>
            </p:cNvSpPr>
            <p:nvPr/>
          </p:nvSpPr>
          <p:spPr bwMode="auto">
            <a:xfrm>
              <a:off x="2271713" y="5026025"/>
              <a:ext cx="328613" cy="330200"/>
            </a:xfrm>
            <a:prstGeom prst="ellipse">
              <a:avLst/>
            </a:prstGeom>
            <a:gradFill flip="none" rotWithShape="1">
              <a:gsLst>
                <a:gs pos="0">
                  <a:srgbClr val="418AB3">
                    <a:lumMod val="60000"/>
                    <a:lumOff val="40000"/>
                  </a:srgbClr>
                </a:gs>
                <a:gs pos="69000">
                  <a:srgbClr val="418AB3">
                    <a:lumMod val="75000"/>
                  </a:srgbClr>
                </a:gs>
                <a:gs pos="97000">
                  <a:srgbClr val="418AB3">
                    <a:lumMod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06" name="glue"/>
          <p:cNvGrpSpPr/>
          <p:nvPr/>
        </p:nvGrpSpPr>
        <p:grpSpPr>
          <a:xfrm>
            <a:off x="4663141" y="2494068"/>
            <a:ext cx="432549" cy="854548"/>
            <a:chOff x="4159251" y="3527425"/>
            <a:chExt cx="911225" cy="1800225"/>
          </a:xfrm>
        </p:grpSpPr>
        <p:sp>
          <p:nvSpPr>
            <p:cNvPr id="807" name="Freeform 201"/>
            <p:cNvSpPr>
              <a:spLocks/>
            </p:cNvSpPr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08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09" name="Freeform 197"/>
            <p:cNvSpPr>
              <a:spLocks/>
            </p:cNvSpPr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0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1" name="Freeform 199"/>
            <p:cNvSpPr>
              <a:spLocks/>
            </p:cNvSpPr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2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3" name="Freeform 203"/>
            <p:cNvSpPr>
              <a:spLocks/>
            </p:cNvSpPr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4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rgbClr val="5E5E5E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15" name="scissors"/>
          <p:cNvGrpSpPr/>
          <p:nvPr/>
        </p:nvGrpSpPr>
        <p:grpSpPr>
          <a:xfrm>
            <a:off x="4090392" y="3265078"/>
            <a:ext cx="887098" cy="829455"/>
            <a:chOff x="852488" y="165100"/>
            <a:chExt cx="1881188" cy="1758950"/>
          </a:xfrm>
        </p:grpSpPr>
        <p:sp>
          <p:nvSpPr>
            <p:cNvPr id="816" name="Freeform 65"/>
            <p:cNvSpPr>
              <a:spLocks/>
            </p:cNvSpPr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rgbClr val="5E5E5E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7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8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rgbClr val="5E5E5E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19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0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21" name="paint board"/>
          <p:cNvGrpSpPr/>
          <p:nvPr/>
        </p:nvGrpSpPr>
        <p:grpSpPr>
          <a:xfrm>
            <a:off x="4144329" y="4215154"/>
            <a:ext cx="971690" cy="682728"/>
            <a:chOff x="2774951" y="98425"/>
            <a:chExt cx="2060575" cy="1447800"/>
          </a:xfrm>
        </p:grpSpPr>
        <p:sp>
          <p:nvSpPr>
            <p:cNvPr id="822" name="Freeform 70"/>
            <p:cNvSpPr>
              <a:spLocks/>
            </p:cNvSpPr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rgbClr val="F69200">
                    <a:lumMod val="75000"/>
                  </a:srgbClr>
                </a:gs>
                <a:gs pos="94000">
                  <a:srgbClr val="F69200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3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4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5" name="Freeform 73"/>
            <p:cNvSpPr>
              <a:spLocks/>
            </p:cNvSpPr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rgbClr val="418AB3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6" name="Freeform 74"/>
            <p:cNvSpPr>
              <a:spLocks/>
            </p:cNvSpPr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rgbClr val="418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7" name="Freeform 75"/>
            <p:cNvSpPr>
              <a:spLocks/>
            </p:cNvSpPr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8" name="Freeform 76"/>
            <p:cNvSpPr>
              <a:spLocks/>
            </p:cNvSpPr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29" name="Freeform 77"/>
            <p:cNvSpPr>
              <a:spLocks/>
            </p:cNvSpPr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rgbClr val="FCE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30" name="Freeform 78"/>
            <p:cNvSpPr>
              <a:spLocks/>
            </p:cNvSpPr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31" name="Freeform 79"/>
            <p:cNvSpPr>
              <a:spLocks/>
            </p:cNvSpPr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rgbClr val="1F9A0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32" name="apple"/>
          <p:cNvGrpSpPr/>
          <p:nvPr/>
        </p:nvGrpSpPr>
        <p:grpSpPr>
          <a:xfrm>
            <a:off x="7318624" y="2487780"/>
            <a:ext cx="502315" cy="607868"/>
            <a:chOff x="5819776" y="171450"/>
            <a:chExt cx="1065213" cy="1289050"/>
          </a:xfrm>
        </p:grpSpPr>
        <p:sp>
          <p:nvSpPr>
            <p:cNvPr id="833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34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rgbClr val="C92521">
                    <a:lumMod val="50000"/>
                  </a:srgbClr>
                </a:gs>
                <a:gs pos="69000">
                  <a:srgbClr val="C9252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35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rgbClr val="C92521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36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rgbClr val="1F9A0E"/>
                </a:gs>
                <a:gs pos="86000">
                  <a:srgbClr val="1F9A0E">
                    <a:lumMod val="50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37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rgbClr val="1F9A0E"/>
                </a:gs>
                <a:gs pos="86000">
                  <a:srgbClr val="1F9A0E">
                    <a:lumMod val="50000"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38" name="baseball bat"/>
          <p:cNvGrpSpPr/>
          <p:nvPr/>
        </p:nvGrpSpPr>
        <p:grpSpPr>
          <a:xfrm>
            <a:off x="2046487" y="4818237"/>
            <a:ext cx="1864777" cy="276985"/>
            <a:chOff x="2220913" y="2524125"/>
            <a:chExt cx="3954463" cy="587375"/>
          </a:xfrm>
        </p:grpSpPr>
        <p:sp>
          <p:nvSpPr>
            <p:cNvPr id="839" name="Oval 103"/>
            <p:cNvSpPr>
              <a:spLocks noChangeArrowheads="1"/>
            </p:cNvSpPr>
            <p:nvPr/>
          </p:nvSpPr>
          <p:spPr bwMode="auto">
            <a:xfrm>
              <a:off x="2244726" y="2663825"/>
              <a:ext cx="219075" cy="307975"/>
            </a:xfrm>
            <a:prstGeom prst="ellipse">
              <a:avLst/>
            </a:pr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0" name="Freeform 104"/>
            <p:cNvSpPr>
              <a:spLocks noEditPoints="1"/>
            </p:cNvSpPr>
            <p:nvPr/>
          </p:nvSpPr>
          <p:spPr bwMode="auto">
            <a:xfrm>
              <a:off x="2220913" y="2632075"/>
              <a:ext cx="277813" cy="368300"/>
            </a:xfrm>
            <a:custGeom>
              <a:avLst/>
              <a:gdLst>
                <a:gd name="T0" fmla="*/ 44 w 88"/>
                <a:gd name="T1" fmla="*/ 116 h 116"/>
                <a:gd name="T2" fmla="*/ 0 w 88"/>
                <a:gd name="T3" fmla="*/ 58 h 116"/>
                <a:gd name="T4" fmla="*/ 44 w 88"/>
                <a:gd name="T5" fmla="*/ 0 h 116"/>
                <a:gd name="T6" fmla="*/ 88 w 88"/>
                <a:gd name="T7" fmla="*/ 58 h 116"/>
                <a:gd name="T8" fmla="*/ 44 w 88"/>
                <a:gd name="T9" fmla="*/ 116 h 116"/>
                <a:gd name="T10" fmla="*/ 44 w 88"/>
                <a:gd name="T11" fmla="*/ 20 h 116"/>
                <a:gd name="T12" fmla="*/ 20 w 88"/>
                <a:gd name="T13" fmla="*/ 58 h 116"/>
                <a:gd name="T14" fmla="*/ 44 w 88"/>
                <a:gd name="T15" fmla="*/ 96 h 116"/>
                <a:gd name="T16" fmla="*/ 68 w 88"/>
                <a:gd name="T17" fmla="*/ 58 h 116"/>
                <a:gd name="T18" fmla="*/ 44 w 88"/>
                <a:gd name="T1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16">
                  <a:moveTo>
                    <a:pt x="44" y="116"/>
                  </a:moveTo>
                  <a:cubicBezTo>
                    <a:pt x="19" y="116"/>
                    <a:pt x="0" y="90"/>
                    <a:pt x="0" y="58"/>
                  </a:cubicBezTo>
                  <a:cubicBezTo>
                    <a:pt x="0" y="25"/>
                    <a:pt x="19" y="0"/>
                    <a:pt x="44" y="0"/>
                  </a:cubicBezTo>
                  <a:cubicBezTo>
                    <a:pt x="69" y="0"/>
                    <a:pt x="88" y="25"/>
                    <a:pt x="88" y="58"/>
                  </a:cubicBezTo>
                  <a:cubicBezTo>
                    <a:pt x="88" y="90"/>
                    <a:pt x="69" y="116"/>
                    <a:pt x="44" y="116"/>
                  </a:cubicBezTo>
                  <a:close/>
                  <a:moveTo>
                    <a:pt x="44" y="20"/>
                  </a:moveTo>
                  <a:cubicBezTo>
                    <a:pt x="31" y="20"/>
                    <a:pt x="20" y="37"/>
                    <a:pt x="20" y="58"/>
                  </a:cubicBezTo>
                  <a:cubicBezTo>
                    <a:pt x="20" y="79"/>
                    <a:pt x="31" y="96"/>
                    <a:pt x="44" y="96"/>
                  </a:cubicBezTo>
                  <a:cubicBezTo>
                    <a:pt x="57" y="96"/>
                    <a:pt x="68" y="79"/>
                    <a:pt x="68" y="58"/>
                  </a:cubicBezTo>
                  <a:cubicBezTo>
                    <a:pt x="68" y="37"/>
                    <a:pt x="57" y="20"/>
                    <a:pt x="44" y="20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1" name="Freeform 105"/>
            <p:cNvSpPr>
              <a:spLocks/>
            </p:cNvSpPr>
            <p:nvPr/>
          </p:nvSpPr>
          <p:spPr bwMode="auto">
            <a:xfrm>
              <a:off x="2343151" y="2555875"/>
              <a:ext cx="3800475" cy="523875"/>
            </a:xfrm>
            <a:custGeom>
              <a:avLst/>
              <a:gdLst>
                <a:gd name="T0" fmla="*/ 1145 w 1197"/>
                <a:gd name="T1" fmla="*/ 165 h 165"/>
                <a:gd name="T2" fmla="*/ 20 w 1197"/>
                <a:gd name="T3" fmla="*/ 109 h 165"/>
                <a:gd name="T4" fmla="*/ 19 w 1197"/>
                <a:gd name="T5" fmla="*/ 109 h 165"/>
                <a:gd name="T6" fmla="*/ 0 w 1197"/>
                <a:gd name="T7" fmla="*/ 82 h 165"/>
                <a:gd name="T8" fmla="*/ 19 w 1197"/>
                <a:gd name="T9" fmla="*/ 56 h 165"/>
                <a:gd name="T10" fmla="*/ 20 w 1197"/>
                <a:gd name="T11" fmla="*/ 56 h 165"/>
                <a:gd name="T12" fmla="*/ 1145 w 1197"/>
                <a:gd name="T13" fmla="*/ 0 h 165"/>
                <a:gd name="T14" fmla="*/ 1197 w 1197"/>
                <a:gd name="T15" fmla="*/ 84 h 165"/>
                <a:gd name="T16" fmla="*/ 1145 w 1197"/>
                <a:gd name="T1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7" h="165">
                  <a:moveTo>
                    <a:pt x="1145" y="165"/>
                  </a:moveTo>
                  <a:cubicBezTo>
                    <a:pt x="1124" y="165"/>
                    <a:pt x="65" y="112"/>
                    <a:pt x="20" y="109"/>
                  </a:cubicBezTo>
                  <a:cubicBezTo>
                    <a:pt x="20" y="109"/>
                    <a:pt x="20" y="109"/>
                    <a:pt x="19" y="109"/>
                  </a:cubicBezTo>
                  <a:cubicBezTo>
                    <a:pt x="12" y="108"/>
                    <a:pt x="0" y="101"/>
                    <a:pt x="0" y="82"/>
                  </a:cubicBezTo>
                  <a:cubicBezTo>
                    <a:pt x="0" y="64"/>
                    <a:pt x="12" y="57"/>
                    <a:pt x="19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5" y="53"/>
                    <a:pt x="1119" y="0"/>
                    <a:pt x="1145" y="0"/>
                  </a:cubicBezTo>
                  <a:cubicBezTo>
                    <a:pt x="1183" y="0"/>
                    <a:pt x="1197" y="22"/>
                    <a:pt x="1197" y="84"/>
                  </a:cubicBezTo>
                  <a:cubicBezTo>
                    <a:pt x="1197" y="141"/>
                    <a:pt x="1182" y="165"/>
                    <a:pt x="1145" y="1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69200"/>
                </a:gs>
                <a:gs pos="74000">
                  <a:srgbClr val="F69200">
                    <a:lumMod val="50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2" name="Freeform 106"/>
            <p:cNvSpPr>
              <a:spLocks noEditPoints="1"/>
            </p:cNvSpPr>
            <p:nvPr/>
          </p:nvSpPr>
          <p:spPr bwMode="auto">
            <a:xfrm>
              <a:off x="2311401" y="2524125"/>
              <a:ext cx="3863975" cy="587375"/>
            </a:xfrm>
            <a:custGeom>
              <a:avLst/>
              <a:gdLst>
                <a:gd name="T0" fmla="*/ 1155 w 1217"/>
                <a:gd name="T1" fmla="*/ 20 h 185"/>
                <a:gd name="T2" fmla="*/ 1197 w 1217"/>
                <a:gd name="T3" fmla="*/ 94 h 185"/>
                <a:gd name="T4" fmla="*/ 1155 w 1217"/>
                <a:gd name="T5" fmla="*/ 165 h 185"/>
                <a:gd name="T6" fmla="*/ 31 w 1217"/>
                <a:gd name="T7" fmla="*/ 109 h 185"/>
                <a:gd name="T8" fmla="*/ 20 w 1217"/>
                <a:gd name="T9" fmla="*/ 92 h 185"/>
                <a:gd name="T10" fmla="*/ 31 w 1217"/>
                <a:gd name="T11" fmla="*/ 76 h 185"/>
                <a:gd name="T12" fmla="*/ 1155 w 1217"/>
                <a:gd name="T13" fmla="*/ 20 h 185"/>
                <a:gd name="T14" fmla="*/ 1155 w 1217"/>
                <a:gd name="T15" fmla="*/ 0 h 185"/>
                <a:gd name="T16" fmla="*/ 30 w 1217"/>
                <a:gd name="T17" fmla="*/ 56 h 185"/>
                <a:gd name="T18" fmla="*/ 27 w 1217"/>
                <a:gd name="T19" fmla="*/ 56 h 185"/>
                <a:gd name="T20" fmla="*/ 0 w 1217"/>
                <a:gd name="T21" fmla="*/ 92 h 185"/>
                <a:gd name="T22" fmla="*/ 27 w 1217"/>
                <a:gd name="T23" fmla="*/ 129 h 185"/>
                <a:gd name="T24" fmla="*/ 30 w 1217"/>
                <a:gd name="T25" fmla="*/ 129 h 185"/>
                <a:gd name="T26" fmla="*/ 1155 w 1217"/>
                <a:gd name="T27" fmla="*/ 185 h 185"/>
                <a:gd name="T28" fmla="*/ 1217 w 1217"/>
                <a:gd name="T29" fmla="*/ 94 h 185"/>
                <a:gd name="T30" fmla="*/ 1202 w 1217"/>
                <a:gd name="T31" fmla="*/ 20 h 185"/>
                <a:gd name="T32" fmla="*/ 1155 w 1217"/>
                <a:gd name="T3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7" h="185">
                  <a:moveTo>
                    <a:pt x="1155" y="20"/>
                  </a:moveTo>
                  <a:cubicBezTo>
                    <a:pt x="1181" y="20"/>
                    <a:pt x="1197" y="28"/>
                    <a:pt x="1197" y="94"/>
                  </a:cubicBezTo>
                  <a:cubicBezTo>
                    <a:pt x="1197" y="160"/>
                    <a:pt x="1175" y="165"/>
                    <a:pt x="1155" y="165"/>
                  </a:cubicBezTo>
                  <a:cubicBezTo>
                    <a:pt x="1134" y="165"/>
                    <a:pt x="31" y="109"/>
                    <a:pt x="31" y="109"/>
                  </a:cubicBezTo>
                  <a:cubicBezTo>
                    <a:pt x="31" y="109"/>
                    <a:pt x="20" y="107"/>
                    <a:pt x="20" y="92"/>
                  </a:cubicBezTo>
                  <a:cubicBezTo>
                    <a:pt x="20" y="78"/>
                    <a:pt x="31" y="76"/>
                    <a:pt x="31" y="76"/>
                  </a:cubicBezTo>
                  <a:cubicBezTo>
                    <a:pt x="31" y="76"/>
                    <a:pt x="1129" y="20"/>
                    <a:pt x="1155" y="20"/>
                  </a:cubicBezTo>
                  <a:moveTo>
                    <a:pt x="1155" y="0"/>
                  </a:moveTo>
                  <a:cubicBezTo>
                    <a:pt x="1129" y="0"/>
                    <a:pt x="75" y="53"/>
                    <a:pt x="30" y="56"/>
                  </a:cubicBezTo>
                  <a:cubicBezTo>
                    <a:pt x="29" y="56"/>
                    <a:pt x="28" y="56"/>
                    <a:pt x="27" y="56"/>
                  </a:cubicBezTo>
                  <a:cubicBezTo>
                    <a:pt x="14" y="58"/>
                    <a:pt x="0" y="71"/>
                    <a:pt x="0" y="92"/>
                  </a:cubicBezTo>
                  <a:cubicBezTo>
                    <a:pt x="0" y="114"/>
                    <a:pt x="14" y="127"/>
                    <a:pt x="27" y="129"/>
                  </a:cubicBezTo>
                  <a:cubicBezTo>
                    <a:pt x="28" y="129"/>
                    <a:pt x="29" y="129"/>
                    <a:pt x="30" y="129"/>
                  </a:cubicBezTo>
                  <a:cubicBezTo>
                    <a:pt x="75" y="131"/>
                    <a:pt x="1134" y="185"/>
                    <a:pt x="1155" y="185"/>
                  </a:cubicBezTo>
                  <a:cubicBezTo>
                    <a:pt x="1198" y="185"/>
                    <a:pt x="1217" y="157"/>
                    <a:pt x="1217" y="94"/>
                  </a:cubicBezTo>
                  <a:cubicBezTo>
                    <a:pt x="1217" y="58"/>
                    <a:pt x="1212" y="35"/>
                    <a:pt x="1202" y="20"/>
                  </a:cubicBezTo>
                  <a:cubicBezTo>
                    <a:pt x="1189" y="2"/>
                    <a:pt x="1170" y="0"/>
                    <a:pt x="1155" y="0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43" name="megaphone"/>
          <p:cNvGrpSpPr/>
          <p:nvPr/>
        </p:nvGrpSpPr>
        <p:grpSpPr>
          <a:xfrm>
            <a:off x="7250859" y="3220829"/>
            <a:ext cx="895333" cy="423711"/>
            <a:chOff x="3022601" y="1530350"/>
            <a:chExt cx="1898650" cy="898525"/>
          </a:xfrm>
        </p:grpSpPr>
        <p:sp>
          <p:nvSpPr>
            <p:cNvPr id="844" name="Freeform 107"/>
            <p:cNvSpPr>
              <a:spLocks/>
            </p:cNvSpPr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2521">
                    <a:lumMod val="60000"/>
                    <a:lumOff val="40000"/>
                  </a:srgbClr>
                </a:gs>
                <a:gs pos="58000">
                  <a:srgbClr val="C92521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5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6" name="Freeform 109"/>
            <p:cNvSpPr>
              <a:spLocks/>
            </p:cNvSpPr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7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48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49" name="paint brush"/>
          <p:cNvGrpSpPr/>
          <p:nvPr/>
        </p:nvGrpSpPr>
        <p:grpSpPr>
          <a:xfrm>
            <a:off x="5605768" y="2536131"/>
            <a:ext cx="211107" cy="1007624"/>
            <a:chOff x="5181601" y="158750"/>
            <a:chExt cx="447675" cy="2136775"/>
          </a:xfrm>
        </p:grpSpPr>
        <p:sp>
          <p:nvSpPr>
            <p:cNvPr id="850" name="Freeform 112"/>
            <p:cNvSpPr>
              <a:spLocks/>
            </p:cNvSpPr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51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52" name="Freeform 114"/>
            <p:cNvSpPr>
              <a:spLocks/>
            </p:cNvSpPr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rgbClr val="F69200">
                    <a:lumMod val="60000"/>
                    <a:lumOff val="40000"/>
                  </a:srgbClr>
                </a:gs>
                <a:gs pos="95000">
                  <a:srgbClr val="F69200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53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54" name="Freeform 116"/>
            <p:cNvSpPr>
              <a:spLocks/>
            </p:cNvSpPr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55" name="Freeform 117"/>
            <p:cNvSpPr>
              <a:spLocks/>
            </p:cNvSpPr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rgbClr val="FCE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sp>
        <p:nvSpPr>
          <p:cNvPr id="856" name="Freeform 118"/>
          <p:cNvSpPr>
            <a:spLocks/>
          </p:cNvSpPr>
          <p:nvPr/>
        </p:nvSpPr>
        <p:spPr bwMode="auto">
          <a:xfrm>
            <a:off x="8325602" y="3136124"/>
            <a:ext cx="325644" cy="821969"/>
          </a:xfrm>
          <a:custGeom>
            <a:avLst/>
            <a:gdLst>
              <a:gd name="T0" fmla="*/ 115 w 218"/>
              <a:gd name="T1" fmla="*/ 549 h 549"/>
              <a:gd name="T2" fmla="*/ 0 w 218"/>
              <a:gd name="T3" fmla="*/ 417 h 549"/>
              <a:gd name="T4" fmla="*/ 0 w 218"/>
              <a:gd name="T5" fmla="*/ 91 h 549"/>
              <a:gd name="T6" fmla="*/ 86 w 218"/>
              <a:gd name="T7" fmla="*/ 0 h 549"/>
              <a:gd name="T8" fmla="*/ 141 w 218"/>
              <a:gd name="T9" fmla="*/ 21 h 549"/>
              <a:gd name="T10" fmla="*/ 171 w 218"/>
              <a:gd name="T11" fmla="*/ 91 h 549"/>
              <a:gd name="T12" fmla="*/ 171 w 218"/>
              <a:gd name="T13" fmla="*/ 405 h 549"/>
              <a:gd name="T14" fmla="*/ 110 w 218"/>
              <a:gd name="T15" fmla="*/ 474 h 549"/>
              <a:gd name="T16" fmla="*/ 69 w 218"/>
              <a:gd name="T17" fmla="*/ 463 h 549"/>
              <a:gd name="T18" fmla="*/ 41 w 218"/>
              <a:gd name="T19" fmla="*/ 405 h 549"/>
              <a:gd name="T20" fmla="*/ 41 w 218"/>
              <a:gd name="T21" fmla="*/ 173 h 549"/>
              <a:gd name="T22" fmla="*/ 51 w 218"/>
              <a:gd name="T23" fmla="*/ 163 h 549"/>
              <a:gd name="T24" fmla="*/ 61 w 218"/>
              <a:gd name="T25" fmla="*/ 173 h 549"/>
              <a:gd name="T26" fmla="*/ 61 w 218"/>
              <a:gd name="T27" fmla="*/ 405 h 549"/>
              <a:gd name="T28" fmla="*/ 80 w 218"/>
              <a:gd name="T29" fmla="*/ 447 h 549"/>
              <a:gd name="T30" fmla="*/ 106 w 218"/>
              <a:gd name="T31" fmla="*/ 454 h 549"/>
              <a:gd name="T32" fmla="*/ 107 w 218"/>
              <a:gd name="T33" fmla="*/ 454 h 549"/>
              <a:gd name="T34" fmla="*/ 109 w 218"/>
              <a:gd name="T35" fmla="*/ 454 h 549"/>
              <a:gd name="T36" fmla="*/ 151 w 218"/>
              <a:gd name="T37" fmla="*/ 405 h 549"/>
              <a:gd name="T38" fmla="*/ 151 w 218"/>
              <a:gd name="T39" fmla="*/ 91 h 549"/>
              <a:gd name="T40" fmla="*/ 86 w 218"/>
              <a:gd name="T41" fmla="*/ 20 h 549"/>
              <a:gd name="T42" fmla="*/ 20 w 218"/>
              <a:gd name="T43" fmla="*/ 91 h 549"/>
              <a:gd name="T44" fmla="*/ 20 w 218"/>
              <a:gd name="T45" fmla="*/ 417 h 549"/>
              <a:gd name="T46" fmla="*/ 115 w 218"/>
              <a:gd name="T47" fmla="*/ 529 h 549"/>
              <a:gd name="T48" fmla="*/ 198 w 218"/>
              <a:gd name="T49" fmla="*/ 411 h 549"/>
              <a:gd name="T50" fmla="*/ 198 w 218"/>
              <a:gd name="T51" fmla="*/ 68 h 549"/>
              <a:gd name="T52" fmla="*/ 208 w 218"/>
              <a:gd name="T53" fmla="*/ 58 h 549"/>
              <a:gd name="T54" fmla="*/ 218 w 218"/>
              <a:gd name="T55" fmla="*/ 68 h 549"/>
              <a:gd name="T56" fmla="*/ 218 w 218"/>
              <a:gd name="T57" fmla="*/ 411 h 549"/>
              <a:gd name="T58" fmla="*/ 115 w 218"/>
              <a:gd name="T59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" h="549">
                <a:moveTo>
                  <a:pt x="115" y="549"/>
                </a:moveTo>
                <a:cubicBezTo>
                  <a:pt x="75" y="549"/>
                  <a:pt x="0" y="522"/>
                  <a:pt x="0" y="417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19"/>
                  <a:pt x="54" y="0"/>
                  <a:pt x="86" y="0"/>
                </a:cubicBezTo>
                <a:cubicBezTo>
                  <a:pt x="105" y="0"/>
                  <a:pt x="125" y="8"/>
                  <a:pt x="141" y="21"/>
                </a:cubicBezTo>
                <a:cubicBezTo>
                  <a:pt x="155" y="33"/>
                  <a:pt x="171" y="55"/>
                  <a:pt x="171" y="91"/>
                </a:cubicBezTo>
                <a:cubicBezTo>
                  <a:pt x="171" y="405"/>
                  <a:pt x="171" y="405"/>
                  <a:pt x="171" y="405"/>
                </a:cubicBezTo>
                <a:cubicBezTo>
                  <a:pt x="171" y="444"/>
                  <a:pt x="145" y="473"/>
                  <a:pt x="110" y="474"/>
                </a:cubicBezTo>
                <a:cubicBezTo>
                  <a:pt x="98" y="477"/>
                  <a:pt x="82" y="473"/>
                  <a:pt x="69" y="463"/>
                </a:cubicBezTo>
                <a:cubicBezTo>
                  <a:pt x="58" y="456"/>
                  <a:pt x="41" y="438"/>
                  <a:pt x="41" y="405"/>
                </a:cubicBezTo>
                <a:cubicBezTo>
                  <a:pt x="41" y="173"/>
                  <a:pt x="41" y="173"/>
                  <a:pt x="41" y="173"/>
                </a:cubicBezTo>
                <a:cubicBezTo>
                  <a:pt x="41" y="167"/>
                  <a:pt x="45" y="163"/>
                  <a:pt x="51" y="163"/>
                </a:cubicBezTo>
                <a:cubicBezTo>
                  <a:pt x="56" y="163"/>
                  <a:pt x="61" y="167"/>
                  <a:pt x="61" y="173"/>
                </a:cubicBezTo>
                <a:cubicBezTo>
                  <a:pt x="61" y="405"/>
                  <a:pt x="61" y="405"/>
                  <a:pt x="61" y="405"/>
                </a:cubicBezTo>
                <a:cubicBezTo>
                  <a:pt x="61" y="429"/>
                  <a:pt x="73" y="442"/>
                  <a:pt x="80" y="447"/>
                </a:cubicBezTo>
                <a:cubicBezTo>
                  <a:pt x="90" y="454"/>
                  <a:pt x="101" y="456"/>
                  <a:pt x="106" y="454"/>
                </a:cubicBezTo>
                <a:cubicBezTo>
                  <a:pt x="107" y="454"/>
                  <a:pt x="107" y="454"/>
                  <a:pt x="107" y="454"/>
                </a:cubicBezTo>
                <a:cubicBezTo>
                  <a:pt x="109" y="454"/>
                  <a:pt x="109" y="454"/>
                  <a:pt x="109" y="454"/>
                </a:cubicBezTo>
                <a:cubicBezTo>
                  <a:pt x="134" y="454"/>
                  <a:pt x="151" y="433"/>
                  <a:pt x="151" y="405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1" y="37"/>
                  <a:pt x="107" y="20"/>
                  <a:pt x="86" y="20"/>
                </a:cubicBezTo>
                <a:cubicBezTo>
                  <a:pt x="79" y="20"/>
                  <a:pt x="20" y="22"/>
                  <a:pt x="20" y="91"/>
                </a:cubicBezTo>
                <a:cubicBezTo>
                  <a:pt x="20" y="417"/>
                  <a:pt x="20" y="417"/>
                  <a:pt x="20" y="417"/>
                </a:cubicBezTo>
                <a:cubicBezTo>
                  <a:pt x="20" y="506"/>
                  <a:pt x="82" y="529"/>
                  <a:pt x="115" y="529"/>
                </a:cubicBezTo>
                <a:cubicBezTo>
                  <a:pt x="142" y="529"/>
                  <a:pt x="198" y="501"/>
                  <a:pt x="198" y="411"/>
                </a:cubicBezTo>
                <a:cubicBezTo>
                  <a:pt x="198" y="68"/>
                  <a:pt x="198" y="68"/>
                  <a:pt x="198" y="68"/>
                </a:cubicBezTo>
                <a:cubicBezTo>
                  <a:pt x="198" y="62"/>
                  <a:pt x="202" y="58"/>
                  <a:pt x="208" y="58"/>
                </a:cubicBezTo>
                <a:cubicBezTo>
                  <a:pt x="213" y="58"/>
                  <a:pt x="218" y="62"/>
                  <a:pt x="218" y="68"/>
                </a:cubicBezTo>
                <a:cubicBezTo>
                  <a:pt x="218" y="411"/>
                  <a:pt x="218" y="411"/>
                  <a:pt x="218" y="411"/>
                </a:cubicBezTo>
                <a:cubicBezTo>
                  <a:pt x="218" y="507"/>
                  <a:pt x="158" y="549"/>
                  <a:pt x="115" y="549"/>
                </a:cubicBezTo>
                <a:close/>
              </a:path>
            </a:pathLst>
          </a:custGeom>
          <a:gradFill flip="none" rotWithShape="1">
            <a:gsLst>
              <a:gs pos="14000">
                <a:srgbClr val="5E5E5E"/>
              </a:gs>
              <a:gs pos="100000">
                <a:srgbClr val="DDDDDD">
                  <a:lumMod val="25000"/>
                </a:srgbClr>
              </a:gs>
              <a:gs pos="68000">
                <a:srgbClr val="DDDDDD">
                  <a:lumMod val="50000"/>
                </a:srgbClr>
              </a:gs>
              <a:gs pos="40000">
                <a:srgbClr val="5E5E5E">
                  <a:lumMod val="60000"/>
                  <a:lumOff val="40000"/>
                </a:srgbClr>
              </a:gs>
            </a:gsLst>
            <a:lin ang="11400000" scaled="0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/>
              <a:ea typeface="+mn-ea"/>
            </a:endParaRPr>
          </a:p>
        </p:txBody>
      </p:sp>
      <p:grpSp>
        <p:nvGrpSpPr>
          <p:cNvPr id="857" name="globe"/>
          <p:cNvGrpSpPr/>
          <p:nvPr/>
        </p:nvGrpSpPr>
        <p:grpSpPr>
          <a:xfrm>
            <a:off x="7274954" y="4524871"/>
            <a:ext cx="851913" cy="1131892"/>
            <a:chOff x="6924912" y="2286301"/>
            <a:chExt cx="937104" cy="1245081"/>
          </a:xfrm>
        </p:grpSpPr>
        <p:sp>
          <p:nvSpPr>
            <p:cNvPr id="858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59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0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1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2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3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rgbClr val="418AB3">
                    <a:lumMod val="20000"/>
                    <a:lumOff val="80000"/>
                  </a:srgbClr>
                </a:gs>
                <a:gs pos="85000">
                  <a:srgbClr val="418AB3">
                    <a:lumMod val="5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4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5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66" name="protractor"/>
          <p:cNvGrpSpPr/>
          <p:nvPr/>
        </p:nvGrpSpPr>
        <p:grpSpPr>
          <a:xfrm>
            <a:off x="3243036" y="3314043"/>
            <a:ext cx="856405" cy="443175"/>
            <a:chOff x="6700928" y="1680230"/>
            <a:chExt cx="942046" cy="487492"/>
          </a:xfrm>
        </p:grpSpPr>
        <p:sp>
          <p:nvSpPr>
            <p:cNvPr id="867" name="Freeform 119"/>
            <p:cNvSpPr>
              <a:spLocks noEditPoints="1"/>
            </p:cNvSpPr>
            <p:nvPr/>
          </p:nvSpPr>
          <p:spPr bwMode="auto">
            <a:xfrm>
              <a:off x="6717398" y="1696699"/>
              <a:ext cx="909107" cy="454553"/>
            </a:xfrm>
            <a:custGeom>
              <a:avLst/>
              <a:gdLst>
                <a:gd name="T0" fmla="*/ 276 w 552"/>
                <a:gd name="T1" fmla="*/ 0 h 276"/>
                <a:gd name="T2" fmla="*/ 0 w 552"/>
                <a:gd name="T3" fmla="*/ 276 h 276"/>
                <a:gd name="T4" fmla="*/ 57 w 552"/>
                <a:gd name="T5" fmla="*/ 276 h 276"/>
                <a:gd name="T6" fmla="*/ 67 w 552"/>
                <a:gd name="T7" fmla="*/ 276 h 276"/>
                <a:gd name="T8" fmla="*/ 485 w 552"/>
                <a:gd name="T9" fmla="*/ 276 h 276"/>
                <a:gd name="T10" fmla="*/ 501 w 552"/>
                <a:gd name="T11" fmla="*/ 276 h 276"/>
                <a:gd name="T12" fmla="*/ 552 w 552"/>
                <a:gd name="T13" fmla="*/ 276 h 276"/>
                <a:gd name="T14" fmla="*/ 276 w 552"/>
                <a:gd name="T15" fmla="*/ 0 h 276"/>
                <a:gd name="T16" fmla="*/ 82 w 552"/>
                <a:gd name="T17" fmla="*/ 208 h 276"/>
                <a:gd name="T18" fmla="*/ 276 w 552"/>
                <a:gd name="T19" fmla="*/ 67 h 276"/>
                <a:gd name="T20" fmla="*/ 470 w 552"/>
                <a:gd name="T21" fmla="*/ 208 h 276"/>
                <a:gd name="T22" fmla="*/ 82 w 552"/>
                <a:gd name="T23" fmla="*/ 20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276">
                  <a:moveTo>
                    <a:pt x="276" y="0"/>
                  </a:moveTo>
                  <a:cubicBezTo>
                    <a:pt x="123" y="0"/>
                    <a:pt x="0" y="124"/>
                    <a:pt x="0" y="276"/>
                  </a:cubicBezTo>
                  <a:cubicBezTo>
                    <a:pt x="57" y="276"/>
                    <a:pt x="57" y="276"/>
                    <a:pt x="57" y="276"/>
                  </a:cubicBezTo>
                  <a:cubicBezTo>
                    <a:pt x="67" y="276"/>
                    <a:pt x="67" y="276"/>
                    <a:pt x="67" y="276"/>
                  </a:cubicBezTo>
                  <a:cubicBezTo>
                    <a:pt x="485" y="276"/>
                    <a:pt x="485" y="276"/>
                    <a:pt x="485" y="276"/>
                  </a:cubicBezTo>
                  <a:cubicBezTo>
                    <a:pt x="501" y="276"/>
                    <a:pt x="501" y="276"/>
                    <a:pt x="501" y="276"/>
                  </a:cubicBezTo>
                  <a:cubicBezTo>
                    <a:pt x="552" y="276"/>
                    <a:pt x="552" y="276"/>
                    <a:pt x="552" y="276"/>
                  </a:cubicBezTo>
                  <a:cubicBezTo>
                    <a:pt x="552" y="124"/>
                    <a:pt x="428" y="0"/>
                    <a:pt x="276" y="0"/>
                  </a:cubicBezTo>
                  <a:close/>
                  <a:moveTo>
                    <a:pt x="82" y="208"/>
                  </a:moveTo>
                  <a:cubicBezTo>
                    <a:pt x="110" y="126"/>
                    <a:pt x="184" y="67"/>
                    <a:pt x="276" y="67"/>
                  </a:cubicBezTo>
                  <a:cubicBezTo>
                    <a:pt x="368" y="67"/>
                    <a:pt x="442" y="126"/>
                    <a:pt x="470" y="208"/>
                  </a:cubicBezTo>
                  <a:lnTo>
                    <a:pt x="82" y="208"/>
                  </a:lnTo>
                  <a:close/>
                </a:path>
              </a:pathLst>
            </a:custGeom>
            <a:solidFill>
              <a:srgbClr val="418AB3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8" name="Freeform 120"/>
            <p:cNvSpPr>
              <a:spLocks noEditPoints="1"/>
            </p:cNvSpPr>
            <p:nvPr/>
          </p:nvSpPr>
          <p:spPr bwMode="auto">
            <a:xfrm>
              <a:off x="6700928" y="1680230"/>
              <a:ext cx="942046" cy="487492"/>
            </a:xfrm>
            <a:custGeom>
              <a:avLst/>
              <a:gdLst>
                <a:gd name="T0" fmla="*/ 572 w 572"/>
                <a:gd name="T1" fmla="*/ 296 h 296"/>
                <a:gd name="T2" fmla="*/ 0 w 572"/>
                <a:gd name="T3" fmla="*/ 296 h 296"/>
                <a:gd name="T4" fmla="*/ 0 w 572"/>
                <a:gd name="T5" fmla="*/ 286 h 296"/>
                <a:gd name="T6" fmla="*/ 286 w 572"/>
                <a:gd name="T7" fmla="*/ 0 h 296"/>
                <a:gd name="T8" fmla="*/ 572 w 572"/>
                <a:gd name="T9" fmla="*/ 286 h 296"/>
                <a:gd name="T10" fmla="*/ 572 w 572"/>
                <a:gd name="T11" fmla="*/ 296 h 296"/>
                <a:gd name="T12" fmla="*/ 20 w 572"/>
                <a:gd name="T13" fmla="*/ 276 h 296"/>
                <a:gd name="T14" fmla="*/ 552 w 572"/>
                <a:gd name="T15" fmla="*/ 276 h 296"/>
                <a:gd name="T16" fmla="*/ 286 w 572"/>
                <a:gd name="T17" fmla="*/ 20 h 296"/>
                <a:gd name="T18" fmla="*/ 20 w 572"/>
                <a:gd name="T19" fmla="*/ 276 h 296"/>
                <a:gd name="T20" fmla="*/ 494 w 572"/>
                <a:gd name="T21" fmla="*/ 228 h 296"/>
                <a:gd name="T22" fmla="*/ 78 w 572"/>
                <a:gd name="T23" fmla="*/ 228 h 296"/>
                <a:gd name="T24" fmla="*/ 82 w 572"/>
                <a:gd name="T25" fmla="*/ 215 h 296"/>
                <a:gd name="T26" fmla="*/ 286 w 572"/>
                <a:gd name="T27" fmla="*/ 67 h 296"/>
                <a:gd name="T28" fmla="*/ 490 w 572"/>
                <a:gd name="T29" fmla="*/ 215 h 296"/>
                <a:gd name="T30" fmla="*/ 494 w 572"/>
                <a:gd name="T31" fmla="*/ 228 h 296"/>
                <a:gd name="T32" fmla="*/ 106 w 572"/>
                <a:gd name="T33" fmla="*/ 208 h 296"/>
                <a:gd name="T34" fmla="*/ 466 w 572"/>
                <a:gd name="T35" fmla="*/ 208 h 296"/>
                <a:gd name="T36" fmla="*/ 286 w 572"/>
                <a:gd name="T37" fmla="*/ 87 h 296"/>
                <a:gd name="T38" fmla="*/ 106 w 572"/>
                <a:gd name="T39" fmla="*/ 20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2" h="296">
                  <a:moveTo>
                    <a:pt x="572" y="296"/>
                  </a:moveTo>
                  <a:cubicBezTo>
                    <a:pt x="0" y="296"/>
                    <a:pt x="0" y="296"/>
                    <a:pt x="0" y="296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0" y="128"/>
                    <a:pt x="128" y="0"/>
                    <a:pt x="286" y="0"/>
                  </a:cubicBezTo>
                  <a:cubicBezTo>
                    <a:pt x="444" y="0"/>
                    <a:pt x="572" y="128"/>
                    <a:pt x="572" y="286"/>
                  </a:cubicBezTo>
                  <a:lnTo>
                    <a:pt x="572" y="296"/>
                  </a:lnTo>
                  <a:close/>
                  <a:moveTo>
                    <a:pt x="20" y="276"/>
                  </a:moveTo>
                  <a:cubicBezTo>
                    <a:pt x="552" y="276"/>
                    <a:pt x="552" y="276"/>
                    <a:pt x="552" y="276"/>
                  </a:cubicBezTo>
                  <a:cubicBezTo>
                    <a:pt x="546" y="134"/>
                    <a:pt x="429" y="20"/>
                    <a:pt x="286" y="20"/>
                  </a:cubicBezTo>
                  <a:cubicBezTo>
                    <a:pt x="143" y="20"/>
                    <a:pt x="25" y="134"/>
                    <a:pt x="20" y="276"/>
                  </a:cubicBezTo>
                  <a:close/>
                  <a:moveTo>
                    <a:pt x="494" y="228"/>
                  </a:moveTo>
                  <a:cubicBezTo>
                    <a:pt x="78" y="228"/>
                    <a:pt x="78" y="228"/>
                    <a:pt x="78" y="228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113" y="125"/>
                    <a:pt x="193" y="67"/>
                    <a:pt x="286" y="67"/>
                  </a:cubicBezTo>
                  <a:cubicBezTo>
                    <a:pt x="379" y="67"/>
                    <a:pt x="459" y="125"/>
                    <a:pt x="490" y="215"/>
                  </a:cubicBezTo>
                  <a:lnTo>
                    <a:pt x="494" y="228"/>
                  </a:lnTo>
                  <a:close/>
                  <a:moveTo>
                    <a:pt x="106" y="208"/>
                  </a:moveTo>
                  <a:cubicBezTo>
                    <a:pt x="466" y="208"/>
                    <a:pt x="466" y="208"/>
                    <a:pt x="466" y="208"/>
                  </a:cubicBezTo>
                  <a:cubicBezTo>
                    <a:pt x="435" y="134"/>
                    <a:pt x="365" y="87"/>
                    <a:pt x="286" y="87"/>
                  </a:cubicBezTo>
                  <a:cubicBezTo>
                    <a:pt x="206" y="87"/>
                    <a:pt x="137" y="134"/>
                    <a:pt x="106" y="208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69" name="Freeform 123"/>
            <p:cNvSpPr>
              <a:spLocks/>
            </p:cNvSpPr>
            <p:nvPr/>
          </p:nvSpPr>
          <p:spPr bwMode="auto">
            <a:xfrm>
              <a:off x="6880444" y="1843276"/>
              <a:ext cx="74112" cy="64230"/>
            </a:xfrm>
            <a:custGeom>
              <a:avLst/>
              <a:gdLst>
                <a:gd name="T0" fmla="*/ 39 w 45"/>
                <a:gd name="T1" fmla="*/ 39 h 39"/>
                <a:gd name="T2" fmla="*/ 35 w 45"/>
                <a:gd name="T3" fmla="*/ 37 h 39"/>
                <a:gd name="T4" fmla="*/ 3 w 45"/>
                <a:gd name="T5" fmla="*/ 11 h 39"/>
                <a:gd name="T6" fmla="*/ 2 w 45"/>
                <a:gd name="T7" fmla="*/ 2 h 39"/>
                <a:gd name="T8" fmla="*/ 11 w 45"/>
                <a:gd name="T9" fmla="*/ 2 h 39"/>
                <a:gd name="T10" fmla="*/ 42 w 45"/>
                <a:gd name="T11" fmla="*/ 28 h 39"/>
                <a:gd name="T12" fmla="*/ 43 w 45"/>
                <a:gd name="T13" fmla="*/ 37 h 39"/>
                <a:gd name="T14" fmla="*/ 39 w 4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9">
                  <a:moveTo>
                    <a:pt x="39" y="39"/>
                  </a:moveTo>
                  <a:cubicBezTo>
                    <a:pt x="37" y="39"/>
                    <a:pt x="36" y="38"/>
                    <a:pt x="35" y="3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5"/>
                    <a:pt x="2" y="2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5" y="30"/>
                    <a:pt x="45" y="34"/>
                    <a:pt x="43" y="37"/>
                  </a:cubicBezTo>
                  <a:cubicBezTo>
                    <a:pt x="42" y="38"/>
                    <a:pt x="40" y="39"/>
                    <a:pt x="39" y="39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0" name="Freeform 124"/>
            <p:cNvSpPr>
              <a:spLocks/>
            </p:cNvSpPr>
            <p:nvPr/>
          </p:nvSpPr>
          <p:spPr bwMode="auto">
            <a:xfrm>
              <a:off x="7387699" y="1843276"/>
              <a:ext cx="74112" cy="64230"/>
            </a:xfrm>
            <a:custGeom>
              <a:avLst/>
              <a:gdLst>
                <a:gd name="T0" fmla="*/ 7 w 45"/>
                <a:gd name="T1" fmla="*/ 39 h 39"/>
                <a:gd name="T2" fmla="*/ 2 w 45"/>
                <a:gd name="T3" fmla="*/ 37 h 39"/>
                <a:gd name="T4" fmla="*/ 3 w 45"/>
                <a:gd name="T5" fmla="*/ 28 h 39"/>
                <a:gd name="T6" fmla="*/ 35 w 45"/>
                <a:gd name="T7" fmla="*/ 2 h 39"/>
                <a:gd name="T8" fmla="*/ 43 w 45"/>
                <a:gd name="T9" fmla="*/ 2 h 39"/>
                <a:gd name="T10" fmla="*/ 43 w 45"/>
                <a:gd name="T11" fmla="*/ 11 h 39"/>
                <a:gd name="T12" fmla="*/ 11 w 45"/>
                <a:gd name="T13" fmla="*/ 37 h 39"/>
                <a:gd name="T14" fmla="*/ 7 w 4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9">
                  <a:moveTo>
                    <a:pt x="7" y="39"/>
                  </a:moveTo>
                  <a:cubicBezTo>
                    <a:pt x="5" y="39"/>
                    <a:pt x="4" y="38"/>
                    <a:pt x="2" y="37"/>
                  </a:cubicBezTo>
                  <a:cubicBezTo>
                    <a:pt x="0" y="34"/>
                    <a:pt x="1" y="30"/>
                    <a:pt x="3" y="28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0"/>
                    <a:pt x="41" y="0"/>
                    <a:pt x="43" y="2"/>
                  </a:cubicBezTo>
                  <a:cubicBezTo>
                    <a:pt x="45" y="5"/>
                    <a:pt x="45" y="9"/>
                    <a:pt x="43" y="11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8"/>
                    <a:pt x="8" y="39"/>
                    <a:pt x="7" y="39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1" name="Freeform 125"/>
            <p:cNvSpPr>
              <a:spLocks/>
            </p:cNvSpPr>
            <p:nvPr/>
          </p:nvSpPr>
          <p:spPr bwMode="auto">
            <a:xfrm>
              <a:off x="6964437" y="1775752"/>
              <a:ext cx="55996" cy="79053"/>
            </a:xfrm>
            <a:custGeom>
              <a:avLst/>
              <a:gdLst>
                <a:gd name="T0" fmla="*/ 27 w 34"/>
                <a:gd name="T1" fmla="*/ 48 h 48"/>
                <a:gd name="T2" fmla="*/ 22 w 34"/>
                <a:gd name="T3" fmla="*/ 45 h 48"/>
                <a:gd name="T4" fmla="*/ 2 w 34"/>
                <a:gd name="T5" fmla="*/ 10 h 48"/>
                <a:gd name="T6" fmla="*/ 4 w 34"/>
                <a:gd name="T7" fmla="*/ 2 h 48"/>
                <a:gd name="T8" fmla="*/ 12 w 34"/>
                <a:gd name="T9" fmla="*/ 4 h 48"/>
                <a:gd name="T10" fmla="*/ 33 w 34"/>
                <a:gd name="T11" fmla="*/ 39 h 48"/>
                <a:gd name="T12" fmla="*/ 30 w 34"/>
                <a:gd name="T13" fmla="*/ 48 h 48"/>
                <a:gd name="T14" fmla="*/ 27 w 34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8">
                  <a:moveTo>
                    <a:pt x="27" y="48"/>
                  </a:moveTo>
                  <a:cubicBezTo>
                    <a:pt x="25" y="48"/>
                    <a:pt x="23" y="47"/>
                    <a:pt x="22" y="4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2"/>
                    <a:pt x="33" y="46"/>
                    <a:pt x="30" y="48"/>
                  </a:cubicBezTo>
                  <a:cubicBezTo>
                    <a:pt x="29" y="48"/>
                    <a:pt x="28" y="48"/>
                    <a:pt x="27" y="48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2" name="Freeform 126"/>
            <p:cNvSpPr>
              <a:spLocks/>
            </p:cNvSpPr>
            <p:nvPr/>
          </p:nvSpPr>
          <p:spPr bwMode="auto">
            <a:xfrm>
              <a:off x="7321822" y="1775752"/>
              <a:ext cx="57643" cy="79053"/>
            </a:xfrm>
            <a:custGeom>
              <a:avLst/>
              <a:gdLst>
                <a:gd name="T0" fmla="*/ 7 w 35"/>
                <a:gd name="T1" fmla="*/ 48 h 48"/>
                <a:gd name="T2" fmla="*/ 4 w 35"/>
                <a:gd name="T3" fmla="*/ 48 h 48"/>
                <a:gd name="T4" fmla="*/ 2 w 35"/>
                <a:gd name="T5" fmla="*/ 39 h 48"/>
                <a:gd name="T6" fmla="*/ 23 w 35"/>
                <a:gd name="T7" fmla="*/ 4 h 48"/>
                <a:gd name="T8" fmla="*/ 31 w 35"/>
                <a:gd name="T9" fmla="*/ 2 h 48"/>
                <a:gd name="T10" fmla="*/ 33 w 35"/>
                <a:gd name="T11" fmla="*/ 10 h 48"/>
                <a:gd name="T12" fmla="*/ 12 w 35"/>
                <a:gd name="T13" fmla="*/ 45 h 48"/>
                <a:gd name="T14" fmla="*/ 7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7" y="48"/>
                  </a:moveTo>
                  <a:cubicBezTo>
                    <a:pt x="6" y="48"/>
                    <a:pt x="5" y="48"/>
                    <a:pt x="4" y="48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1"/>
                    <a:pt x="28" y="0"/>
                    <a:pt x="31" y="2"/>
                  </a:cubicBezTo>
                  <a:cubicBezTo>
                    <a:pt x="34" y="3"/>
                    <a:pt x="35" y="7"/>
                    <a:pt x="33" y="1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3" name="Freeform 129"/>
            <p:cNvSpPr>
              <a:spLocks/>
            </p:cNvSpPr>
            <p:nvPr/>
          </p:nvSpPr>
          <p:spPr bwMode="auto">
            <a:xfrm>
              <a:off x="7064900" y="1742814"/>
              <a:ext cx="34586" cy="87287"/>
            </a:xfrm>
            <a:custGeom>
              <a:avLst/>
              <a:gdLst>
                <a:gd name="T0" fmla="*/ 14 w 21"/>
                <a:gd name="T1" fmla="*/ 53 h 53"/>
                <a:gd name="T2" fmla="*/ 8 w 21"/>
                <a:gd name="T3" fmla="*/ 48 h 53"/>
                <a:gd name="T4" fmla="*/ 1 w 21"/>
                <a:gd name="T5" fmla="*/ 7 h 53"/>
                <a:gd name="T6" fmla="*/ 6 w 21"/>
                <a:gd name="T7" fmla="*/ 1 h 53"/>
                <a:gd name="T8" fmla="*/ 13 w 21"/>
                <a:gd name="T9" fmla="*/ 5 h 53"/>
                <a:gd name="T10" fmla="*/ 20 w 21"/>
                <a:gd name="T11" fmla="*/ 46 h 53"/>
                <a:gd name="T12" fmla="*/ 15 w 21"/>
                <a:gd name="T13" fmla="*/ 53 h 53"/>
                <a:gd name="T14" fmla="*/ 14 w 21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3">
                  <a:moveTo>
                    <a:pt x="14" y="53"/>
                  </a:moveTo>
                  <a:cubicBezTo>
                    <a:pt x="11" y="53"/>
                    <a:pt x="9" y="51"/>
                    <a:pt x="8" y="4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1"/>
                    <a:pt x="6" y="1"/>
                  </a:cubicBezTo>
                  <a:cubicBezTo>
                    <a:pt x="9" y="0"/>
                    <a:pt x="12" y="2"/>
                    <a:pt x="13" y="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1" y="49"/>
                    <a:pt x="18" y="52"/>
                    <a:pt x="15" y="53"/>
                  </a:cubicBezTo>
                  <a:cubicBezTo>
                    <a:pt x="15" y="53"/>
                    <a:pt x="14" y="53"/>
                    <a:pt x="14" y="53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4" name="Freeform 130"/>
            <p:cNvSpPr>
              <a:spLocks/>
            </p:cNvSpPr>
            <p:nvPr/>
          </p:nvSpPr>
          <p:spPr bwMode="auto">
            <a:xfrm>
              <a:off x="7244416" y="1742814"/>
              <a:ext cx="32939" cy="87287"/>
            </a:xfrm>
            <a:custGeom>
              <a:avLst/>
              <a:gdLst>
                <a:gd name="T0" fmla="*/ 7 w 20"/>
                <a:gd name="T1" fmla="*/ 53 h 53"/>
                <a:gd name="T2" fmla="*/ 6 w 20"/>
                <a:gd name="T3" fmla="*/ 53 h 53"/>
                <a:gd name="T4" fmla="*/ 1 w 20"/>
                <a:gd name="T5" fmla="*/ 46 h 53"/>
                <a:gd name="T6" fmla="*/ 8 w 20"/>
                <a:gd name="T7" fmla="*/ 5 h 53"/>
                <a:gd name="T8" fmla="*/ 15 w 20"/>
                <a:gd name="T9" fmla="*/ 1 h 53"/>
                <a:gd name="T10" fmla="*/ 20 w 20"/>
                <a:gd name="T11" fmla="*/ 7 h 53"/>
                <a:gd name="T12" fmla="*/ 12 w 20"/>
                <a:gd name="T13" fmla="*/ 48 h 53"/>
                <a:gd name="T14" fmla="*/ 7 w 20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53">
                  <a:moveTo>
                    <a:pt x="7" y="53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2" y="52"/>
                    <a:pt x="0" y="49"/>
                    <a:pt x="1" y="4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1" y="0"/>
                    <a:pt x="15" y="1"/>
                  </a:cubicBezTo>
                  <a:cubicBezTo>
                    <a:pt x="18" y="1"/>
                    <a:pt x="20" y="4"/>
                    <a:pt x="20" y="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1"/>
                    <a:pt x="9" y="53"/>
                    <a:pt x="7" y="53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5" name="Freeform 131"/>
            <p:cNvSpPr>
              <a:spLocks/>
            </p:cNvSpPr>
            <p:nvPr/>
          </p:nvSpPr>
          <p:spPr bwMode="auto">
            <a:xfrm>
              <a:off x="7162069" y="1726344"/>
              <a:ext cx="19763" cy="87287"/>
            </a:xfrm>
            <a:custGeom>
              <a:avLst/>
              <a:gdLst>
                <a:gd name="T0" fmla="*/ 6 w 12"/>
                <a:gd name="T1" fmla="*/ 53 h 53"/>
                <a:gd name="T2" fmla="*/ 0 w 12"/>
                <a:gd name="T3" fmla="*/ 47 h 53"/>
                <a:gd name="T4" fmla="*/ 0 w 12"/>
                <a:gd name="T5" fmla="*/ 6 h 53"/>
                <a:gd name="T6" fmla="*/ 6 w 12"/>
                <a:gd name="T7" fmla="*/ 0 h 53"/>
                <a:gd name="T8" fmla="*/ 12 w 12"/>
                <a:gd name="T9" fmla="*/ 6 h 53"/>
                <a:gd name="T10" fmla="*/ 12 w 12"/>
                <a:gd name="T11" fmla="*/ 47 h 53"/>
                <a:gd name="T12" fmla="*/ 6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6" y="53"/>
                  </a:moveTo>
                  <a:cubicBezTo>
                    <a:pt x="3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50"/>
                    <a:pt x="9" y="53"/>
                    <a:pt x="6" y="53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6" name="Freeform 121"/>
            <p:cNvSpPr>
              <a:spLocks/>
            </p:cNvSpPr>
            <p:nvPr/>
          </p:nvSpPr>
          <p:spPr bwMode="auto">
            <a:xfrm>
              <a:off x="6814567" y="1923976"/>
              <a:ext cx="85640" cy="44467"/>
            </a:xfrm>
            <a:custGeom>
              <a:avLst/>
              <a:gdLst>
                <a:gd name="T0" fmla="*/ 45 w 52"/>
                <a:gd name="T1" fmla="*/ 27 h 27"/>
                <a:gd name="T2" fmla="*/ 43 w 52"/>
                <a:gd name="T3" fmla="*/ 27 h 27"/>
                <a:gd name="T4" fmla="*/ 5 w 52"/>
                <a:gd name="T5" fmla="*/ 13 h 27"/>
                <a:gd name="T6" fmla="*/ 1 w 52"/>
                <a:gd name="T7" fmla="*/ 5 h 27"/>
                <a:gd name="T8" fmla="*/ 9 w 52"/>
                <a:gd name="T9" fmla="*/ 1 h 27"/>
                <a:gd name="T10" fmla="*/ 47 w 52"/>
                <a:gd name="T11" fmla="*/ 16 h 27"/>
                <a:gd name="T12" fmla="*/ 51 w 52"/>
                <a:gd name="T13" fmla="*/ 23 h 27"/>
                <a:gd name="T14" fmla="*/ 45 w 52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7">
                  <a:moveTo>
                    <a:pt x="45" y="27"/>
                  </a:moveTo>
                  <a:cubicBezTo>
                    <a:pt x="45" y="27"/>
                    <a:pt x="44" y="27"/>
                    <a:pt x="43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2" y="2"/>
                    <a:pt x="6" y="0"/>
                    <a:pt x="9" y="1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1" y="17"/>
                    <a:pt x="52" y="20"/>
                    <a:pt x="51" y="23"/>
                  </a:cubicBezTo>
                  <a:cubicBezTo>
                    <a:pt x="50" y="26"/>
                    <a:pt x="48" y="27"/>
                    <a:pt x="45" y="27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7" name="Freeform 122"/>
            <p:cNvSpPr>
              <a:spLocks/>
            </p:cNvSpPr>
            <p:nvPr/>
          </p:nvSpPr>
          <p:spPr bwMode="auto">
            <a:xfrm>
              <a:off x="7442049" y="1923976"/>
              <a:ext cx="87287" cy="44467"/>
            </a:xfrm>
            <a:custGeom>
              <a:avLst/>
              <a:gdLst>
                <a:gd name="T0" fmla="*/ 7 w 53"/>
                <a:gd name="T1" fmla="*/ 27 h 27"/>
                <a:gd name="T2" fmla="*/ 2 w 53"/>
                <a:gd name="T3" fmla="*/ 23 h 27"/>
                <a:gd name="T4" fmla="*/ 5 w 53"/>
                <a:gd name="T5" fmla="*/ 16 h 27"/>
                <a:gd name="T6" fmla="*/ 44 w 53"/>
                <a:gd name="T7" fmla="*/ 1 h 27"/>
                <a:gd name="T8" fmla="*/ 52 w 53"/>
                <a:gd name="T9" fmla="*/ 5 h 27"/>
                <a:gd name="T10" fmla="*/ 48 w 53"/>
                <a:gd name="T11" fmla="*/ 13 h 27"/>
                <a:gd name="T12" fmla="*/ 9 w 53"/>
                <a:gd name="T13" fmla="*/ 27 h 27"/>
                <a:gd name="T14" fmla="*/ 7 w 53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7">
                  <a:moveTo>
                    <a:pt x="7" y="27"/>
                  </a:moveTo>
                  <a:cubicBezTo>
                    <a:pt x="5" y="27"/>
                    <a:pt x="2" y="26"/>
                    <a:pt x="2" y="23"/>
                  </a:cubicBezTo>
                  <a:cubicBezTo>
                    <a:pt x="0" y="20"/>
                    <a:pt x="2" y="17"/>
                    <a:pt x="5" y="1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2"/>
                    <a:pt x="52" y="5"/>
                  </a:cubicBezTo>
                  <a:cubicBezTo>
                    <a:pt x="53" y="8"/>
                    <a:pt x="51" y="12"/>
                    <a:pt x="48" y="1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7" y="27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8" name="Freeform 127"/>
            <p:cNvSpPr>
              <a:spLocks/>
            </p:cNvSpPr>
            <p:nvPr/>
          </p:nvSpPr>
          <p:spPr bwMode="auto">
            <a:xfrm>
              <a:off x="6773394" y="2035967"/>
              <a:ext cx="88934" cy="19763"/>
            </a:xfrm>
            <a:custGeom>
              <a:avLst/>
              <a:gdLst>
                <a:gd name="T0" fmla="*/ 48 w 54"/>
                <a:gd name="T1" fmla="*/ 12 h 12"/>
                <a:gd name="T2" fmla="*/ 6 w 54"/>
                <a:gd name="T3" fmla="*/ 12 h 12"/>
                <a:gd name="T4" fmla="*/ 0 w 54"/>
                <a:gd name="T5" fmla="*/ 6 h 12"/>
                <a:gd name="T6" fmla="*/ 6 w 54"/>
                <a:gd name="T7" fmla="*/ 0 h 12"/>
                <a:gd name="T8" fmla="*/ 48 w 54"/>
                <a:gd name="T9" fmla="*/ 0 h 12"/>
                <a:gd name="T10" fmla="*/ 54 w 54"/>
                <a:gd name="T11" fmla="*/ 6 h 12"/>
                <a:gd name="T12" fmla="*/ 48 w 5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">
                  <a:moveTo>
                    <a:pt x="4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4" y="6"/>
                  </a:cubicBezTo>
                  <a:cubicBezTo>
                    <a:pt x="54" y="10"/>
                    <a:pt x="51" y="12"/>
                    <a:pt x="48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79" name="Freeform 128"/>
            <p:cNvSpPr>
              <a:spLocks/>
            </p:cNvSpPr>
            <p:nvPr/>
          </p:nvSpPr>
          <p:spPr bwMode="auto">
            <a:xfrm>
              <a:off x="7481575" y="2035967"/>
              <a:ext cx="87287" cy="19763"/>
            </a:xfrm>
            <a:custGeom>
              <a:avLst/>
              <a:gdLst>
                <a:gd name="T0" fmla="*/ 47 w 53"/>
                <a:gd name="T1" fmla="*/ 12 h 12"/>
                <a:gd name="T2" fmla="*/ 6 w 53"/>
                <a:gd name="T3" fmla="*/ 12 h 12"/>
                <a:gd name="T4" fmla="*/ 0 w 53"/>
                <a:gd name="T5" fmla="*/ 6 h 12"/>
                <a:gd name="T6" fmla="*/ 6 w 53"/>
                <a:gd name="T7" fmla="*/ 0 h 12"/>
                <a:gd name="T8" fmla="*/ 47 w 53"/>
                <a:gd name="T9" fmla="*/ 0 h 12"/>
                <a:gd name="T10" fmla="*/ 53 w 53"/>
                <a:gd name="T11" fmla="*/ 6 h 12"/>
                <a:gd name="T12" fmla="*/ 47 w 5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2">
                  <a:moveTo>
                    <a:pt x="47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1" y="0"/>
                    <a:pt x="53" y="3"/>
                    <a:pt x="53" y="6"/>
                  </a:cubicBezTo>
                  <a:cubicBezTo>
                    <a:pt x="53" y="10"/>
                    <a:pt x="51" y="12"/>
                    <a:pt x="47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80" name="bell"/>
          <p:cNvGrpSpPr/>
          <p:nvPr/>
        </p:nvGrpSpPr>
        <p:grpSpPr>
          <a:xfrm>
            <a:off x="1493695" y="4168299"/>
            <a:ext cx="422214" cy="949233"/>
            <a:chOff x="100013" y="4572000"/>
            <a:chExt cx="895350" cy="2012950"/>
          </a:xfrm>
        </p:grpSpPr>
        <p:sp>
          <p:nvSpPr>
            <p:cNvPr id="881" name="Oval 132"/>
            <p:cNvSpPr>
              <a:spLocks noChangeArrowheads="1"/>
            </p:cNvSpPr>
            <p:nvPr/>
          </p:nvSpPr>
          <p:spPr bwMode="auto">
            <a:xfrm>
              <a:off x="427038" y="6343650"/>
              <a:ext cx="241300" cy="241300"/>
            </a:xfrm>
            <a:prstGeom prst="ellipse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82" name="Freeform 133"/>
            <p:cNvSpPr>
              <a:spLocks/>
            </p:cNvSpPr>
            <p:nvPr/>
          </p:nvSpPr>
          <p:spPr bwMode="auto">
            <a:xfrm>
              <a:off x="401638" y="4603750"/>
              <a:ext cx="295275" cy="1409700"/>
            </a:xfrm>
            <a:custGeom>
              <a:avLst/>
              <a:gdLst>
                <a:gd name="T0" fmla="*/ 92 w 93"/>
                <a:gd name="T1" fmla="*/ 44 h 444"/>
                <a:gd name="T2" fmla="*/ 46 w 93"/>
                <a:gd name="T3" fmla="*/ 0 h 444"/>
                <a:gd name="T4" fmla="*/ 0 w 93"/>
                <a:gd name="T5" fmla="*/ 44 h 444"/>
                <a:gd name="T6" fmla="*/ 0 w 93"/>
                <a:gd name="T7" fmla="*/ 44 h 444"/>
                <a:gd name="T8" fmla="*/ 25 w 93"/>
                <a:gd name="T9" fmla="*/ 444 h 444"/>
                <a:gd name="T10" fmla="*/ 67 w 93"/>
                <a:gd name="T11" fmla="*/ 444 h 444"/>
                <a:gd name="T12" fmla="*/ 93 w 93"/>
                <a:gd name="T13" fmla="*/ 44 h 444"/>
                <a:gd name="T14" fmla="*/ 92 w 93"/>
                <a:gd name="T15" fmla="*/ 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444">
                  <a:moveTo>
                    <a:pt x="92" y="44"/>
                  </a:moveTo>
                  <a:cubicBezTo>
                    <a:pt x="92" y="19"/>
                    <a:pt x="71" y="0"/>
                    <a:pt x="46" y="0"/>
                  </a:cubicBezTo>
                  <a:cubicBezTo>
                    <a:pt x="21" y="0"/>
                    <a:pt x="1" y="19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5" y="444"/>
                    <a:pt x="25" y="444"/>
                    <a:pt x="25" y="444"/>
                  </a:cubicBezTo>
                  <a:cubicBezTo>
                    <a:pt x="67" y="444"/>
                    <a:pt x="67" y="444"/>
                    <a:pt x="67" y="444"/>
                  </a:cubicBezTo>
                  <a:cubicBezTo>
                    <a:pt x="93" y="44"/>
                    <a:pt x="93" y="44"/>
                    <a:pt x="93" y="44"/>
                  </a:cubicBezTo>
                  <a:lnTo>
                    <a:pt x="92" y="44"/>
                  </a:lnTo>
                  <a:close/>
                </a:path>
              </a:pathLst>
            </a:custGeom>
            <a:gradFill>
              <a:gsLst>
                <a:gs pos="0">
                  <a:srgbClr val="F69200">
                    <a:lumMod val="75000"/>
                  </a:srgbClr>
                </a:gs>
                <a:gs pos="100000">
                  <a:srgbClr val="F69200">
                    <a:lumMod val="50000"/>
                  </a:srgb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83" name="Freeform 134"/>
            <p:cNvSpPr>
              <a:spLocks noEditPoints="1"/>
            </p:cNvSpPr>
            <p:nvPr/>
          </p:nvSpPr>
          <p:spPr bwMode="auto">
            <a:xfrm>
              <a:off x="366713" y="4572000"/>
              <a:ext cx="361950" cy="1473200"/>
            </a:xfrm>
            <a:custGeom>
              <a:avLst/>
              <a:gdLst>
                <a:gd name="T0" fmla="*/ 87 w 114"/>
                <a:gd name="T1" fmla="*/ 464 h 464"/>
                <a:gd name="T2" fmla="*/ 27 w 114"/>
                <a:gd name="T3" fmla="*/ 464 h 464"/>
                <a:gd name="T4" fmla="*/ 0 w 114"/>
                <a:gd name="T5" fmla="*/ 44 h 464"/>
                <a:gd name="T6" fmla="*/ 2 w 114"/>
                <a:gd name="T7" fmla="*/ 44 h 464"/>
                <a:gd name="T8" fmla="*/ 57 w 114"/>
                <a:gd name="T9" fmla="*/ 0 h 464"/>
                <a:gd name="T10" fmla="*/ 112 w 114"/>
                <a:gd name="T11" fmla="*/ 44 h 464"/>
                <a:gd name="T12" fmla="*/ 114 w 114"/>
                <a:gd name="T13" fmla="*/ 44 h 464"/>
                <a:gd name="T14" fmla="*/ 114 w 114"/>
                <a:gd name="T15" fmla="*/ 55 h 464"/>
                <a:gd name="T16" fmla="*/ 87 w 114"/>
                <a:gd name="T17" fmla="*/ 464 h 464"/>
                <a:gd name="T18" fmla="*/ 46 w 114"/>
                <a:gd name="T19" fmla="*/ 444 h 464"/>
                <a:gd name="T20" fmla="*/ 68 w 114"/>
                <a:gd name="T21" fmla="*/ 444 h 464"/>
                <a:gd name="T22" fmla="*/ 93 w 114"/>
                <a:gd name="T23" fmla="*/ 56 h 464"/>
                <a:gd name="T24" fmla="*/ 93 w 114"/>
                <a:gd name="T25" fmla="*/ 55 h 464"/>
                <a:gd name="T26" fmla="*/ 57 w 114"/>
                <a:gd name="T27" fmla="*/ 20 h 464"/>
                <a:gd name="T28" fmla="*/ 21 w 114"/>
                <a:gd name="T29" fmla="*/ 55 h 464"/>
                <a:gd name="T30" fmla="*/ 21 w 114"/>
                <a:gd name="T31" fmla="*/ 56 h 464"/>
                <a:gd name="T32" fmla="*/ 46 w 114"/>
                <a:gd name="T33" fmla="*/ 44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464">
                  <a:moveTo>
                    <a:pt x="87" y="464"/>
                  </a:moveTo>
                  <a:cubicBezTo>
                    <a:pt x="27" y="464"/>
                    <a:pt x="27" y="464"/>
                    <a:pt x="27" y="46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" y="19"/>
                    <a:pt x="30" y="0"/>
                    <a:pt x="57" y="0"/>
                  </a:cubicBezTo>
                  <a:cubicBezTo>
                    <a:pt x="84" y="0"/>
                    <a:pt x="107" y="19"/>
                    <a:pt x="112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55"/>
                    <a:pt x="114" y="55"/>
                    <a:pt x="114" y="55"/>
                  </a:cubicBezTo>
                  <a:lnTo>
                    <a:pt x="87" y="464"/>
                  </a:lnTo>
                  <a:close/>
                  <a:moveTo>
                    <a:pt x="46" y="444"/>
                  </a:moveTo>
                  <a:cubicBezTo>
                    <a:pt x="68" y="444"/>
                    <a:pt x="68" y="444"/>
                    <a:pt x="68" y="444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35"/>
                    <a:pt x="77" y="20"/>
                    <a:pt x="57" y="20"/>
                  </a:cubicBezTo>
                  <a:cubicBezTo>
                    <a:pt x="37" y="20"/>
                    <a:pt x="22" y="35"/>
                    <a:pt x="21" y="55"/>
                  </a:cubicBezTo>
                  <a:cubicBezTo>
                    <a:pt x="21" y="56"/>
                    <a:pt x="21" y="56"/>
                    <a:pt x="21" y="56"/>
                  </a:cubicBezTo>
                  <a:lnTo>
                    <a:pt x="46" y="444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84" name="Freeform 135"/>
            <p:cNvSpPr>
              <a:spLocks/>
            </p:cNvSpPr>
            <p:nvPr/>
          </p:nvSpPr>
          <p:spPr bwMode="auto">
            <a:xfrm>
              <a:off x="134938" y="5743575"/>
              <a:ext cx="825500" cy="714375"/>
            </a:xfrm>
            <a:custGeom>
              <a:avLst/>
              <a:gdLst>
                <a:gd name="T0" fmla="*/ 11 w 260"/>
                <a:gd name="T1" fmla="*/ 225 h 225"/>
                <a:gd name="T2" fmla="*/ 1 w 260"/>
                <a:gd name="T3" fmla="*/ 219 h 225"/>
                <a:gd name="T4" fmla="*/ 4 w 260"/>
                <a:gd name="T5" fmla="*/ 208 h 225"/>
                <a:gd name="T6" fmla="*/ 21 w 260"/>
                <a:gd name="T7" fmla="*/ 191 h 225"/>
                <a:gd name="T8" fmla="*/ 43 w 260"/>
                <a:gd name="T9" fmla="*/ 128 h 225"/>
                <a:gd name="T10" fmla="*/ 46 w 260"/>
                <a:gd name="T11" fmla="*/ 112 h 225"/>
                <a:gd name="T12" fmla="*/ 60 w 260"/>
                <a:gd name="T13" fmla="*/ 32 h 225"/>
                <a:gd name="T14" fmla="*/ 60 w 260"/>
                <a:gd name="T15" fmla="*/ 27 h 225"/>
                <a:gd name="T16" fmla="*/ 62 w 260"/>
                <a:gd name="T17" fmla="*/ 17 h 225"/>
                <a:gd name="T18" fmla="*/ 63 w 260"/>
                <a:gd name="T19" fmla="*/ 8 h 225"/>
                <a:gd name="T20" fmla="*/ 73 w 260"/>
                <a:gd name="T21" fmla="*/ 0 h 225"/>
                <a:gd name="T22" fmla="*/ 187 w 260"/>
                <a:gd name="T23" fmla="*/ 0 h 225"/>
                <a:gd name="T24" fmla="*/ 197 w 260"/>
                <a:gd name="T25" fmla="*/ 8 h 225"/>
                <a:gd name="T26" fmla="*/ 206 w 260"/>
                <a:gd name="T27" fmla="*/ 61 h 225"/>
                <a:gd name="T28" fmla="*/ 211 w 260"/>
                <a:gd name="T29" fmla="*/ 91 h 225"/>
                <a:gd name="T30" fmla="*/ 221 w 260"/>
                <a:gd name="T31" fmla="*/ 150 h 225"/>
                <a:gd name="T32" fmla="*/ 221 w 260"/>
                <a:gd name="T33" fmla="*/ 151 h 225"/>
                <a:gd name="T34" fmla="*/ 235 w 260"/>
                <a:gd name="T35" fmla="*/ 187 h 225"/>
                <a:gd name="T36" fmla="*/ 256 w 260"/>
                <a:gd name="T37" fmla="*/ 208 h 225"/>
                <a:gd name="T38" fmla="*/ 259 w 260"/>
                <a:gd name="T39" fmla="*/ 219 h 225"/>
                <a:gd name="T40" fmla="*/ 250 w 260"/>
                <a:gd name="T41" fmla="*/ 225 h 225"/>
                <a:gd name="T42" fmla="*/ 11 w 260"/>
                <a:gd name="T43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0" h="225">
                  <a:moveTo>
                    <a:pt x="11" y="225"/>
                  </a:moveTo>
                  <a:cubicBezTo>
                    <a:pt x="7" y="225"/>
                    <a:pt x="3" y="223"/>
                    <a:pt x="1" y="219"/>
                  </a:cubicBezTo>
                  <a:cubicBezTo>
                    <a:pt x="0" y="215"/>
                    <a:pt x="1" y="211"/>
                    <a:pt x="4" y="208"/>
                  </a:cubicBezTo>
                  <a:cubicBezTo>
                    <a:pt x="9" y="203"/>
                    <a:pt x="15" y="197"/>
                    <a:pt x="21" y="191"/>
                  </a:cubicBezTo>
                  <a:cubicBezTo>
                    <a:pt x="36" y="174"/>
                    <a:pt x="39" y="152"/>
                    <a:pt x="43" y="128"/>
                  </a:cubicBezTo>
                  <a:cubicBezTo>
                    <a:pt x="44" y="123"/>
                    <a:pt x="45" y="117"/>
                    <a:pt x="46" y="112"/>
                  </a:cubicBezTo>
                  <a:cubicBezTo>
                    <a:pt x="51" y="85"/>
                    <a:pt x="55" y="58"/>
                    <a:pt x="60" y="32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1" y="23"/>
                    <a:pt x="61" y="20"/>
                    <a:pt x="62" y="17"/>
                  </a:cubicBezTo>
                  <a:cubicBezTo>
                    <a:pt x="62" y="14"/>
                    <a:pt x="63" y="11"/>
                    <a:pt x="63" y="8"/>
                  </a:cubicBezTo>
                  <a:cubicBezTo>
                    <a:pt x="64" y="3"/>
                    <a:pt x="68" y="0"/>
                    <a:pt x="73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2" y="0"/>
                    <a:pt x="196" y="3"/>
                    <a:pt x="197" y="8"/>
                  </a:cubicBezTo>
                  <a:cubicBezTo>
                    <a:pt x="200" y="25"/>
                    <a:pt x="202" y="43"/>
                    <a:pt x="206" y="61"/>
                  </a:cubicBezTo>
                  <a:cubicBezTo>
                    <a:pt x="207" y="71"/>
                    <a:pt x="209" y="81"/>
                    <a:pt x="211" y="91"/>
                  </a:cubicBezTo>
                  <a:cubicBezTo>
                    <a:pt x="214" y="110"/>
                    <a:pt x="217" y="130"/>
                    <a:pt x="221" y="150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4" y="165"/>
                    <a:pt x="227" y="177"/>
                    <a:pt x="235" y="187"/>
                  </a:cubicBezTo>
                  <a:cubicBezTo>
                    <a:pt x="240" y="194"/>
                    <a:pt x="247" y="201"/>
                    <a:pt x="256" y="208"/>
                  </a:cubicBezTo>
                  <a:cubicBezTo>
                    <a:pt x="259" y="210"/>
                    <a:pt x="260" y="215"/>
                    <a:pt x="259" y="219"/>
                  </a:cubicBezTo>
                  <a:cubicBezTo>
                    <a:pt x="258" y="223"/>
                    <a:pt x="254" y="225"/>
                    <a:pt x="250" y="225"/>
                  </a:cubicBezTo>
                  <a:lnTo>
                    <a:pt x="11" y="225"/>
                  </a:lnTo>
                  <a:close/>
                </a:path>
              </a:pathLst>
            </a:custGeom>
            <a:gradFill flip="none" rotWithShape="1">
              <a:gsLst>
                <a:gs pos="19000">
                  <a:srgbClr val="5E5E5E">
                    <a:lumMod val="50000"/>
                  </a:srgbClr>
                </a:gs>
                <a:gs pos="81000">
                  <a:srgbClr val="727272"/>
                </a:gs>
                <a:gs pos="35000">
                  <a:srgbClr val="767676"/>
                </a:gs>
                <a:gs pos="58000">
                  <a:srgbClr val="5E5E5E">
                    <a:lumMod val="60000"/>
                    <a:lumOff val="40000"/>
                  </a:srgbClr>
                </a:gs>
                <a:gs pos="95000">
                  <a:srgbClr val="5E5E5E">
                    <a:lumMod val="50000"/>
                  </a:srgb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85" name="Freeform 136"/>
            <p:cNvSpPr>
              <a:spLocks noEditPoints="1"/>
            </p:cNvSpPr>
            <p:nvPr/>
          </p:nvSpPr>
          <p:spPr bwMode="auto">
            <a:xfrm>
              <a:off x="100013" y="5711825"/>
              <a:ext cx="895350" cy="777875"/>
            </a:xfrm>
            <a:custGeom>
              <a:avLst/>
              <a:gdLst>
                <a:gd name="T0" fmla="*/ 198 w 282"/>
                <a:gd name="T1" fmla="*/ 20 h 245"/>
                <a:gd name="T2" fmla="*/ 207 w 282"/>
                <a:gd name="T3" fmla="*/ 73 h 245"/>
                <a:gd name="T4" fmla="*/ 222 w 282"/>
                <a:gd name="T5" fmla="*/ 162 h 245"/>
                <a:gd name="T6" fmla="*/ 238 w 282"/>
                <a:gd name="T7" fmla="*/ 203 h 245"/>
                <a:gd name="T8" fmla="*/ 261 w 282"/>
                <a:gd name="T9" fmla="*/ 225 h 245"/>
                <a:gd name="T10" fmla="*/ 22 w 282"/>
                <a:gd name="T11" fmla="*/ 225 h 245"/>
                <a:gd name="T12" fmla="*/ 39 w 282"/>
                <a:gd name="T13" fmla="*/ 207 h 245"/>
                <a:gd name="T14" fmla="*/ 67 w 282"/>
                <a:gd name="T15" fmla="*/ 124 h 245"/>
                <a:gd name="T16" fmla="*/ 81 w 282"/>
                <a:gd name="T17" fmla="*/ 38 h 245"/>
                <a:gd name="T18" fmla="*/ 84 w 282"/>
                <a:gd name="T19" fmla="*/ 20 h 245"/>
                <a:gd name="T20" fmla="*/ 198 w 282"/>
                <a:gd name="T21" fmla="*/ 20 h 245"/>
                <a:gd name="T22" fmla="*/ 198 w 282"/>
                <a:gd name="T23" fmla="*/ 0 h 245"/>
                <a:gd name="T24" fmla="*/ 84 w 282"/>
                <a:gd name="T25" fmla="*/ 0 h 245"/>
                <a:gd name="T26" fmla="*/ 64 w 282"/>
                <a:gd name="T27" fmla="*/ 17 h 245"/>
                <a:gd name="T28" fmla="*/ 63 w 282"/>
                <a:gd name="T29" fmla="*/ 25 h 245"/>
                <a:gd name="T30" fmla="*/ 61 w 282"/>
                <a:gd name="T31" fmla="*/ 35 h 245"/>
                <a:gd name="T32" fmla="*/ 61 w 282"/>
                <a:gd name="T33" fmla="*/ 40 h 245"/>
                <a:gd name="T34" fmla="*/ 47 w 282"/>
                <a:gd name="T35" fmla="*/ 120 h 245"/>
                <a:gd name="T36" fmla="*/ 44 w 282"/>
                <a:gd name="T37" fmla="*/ 136 h 245"/>
                <a:gd name="T38" fmla="*/ 24 w 282"/>
                <a:gd name="T39" fmla="*/ 194 h 245"/>
                <a:gd name="T40" fmla="*/ 8 w 282"/>
                <a:gd name="T41" fmla="*/ 211 h 245"/>
                <a:gd name="T42" fmla="*/ 3 w 282"/>
                <a:gd name="T43" fmla="*/ 233 h 245"/>
                <a:gd name="T44" fmla="*/ 22 w 282"/>
                <a:gd name="T45" fmla="*/ 245 h 245"/>
                <a:gd name="T46" fmla="*/ 261 w 282"/>
                <a:gd name="T47" fmla="*/ 245 h 245"/>
                <a:gd name="T48" fmla="*/ 279 w 282"/>
                <a:gd name="T49" fmla="*/ 232 h 245"/>
                <a:gd name="T50" fmla="*/ 273 w 282"/>
                <a:gd name="T51" fmla="*/ 210 h 245"/>
                <a:gd name="T52" fmla="*/ 253 w 282"/>
                <a:gd name="T53" fmla="*/ 191 h 245"/>
                <a:gd name="T54" fmla="*/ 242 w 282"/>
                <a:gd name="T55" fmla="*/ 159 h 245"/>
                <a:gd name="T56" fmla="*/ 242 w 282"/>
                <a:gd name="T57" fmla="*/ 158 h 245"/>
                <a:gd name="T58" fmla="*/ 231 w 282"/>
                <a:gd name="T59" fmla="*/ 99 h 245"/>
                <a:gd name="T60" fmla="*/ 226 w 282"/>
                <a:gd name="T61" fmla="*/ 69 h 245"/>
                <a:gd name="T62" fmla="*/ 218 w 282"/>
                <a:gd name="T63" fmla="*/ 17 h 245"/>
                <a:gd name="T64" fmla="*/ 198 w 282"/>
                <a:gd name="T6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245">
                  <a:moveTo>
                    <a:pt x="198" y="20"/>
                  </a:moveTo>
                  <a:cubicBezTo>
                    <a:pt x="201" y="37"/>
                    <a:pt x="204" y="55"/>
                    <a:pt x="207" y="73"/>
                  </a:cubicBezTo>
                  <a:cubicBezTo>
                    <a:pt x="212" y="103"/>
                    <a:pt x="216" y="133"/>
                    <a:pt x="222" y="162"/>
                  </a:cubicBezTo>
                  <a:cubicBezTo>
                    <a:pt x="225" y="177"/>
                    <a:pt x="228" y="191"/>
                    <a:pt x="238" y="203"/>
                  </a:cubicBezTo>
                  <a:cubicBezTo>
                    <a:pt x="244" y="211"/>
                    <a:pt x="252" y="219"/>
                    <a:pt x="261" y="225"/>
                  </a:cubicBezTo>
                  <a:cubicBezTo>
                    <a:pt x="22" y="225"/>
                    <a:pt x="22" y="225"/>
                    <a:pt x="22" y="225"/>
                  </a:cubicBezTo>
                  <a:cubicBezTo>
                    <a:pt x="28" y="220"/>
                    <a:pt x="34" y="214"/>
                    <a:pt x="39" y="207"/>
                  </a:cubicBezTo>
                  <a:cubicBezTo>
                    <a:pt x="60" y="184"/>
                    <a:pt x="61" y="153"/>
                    <a:pt x="67" y="124"/>
                  </a:cubicBezTo>
                  <a:cubicBezTo>
                    <a:pt x="72" y="95"/>
                    <a:pt x="77" y="67"/>
                    <a:pt x="81" y="38"/>
                  </a:cubicBezTo>
                  <a:cubicBezTo>
                    <a:pt x="82" y="32"/>
                    <a:pt x="83" y="26"/>
                    <a:pt x="84" y="20"/>
                  </a:cubicBezTo>
                  <a:cubicBezTo>
                    <a:pt x="198" y="20"/>
                    <a:pt x="198" y="20"/>
                    <a:pt x="198" y="20"/>
                  </a:cubicBezTo>
                  <a:moveTo>
                    <a:pt x="198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74" y="0"/>
                    <a:pt x="66" y="7"/>
                    <a:pt x="64" y="17"/>
                  </a:cubicBezTo>
                  <a:cubicBezTo>
                    <a:pt x="64" y="19"/>
                    <a:pt x="64" y="22"/>
                    <a:pt x="63" y="25"/>
                  </a:cubicBezTo>
                  <a:cubicBezTo>
                    <a:pt x="63" y="28"/>
                    <a:pt x="62" y="32"/>
                    <a:pt x="61" y="35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57" y="67"/>
                    <a:pt x="52" y="94"/>
                    <a:pt x="47" y="120"/>
                  </a:cubicBezTo>
                  <a:cubicBezTo>
                    <a:pt x="46" y="125"/>
                    <a:pt x="45" y="131"/>
                    <a:pt x="44" y="136"/>
                  </a:cubicBezTo>
                  <a:cubicBezTo>
                    <a:pt x="41" y="159"/>
                    <a:pt x="37" y="179"/>
                    <a:pt x="24" y="194"/>
                  </a:cubicBezTo>
                  <a:cubicBezTo>
                    <a:pt x="19" y="200"/>
                    <a:pt x="13" y="206"/>
                    <a:pt x="8" y="211"/>
                  </a:cubicBezTo>
                  <a:cubicBezTo>
                    <a:pt x="2" y="217"/>
                    <a:pt x="0" y="225"/>
                    <a:pt x="3" y="233"/>
                  </a:cubicBezTo>
                  <a:cubicBezTo>
                    <a:pt x="6" y="240"/>
                    <a:pt x="14" y="245"/>
                    <a:pt x="22" y="245"/>
                  </a:cubicBezTo>
                  <a:cubicBezTo>
                    <a:pt x="261" y="245"/>
                    <a:pt x="261" y="245"/>
                    <a:pt x="261" y="245"/>
                  </a:cubicBezTo>
                  <a:cubicBezTo>
                    <a:pt x="269" y="245"/>
                    <a:pt x="277" y="240"/>
                    <a:pt x="279" y="232"/>
                  </a:cubicBezTo>
                  <a:cubicBezTo>
                    <a:pt x="282" y="224"/>
                    <a:pt x="280" y="215"/>
                    <a:pt x="273" y="210"/>
                  </a:cubicBezTo>
                  <a:cubicBezTo>
                    <a:pt x="265" y="204"/>
                    <a:pt x="258" y="197"/>
                    <a:pt x="253" y="191"/>
                  </a:cubicBezTo>
                  <a:cubicBezTo>
                    <a:pt x="247" y="183"/>
                    <a:pt x="245" y="172"/>
                    <a:pt x="242" y="159"/>
                  </a:cubicBezTo>
                  <a:cubicBezTo>
                    <a:pt x="242" y="158"/>
                    <a:pt x="242" y="158"/>
                    <a:pt x="242" y="158"/>
                  </a:cubicBezTo>
                  <a:cubicBezTo>
                    <a:pt x="238" y="139"/>
                    <a:pt x="235" y="119"/>
                    <a:pt x="231" y="99"/>
                  </a:cubicBezTo>
                  <a:cubicBezTo>
                    <a:pt x="230" y="90"/>
                    <a:pt x="228" y="79"/>
                    <a:pt x="226" y="69"/>
                  </a:cubicBezTo>
                  <a:cubicBezTo>
                    <a:pt x="223" y="52"/>
                    <a:pt x="221" y="34"/>
                    <a:pt x="218" y="17"/>
                  </a:cubicBezTo>
                  <a:cubicBezTo>
                    <a:pt x="216" y="7"/>
                    <a:pt x="208" y="0"/>
                    <a:pt x="198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86" name="pencil"/>
          <p:cNvGrpSpPr/>
          <p:nvPr/>
        </p:nvGrpSpPr>
        <p:grpSpPr>
          <a:xfrm>
            <a:off x="8365925" y="4594226"/>
            <a:ext cx="208113" cy="986663"/>
            <a:chOff x="3527426" y="4375150"/>
            <a:chExt cx="441325" cy="2092325"/>
          </a:xfrm>
        </p:grpSpPr>
        <p:sp>
          <p:nvSpPr>
            <p:cNvPr id="887" name="Freeform 137"/>
            <p:cNvSpPr>
              <a:spLocks/>
            </p:cNvSpPr>
            <p:nvPr/>
          </p:nvSpPr>
          <p:spPr bwMode="auto">
            <a:xfrm>
              <a:off x="3559176" y="4638675"/>
              <a:ext cx="377825" cy="1797050"/>
            </a:xfrm>
            <a:custGeom>
              <a:avLst/>
              <a:gdLst>
                <a:gd name="T0" fmla="*/ 238 w 238"/>
                <a:gd name="T1" fmla="*/ 0 h 1132"/>
                <a:gd name="T2" fmla="*/ 238 w 238"/>
                <a:gd name="T3" fmla="*/ 930 h 1132"/>
                <a:gd name="T4" fmla="*/ 118 w 238"/>
                <a:gd name="T5" fmla="*/ 1132 h 1132"/>
                <a:gd name="T6" fmla="*/ 0 w 238"/>
                <a:gd name="T7" fmla="*/ 930 h 1132"/>
                <a:gd name="T8" fmla="*/ 0 w 238"/>
                <a:gd name="T9" fmla="*/ 0 h 1132"/>
                <a:gd name="T10" fmla="*/ 238 w 238"/>
                <a:gd name="T11" fmla="*/ 0 h 1132"/>
                <a:gd name="T12" fmla="*/ 238 w 238"/>
                <a:gd name="T13" fmla="*/ 0 h 1132"/>
                <a:gd name="T14" fmla="*/ 238 w 238"/>
                <a:gd name="T15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1132">
                  <a:moveTo>
                    <a:pt x="238" y="0"/>
                  </a:moveTo>
                  <a:lnTo>
                    <a:pt x="238" y="930"/>
                  </a:lnTo>
                  <a:lnTo>
                    <a:pt x="118" y="1132"/>
                  </a:lnTo>
                  <a:lnTo>
                    <a:pt x="0" y="930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CE610">
                    <a:lumMod val="60000"/>
                    <a:lumOff val="40000"/>
                  </a:srgbClr>
                </a:gs>
                <a:gs pos="44000">
                  <a:srgbClr val="FCE610"/>
                </a:gs>
                <a:gs pos="100000">
                  <a:srgbClr val="F69200"/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88" name="Freeform 138"/>
            <p:cNvSpPr>
              <a:spLocks noEditPoints="1"/>
            </p:cNvSpPr>
            <p:nvPr/>
          </p:nvSpPr>
          <p:spPr bwMode="auto">
            <a:xfrm>
              <a:off x="3527426" y="4606925"/>
              <a:ext cx="441325" cy="1860550"/>
            </a:xfrm>
            <a:custGeom>
              <a:avLst/>
              <a:gdLst>
                <a:gd name="T0" fmla="*/ 69 w 139"/>
                <a:gd name="T1" fmla="*/ 586 h 586"/>
                <a:gd name="T2" fmla="*/ 61 w 139"/>
                <a:gd name="T3" fmla="*/ 581 h 586"/>
                <a:gd name="T4" fmla="*/ 1 w 139"/>
                <a:gd name="T5" fmla="*/ 480 h 586"/>
                <a:gd name="T6" fmla="*/ 0 w 139"/>
                <a:gd name="T7" fmla="*/ 475 h 586"/>
                <a:gd name="T8" fmla="*/ 0 w 139"/>
                <a:gd name="T9" fmla="*/ 10 h 586"/>
                <a:gd name="T10" fmla="*/ 10 w 139"/>
                <a:gd name="T11" fmla="*/ 0 h 586"/>
                <a:gd name="T12" fmla="*/ 129 w 139"/>
                <a:gd name="T13" fmla="*/ 0 h 586"/>
                <a:gd name="T14" fmla="*/ 139 w 139"/>
                <a:gd name="T15" fmla="*/ 10 h 586"/>
                <a:gd name="T16" fmla="*/ 139 w 139"/>
                <a:gd name="T17" fmla="*/ 475 h 586"/>
                <a:gd name="T18" fmla="*/ 137 w 139"/>
                <a:gd name="T19" fmla="*/ 480 h 586"/>
                <a:gd name="T20" fmla="*/ 78 w 139"/>
                <a:gd name="T21" fmla="*/ 581 h 586"/>
                <a:gd name="T22" fmla="*/ 69 w 139"/>
                <a:gd name="T23" fmla="*/ 586 h 586"/>
                <a:gd name="T24" fmla="*/ 20 w 139"/>
                <a:gd name="T25" fmla="*/ 472 h 586"/>
                <a:gd name="T26" fmla="*/ 69 w 139"/>
                <a:gd name="T27" fmla="*/ 556 h 586"/>
                <a:gd name="T28" fmla="*/ 119 w 139"/>
                <a:gd name="T29" fmla="*/ 472 h 586"/>
                <a:gd name="T30" fmla="*/ 119 w 139"/>
                <a:gd name="T31" fmla="*/ 20 h 586"/>
                <a:gd name="T32" fmla="*/ 20 w 139"/>
                <a:gd name="T33" fmla="*/ 20 h 586"/>
                <a:gd name="T34" fmla="*/ 20 w 139"/>
                <a:gd name="T35" fmla="*/ 47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586">
                  <a:moveTo>
                    <a:pt x="69" y="586"/>
                  </a:moveTo>
                  <a:cubicBezTo>
                    <a:pt x="66" y="586"/>
                    <a:pt x="62" y="584"/>
                    <a:pt x="61" y="581"/>
                  </a:cubicBezTo>
                  <a:cubicBezTo>
                    <a:pt x="1" y="480"/>
                    <a:pt x="1" y="480"/>
                    <a:pt x="1" y="480"/>
                  </a:cubicBezTo>
                  <a:cubicBezTo>
                    <a:pt x="1" y="479"/>
                    <a:pt x="0" y="477"/>
                    <a:pt x="0" y="4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4" y="0"/>
                    <a:pt x="139" y="4"/>
                    <a:pt x="139" y="10"/>
                  </a:cubicBezTo>
                  <a:cubicBezTo>
                    <a:pt x="139" y="475"/>
                    <a:pt x="139" y="475"/>
                    <a:pt x="139" y="475"/>
                  </a:cubicBezTo>
                  <a:cubicBezTo>
                    <a:pt x="139" y="477"/>
                    <a:pt x="138" y="479"/>
                    <a:pt x="137" y="480"/>
                  </a:cubicBezTo>
                  <a:cubicBezTo>
                    <a:pt x="78" y="581"/>
                    <a:pt x="78" y="581"/>
                    <a:pt x="78" y="581"/>
                  </a:cubicBezTo>
                  <a:cubicBezTo>
                    <a:pt x="76" y="584"/>
                    <a:pt x="73" y="586"/>
                    <a:pt x="69" y="586"/>
                  </a:cubicBezTo>
                  <a:close/>
                  <a:moveTo>
                    <a:pt x="20" y="472"/>
                  </a:moveTo>
                  <a:cubicBezTo>
                    <a:pt x="69" y="556"/>
                    <a:pt x="69" y="556"/>
                    <a:pt x="69" y="556"/>
                  </a:cubicBezTo>
                  <a:cubicBezTo>
                    <a:pt x="119" y="472"/>
                    <a:pt x="119" y="472"/>
                    <a:pt x="119" y="472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72"/>
                  </a:ln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89" name="Freeform 139"/>
            <p:cNvSpPr>
              <a:spLocks/>
            </p:cNvSpPr>
            <p:nvPr/>
          </p:nvSpPr>
          <p:spPr bwMode="auto">
            <a:xfrm>
              <a:off x="3559176" y="4406900"/>
              <a:ext cx="377825" cy="231775"/>
            </a:xfrm>
            <a:custGeom>
              <a:avLst/>
              <a:gdLst>
                <a:gd name="T0" fmla="*/ 119 w 119"/>
                <a:gd name="T1" fmla="*/ 20 h 73"/>
                <a:gd name="T2" fmla="*/ 119 w 119"/>
                <a:gd name="T3" fmla="*/ 73 h 73"/>
                <a:gd name="T4" fmla="*/ 0 w 119"/>
                <a:gd name="T5" fmla="*/ 73 h 73"/>
                <a:gd name="T6" fmla="*/ 0 w 119"/>
                <a:gd name="T7" fmla="*/ 20 h 73"/>
                <a:gd name="T8" fmla="*/ 59 w 119"/>
                <a:gd name="T9" fmla="*/ 0 h 73"/>
                <a:gd name="T10" fmla="*/ 119 w 119"/>
                <a:gd name="T11" fmla="*/ 2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73">
                  <a:moveTo>
                    <a:pt x="119" y="20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20" y="0"/>
                    <a:pt x="59" y="0"/>
                  </a:cubicBezTo>
                  <a:cubicBezTo>
                    <a:pt x="99" y="0"/>
                    <a:pt x="119" y="20"/>
                    <a:pt x="119" y="20"/>
                  </a:cubicBezTo>
                  <a:close/>
                </a:path>
              </a:pathLst>
            </a:custGeom>
            <a:solidFill>
              <a:srgbClr val="C92521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90" name="Freeform 140"/>
            <p:cNvSpPr>
              <a:spLocks noEditPoints="1"/>
            </p:cNvSpPr>
            <p:nvPr/>
          </p:nvSpPr>
          <p:spPr bwMode="auto">
            <a:xfrm>
              <a:off x="3527426" y="4375150"/>
              <a:ext cx="441325" cy="295275"/>
            </a:xfrm>
            <a:custGeom>
              <a:avLst/>
              <a:gdLst>
                <a:gd name="T0" fmla="*/ 129 w 139"/>
                <a:gd name="T1" fmla="*/ 93 h 93"/>
                <a:gd name="T2" fmla="*/ 10 w 139"/>
                <a:gd name="T3" fmla="*/ 93 h 93"/>
                <a:gd name="T4" fmla="*/ 0 w 139"/>
                <a:gd name="T5" fmla="*/ 83 h 93"/>
                <a:gd name="T6" fmla="*/ 0 w 139"/>
                <a:gd name="T7" fmla="*/ 30 h 93"/>
                <a:gd name="T8" fmla="*/ 3 w 139"/>
                <a:gd name="T9" fmla="*/ 23 h 93"/>
                <a:gd name="T10" fmla="*/ 69 w 139"/>
                <a:gd name="T11" fmla="*/ 0 h 93"/>
                <a:gd name="T12" fmla="*/ 136 w 139"/>
                <a:gd name="T13" fmla="*/ 23 h 93"/>
                <a:gd name="T14" fmla="*/ 139 w 139"/>
                <a:gd name="T15" fmla="*/ 30 h 93"/>
                <a:gd name="T16" fmla="*/ 139 w 139"/>
                <a:gd name="T17" fmla="*/ 83 h 93"/>
                <a:gd name="T18" fmla="*/ 129 w 139"/>
                <a:gd name="T19" fmla="*/ 93 h 93"/>
                <a:gd name="T20" fmla="*/ 20 w 139"/>
                <a:gd name="T21" fmla="*/ 73 h 93"/>
                <a:gd name="T22" fmla="*/ 119 w 139"/>
                <a:gd name="T23" fmla="*/ 73 h 93"/>
                <a:gd name="T24" fmla="*/ 119 w 139"/>
                <a:gd name="T25" fmla="*/ 34 h 93"/>
                <a:gd name="T26" fmla="*/ 69 w 139"/>
                <a:gd name="T27" fmla="*/ 20 h 93"/>
                <a:gd name="T28" fmla="*/ 20 w 139"/>
                <a:gd name="T29" fmla="*/ 34 h 93"/>
                <a:gd name="T30" fmla="*/ 20 w 139"/>
                <a:gd name="T31" fmla="*/ 7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93">
                  <a:moveTo>
                    <a:pt x="129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8"/>
                    <a:pt x="0" y="8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7"/>
                    <a:pt x="1" y="24"/>
                    <a:pt x="3" y="23"/>
                  </a:cubicBezTo>
                  <a:cubicBezTo>
                    <a:pt x="4" y="22"/>
                    <a:pt x="26" y="0"/>
                    <a:pt x="69" y="0"/>
                  </a:cubicBezTo>
                  <a:cubicBezTo>
                    <a:pt x="112" y="0"/>
                    <a:pt x="135" y="22"/>
                    <a:pt x="136" y="23"/>
                  </a:cubicBezTo>
                  <a:cubicBezTo>
                    <a:pt x="137" y="24"/>
                    <a:pt x="139" y="27"/>
                    <a:pt x="139" y="30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9" y="88"/>
                    <a:pt x="134" y="93"/>
                    <a:pt x="129" y="93"/>
                  </a:cubicBezTo>
                  <a:close/>
                  <a:moveTo>
                    <a:pt x="20" y="73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12" y="29"/>
                    <a:pt x="96" y="20"/>
                    <a:pt x="69" y="20"/>
                  </a:cubicBezTo>
                  <a:cubicBezTo>
                    <a:pt x="43" y="20"/>
                    <a:pt x="26" y="29"/>
                    <a:pt x="20" y="34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C92521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91" name="Freeform 141"/>
            <p:cNvSpPr>
              <a:spLocks/>
            </p:cNvSpPr>
            <p:nvPr/>
          </p:nvSpPr>
          <p:spPr bwMode="auto">
            <a:xfrm>
              <a:off x="3663951" y="6270625"/>
              <a:ext cx="168275" cy="142875"/>
            </a:xfrm>
            <a:custGeom>
              <a:avLst/>
              <a:gdLst>
                <a:gd name="T0" fmla="*/ 106 w 106"/>
                <a:gd name="T1" fmla="*/ 0 h 90"/>
                <a:gd name="T2" fmla="*/ 52 w 106"/>
                <a:gd name="T3" fmla="*/ 90 h 90"/>
                <a:gd name="T4" fmla="*/ 0 w 106"/>
                <a:gd name="T5" fmla="*/ 0 h 90"/>
                <a:gd name="T6" fmla="*/ 106 w 106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90">
                  <a:moveTo>
                    <a:pt x="106" y="0"/>
                  </a:moveTo>
                  <a:lnTo>
                    <a:pt x="52" y="90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92" name="Freeform 142"/>
            <p:cNvSpPr>
              <a:spLocks noEditPoints="1"/>
            </p:cNvSpPr>
            <p:nvPr/>
          </p:nvSpPr>
          <p:spPr bwMode="auto">
            <a:xfrm>
              <a:off x="3641733" y="6248401"/>
              <a:ext cx="212726" cy="187325"/>
            </a:xfrm>
            <a:custGeom>
              <a:avLst/>
              <a:gdLst>
                <a:gd name="T0" fmla="*/ 33 w 67"/>
                <a:gd name="T1" fmla="*/ 59 h 59"/>
                <a:gd name="T2" fmla="*/ 28 w 67"/>
                <a:gd name="T3" fmla="*/ 56 h 59"/>
                <a:gd name="T4" fmla="*/ 1 w 67"/>
                <a:gd name="T5" fmla="*/ 10 h 59"/>
                <a:gd name="T6" fmla="*/ 1 w 67"/>
                <a:gd name="T7" fmla="*/ 3 h 59"/>
                <a:gd name="T8" fmla="*/ 7 w 67"/>
                <a:gd name="T9" fmla="*/ 0 h 59"/>
                <a:gd name="T10" fmla="*/ 60 w 67"/>
                <a:gd name="T11" fmla="*/ 0 h 59"/>
                <a:gd name="T12" fmla="*/ 66 w 67"/>
                <a:gd name="T13" fmla="*/ 3 h 59"/>
                <a:gd name="T14" fmla="*/ 66 w 67"/>
                <a:gd name="T15" fmla="*/ 10 h 59"/>
                <a:gd name="T16" fmla="*/ 39 w 67"/>
                <a:gd name="T17" fmla="*/ 56 h 59"/>
                <a:gd name="T18" fmla="*/ 33 w 67"/>
                <a:gd name="T19" fmla="*/ 59 h 59"/>
                <a:gd name="T20" fmla="*/ 18 w 67"/>
                <a:gd name="T21" fmla="*/ 13 h 59"/>
                <a:gd name="T22" fmla="*/ 33 w 67"/>
                <a:gd name="T23" fmla="*/ 40 h 59"/>
                <a:gd name="T24" fmla="*/ 49 w 67"/>
                <a:gd name="T25" fmla="*/ 13 h 59"/>
                <a:gd name="T26" fmla="*/ 18 w 67"/>
                <a:gd name="T27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59">
                  <a:moveTo>
                    <a:pt x="33" y="59"/>
                  </a:moveTo>
                  <a:cubicBezTo>
                    <a:pt x="31" y="59"/>
                    <a:pt x="29" y="57"/>
                    <a:pt x="28" y="5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5" y="1"/>
                    <a:pt x="66" y="3"/>
                  </a:cubicBezTo>
                  <a:cubicBezTo>
                    <a:pt x="67" y="5"/>
                    <a:pt x="67" y="8"/>
                    <a:pt x="66" y="10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8" y="57"/>
                    <a:pt x="36" y="59"/>
                    <a:pt x="33" y="59"/>
                  </a:cubicBezTo>
                  <a:close/>
                  <a:moveTo>
                    <a:pt x="18" y="1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49" y="13"/>
                    <a:pt x="49" y="13"/>
                    <a:pt x="49" y="13"/>
                  </a:cubicBezTo>
                  <a:lnTo>
                    <a:pt x="18" y="13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 w="25400">
              <a:solidFill>
                <a:srgbClr val="5E5E5E">
                  <a:lumMod val="50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sp>
        <p:nvSpPr>
          <p:cNvPr id="893" name="Freeform 143"/>
          <p:cNvSpPr>
            <a:spLocks/>
          </p:cNvSpPr>
          <p:nvPr/>
        </p:nvSpPr>
        <p:spPr bwMode="auto">
          <a:xfrm>
            <a:off x="6114660" y="3343565"/>
            <a:ext cx="471622" cy="273990"/>
          </a:xfrm>
          <a:custGeom>
            <a:avLst/>
            <a:gdLst>
              <a:gd name="T0" fmla="*/ 66 w 315"/>
              <a:gd name="T1" fmla="*/ 183 h 183"/>
              <a:gd name="T2" fmla="*/ 65 w 315"/>
              <a:gd name="T3" fmla="*/ 183 h 183"/>
              <a:gd name="T4" fmla="*/ 56 w 315"/>
              <a:gd name="T5" fmla="*/ 176 h 183"/>
              <a:gd name="T6" fmla="*/ 7 w 315"/>
              <a:gd name="T7" fmla="*/ 111 h 183"/>
              <a:gd name="T8" fmla="*/ 2 w 315"/>
              <a:gd name="T9" fmla="*/ 98 h 183"/>
              <a:gd name="T10" fmla="*/ 16 w 315"/>
              <a:gd name="T11" fmla="*/ 93 h 183"/>
              <a:gd name="T12" fmla="*/ 68 w 315"/>
              <a:gd name="T13" fmla="*/ 149 h 183"/>
              <a:gd name="T14" fmla="*/ 178 w 315"/>
              <a:gd name="T15" fmla="*/ 38 h 183"/>
              <a:gd name="T16" fmla="*/ 305 w 315"/>
              <a:gd name="T17" fmla="*/ 0 h 183"/>
              <a:gd name="T18" fmla="*/ 305 w 315"/>
              <a:gd name="T19" fmla="*/ 0 h 183"/>
              <a:gd name="T20" fmla="*/ 315 w 315"/>
              <a:gd name="T21" fmla="*/ 10 h 183"/>
              <a:gd name="T22" fmla="*/ 305 w 315"/>
              <a:gd name="T23" fmla="*/ 20 h 183"/>
              <a:gd name="T24" fmla="*/ 188 w 315"/>
              <a:gd name="T25" fmla="*/ 55 h 183"/>
              <a:gd name="T26" fmla="*/ 75 w 315"/>
              <a:gd name="T27" fmla="*/ 178 h 183"/>
              <a:gd name="T28" fmla="*/ 66 w 315"/>
              <a:gd name="T2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5" h="183">
                <a:moveTo>
                  <a:pt x="66" y="183"/>
                </a:moveTo>
                <a:cubicBezTo>
                  <a:pt x="66" y="183"/>
                  <a:pt x="65" y="183"/>
                  <a:pt x="65" y="183"/>
                </a:cubicBezTo>
                <a:cubicBezTo>
                  <a:pt x="61" y="183"/>
                  <a:pt x="58" y="180"/>
                  <a:pt x="56" y="176"/>
                </a:cubicBezTo>
                <a:cubicBezTo>
                  <a:pt x="50" y="153"/>
                  <a:pt x="36" y="124"/>
                  <a:pt x="7" y="111"/>
                </a:cubicBezTo>
                <a:cubicBezTo>
                  <a:pt x="2" y="109"/>
                  <a:pt x="0" y="103"/>
                  <a:pt x="2" y="98"/>
                </a:cubicBezTo>
                <a:cubicBezTo>
                  <a:pt x="5" y="93"/>
                  <a:pt x="11" y="90"/>
                  <a:pt x="16" y="93"/>
                </a:cubicBezTo>
                <a:cubicBezTo>
                  <a:pt x="42" y="105"/>
                  <a:pt x="58" y="127"/>
                  <a:pt x="68" y="149"/>
                </a:cubicBezTo>
                <a:cubicBezTo>
                  <a:pt x="94" y="104"/>
                  <a:pt x="136" y="62"/>
                  <a:pt x="178" y="38"/>
                </a:cubicBezTo>
                <a:cubicBezTo>
                  <a:pt x="224" y="12"/>
                  <a:pt x="262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11" y="0"/>
                  <a:pt x="315" y="5"/>
                  <a:pt x="315" y="10"/>
                </a:cubicBezTo>
                <a:cubicBezTo>
                  <a:pt x="315" y="16"/>
                  <a:pt x="311" y="20"/>
                  <a:pt x="305" y="20"/>
                </a:cubicBezTo>
                <a:cubicBezTo>
                  <a:pt x="265" y="20"/>
                  <a:pt x="231" y="30"/>
                  <a:pt x="188" y="55"/>
                </a:cubicBezTo>
                <a:cubicBezTo>
                  <a:pt x="143" y="81"/>
                  <a:pt x="98" y="129"/>
                  <a:pt x="75" y="178"/>
                </a:cubicBezTo>
                <a:cubicBezTo>
                  <a:pt x="73" y="181"/>
                  <a:pt x="70" y="183"/>
                  <a:pt x="66" y="183"/>
                </a:cubicBezTo>
                <a:close/>
              </a:path>
            </a:pathLst>
          </a:custGeom>
          <a:solidFill>
            <a:srgbClr val="C9252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/>
              <a:ea typeface="+mn-ea"/>
            </a:endParaRPr>
          </a:p>
        </p:txBody>
      </p:sp>
      <p:grpSp>
        <p:nvGrpSpPr>
          <p:cNvPr id="894" name="A+"/>
          <p:cNvGrpSpPr/>
          <p:nvPr/>
        </p:nvGrpSpPr>
        <p:grpSpPr>
          <a:xfrm>
            <a:off x="800229" y="3453486"/>
            <a:ext cx="419219" cy="501566"/>
            <a:chOff x="557213" y="1714500"/>
            <a:chExt cx="889000" cy="1063625"/>
          </a:xfrm>
        </p:grpSpPr>
        <p:sp>
          <p:nvSpPr>
            <p:cNvPr id="895" name="Freeform 144"/>
            <p:cNvSpPr>
              <a:spLocks/>
            </p:cNvSpPr>
            <p:nvPr/>
          </p:nvSpPr>
          <p:spPr bwMode="auto">
            <a:xfrm>
              <a:off x="681038" y="1714500"/>
              <a:ext cx="695325" cy="1063625"/>
            </a:xfrm>
            <a:custGeom>
              <a:avLst/>
              <a:gdLst>
                <a:gd name="T0" fmla="*/ 10 w 219"/>
                <a:gd name="T1" fmla="*/ 335 h 335"/>
                <a:gd name="T2" fmla="*/ 0 w 219"/>
                <a:gd name="T3" fmla="*/ 325 h 335"/>
                <a:gd name="T4" fmla="*/ 9 w 219"/>
                <a:gd name="T5" fmla="*/ 192 h 335"/>
                <a:gd name="T6" fmla="*/ 12 w 219"/>
                <a:gd name="T7" fmla="*/ 150 h 335"/>
                <a:gd name="T8" fmla="*/ 37 w 219"/>
                <a:gd name="T9" fmla="*/ 6 h 335"/>
                <a:gd name="T10" fmla="*/ 47 w 219"/>
                <a:gd name="T11" fmla="*/ 0 h 335"/>
                <a:gd name="T12" fmla="*/ 56 w 219"/>
                <a:gd name="T13" fmla="*/ 6 h 335"/>
                <a:gd name="T14" fmla="*/ 65 w 219"/>
                <a:gd name="T15" fmla="*/ 30 h 335"/>
                <a:gd name="T16" fmla="*/ 216 w 219"/>
                <a:gd name="T17" fmla="*/ 314 h 335"/>
                <a:gd name="T18" fmla="*/ 215 w 219"/>
                <a:gd name="T19" fmla="*/ 329 h 335"/>
                <a:gd name="T20" fmla="*/ 201 w 219"/>
                <a:gd name="T21" fmla="*/ 328 h 335"/>
                <a:gd name="T22" fmla="*/ 47 w 219"/>
                <a:gd name="T23" fmla="*/ 39 h 335"/>
                <a:gd name="T24" fmla="*/ 32 w 219"/>
                <a:gd name="T25" fmla="*/ 152 h 335"/>
                <a:gd name="T26" fmla="*/ 29 w 219"/>
                <a:gd name="T27" fmla="*/ 194 h 335"/>
                <a:gd name="T28" fmla="*/ 20 w 219"/>
                <a:gd name="T29" fmla="*/ 325 h 335"/>
                <a:gd name="T30" fmla="*/ 10 w 219"/>
                <a:gd name="T3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335">
                  <a:moveTo>
                    <a:pt x="10" y="335"/>
                  </a:moveTo>
                  <a:cubicBezTo>
                    <a:pt x="5" y="335"/>
                    <a:pt x="0" y="331"/>
                    <a:pt x="0" y="325"/>
                  </a:cubicBezTo>
                  <a:cubicBezTo>
                    <a:pt x="0" y="281"/>
                    <a:pt x="3" y="237"/>
                    <a:pt x="9" y="192"/>
                  </a:cubicBezTo>
                  <a:cubicBezTo>
                    <a:pt x="10" y="179"/>
                    <a:pt x="11" y="165"/>
                    <a:pt x="12" y="150"/>
                  </a:cubicBezTo>
                  <a:cubicBezTo>
                    <a:pt x="15" y="102"/>
                    <a:pt x="19" y="48"/>
                    <a:pt x="37" y="6"/>
                  </a:cubicBezTo>
                  <a:cubicBezTo>
                    <a:pt x="39" y="2"/>
                    <a:pt x="43" y="0"/>
                    <a:pt x="47" y="0"/>
                  </a:cubicBezTo>
                  <a:cubicBezTo>
                    <a:pt x="51" y="0"/>
                    <a:pt x="54" y="3"/>
                    <a:pt x="56" y="6"/>
                  </a:cubicBezTo>
                  <a:cubicBezTo>
                    <a:pt x="59" y="14"/>
                    <a:pt x="62" y="22"/>
                    <a:pt x="65" y="30"/>
                  </a:cubicBezTo>
                  <a:cubicBezTo>
                    <a:pt x="104" y="131"/>
                    <a:pt x="145" y="236"/>
                    <a:pt x="216" y="314"/>
                  </a:cubicBezTo>
                  <a:cubicBezTo>
                    <a:pt x="219" y="319"/>
                    <a:pt x="219" y="325"/>
                    <a:pt x="215" y="329"/>
                  </a:cubicBezTo>
                  <a:cubicBezTo>
                    <a:pt x="211" y="332"/>
                    <a:pt x="205" y="332"/>
                    <a:pt x="201" y="328"/>
                  </a:cubicBezTo>
                  <a:cubicBezTo>
                    <a:pt x="128" y="247"/>
                    <a:pt x="87" y="141"/>
                    <a:pt x="47" y="39"/>
                  </a:cubicBezTo>
                  <a:cubicBezTo>
                    <a:pt x="37" y="74"/>
                    <a:pt x="34" y="115"/>
                    <a:pt x="32" y="152"/>
                  </a:cubicBezTo>
                  <a:cubicBezTo>
                    <a:pt x="31" y="166"/>
                    <a:pt x="30" y="181"/>
                    <a:pt x="29" y="194"/>
                  </a:cubicBezTo>
                  <a:cubicBezTo>
                    <a:pt x="23" y="239"/>
                    <a:pt x="20" y="282"/>
                    <a:pt x="20" y="325"/>
                  </a:cubicBezTo>
                  <a:cubicBezTo>
                    <a:pt x="20" y="331"/>
                    <a:pt x="16" y="335"/>
                    <a:pt x="10" y="335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96" name="Freeform 145"/>
            <p:cNvSpPr>
              <a:spLocks/>
            </p:cNvSpPr>
            <p:nvPr/>
          </p:nvSpPr>
          <p:spPr bwMode="auto">
            <a:xfrm>
              <a:off x="557213" y="2124075"/>
              <a:ext cx="679450" cy="352425"/>
            </a:xfrm>
            <a:custGeom>
              <a:avLst/>
              <a:gdLst>
                <a:gd name="T0" fmla="*/ 12 w 214"/>
                <a:gd name="T1" fmla="*/ 111 h 111"/>
                <a:gd name="T2" fmla="*/ 3 w 214"/>
                <a:gd name="T3" fmla="*/ 106 h 111"/>
                <a:gd name="T4" fmla="*/ 7 w 214"/>
                <a:gd name="T5" fmla="*/ 93 h 111"/>
                <a:gd name="T6" fmla="*/ 64 w 214"/>
                <a:gd name="T7" fmla="*/ 63 h 111"/>
                <a:gd name="T8" fmla="*/ 200 w 214"/>
                <a:gd name="T9" fmla="*/ 1 h 111"/>
                <a:gd name="T10" fmla="*/ 212 w 214"/>
                <a:gd name="T11" fmla="*/ 8 h 111"/>
                <a:gd name="T12" fmla="*/ 205 w 214"/>
                <a:gd name="T13" fmla="*/ 20 h 111"/>
                <a:gd name="T14" fmla="*/ 73 w 214"/>
                <a:gd name="T15" fmla="*/ 80 h 111"/>
                <a:gd name="T16" fmla="*/ 16 w 214"/>
                <a:gd name="T17" fmla="*/ 110 h 111"/>
                <a:gd name="T18" fmla="*/ 12 w 214"/>
                <a:gd name="T1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4" h="111">
                  <a:moveTo>
                    <a:pt x="12" y="111"/>
                  </a:moveTo>
                  <a:cubicBezTo>
                    <a:pt x="8" y="111"/>
                    <a:pt x="4" y="109"/>
                    <a:pt x="3" y="106"/>
                  </a:cubicBezTo>
                  <a:cubicBezTo>
                    <a:pt x="0" y="101"/>
                    <a:pt x="2" y="95"/>
                    <a:pt x="7" y="93"/>
                  </a:cubicBezTo>
                  <a:cubicBezTo>
                    <a:pt x="26" y="83"/>
                    <a:pt x="45" y="73"/>
                    <a:pt x="64" y="63"/>
                  </a:cubicBezTo>
                  <a:cubicBezTo>
                    <a:pt x="108" y="39"/>
                    <a:pt x="153" y="14"/>
                    <a:pt x="200" y="1"/>
                  </a:cubicBezTo>
                  <a:cubicBezTo>
                    <a:pt x="205" y="0"/>
                    <a:pt x="211" y="3"/>
                    <a:pt x="212" y="8"/>
                  </a:cubicBezTo>
                  <a:cubicBezTo>
                    <a:pt x="214" y="13"/>
                    <a:pt x="211" y="19"/>
                    <a:pt x="205" y="20"/>
                  </a:cubicBezTo>
                  <a:cubicBezTo>
                    <a:pt x="161" y="33"/>
                    <a:pt x="116" y="57"/>
                    <a:pt x="73" y="80"/>
                  </a:cubicBezTo>
                  <a:cubicBezTo>
                    <a:pt x="54" y="91"/>
                    <a:pt x="35" y="101"/>
                    <a:pt x="16" y="110"/>
                  </a:cubicBezTo>
                  <a:cubicBezTo>
                    <a:pt x="15" y="111"/>
                    <a:pt x="13" y="111"/>
                    <a:pt x="12" y="111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97" name="Freeform 146"/>
            <p:cNvSpPr>
              <a:spLocks/>
            </p:cNvSpPr>
            <p:nvPr/>
          </p:nvSpPr>
          <p:spPr bwMode="auto">
            <a:xfrm>
              <a:off x="1252538" y="1978025"/>
              <a:ext cx="171450" cy="250825"/>
            </a:xfrm>
            <a:custGeom>
              <a:avLst/>
              <a:gdLst>
                <a:gd name="T0" fmla="*/ 43 w 54"/>
                <a:gd name="T1" fmla="*/ 79 h 79"/>
                <a:gd name="T2" fmla="*/ 34 w 54"/>
                <a:gd name="T3" fmla="*/ 75 h 79"/>
                <a:gd name="T4" fmla="*/ 22 w 54"/>
                <a:gd name="T5" fmla="*/ 50 h 79"/>
                <a:gd name="T6" fmla="*/ 3 w 54"/>
                <a:gd name="T7" fmla="*/ 17 h 79"/>
                <a:gd name="T8" fmla="*/ 5 w 54"/>
                <a:gd name="T9" fmla="*/ 3 h 79"/>
                <a:gd name="T10" fmla="*/ 19 w 54"/>
                <a:gd name="T11" fmla="*/ 5 h 79"/>
                <a:gd name="T12" fmla="*/ 40 w 54"/>
                <a:gd name="T13" fmla="*/ 41 h 79"/>
                <a:gd name="T14" fmla="*/ 52 w 54"/>
                <a:gd name="T15" fmla="*/ 64 h 79"/>
                <a:gd name="T16" fmla="*/ 48 w 54"/>
                <a:gd name="T17" fmla="*/ 78 h 79"/>
                <a:gd name="T18" fmla="*/ 43 w 5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9">
                  <a:moveTo>
                    <a:pt x="43" y="79"/>
                  </a:moveTo>
                  <a:cubicBezTo>
                    <a:pt x="40" y="79"/>
                    <a:pt x="36" y="78"/>
                    <a:pt x="34" y="75"/>
                  </a:cubicBezTo>
                  <a:cubicBezTo>
                    <a:pt x="30" y="67"/>
                    <a:pt x="26" y="58"/>
                    <a:pt x="22" y="50"/>
                  </a:cubicBezTo>
                  <a:cubicBezTo>
                    <a:pt x="16" y="39"/>
                    <a:pt x="11" y="27"/>
                    <a:pt x="3" y="17"/>
                  </a:cubicBezTo>
                  <a:cubicBezTo>
                    <a:pt x="0" y="13"/>
                    <a:pt x="0" y="6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28" y="16"/>
                    <a:pt x="34" y="29"/>
                    <a:pt x="40" y="41"/>
                  </a:cubicBezTo>
                  <a:cubicBezTo>
                    <a:pt x="44" y="50"/>
                    <a:pt x="47" y="57"/>
                    <a:pt x="52" y="64"/>
                  </a:cubicBezTo>
                  <a:cubicBezTo>
                    <a:pt x="54" y="69"/>
                    <a:pt x="53" y="75"/>
                    <a:pt x="48" y="78"/>
                  </a:cubicBezTo>
                  <a:cubicBezTo>
                    <a:pt x="47" y="79"/>
                    <a:pt x="45" y="79"/>
                    <a:pt x="43" y="79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898" name="Freeform 147"/>
            <p:cNvSpPr>
              <a:spLocks/>
            </p:cNvSpPr>
            <p:nvPr/>
          </p:nvSpPr>
          <p:spPr bwMode="auto">
            <a:xfrm>
              <a:off x="1236663" y="2016125"/>
              <a:ext cx="209550" cy="146050"/>
            </a:xfrm>
            <a:custGeom>
              <a:avLst/>
              <a:gdLst>
                <a:gd name="T0" fmla="*/ 12 w 66"/>
                <a:gd name="T1" fmla="*/ 46 h 46"/>
                <a:gd name="T2" fmla="*/ 3 w 66"/>
                <a:gd name="T3" fmla="*/ 42 h 46"/>
                <a:gd name="T4" fmla="*/ 7 w 66"/>
                <a:gd name="T5" fmla="*/ 28 h 46"/>
                <a:gd name="T6" fmla="*/ 18 w 66"/>
                <a:gd name="T7" fmla="*/ 21 h 46"/>
                <a:gd name="T8" fmla="*/ 51 w 66"/>
                <a:gd name="T9" fmla="*/ 2 h 46"/>
                <a:gd name="T10" fmla="*/ 64 w 66"/>
                <a:gd name="T11" fmla="*/ 7 h 46"/>
                <a:gd name="T12" fmla="*/ 59 w 66"/>
                <a:gd name="T13" fmla="*/ 20 h 46"/>
                <a:gd name="T14" fmla="*/ 29 w 66"/>
                <a:gd name="T15" fmla="*/ 38 h 46"/>
                <a:gd name="T16" fmla="*/ 17 w 66"/>
                <a:gd name="T17" fmla="*/ 45 h 46"/>
                <a:gd name="T18" fmla="*/ 12 w 66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46">
                  <a:moveTo>
                    <a:pt x="12" y="46"/>
                  </a:moveTo>
                  <a:cubicBezTo>
                    <a:pt x="8" y="46"/>
                    <a:pt x="5" y="45"/>
                    <a:pt x="3" y="42"/>
                  </a:cubicBezTo>
                  <a:cubicBezTo>
                    <a:pt x="0" y="37"/>
                    <a:pt x="2" y="31"/>
                    <a:pt x="7" y="28"/>
                  </a:cubicBezTo>
                  <a:cubicBezTo>
                    <a:pt x="10" y="26"/>
                    <a:pt x="14" y="23"/>
                    <a:pt x="18" y="21"/>
                  </a:cubicBezTo>
                  <a:cubicBezTo>
                    <a:pt x="28" y="14"/>
                    <a:pt x="39" y="8"/>
                    <a:pt x="51" y="2"/>
                  </a:cubicBezTo>
                  <a:cubicBezTo>
                    <a:pt x="56" y="0"/>
                    <a:pt x="62" y="2"/>
                    <a:pt x="64" y="7"/>
                  </a:cubicBezTo>
                  <a:cubicBezTo>
                    <a:pt x="66" y="12"/>
                    <a:pt x="64" y="18"/>
                    <a:pt x="59" y="20"/>
                  </a:cubicBezTo>
                  <a:cubicBezTo>
                    <a:pt x="49" y="25"/>
                    <a:pt x="38" y="32"/>
                    <a:pt x="29" y="38"/>
                  </a:cubicBezTo>
                  <a:cubicBezTo>
                    <a:pt x="25" y="40"/>
                    <a:pt x="21" y="43"/>
                    <a:pt x="17" y="45"/>
                  </a:cubicBezTo>
                  <a:cubicBezTo>
                    <a:pt x="15" y="46"/>
                    <a:pt x="14" y="46"/>
                    <a:pt x="12" y="46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899" name="ribbon"/>
          <p:cNvGrpSpPr/>
          <p:nvPr/>
        </p:nvGrpSpPr>
        <p:grpSpPr>
          <a:xfrm>
            <a:off x="5456092" y="4656626"/>
            <a:ext cx="610863" cy="1001635"/>
            <a:chOff x="585788" y="3197225"/>
            <a:chExt cx="1295400" cy="2124075"/>
          </a:xfrm>
        </p:grpSpPr>
        <p:sp>
          <p:nvSpPr>
            <p:cNvPr id="900" name="Freeform 148"/>
            <p:cNvSpPr>
              <a:spLocks/>
            </p:cNvSpPr>
            <p:nvPr/>
          </p:nvSpPr>
          <p:spPr bwMode="auto">
            <a:xfrm>
              <a:off x="944563" y="3854450"/>
              <a:ext cx="574675" cy="1431925"/>
            </a:xfrm>
            <a:custGeom>
              <a:avLst/>
              <a:gdLst>
                <a:gd name="T0" fmla="*/ 362 w 362"/>
                <a:gd name="T1" fmla="*/ 902 h 902"/>
                <a:gd name="T2" fmla="*/ 180 w 362"/>
                <a:gd name="T3" fmla="*/ 692 h 902"/>
                <a:gd name="T4" fmla="*/ 0 w 362"/>
                <a:gd name="T5" fmla="*/ 902 h 902"/>
                <a:gd name="T6" fmla="*/ 0 w 362"/>
                <a:gd name="T7" fmla="*/ 0 h 902"/>
                <a:gd name="T8" fmla="*/ 362 w 362"/>
                <a:gd name="T9" fmla="*/ 0 h 902"/>
                <a:gd name="T10" fmla="*/ 362 w 362"/>
                <a:gd name="T11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02">
                  <a:moveTo>
                    <a:pt x="362" y="902"/>
                  </a:moveTo>
                  <a:lnTo>
                    <a:pt x="180" y="692"/>
                  </a:lnTo>
                  <a:lnTo>
                    <a:pt x="0" y="902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362" y="902"/>
                  </a:lnTo>
                  <a:close/>
                </a:path>
              </a:pathLst>
            </a:custGeom>
            <a:solidFill>
              <a:srgbClr val="418AB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01" name="Freeform 149"/>
            <p:cNvSpPr>
              <a:spLocks noEditPoints="1"/>
            </p:cNvSpPr>
            <p:nvPr/>
          </p:nvSpPr>
          <p:spPr bwMode="auto">
            <a:xfrm>
              <a:off x="912813" y="3822700"/>
              <a:ext cx="638175" cy="1498600"/>
            </a:xfrm>
            <a:custGeom>
              <a:avLst/>
              <a:gdLst>
                <a:gd name="T0" fmla="*/ 10 w 201"/>
                <a:gd name="T1" fmla="*/ 471 h 472"/>
                <a:gd name="T2" fmla="*/ 7 w 201"/>
                <a:gd name="T3" fmla="*/ 471 h 472"/>
                <a:gd name="T4" fmla="*/ 0 w 201"/>
                <a:gd name="T5" fmla="*/ 461 h 472"/>
                <a:gd name="T6" fmla="*/ 0 w 201"/>
                <a:gd name="T7" fmla="*/ 10 h 472"/>
                <a:gd name="T8" fmla="*/ 10 w 201"/>
                <a:gd name="T9" fmla="*/ 0 h 472"/>
                <a:gd name="T10" fmla="*/ 191 w 201"/>
                <a:gd name="T11" fmla="*/ 0 h 472"/>
                <a:gd name="T12" fmla="*/ 201 w 201"/>
                <a:gd name="T13" fmla="*/ 10 h 472"/>
                <a:gd name="T14" fmla="*/ 201 w 201"/>
                <a:gd name="T15" fmla="*/ 461 h 472"/>
                <a:gd name="T16" fmla="*/ 195 w 201"/>
                <a:gd name="T17" fmla="*/ 471 h 472"/>
                <a:gd name="T18" fmla="*/ 184 w 201"/>
                <a:gd name="T19" fmla="*/ 468 h 472"/>
                <a:gd name="T20" fmla="*/ 100 w 201"/>
                <a:gd name="T21" fmla="*/ 371 h 472"/>
                <a:gd name="T22" fmla="*/ 18 w 201"/>
                <a:gd name="T23" fmla="*/ 468 h 472"/>
                <a:gd name="T24" fmla="*/ 10 w 201"/>
                <a:gd name="T25" fmla="*/ 471 h 472"/>
                <a:gd name="T26" fmla="*/ 100 w 201"/>
                <a:gd name="T27" fmla="*/ 346 h 472"/>
                <a:gd name="T28" fmla="*/ 107 w 201"/>
                <a:gd name="T29" fmla="*/ 349 h 472"/>
                <a:gd name="T30" fmla="*/ 181 w 201"/>
                <a:gd name="T31" fmla="*/ 435 h 472"/>
                <a:gd name="T32" fmla="*/ 181 w 201"/>
                <a:gd name="T33" fmla="*/ 20 h 472"/>
                <a:gd name="T34" fmla="*/ 20 w 201"/>
                <a:gd name="T35" fmla="*/ 20 h 472"/>
                <a:gd name="T36" fmla="*/ 20 w 201"/>
                <a:gd name="T37" fmla="*/ 434 h 472"/>
                <a:gd name="T38" fmla="*/ 92 w 201"/>
                <a:gd name="T39" fmla="*/ 350 h 472"/>
                <a:gd name="T40" fmla="*/ 100 w 201"/>
                <a:gd name="T41" fmla="*/ 346 h 472"/>
                <a:gd name="T42" fmla="*/ 100 w 201"/>
                <a:gd name="T43" fmla="*/ 346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1" h="472">
                  <a:moveTo>
                    <a:pt x="10" y="471"/>
                  </a:moveTo>
                  <a:cubicBezTo>
                    <a:pt x="9" y="471"/>
                    <a:pt x="8" y="471"/>
                    <a:pt x="7" y="471"/>
                  </a:cubicBezTo>
                  <a:cubicBezTo>
                    <a:pt x="3" y="469"/>
                    <a:pt x="0" y="466"/>
                    <a:pt x="0" y="4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7" y="0"/>
                    <a:pt x="201" y="5"/>
                    <a:pt x="201" y="10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1" y="466"/>
                    <a:pt x="199" y="469"/>
                    <a:pt x="195" y="471"/>
                  </a:cubicBezTo>
                  <a:cubicBezTo>
                    <a:pt x="191" y="472"/>
                    <a:pt x="187" y="471"/>
                    <a:pt x="184" y="468"/>
                  </a:cubicBezTo>
                  <a:cubicBezTo>
                    <a:pt x="100" y="371"/>
                    <a:pt x="100" y="371"/>
                    <a:pt x="100" y="371"/>
                  </a:cubicBezTo>
                  <a:cubicBezTo>
                    <a:pt x="18" y="468"/>
                    <a:pt x="18" y="468"/>
                    <a:pt x="18" y="468"/>
                  </a:cubicBezTo>
                  <a:cubicBezTo>
                    <a:pt x="16" y="470"/>
                    <a:pt x="13" y="471"/>
                    <a:pt x="10" y="471"/>
                  </a:cubicBezTo>
                  <a:close/>
                  <a:moveTo>
                    <a:pt x="100" y="346"/>
                  </a:moveTo>
                  <a:cubicBezTo>
                    <a:pt x="103" y="346"/>
                    <a:pt x="106" y="347"/>
                    <a:pt x="107" y="349"/>
                  </a:cubicBezTo>
                  <a:cubicBezTo>
                    <a:pt x="181" y="435"/>
                    <a:pt x="181" y="435"/>
                    <a:pt x="181" y="435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434"/>
                    <a:pt x="20" y="434"/>
                    <a:pt x="20" y="434"/>
                  </a:cubicBezTo>
                  <a:cubicBezTo>
                    <a:pt x="92" y="350"/>
                    <a:pt x="92" y="350"/>
                    <a:pt x="92" y="350"/>
                  </a:cubicBezTo>
                  <a:cubicBezTo>
                    <a:pt x="94" y="347"/>
                    <a:pt x="97" y="346"/>
                    <a:pt x="100" y="346"/>
                  </a:cubicBezTo>
                  <a:cubicBezTo>
                    <a:pt x="100" y="346"/>
                    <a:pt x="100" y="346"/>
                    <a:pt x="100" y="346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02" name="Freeform 150"/>
            <p:cNvSpPr>
              <a:spLocks/>
            </p:cNvSpPr>
            <p:nvPr/>
          </p:nvSpPr>
          <p:spPr bwMode="auto">
            <a:xfrm>
              <a:off x="617538" y="3228975"/>
              <a:ext cx="1228725" cy="1228725"/>
            </a:xfrm>
            <a:custGeom>
              <a:avLst/>
              <a:gdLst>
                <a:gd name="T0" fmla="*/ 206 w 774"/>
                <a:gd name="T1" fmla="*/ 206 h 774"/>
                <a:gd name="T2" fmla="*/ 188 w 774"/>
                <a:gd name="T3" fmla="*/ 56 h 774"/>
                <a:gd name="T4" fmla="*/ 312 w 774"/>
                <a:gd name="T5" fmla="*/ 142 h 774"/>
                <a:gd name="T6" fmla="*/ 366 w 774"/>
                <a:gd name="T7" fmla="*/ 0 h 774"/>
                <a:gd name="T8" fmla="*/ 438 w 774"/>
                <a:gd name="T9" fmla="*/ 134 h 774"/>
                <a:gd name="T10" fmla="*/ 550 w 774"/>
                <a:gd name="T11" fmla="*/ 34 h 774"/>
                <a:gd name="T12" fmla="*/ 550 w 774"/>
                <a:gd name="T13" fmla="*/ 186 h 774"/>
                <a:gd name="T14" fmla="*/ 698 w 774"/>
                <a:gd name="T15" fmla="*/ 150 h 774"/>
                <a:gd name="T16" fmla="*/ 628 w 774"/>
                <a:gd name="T17" fmla="*/ 284 h 774"/>
                <a:gd name="T18" fmla="*/ 774 w 774"/>
                <a:gd name="T19" fmla="*/ 320 h 774"/>
                <a:gd name="T20" fmla="*/ 650 w 774"/>
                <a:gd name="T21" fmla="*/ 406 h 774"/>
                <a:gd name="T22" fmla="*/ 764 w 774"/>
                <a:gd name="T23" fmla="*/ 506 h 774"/>
                <a:gd name="T24" fmla="*/ 614 w 774"/>
                <a:gd name="T25" fmla="*/ 526 h 774"/>
                <a:gd name="T26" fmla="*/ 666 w 774"/>
                <a:gd name="T27" fmla="*/ 666 h 774"/>
                <a:gd name="T28" fmla="*/ 526 w 774"/>
                <a:gd name="T29" fmla="*/ 614 h 774"/>
                <a:gd name="T30" fmla="*/ 506 w 774"/>
                <a:gd name="T31" fmla="*/ 764 h 774"/>
                <a:gd name="T32" fmla="*/ 406 w 774"/>
                <a:gd name="T33" fmla="*/ 650 h 774"/>
                <a:gd name="T34" fmla="*/ 320 w 774"/>
                <a:gd name="T35" fmla="*/ 774 h 774"/>
                <a:gd name="T36" fmla="*/ 284 w 774"/>
                <a:gd name="T37" fmla="*/ 628 h 774"/>
                <a:gd name="T38" fmla="*/ 150 w 774"/>
                <a:gd name="T39" fmla="*/ 698 h 774"/>
                <a:gd name="T40" fmla="*/ 186 w 774"/>
                <a:gd name="T41" fmla="*/ 552 h 774"/>
                <a:gd name="T42" fmla="*/ 34 w 774"/>
                <a:gd name="T43" fmla="*/ 550 h 774"/>
                <a:gd name="T44" fmla="*/ 134 w 774"/>
                <a:gd name="T45" fmla="*/ 438 h 774"/>
                <a:gd name="T46" fmla="*/ 0 w 774"/>
                <a:gd name="T47" fmla="*/ 366 h 774"/>
                <a:gd name="T48" fmla="*/ 142 w 774"/>
                <a:gd name="T49" fmla="*/ 314 h 774"/>
                <a:gd name="T50" fmla="*/ 56 w 774"/>
                <a:gd name="T51" fmla="*/ 188 h 774"/>
                <a:gd name="T52" fmla="*/ 206 w 774"/>
                <a:gd name="T53" fmla="*/ 206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4" h="774">
                  <a:moveTo>
                    <a:pt x="206" y="206"/>
                  </a:moveTo>
                  <a:lnTo>
                    <a:pt x="188" y="56"/>
                  </a:lnTo>
                  <a:lnTo>
                    <a:pt x="312" y="142"/>
                  </a:lnTo>
                  <a:lnTo>
                    <a:pt x="366" y="0"/>
                  </a:lnTo>
                  <a:lnTo>
                    <a:pt x="438" y="134"/>
                  </a:lnTo>
                  <a:lnTo>
                    <a:pt x="550" y="34"/>
                  </a:lnTo>
                  <a:lnTo>
                    <a:pt x="550" y="186"/>
                  </a:lnTo>
                  <a:lnTo>
                    <a:pt x="698" y="150"/>
                  </a:lnTo>
                  <a:lnTo>
                    <a:pt x="628" y="284"/>
                  </a:lnTo>
                  <a:lnTo>
                    <a:pt x="774" y="320"/>
                  </a:lnTo>
                  <a:lnTo>
                    <a:pt x="650" y="406"/>
                  </a:lnTo>
                  <a:lnTo>
                    <a:pt x="764" y="506"/>
                  </a:lnTo>
                  <a:lnTo>
                    <a:pt x="614" y="526"/>
                  </a:lnTo>
                  <a:lnTo>
                    <a:pt x="666" y="666"/>
                  </a:lnTo>
                  <a:lnTo>
                    <a:pt x="526" y="614"/>
                  </a:lnTo>
                  <a:lnTo>
                    <a:pt x="506" y="764"/>
                  </a:lnTo>
                  <a:lnTo>
                    <a:pt x="406" y="650"/>
                  </a:lnTo>
                  <a:lnTo>
                    <a:pt x="320" y="774"/>
                  </a:lnTo>
                  <a:lnTo>
                    <a:pt x="284" y="628"/>
                  </a:lnTo>
                  <a:lnTo>
                    <a:pt x="150" y="698"/>
                  </a:lnTo>
                  <a:lnTo>
                    <a:pt x="186" y="552"/>
                  </a:lnTo>
                  <a:lnTo>
                    <a:pt x="34" y="550"/>
                  </a:lnTo>
                  <a:lnTo>
                    <a:pt x="134" y="438"/>
                  </a:lnTo>
                  <a:lnTo>
                    <a:pt x="0" y="366"/>
                  </a:lnTo>
                  <a:lnTo>
                    <a:pt x="142" y="314"/>
                  </a:lnTo>
                  <a:lnTo>
                    <a:pt x="56" y="188"/>
                  </a:lnTo>
                  <a:lnTo>
                    <a:pt x="206" y="20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CE610"/>
                </a:gs>
                <a:gs pos="39000">
                  <a:srgbClr val="FAC30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03" name="Freeform 151"/>
            <p:cNvSpPr>
              <a:spLocks noEditPoints="1"/>
            </p:cNvSpPr>
            <p:nvPr/>
          </p:nvSpPr>
          <p:spPr bwMode="auto">
            <a:xfrm>
              <a:off x="585788" y="3197225"/>
              <a:ext cx="1295400" cy="1292225"/>
            </a:xfrm>
            <a:custGeom>
              <a:avLst/>
              <a:gdLst>
                <a:gd name="T0" fmla="*/ 168 w 408"/>
                <a:gd name="T1" fmla="*/ 407 h 407"/>
                <a:gd name="T2" fmla="*/ 145 w 408"/>
                <a:gd name="T3" fmla="*/ 339 h 407"/>
                <a:gd name="T4" fmla="*/ 78 w 408"/>
                <a:gd name="T5" fmla="*/ 367 h 407"/>
                <a:gd name="T6" fmla="*/ 90 w 408"/>
                <a:gd name="T7" fmla="*/ 296 h 407"/>
                <a:gd name="T8" fmla="*/ 18 w 408"/>
                <a:gd name="T9" fmla="*/ 290 h 407"/>
                <a:gd name="T10" fmla="*/ 61 w 408"/>
                <a:gd name="T11" fmla="*/ 232 h 407"/>
                <a:gd name="T12" fmla="*/ 0 w 408"/>
                <a:gd name="T13" fmla="*/ 193 h 407"/>
                <a:gd name="T14" fmla="*/ 65 w 408"/>
                <a:gd name="T15" fmla="*/ 162 h 407"/>
                <a:gd name="T16" fmla="*/ 29 w 408"/>
                <a:gd name="T17" fmla="*/ 99 h 407"/>
                <a:gd name="T18" fmla="*/ 102 w 408"/>
                <a:gd name="T19" fmla="*/ 102 h 407"/>
                <a:gd name="T20" fmla="*/ 99 w 408"/>
                <a:gd name="T21" fmla="*/ 30 h 407"/>
                <a:gd name="T22" fmla="*/ 162 w 408"/>
                <a:gd name="T23" fmla="*/ 65 h 407"/>
                <a:gd name="T24" fmla="*/ 193 w 408"/>
                <a:gd name="T25" fmla="*/ 0 h 407"/>
                <a:gd name="T26" fmla="*/ 232 w 408"/>
                <a:gd name="T27" fmla="*/ 61 h 407"/>
                <a:gd name="T28" fmla="*/ 289 w 408"/>
                <a:gd name="T29" fmla="*/ 18 h 407"/>
                <a:gd name="T30" fmla="*/ 295 w 408"/>
                <a:gd name="T31" fmla="*/ 90 h 407"/>
                <a:gd name="T32" fmla="*/ 367 w 408"/>
                <a:gd name="T33" fmla="*/ 79 h 407"/>
                <a:gd name="T34" fmla="*/ 339 w 408"/>
                <a:gd name="T35" fmla="*/ 145 h 407"/>
                <a:gd name="T36" fmla="*/ 407 w 408"/>
                <a:gd name="T37" fmla="*/ 168 h 407"/>
                <a:gd name="T38" fmla="*/ 351 w 408"/>
                <a:gd name="T39" fmla="*/ 214 h 407"/>
                <a:gd name="T40" fmla="*/ 401 w 408"/>
                <a:gd name="T41" fmla="*/ 266 h 407"/>
                <a:gd name="T42" fmla="*/ 330 w 408"/>
                <a:gd name="T43" fmla="*/ 281 h 407"/>
                <a:gd name="T44" fmla="*/ 350 w 408"/>
                <a:gd name="T45" fmla="*/ 350 h 407"/>
                <a:gd name="T46" fmla="*/ 281 w 408"/>
                <a:gd name="T47" fmla="*/ 331 h 407"/>
                <a:gd name="T48" fmla="*/ 266 w 408"/>
                <a:gd name="T49" fmla="*/ 401 h 407"/>
                <a:gd name="T50" fmla="*/ 214 w 408"/>
                <a:gd name="T51" fmla="*/ 351 h 407"/>
                <a:gd name="T52" fmla="*/ 170 w 408"/>
                <a:gd name="T53" fmla="*/ 407 h 407"/>
                <a:gd name="T54" fmla="*/ 156 w 408"/>
                <a:gd name="T55" fmla="*/ 315 h 407"/>
                <a:gd name="T56" fmla="*/ 174 w 408"/>
                <a:gd name="T57" fmla="*/ 374 h 407"/>
                <a:gd name="T58" fmla="*/ 212 w 408"/>
                <a:gd name="T59" fmla="*/ 325 h 407"/>
                <a:gd name="T60" fmla="*/ 256 w 408"/>
                <a:gd name="T61" fmla="*/ 369 h 407"/>
                <a:gd name="T62" fmla="*/ 267 w 408"/>
                <a:gd name="T63" fmla="*/ 308 h 407"/>
                <a:gd name="T64" fmla="*/ 326 w 408"/>
                <a:gd name="T65" fmla="*/ 326 h 407"/>
                <a:gd name="T66" fmla="*/ 308 w 408"/>
                <a:gd name="T67" fmla="*/ 267 h 407"/>
                <a:gd name="T68" fmla="*/ 369 w 408"/>
                <a:gd name="T69" fmla="*/ 256 h 407"/>
                <a:gd name="T70" fmla="*/ 325 w 408"/>
                <a:gd name="T71" fmla="*/ 213 h 407"/>
                <a:gd name="T72" fmla="*/ 373 w 408"/>
                <a:gd name="T73" fmla="*/ 174 h 407"/>
                <a:gd name="T74" fmla="*/ 315 w 408"/>
                <a:gd name="T75" fmla="*/ 156 h 407"/>
                <a:gd name="T76" fmla="*/ 340 w 408"/>
                <a:gd name="T77" fmla="*/ 100 h 407"/>
                <a:gd name="T78" fmla="*/ 279 w 408"/>
                <a:gd name="T79" fmla="*/ 111 h 407"/>
                <a:gd name="T80" fmla="*/ 275 w 408"/>
                <a:gd name="T81" fmla="*/ 49 h 407"/>
                <a:gd name="T82" fmla="*/ 227 w 408"/>
                <a:gd name="T83" fmla="*/ 87 h 407"/>
                <a:gd name="T84" fmla="*/ 195 w 408"/>
                <a:gd name="T85" fmla="*/ 34 h 407"/>
                <a:gd name="T86" fmla="*/ 169 w 408"/>
                <a:gd name="T87" fmla="*/ 90 h 407"/>
                <a:gd name="T88" fmla="*/ 117 w 408"/>
                <a:gd name="T89" fmla="*/ 59 h 407"/>
                <a:gd name="T90" fmla="*/ 120 w 408"/>
                <a:gd name="T91" fmla="*/ 120 h 407"/>
                <a:gd name="T92" fmla="*/ 59 w 408"/>
                <a:gd name="T93" fmla="*/ 117 h 407"/>
                <a:gd name="T94" fmla="*/ 90 w 408"/>
                <a:gd name="T95" fmla="*/ 170 h 407"/>
                <a:gd name="T96" fmla="*/ 34 w 408"/>
                <a:gd name="T97" fmla="*/ 195 h 407"/>
                <a:gd name="T98" fmla="*/ 87 w 408"/>
                <a:gd name="T99" fmla="*/ 227 h 407"/>
                <a:gd name="T100" fmla="*/ 49 w 408"/>
                <a:gd name="T101" fmla="*/ 276 h 407"/>
                <a:gd name="T102" fmla="*/ 110 w 408"/>
                <a:gd name="T103" fmla="*/ 279 h 407"/>
                <a:gd name="T104" fmla="*/ 100 w 408"/>
                <a:gd name="T105" fmla="*/ 340 h 407"/>
                <a:gd name="T106" fmla="*/ 152 w 408"/>
                <a:gd name="T107" fmla="*/ 31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407">
                  <a:moveTo>
                    <a:pt x="170" y="407"/>
                  </a:moveTo>
                  <a:cubicBezTo>
                    <a:pt x="169" y="407"/>
                    <a:pt x="169" y="407"/>
                    <a:pt x="168" y="407"/>
                  </a:cubicBezTo>
                  <a:cubicBezTo>
                    <a:pt x="164" y="407"/>
                    <a:pt x="161" y="404"/>
                    <a:pt x="160" y="400"/>
                  </a:cubicBezTo>
                  <a:cubicBezTo>
                    <a:pt x="145" y="339"/>
                    <a:pt x="145" y="339"/>
                    <a:pt x="145" y="33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6" y="370"/>
                    <a:pt x="82" y="369"/>
                    <a:pt x="78" y="367"/>
                  </a:cubicBezTo>
                  <a:cubicBezTo>
                    <a:pt x="75" y="365"/>
                    <a:pt x="74" y="361"/>
                    <a:pt x="75" y="357"/>
                  </a:cubicBezTo>
                  <a:cubicBezTo>
                    <a:pt x="90" y="296"/>
                    <a:pt x="90" y="296"/>
                    <a:pt x="90" y="296"/>
                  </a:cubicBezTo>
                  <a:cubicBezTo>
                    <a:pt x="27" y="295"/>
                    <a:pt x="27" y="295"/>
                    <a:pt x="27" y="295"/>
                  </a:cubicBezTo>
                  <a:cubicBezTo>
                    <a:pt x="23" y="295"/>
                    <a:pt x="19" y="293"/>
                    <a:pt x="18" y="290"/>
                  </a:cubicBezTo>
                  <a:cubicBezTo>
                    <a:pt x="16" y="286"/>
                    <a:pt x="17" y="282"/>
                    <a:pt x="19" y="279"/>
                  </a:cubicBezTo>
                  <a:cubicBezTo>
                    <a:pt x="61" y="232"/>
                    <a:pt x="61" y="232"/>
                    <a:pt x="61" y="232"/>
                  </a:cubicBezTo>
                  <a:cubicBezTo>
                    <a:pt x="5" y="202"/>
                    <a:pt x="5" y="202"/>
                    <a:pt x="5" y="202"/>
                  </a:cubicBezTo>
                  <a:cubicBezTo>
                    <a:pt x="2" y="200"/>
                    <a:pt x="0" y="197"/>
                    <a:pt x="0" y="193"/>
                  </a:cubicBezTo>
                  <a:cubicBezTo>
                    <a:pt x="0" y="189"/>
                    <a:pt x="3" y="186"/>
                    <a:pt x="7" y="18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27" y="107"/>
                    <a:pt x="27" y="102"/>
                    <a:pt x="29" y="99"/>
                  </a:cubicBezTo>
                  <a:cubicBezTo>
                    <a:pt x="31" y="96"/>
                    <a:pt x="35" y="94"/>
                    <a:pt x="39" y="94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4" y="35"/>
                    <a:pt x="96" y="32"/>
                    <a:pt x="99" y="30"/>
                  </a:cubicBezTo>
                  <a:cubicBezTo>
                    <a:pt x="102" y="27"/>
                    <a:pt x="106" y="28"/>
                    <a:pt x="110" y="30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84" y="7"/>
                    <a:pt x="184" y="7"/>
                    <a:pt x="184" y="7"/>
                  </a:cubicBezTo>
                  <a:cubicBezTo>
                    <a:pt x="185" y="3"/>
                    <a:pt x="189" y="1"/>
                    <a:pt x="193" y="0"/>
                  </a:cubicBezTo>
                  <a:cubicBezTo>
                    <a:pt x="197" y="0"/>
                    <a:pt x="200" y="2"/>
                    <a:pt x="202" y="6"/>
                  </a:cubicBezTo>
                  <a:cubicBezTo>
                    <a:pt x="232" y="61"/>
                    <a:pt x="232" y="61"/>
                    <a:pt x="232" y="61"/>
                  </a:cubicBezTo>
                  <a:cubicBezTo>
                    <a:pt x="279" y="20"/>
                    <a:pt x="279" y="20"/>
                    <a:pt x="279" y="20"/>
                  </a:cubicBezTo>
                  <a:cubicBezTo>
                    <a:pt x="282" y="17"/>
                    <a:pt x="286" y="16"/>
                    <a:pt x="289" y="18"/>
                  </a:cubicBezTo>
                  <a:cubicBezTo>
                    <a:pt x="293" y="20"/>
                    <a:pt x="295" y="23"/>
                    <a:pt x="295" y="27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357" y="75"/>
                    <a:pt x="357" y="75"/>
                    <a:pt x="357" y="75"/>
                  </a:cubicBezTo>
                  <a:cubicBezTo>
                    <a:pt x="360" y="74"/>
                    <a:pt x="364" y="76"/>
                    <a:pt x="367" y="79"/>
                  </a:cubicBezTo>
                  <a:cubicBezTo>
                    <a:pt x="369" y="82"/>
                    <a:pt x="370" y="86"/>
                    <a:pt x="368" y="89"/>
                  </a:cubicBezTo>
                  <a:cubicBezTo>
                    <a:pt x="339" y="145"/>
                    <a:pt x="339" y="145"/>
                    <a:pt x="339" y="145"/>
                  </a:cubicBezTo>
                  <a:cubicBezTo>
                    <a:pt x="400" y="160"/>
                    <a:pt x="400" y="160"/>
                    <a:pt x="400" y="160"/>
                  </a:cubicBezTo>
                  <a:cubicBezTo>
                    <a:pt x="404" y="161"/>
                    <a:pt x="406" y="164"/>
                    <a:pt x="407" y="168"/>
                  </a:cubicBezTo>
                  <a:cubicBezTo>
                    <a:pt x="408" y="172"/>
                    <a:pt x="406" y="176"/>
                    <a:pt x="403" y="178"/>
                  </a:cubicBezTo>
                  <a:cubicBezTo>
                    <a:pt x="351" y="214"/>
                    <a:pt x="351" y="214"/>
                    <a:pt x="351" y="214"/>
                  </a:cubicBezTo>
                  <a:cubicBezTo>
                    <a:pt x="398" y="256"/>
                    <a:pt x="398" y="256"/>
                    <a:pt x="398" y="256"/>
                  </a:cubicBezTo>
                  <a:cubicBezTo>
                    <a:pt x="401" y="259"/>
                    <a:pt x="402" y="263"/>
                    <a:pt x="401" y="266"/>
                  </a:cubicBezTo>
                  <a:cubicBezTo>
                    <a:pt x="400" y="270"/>
                    <a:pt x="397" y="273"/>
                    <a:pt x="393" y="273"/>
                  </a:cubicBezTo>
                  <a:cubicBezTo>
                    <a:pt x="330" y="281"/>
                    <a:pt x="330" y="281"/>
                    <a:pt x="330" y="281"/>
                  </a:cubicBezTo>
                  <a:cubicBezTo>
                    <a:pt x="353" y="340"/>
                    <a:pt x="353" y="340"/>
                    <a:pt x="353" y="340"/>
                  </a:cubicBezTo>
                  <a:cubicBezTo>
                    <a:pt x="354" y="344"/>
                    <a:pt x="353" y="348"/>
                    <a:pt x="350" y="350"/>
                  </a:cubicBezTo>
                  <a:cubicBezTo>
                    <a:pt x="348" y="353"/>
                    <a:pt x="343" y="354"/>
                    <a:pt x="340" y="353"/>
                  </a:cubicBezTo>
                  <a:cubicBezTo>
                    <a:pt x="281" y="331"/>
                    <a:pt x="281" y="331"/>
                    <a:pt x="281" y="331"/>
                  </a:cubicBezTo>
                  <a:cubicBezTo>
                    <a:pt x="273" y="393"/>
                    <a:pt x="273" y="393"/>
                    <a:pt x="273" y="393"/>
                  </a:cubicBezTo>
                  <a:cubicBezTo>
                    <a:pt x="273" y="397"/>
                    <a:pt x="270" y="400"/>
                    <a:pt x="266" y="401"/>
                  </a:cubicBezTo>
                  <a:cubicBezTo>
                    <a:pt x="263" y="403"/>
                    <a:pt x="258" y="401"/>
                    <a:pt x="256" y="398"/>
                  </a:cubicBezTo>
                  <a:cubicBezTo>
                    <a:pt x="214" y="351"/>
                    <a:pt x="214" y="351"/>
                    <a:pt x="214" y="351"/>
                  </a:cubicBezTo>
                  <a:cubicBezTo>
                    <a:pt x="178" y="403"/>
                    <a:pt x="178" y="403"/>
                    <a:pt x="178" y="403"/>
                  </a:cubicBezTo>
                  <a:cubicBezTo>
                    <a:pt x="176" y="406"/>
                    <a:pt x="173" y="407"/>
                    <a:pt x="170" y="407"/>
                  </a:cubicBezTo>
                  <a:close/>
                  <a:moveTo>
                    <a:pt x="152" y="314"/>
                  </a:moveTo>
                  <a:cubicBezTo>
                    <a:pt x="153" y="314"/>
                    <a:pt x="154" y="314"/>
                    <a:pt x="156" y="315"/>
                  </a:cubicBezTo>
                  <a:cubicBezTo>
                    <a:pt x="159" y="316"/>
                    <a:pt x="161" y="319"/>
                    <a:pt x="161" y="322"/>
                  </a:cubicBezTo>
                  <a:cubicBezTo>
                    <a:pt x="174" y="374"/>
                    <a:pt x="174" y="374"/>
                    <a:pt x="174" y="374"/>
                  </a:cubicBezTo>
                  <a:cubicBezTo>
                    <a:pt x="205" y="330"/>
                    <a:pt x="205" y="330"/>
                    <a:pt x="205" y="330"/>
                  </a:cubicBezTo>
                  <a:cubicBezTo>
                    <a:pt x="207" y="327"/>
                    <a:pt x="209" y="325"/>
                    <a:pt x="212" y="325"/>
                  </a:cubicBezTo>
                  <a:cubicBezTo>
                    <a:pt x="215" y="325"/>
                    <a:pt x="218" y="326"/>
                    <a:pt x="220" y="329"/>
                  </a:cubicBezTo>
                  <a:cubicBezTo>
                    <a:pt x="256" y="369"/>
                    <a:pt x="256" y="369"/>
                    <a:pt x="256" y="369"/>
                  </a:cubicBezTo>
                  <a:cubicBezTo>
                    <a:pt x="263" y="316"/>
                    <a:pt x="263" y="316"/>
                    <a:pt x="263" y="316"/>
                  </a:cubicBezTo>
                  <a:cubicBezTo>
                    <a:pt x="263" y="312"/>
                    <a:pt x="265" y="310"/>
                    <a:pt x="267" y="308"/>
                  </a:cubicBezTo>
                  <a:cubicBezTo>
                    <a:pt x="270" y="307"/>
                    <a:pt x="273" y="306"/>
                    <a:pt x="276" y="307"/>
                  </a:cubicBezTo>
                  <a:cubicBezTo>
                    <a:pt x="326" y="326"/>
                    <a:pt x="326" y="326"/>
                    <a:pt x="326" y="326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6" y="273"/>
                    <a:pt x="306" y="270"/>
                    <a:pt x="308" y="267"/>
                  </a:cubicBezTo>
                  <a:cubicBezTo>
                    <a:pt x="310" y="265"/>
                    <a:pt x="312" y="263"/>
                    <a:pt x="315" y="263"/>
                  </a:cubicBezTo>
                  <a:cubicBezTo>
                    <a:pt x="369" y="256"/>
                    <a:pt x="369" y="256"/>
                    <a:pt x="369" y="256"/>
                  </a:cubicBezTo>
                  <a:cubicBezTo>
                    <a:pt x="329" y="221"/>
                    <a:pt x="329" y="221"/>
                    <a:pt x="329" y="221"/>
                  </a:cubicBezTo>
                  <a:cubicBezTo>
                    <a:pt x="326" y="219"/>
                    <a:pt x="325" y="216"/>
                    <a:pt x="325" y="213"/>
                  </a:cubicBezTo>
                  <a:cubicBezTo>
                    <a:pt x="325" y="209"/>
                    <a:pt x="327" y="207"/>
                    <a:pt x="329" y="205"/>
                  </a:cubicBezTo>
                  <a:cubicBezTo>
                    <a:pt x="373" y="174"/>
                    <a:pt x="373" y="174"/>
                    <a:pt x="373" y="174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19" y="161"/>
                    <a:pt x="316" y="159"/>
                    <a:pt x="315" y="156"/>
                  </a:cubicBezTo>
                  <a:cubicBezTo>
                    <a:pt x="314" y="153"/>
                    <a:pt x="314" y="150"/>
                    <a:pt x="315" y="147"/>
                  </a:cubicBezTo>
                  <a:cubicBezTo>
                    <a:pt x="340" y="100"/>
                    <a:pt x="340" y="100"/>
                    <a:pt x="340" y="100"/>
                  </a:cubicBezTo>
                  <a:cubicBezTo>
                    <a:pt x="288" y="112"/>
                    <a:pt x="288" y="112"/>
                    <a:pt x="288" y="112"/>
                  </a:cubicBezTo>
                  <a:cubicBezTo>
                    <a:pt x="285" y="113"/>
                    <a:pt x="282" y="113"/>
                    <a:pt x="279" y="111"/>
                  </a:cubicBezTo>
                  <a:cubicBezTo>
                    <a:pt x="277" y="109"/>
                    <a:pt x="275" y="106"/>
                    <a:pt x="275" y="103"/>
                  </a:cubicBezTo>
                  <a:cubicBezTo>
                    <a:pt x="275" y="49"/>
                    <a:pt x="275" y="49"/>
                    <a:pt x="275" y="49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3" y="87"/>
                    <a:pt x="230" y="88"/>
                    <a:pt x="227" y="87"/>
                  </a:cubicBezTo>
                  <a:cubicBezTo>
                    <a:pt x="224" y="86"/>
                    <a:pt x="221" y="85"/>
                    <a:pt x="220" y="82"/>
                  </a:cubicBezTo>
                  <a:cubicBezTo>
                    <a:pt x="195" y="34"/>
                    <a:pt x="195" y="34"/>
                    <a:pt x="195" y="3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5" y="87"/>
                    <a:pt x="172" y="90"/>
                    <a:pt x="169" y="90"/>
                  </a:cubicBezTo>
                  <a:cubicBezTo>
                    <a:pt x="166" y="91"/>
                    <a:pt x="163" y="91"/>
                    <a:pt x="161" y="8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3" y="115"/>
                    <a:pt x="122" y="118"/>
                    <a:pt x="120" y="120"/>
                  </a:cubicBezTo>
                  <a:cubicBezTo>
                    <a:pt x="118" y="122"/>
                    <a:pt x="115" y="123"/>
                    <a:pt x="112" y="123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91" y="163"/>
                    <a:pt x="91" y="167"/>
                    <a:pt x="90" y="170"/>
                  </a:cubicBezTo>
                  <a:cubicBezTo>
                    <a:pt x="89" y="172"/>
                    <a:pt x="87" y="175"/>
                    <a:pt x="84" y="17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4" y="221"/>
                    <a:pt x="86" y="224"/>
                    <a:pt x="87" y="227"/>
                  </a:cubicBezTo>
                  <a:cubicBezTo>
                    <a:pt x="87" y="230"/>
                    <a:pt x="87" y="233"/>
                    <a:pt x="85" y="235"/>
                  </a:cubicBezTo>
                  <a:cubicBezTo>
                    <a:pt x="49" y="276"/>
                    <a:pt x="49" y="276"/>
                    <a:pt x="49" y="276"/>
                  </a:cubicBezTo>
                  <a:cubicBezTo>
                    <a:pt x="103" y="276"/>
                    <a:pt x="103" y="276"/>
                    <a:pt x="103" y="276"/>
                  </a:cubicBezTo>
                  <a:cubicBezTo>
                    <a:pt x="106" y="276"/>
                    <a:pt x="109" y="277"/>
                    <a:pt x="110" y="279"/>
                  </a:cubicBezTo>
                  <a:cubicBezTo>
                    <a:pt x="112" y="282"/>
                    <a:pt x="113" y="285"/>
                    <a:pt x="112" y="288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9" y="314"/>
                    <a:pt x="150" y="314"/>
                    <a:pt x="152" y="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E610"/>
                </a:gs>
                <a:gs pos="100000">
                  <a:srgbClr val="F69200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904" name="medal"/>
          <p:cNvGrpSpPr/>
          <p:nvPr/>
        </p:nvGrpSpPr>
        <p:grpSpPr>
          <a:xfrm>
            <a:off x="6306010" y="4735978"/>
            <a:ext cx="728394" cy="920785"/>
            <a:chOff x="2020888" y="3260725"/>
            <a:chExt cx="1544638" cy="1952625"/>
          </a:xfrm>
        </p:grpSpPr>
        <p:sp>
          <p:nvSpPr>
            <p:cNvPr id="905" name="Freeform 155"/>
            <p:cNvSpPr>
              <a:spLocks/>
            </p:cNvSpPr>
            <p:nvPr/>
          </p:nvSpPr>
          <p:spPr bwMode="auto">
            <a:xfrm>
              <a:off x="2473326" y="3292475"/>
              <a:ext cx="1054100" cy="1695450"/>
            </a:xfrm>
            <a:custGeom>
              <a:avLst/>
              <a:gdLst>
                <a:gd name="T0" fmla="*/ 153 w 332"/>
                <a:gd name="T1" fmla="*/ 534 h 534"/>
                <a:gd name="T2" fmla="*/ 149 w 332"/>
                <a:gd name="T3" fmla="*/ 533 h 534"/>
                <a:gd name="T4" fmla="*/ 7 w 332"/>
                <a:gd name="T5" fmla="*/ 482 h 534"/>
                <a:gd name="T6" fmla="*/ 1 w 332"/>
                <a:gd name="T7" fmla="*/ 469 h 534"/>
                <a:gd name="T8" fmla="*/ 170 w 332"/>
                <a:gd name="T9" fmla="*/ 7 h 534"/>
                <a:gd name="T10" fmla="*/ 175 w 332"/>
                <a:gd name="T11" fmla="*/ 1 h 534"/>
                <a:gd name="T12" fmla="*/ 179 w 332"/>
                <a:gd name="T13" fmla="*/ 0 h 534"/>
                <a:gd name="T14" fmla="*/ 183 w 332"/>
                <a:gd name="T15" fmla="*/ 1 h 534"/>
                <a:gd name="T16" fmla="*/ 325 w 332"/>
                <a:gd name="T17" fmla="*/ 52 h 534"/>
                <a:gd name="T18" fmla="*/ 331 w 332"/>
                <a:gd name="T19" fmla="*/ 65 h 534"/>
                <a:gd name="T20" fmla="*/ 162 w 332"/>
                <a:gd name="T21" fmla="*/ 527 h 534"/>
                <a:gd name="T22" fmla="*/ 157 w 332"/>
                <a:gd name="T23" fmla="*/ 533 h 534"/>
                <a:gd name="T24" fmla="*/ 153 w 332"/>
                <a:gd name="T25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534">
                  <a:moveTo>
                    <a:pt x="153" y="534"/>
                  </a:moveTo>
                  <a:cubicBezTo>
                    <a:pt x="152" y="534"/>
                    <a:pt x="151" y="534"/>
                    <a:pt x="149" y="533"/>
                  </a:cubicBezTo>
                  <a:cubicBezTo>
                    <a:pt x="7" y="482"/>
                    <a:pt x="7" y="482"/>
                    <a:pt x="7" y="482"/>
                  </a:cubicBezTo>
                  <a:cubicBezTo>
                    <a:pt x="2" y="480"/>
                    <a:pt x="0" y="474"/>
                    <a:pt x="1" y="469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71" y="4"/>
                    <a:pt x="173" y="2"/>
                    <a:pt x="175" y="1"/>
                  </a:cubicBezTo>
                  <a:cubicBezTo>
                    <a:pt x="176" y="0"/>
                    <a:pt x="178" y="0"/>
                    <a:pt x="179" y="0"/>
                  </a:cubicBezTo>
                  <a:cubicBezTo>
                    <a:pt x="180" y="0"/>
                    <a:pt x="181" y="0"/>
                    <a:pt x="183" y="1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30" y="54"/>
                    <a:pt x="332" y="60"/>
                    <a:pt x="331" y="65"/>
                  </a:cubicBezTo>
                  <a:cubicBezTo>
                    <a:pt x="162" y="527"/>
                    <a:pt x="162" y="527"/>
                    <a:pt x="162" y="527"/>
                  </a:cubicBezTo>
                  <a:cubicBezTo>
                    <a:pt x="161" y="530"/>
                    <a:pt x="159" y="532"/>
                    <a:pt x="157" y="533"/>
                  </a:cubicBezTo>
                  <a:cubicBezTo>
                    <a:pt x="156" y="534"/>
                    <a:pt x="154" y="534"/>
                    <a:pt x="153" y="534"/>
                  </a:cubicBezTo>
                  <a:close/>
                </a:path>
              </a:pathLst>
            </a:custGeom>
            <a:solidFill>
              <a:srgbClr val="C925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06" name="Freeform 156"/>
            <p:cNvSpPr>
              <a:spLocks noEditPoints="1"/>
            </p:cNvSpPr>
            <p:nvPr/>
          </p:nvSpPr>
          <p:spPr bwMode="auto">
            <a:xfrm>
              <a:off x="2435226" y="3260725"/>
              <a:ext cx="1130300" cy="1758950"/>
            </a:xfrm>
            <a:custGeom>
              <a:avLst/>
              <a:gdLst>
                <a:gd name="T0" fmla="*/ 191 w 356"/>
                <a:gd name="T1" fmla="*/ 20 h 554"/>
                <a:gd name="T2" fmla="*/ 333 w 356"/>
                <a:gd name="T3" fmla="*/ 72 h 554"/>
                <a:gd name="T4" fmla="*/ 165 w 356"/>
                <a:gd name="T5" fmla="*/ 534 h 554"/>
                <a:gd name="T6" fmla="*/ 23 w 356"/>
                <a:gd name="T7" fmla="*/ 482 h 554"/>
                <a:gd name="T8" fmla="*/ 191 w 356"/>
                <a:gd name="T9" fmla="*/ 20 h 554"/>
                <a:gd name="T10" fmla="*/ 191 w 356"/>
                <a:gd name="T11" fmla="*/ 0 h 554"/>
                <a:gd name="T12" fmla="*/ 183 w 356"/>
                <a:gd name="T13" fmla="*/ 2 h 554"/>
                <a:gd name="T14" fmla="*/ 172 w 356"/>
                <a:gd name="T15" fmla="*/ 13 h 554"/>
                <a:gd name="T16" fmla="*/ 4 w 356"/>
                <a:gd name="T17" fmla="*/ 475 h 554"/>
                <a:gd name="T18" fmla="*/ 16 w 356"/>
                <a:gd name="T19" fmla="*/ 501 h 554"/>
                <a:gd name="T20" fmla="*/ 158 w 356"/>
                <a:gd name="T21" fmla="*/ 553 h 554"/>
                <a:gd name="T22" fmla="*/ 165 w 356"/>
                <a:gd name="T23" fmla="*/ 554 h 554"/>
                <a:gd name="T24" fmla="*/ 173 w 356"/>
                <a:gd name="T25" fmla="*/ 552 h 554"/>
                <a:gd name="T26" fmla="*/ 184 w 356"/>
                <a:gd name="T27" fmla="*/ 541 h 554"/>
                <a:gd name="T28" fmla="*/ 352 w 356"/>
                <a:gd name="T29" fmla="*/ 78 h 554"/>
                <a:gd name="T30" fmla="*/ 340 w 356"/>
                <a:gd name="T31" fmla="*/ 53 h 554"/>
                <a:gd name="T32" fmla="*/ 198 w 356"/>
                <a:gd name="T33" fmla="*/ 1 h 554"/>
                <a:gd name="T34" fmla="*/ 191 w 356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6" h="554">
                  <a:moveTo>
                    <a:pt x="191" y="20"/>
                  </a:moveTo>
                  <a:cubicBezTo>
                    <a:pt x="333" y="72"/>
                    <a:pt x="333" y="72"/>
                    <a:pt x="333" y="72"/>
                  </a:cubicBezTo>
                  <a:cubicBezTo>
                    <a:pt x="165" y="534"/>
                    <a:pt x="165" y="534"/>
                    <a:pt x="165" y="534"/>
                  </a:cubicBezTo>
                  <a:cubicBezTo>
                    <a:pt x="23" y="482"/>
                    <a:pt x="23" y="482"/>
                    <a:pt x="23" y="482"/>
                  </a:cubicBezTo>
                  <a:cubicBezTo>
                    <a:pt x="191" y="20"/>
                    <a:pt x="191" y="20"/>
                    <a:pt x="191" y="20"/>
                  </a:cubicBezTo>
                  <a:moveTo>
                    <a:pt x="191" y="0"/>
                  </a:moveTo>
                  <a:cubicBezTo>
                    <a:pt x="188" y="0"/>
                    <a:pt x="185" y="1"/>
                    <a:pt x="183" y="2"/>
                  </a:cubicBezTo>
                  <a:cubicBezTo>
                    <a:pt x="178" y="4"/>
                    <a:pt x="174" y="8"/>
                    <a:pt x="172" y="13"/>
                  </a:cubicBezTo>
                  <a:cubicBezTo>
                    <a:pt x="4" y="475"/>
                    <a:pt x="4" y="475"/>
                    <a:pt x="4" y="475"/>
                  </a:cubicBezTo>
                  <a:cubicBezTo>
                    <a:pt x="0" y="486"/>
                    <a:pt x="6" y="497"/>
                    <a:pt x="16" y="501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60" y="554"/>
                    <a:pt x="163" y="554"/>
                    <a:pt x="165" y="554"/>
                  </a:cubicBezTo>
                  <a:cubicBezTo>
                    <a:pt x="168" y="554"/>
                    <a:pt x="171" y="553"/>
                    <a:pt x="173" y="552"/>
                  </a:cubicBezTo>
                  <a:cubicBezTo>
                    <a:pt x="178" y="550"/>
                    <a:pt x="182" y="546"/>
                    <a:pt x="184" y="541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6" y="68"/>
                    <a:pt x="350" y="57"/>
                    <a:pt x="340" y="53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6" y="0"/>
                    <a:pt x="193" y="0"/>
                    <a:pt x="191" y="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grpSp>
          <p:nvGrpSpPr>
            <p:cNvPr id="907" name="Group 342"/>
            <p:cNvGrpSpPr/>
            <p:nvPr/>
          </p:nvGrpSpPr>
          <p:grpSpPr>
            <a:xfrm>
              <a:off x="2020888" y="3260725"/>
              <a:ext cx="1344613" cy="1952625"/>
              <a:chOff x="2020888" y="3260725"/>
              <a:chExt cx="1344613" cy="1952625"/>
            </a:xfrm>
          </p:grpSpPr>
          <p:sp>
            <p:nvSpPr>
              <p:cNvPr id="908" name="Freeform 152"/>
              <p:cNvSpPr>
                <a:spLocks/>
              </p:cNvSpPr>
              <p:nvPr/>
            </p:nvSpPr>
            <p:spPr bwMode="auto">
              <a:xfrm>
                <a:off x="2055813" y="3292475"/>
                <a:ext cx="1055688" cy="1695450"/>
              </a:xfrm>
              <a:custGeom>
                <a:avLst/>
                <a:gdLst>
                  <a:gd name="T0" fmla="*/ 179 w 333"/>
                  <a:gd name="T1" fmla="*/ 534 h 534"/>
                  <a:gd name="T2" fmla="*/ 175 w 333"/>
                  <a:gd name="T3" fmla="*/ 533 h 534"/>
                  <a:gd name="T4" fmla="*/ 170 w 333"/>
                  <a:gd name="T5" fmla="*/ 527 h 534"/>
                  <a:gd name="T6" fmla="*/ 2 w 333"/>
                  <a:gd name="T7" fmla="*/ 65 h 534"/>
                  <a:gd name="T8" fmla="*/ 8 w 333"/>
                  <a:gd name="T9" fmla="*/ 52 h 534"/>
                  <a:gd name="T10" fmla="*/ 150 w 333"/>
                  <a:gd name="T11" fmla="*/ 1 h 534"/>
                  <a:gd name="T12" fmla="*/ 153 w 333"/>
                  <a:gd name="T13" fmla="*/ 0 h 534"/>
                  <a:gd name="T14" fmla="*/ 157 w 333"/>
                  <a:gd name="T15" fmla="*/ 1 h 534"/>
                  <a:gd name="T16" fmla="*/ 163 w 333"/>
                  <a:gd name="T17" fmla="*/ 7 h 534"/>
                  <a:gd name="T18" fmla="*/ 331 w 333"/>
                  <a:gd name="T19" fmla="*/ 469 h 534"/>
                  <a:gd name="T20" fmla="*/ 325 w 333"/>
                  <a:gd name="T21" fmla="*/ 482 h 534"/>
                  <a:gd name="T22" fmla="*/ 183 w 333"/>
                  <a:gd name="T23" fmla="*/ 533 h 534"/>
                  <a:gd name="T24" fmla="*/ 179 w 333"/>
                  <a:gd name="T25" fmla="*/ 53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3" h="534">
                    <a:moveTo>
                      <a:pt x="179" y="534"/>
                    </a:moveTo>
                    <a:cubicBezTo>
                      <a:pt x="178" y="534"/>
                      <a:pt x="177" y="534"/>
                      <a:pt x="175" y="533"/>
                    </a:cubicBezTo>
                    <a:cubicBezTo>
                      <a:pt x="173" y="532"/>
                      <a:pt x="171" y="530"/>
                      <a:pt x="170" y="527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0" y="60"/>
                      <a:pt x="3" y="54"/>
                      <a:pt x="8" y="52"/>
                    </a:cubicBezTo>
                    <a:cubicBezTo>
                      <a:pt x="150" y="1"/>
                      <a:pt x="150" y="1"/>
                      <a:pt x="150" y="1"/>
                    </a:cubicBezTo>
                    <a:cubicBezTo>
                      <a:pt x="151" y="0"/>
                      <a:pt x="152" y="0"/>
                      <a:pt x="153" y="0"/>
                    </a:cubicBezTo>
                    <a:cubicBezTo>
                      <a:pt x="155" y="0"/>
                      <a:pt x="156" y="0"/>
                      <a:pt x="157" y="1"/>
                    </a:cubicBezTo>
                    <a:cubicBezTo>
                      <a:pt x="160" y="2"/>
                      <a:pt x="162" y="4"/>
                      <a:pt x="163" y="7"/>
                    </a:cubicBezTo>
                    <a:cubicBezTo>
                      <a:pt x="331" y="469"/>
                      <a:pt x="331" y="469"/>
                      <a:pt x="331" y="469"/>
                    </a:cubicBezTo>
                    <a:cubicBezTo>
                      <a:pt x="333" y="474"/>
                      <a:pt x="330" y="480"/>
                      <a:pt x="325" y="482"/>
                    </a:cubicBezTo>
                    <a:cubicBezTo>
                      <a:pt x="183" y="533"/>
                      <a:pt x="183" y="533"/>
                      <a:pt x="183" y="533"/>
                    </a:cubicBezTo>
                    <a:cubicBezTo>
                      <a:pt x="182" y="534"/>
                      <a:pt x="181" y="534"/>
                      <a:pt x="179" y="534"/>
                    </a:cubicBezTo>
                    <a:close/>
                  </a:path>
                </a:pathLst>
              </a:custGeom>
              <a:solidFill>
                <a:srgbClr val="C925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ckwell" panose="02060603020205020403"/>
                  <a:ea typeface="+mn-ea"/>
                </a:endParaRPr>
              </a:p>
            </p:txBody>
          </p:sp>
          <p:sp>
            <p:nvSpPr>
              <p:cNvPr id="909" name="Freeform 153"/>
              <p:cNvSpPr>
                <a:spLocks noEditPoints="1"/>
              </p:cNvSpPr>
              <p:nvPr/>
            </p:nvSpPr>
            <p:spPr bwMode="auto">
              <a:xfrm>
                <a:off x="2020888" y="3260725"/>
                <a:ext cx="1125538" cy="1758950"/>
              </a:xfrm>
              <a:custGeom>
                <a:avLst/>
                <a:gdLst>
                  <a:gd name="T0" fmla="*/ 164 w 355"/>
                  <a:gd name="T1" fmla="*/ 20 h 554"/>
                  <a:gd name="T2" fmla="*/ 332 w 355"/>
                  <a:gd name="T3" fmla="*/ 482 h 554"/>
                  <a:gd name="T4" fmla="*/ 190 w 355"/>
                  <a:gd name="T5" fmla="*/ 534 h 554"/>
                  <a:gd name="T6" fmla="*/ 22 w 355"/>
                  <a:gd name="T7" fmla="*/ 72 h 554"/>
                  <a:gd name="T8" fmla="*/ 164 w 355"/>
                  <a:gd name="T9" fmla="*/ 20 h 554"/>
                  <a:gd name="T10" fmla="*/ 164 w 355"/>
                  <a:gd name="T11" fmla="*/ 0 h 554"/>
                  <a:gd name="T12" fmla="*/ 157 w 355"/>
                  <a:gd name="T13" fmla="*/ 1 h 554"/>
                  <a:gd name="T14" fmla="*/ 15 w 355"/>
                  <a:gd name="T15" fmla="*/ 53 h 554"/>
                  <a:gd name="T16" fmla="*/ 3 w 355"/>
                  <a:gd name="T17" fmla="*/ 78 h 554"/>
                  <a:gd name="T18" fmla="*/ 172 w 355"/>
                  <a:gd name="T19" fmla="*/ 541 h 554"/>
                  <a:gd name="T20" fmla="*/ 182 w 355"/>
                  <a:gd name="T21" fmla="*/ 552 h 554"/>
                  <a:gd name="T22" fmla="*/ 190 w 355"/>
                  <a:gd name="T23" fmla="*/ 554 h 554"/>
                  <a:gd name="T24" fmla="*/ 197 w 355"/>
                  <a:gd name="T25" fmla="*/ 553 h 554"/>
                  <a:gd name="T26" fmla="*/ 339 w 355"/>
                  <a:gd name="T27" fmla="*/ 501 h 554"/>
                  <a:gd name="T28" fmla="*/ 351 w 355"/>
                  <a:gd name="T29" fmla="*/ 475 h 554"/>
                  <a:gd name="T30" fmla="*/ 183 w 355"/>
                  <a:gd name="T31" fmla="*/ 13 h 554"/>
                  <a:gd name="T32" fmla="*/ 173 w 355"/>
                  <a:gd name="T33" fmla="*/ 2 h 554"/>
                  <a:gd name="T34" fmla="*/ 164 w 355"/>
                  <a:gd name="T35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5" h="554">
                    <a:moveTo>
                      <a:pt x="164" y="20"/>
                    </a:moveTo>
                    <a:cubicBezTo>
                      <a:pt x="332" y="482"/>
                      <a:pt x="332" y="482"/>
                      <a:pt x="332" y="482"/>
                    </a:cubicBezTo>
                    <a:cubicBezTo>
                      <a:pt x="190" y="534"/>
                      <a:pt x="190" y="534"/>
                      <a:pt x="190" y="534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64" y="20"/>
                      <a:pt x="164" y="20"/>
                      <a:pt x="164" y="20"/>
                    </a:cubicBezTo>
                    <a:moveTo>
                      <a:pt x="164" y="0"/>
                    </a:moveTo>
                    <a:cubicBezTo>
                      <a:pt x="162" y="0"/>
                      <a:pt x="159" y="0"/>
                      <a:pt x="157" y="1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5" y="57"/>
                      <a:pt x="0" y="68"/>
                      <a:pt x="3" y="78"/>
                    </a:cubicBezTo>
                    <a:cubicBezTo>
                      <a:pt x="172" y="541"/>
                      <a:pt x="172" y="541"/>
                      <a:pt x="172" y="541"/>
                    </a:cubicBezTo>
                    <a:cubicBezTo>
                      <a:pt x="173" y="546"/>
                      <a:pt x="177" y="550"/>
                      <a:pt x="182" y="552"/>
                    </a:cubicBezTo>
                    <a:cubicBezTo>
                      <a:pt x="185" y="553"/>
                      <a:pt x="188" y="554"/>
                      <a:pt x="190" y="554"/>
                    </a:cubicBezTo>
                    <a:cubicBezTo>
                      <a:pt x="193" y="554"/>
                      <a:pt x="195" y="554"/>
                      <a:pt x="197" y="553"/>
                    </a:cubicBezTo>
                    <a:cubicBezTo>
                      <a:pt x="339" y="501"/>
                      <a:pt x="339" y="501"/>
                      <a:pt x="339" y="501"/>
                    </a:cubicBezTo>
                    <a:cubicBezTo>
                      <a:pt x="350" y="497"/>
                      <a:pt x="355" y="486"/>
                      <a:pt x="351" y="475"/>
                    </a:cubicBezTo>
                    <a:cubicBezTo>
                      <a:pt x="183" y="13"/>
                      <a:pt x="183" y="13"/>
                      <a:pt x="183" y="13"/>
                    </a:cubicBezTo>
                    <a:cubicBezTo>
                      <a:pt x="181" y="8"/>
                      <a:pt x="177" y="4"/>
                      <a:pt x="173" y="2"/>
                    </a:cubicBezTo>
                    <a:cubicBezTo>
                      <a:pt x="170" y="1"/>
                      <a:pt x="167" y="0"/>
                      <a:pt x="164" y="0"/>
                    </a:cubicBezTo>
                    <a:close/>
                  </a:path>
                </a:pathLst>
              </a:custGeom>
              <a:solidFill>
                <a:srgbClr val="418AB3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ckwell" panose="02060603020205020403"/>
                  <a:ea typeface="+mn-ea"/>
                </a:endParaRPr>
              </a:p>
            </p:txBody>
          </p:sp>
          <p:sp>
            <p:nvSpPr>
              <p:cNvPr id="910" name="Freeform 154"/>
              <p:cNvSpPr>
                <a:spLocks/>
              </p:cNvSpPr>
              <p:nvPr/>
            </p:nvSpPr>
            <p:spPr bwMode="auto">
              <a:xfrm>
                <a:off x="2220913" y="3349625"/>
                <a:ext cx="715963" cy="1555750"/>
              </a:xfrm>
              <a:custGeom>
                <a:avLst/>
                <a:gdLst>
                  <a:gd name="T0" fmla="*/ 451 w 451"/>
                  <a:gd name="T1" fmla="*/ 940 h 980"/>
                  <a:gd name="T2" fmla="*/ 341 w 451"/>
                  <a:gd name="T3" fmla="*/ 980 h 980"/>
                  <a:gd name="T4" fmla="*/ 0 w 451"/>
                  <a:gd name="T5" fmla="*/ 40 h 980"/>
                  <a:gd name="T6" fmla="*/ 109 w 451"/>
                  <a:gd name="T7" fmla="*/ 0 h 980"/>
                  <a:gd name="T8" fmla="*/ 451 w 451"/>
                  <a:gd name="T9" fmla="*/ 94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980">
                    <a:moveTo>
                      <a:pt x="451" y="940"/>
                    </a:moveTo>
                    <a:lnTo>
                      <a:pt x="341" y="980"/>
                    </a:lnTo>
                    <a:lnTo>
                      <a:pt x="0" y="40"/>
                    </a:lnTo>
                    <a:lnTo>
                      <a:pt x="109" y="0"/>
                    </a:lnTo>
                    <a:lnTo>
                      <a:pt x="451" y="9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ckwell" panose="02060603020205020403"/>
                  <a:ea typeface="+mn-ea"/>
                </a:endParaRPr>
              </a:p>
            </p:txBody>
          </p:sp>
          <p:sp>
            <p:nvSpPr>
              <p:cNvPr id="911" name="Freeform 157"/>
              <p:cNvSpPr>
                <a:spLocks/>
              </p:cNvSpPr>
              <p:nvPr/>
            </p:nvSpPr>
            <p:spPr bwMode="auto">
              <a:xfrm>
                <a:off x="2644776" y="3349625"/>
                <a:ext cx="720725" cy="1555750"/>
              </a:xfrm>
              <a:custGeom>
                <a:avLst/>
                <a:gdLst>
                  <a:gd name="T0" fmla="*/ 0 w 454"/>
                  <a:gd name="T1" fmla="*/ 940 h 980"/>
                  <a:gd name="T2" fmla="*/ 112 w 454"/>
                  <a:gd name="T3" fmla="*/ 980 h 980"/>
                  <a:gd name="T4" fmla="*/ 454 w 454"/>
                  <a:gd name="T5" fmla="*/ 40 h 980"/>
                  <a:gd name="T6" fmla="*/ 342 w 454"/>
                  <a:gd name="T7" fmla="*/ 0 h 980"/>
                  <a:gd name="T8" fmla="*/ 0 w 454"/>
                  <a:gd name="T9" fmla="*/ 94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80">
                    <a:moveTo>
                      <a:pt x="0" y="940"/>
                    </a:moveTo>
                    <a:lnTo>
                      <a:pt x="112" y="980"/>
                    </a:lnTo>
                    <a:lnTo>
                      <a:pt x="454" y="40"/>
                    </a:lnTo>
                    <a:lnTo>
                      <a:pt x="342" y="0"/>
                    </a:lnTo>
                    <a:lnTo>
                      <a:pt x="0" y="9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ckwell" panose="02060603020205020403"/>
                  <a:ea typeface="+mn-ea"/>
                </a:endParaRPr>
              </a:p>
            </p:txBody>
          </p:sp>
          <p:sp>
            <p:nvSpPr>
              <p:cNvPr id="912" name="Oval 158"/>
              <p:cNvSpPr>
                <a:spLocks noChangeArrowheads="1"/>
              </p:cNvSpPr>
              <p:nvPr/>
            </p:nvSpPr>
            <p:spPr bwMode="auto">
              <a:xfrm>
                <a:off x="2308226" y="4203700"/>
                <a:ext cx="977900" cy="977900"/>
              </a:xfrm>
              <a:prstGeom prst="ellipse">
                <a:avLst/>
              </a:prstGeom>
              <a:gradFill flip="none" rotWithShape="1">
                <a:gsLst>
                  <a:gs pos="0">
                    <a:srgbClr val="FCE610"/>
                  </a:gs>
                  <a:gs pos="39000">
                    <a:srgbClr val="FAC309"/>
                  </a:gs>
                  <a:gs pos="84000">
                    <a:srgbClr val="F692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ckwell" panose="02060603020205020403"/>
                  <a:ea typeface="+mn-ea"/>
                </a:endParaRPr>
              </a:p>
            </p:txBody>
          </p:sp>
          <p:sp>
            <p:nvSpPr>
              <p:cNvPr id="913" name="Freeform 159"/>
              <p:cNvSpPr>
                <a:spLocks noEditPoints="1"/>
              </p:cNvSpPr>
              <p:nvPr/>
            </p:nvSpPr>
            <p:spPr bwMode="auto">
              <a:xfrm>
                <a:off x="2276476" y="4171950"/>
                <a:ext cx="1041400" cy="1041400"/>
              </a:xfrm>
              <a:custGeom>
                <a:avLst/>
                <a:gdLst>
                  <a:gd name="T0" fmla="*/ 164 w 328"/>
                  <a:gd name="T1" fmla="*/ 20 h 328"/>
                  <a:gd name="T2" fmla="*/ 308 w 328"/>
                  <a:gd name="T3" fmla="*/ 164 h 328"/>
                  <a:gd name="T4" fmla="*/ 164 w 328"/>
                  <a:gd name="T5" fmla="*/ 308 h 328"/>
                  <a:gd name="T6" fmla="*/ 20 w 328"/>
                  <a:gd name="T7" fmla="*/ 164 h 328"/>
                  <a:gd name="T8" fmla="*/ 164 w 328"/>
                  <a:gd name="T9" fmla="*/ 20 h 328"/>
                  <a:gd name="T10" fmla="*/ 164 w 328"/>
                  <a:gd name="T11" fmla="*/ 0 h 328"/>
                  <a:gd name="T12" fmla="*/ 0 w 328"/>
                  <a:gd name="T13" fmla="*/ 164 h 328"/>
                  <a:gd name="T14" fmla="*/ 164 w 328"/>
                  <a:gd name="T15" fmla="*/ 328 h 328"/>
                  <a:gd name="T16" fmla="*/ 328 w 328"/>
                  <a:gd name="T17" fmla="*/ 164 h 328"/>
                  <a:gd name="T18" fmla="*/ 164 w 328"/>
                  <a:gd name="T1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8" h="328">
                    <a:moveTo>
                      <a:pt x="164" y="20"/>
                    </a:moveTo>
                    <a:cubicBezTo>
                      <a:pt x="244" y="20"/>
                      <a:pt x="308" y="84"/>
                      <a:pt x="308" y="164"/>
                    </a:cubicBezTo>
                    <a:cubicBezTo>
                      <a:pt x="308" y="244"/>
                      <a:pt x="244" y="308"/>
                      <a:pt x="164" y="308"/>
                    </a:cubicBezTo>
                    <a:cubicBezTo>
                      <a:pt x="84" y="308"/>
                      <a:pt x="20" y="244"/>
                      <a:pt x="20" y="164"/>
                    </a:cubicBezTo>
                    <a:cubicBezTo>
                      <a:pt x="20" y="84"/>
                      <a:pt x="84" y="20"/>
                      <a:pt x="164" y="20"/>
                    </a:cubicBezTo>
                    <a:moveTo>
                      <a:pt x="164" y="0"/>
                    </a:moveTo>
                    <a:cubicBezTo>
                      <a:pt x="74" y="0"/>
                      <a:pt x="0" y="73"/>
                      <a:pt x="0" y="164"/>
                    </a:cubicBezTo>
                    <a:cubicBezTo>
                      <a:pt x="0" y="255"/>
                      <a:pt x="74" y="328"/>
                      <a:pt x="164" y="328"/>
                    </a:cubicBezTo>
                    <a:cubicBezTo>
                      <a:pt x="255" y="328"/>
                      <a:pt x="328" y="255"/>
                      <a:pt x="328" y="164"/>
                    </a:cubicBezTo>
                    <a:cubicBezTo>
                      <a:pt x="328" y="73"/>
                      <a:pt x="255" y="0"/>
                      <a:pt x="1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CE610"/>
                  </a:gs>
                  <a:gs pos="100000">
                    <a:srgbClr val="F69200"/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ckwell" panose="02060603020205020403"/>
                  <a:ea typeface="+mn-ea"/>
                </a:endParaRPr>
              </a:p>
            </p:txBody>
          </p:sp>
        </p:grpSp>
      </p:grpSp>
      <p:grpSp>
        <p:nvGrpSpPr>
          <p:cNvPr id="914" name="school bell"/>
          <p:cNvGrpSpPr/>
          <p:nvPr/>
        </p:nvGrpSpPr>
        <p:grpSpPr>
          <a:xfrm>
            <a:off x="2197143" y="4128752"/>
            <a:ext cx="580918" cy="558460"/>
            <a:chOff x="7605713" y="3454400"/>
            <a:chExt cx="1231900" cy="1184275"/>
          </a:xfrm>
        </p:grpSpPr>
        <p:sp>
          <p:nvSpPr>
            <p:cNvPr id="915" name="Freeform 160"/>
            <p:cNvSpPr>
              <a:spLocks/>
            </p:cNvSpPr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16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17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18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ysClr val="window" lastClr="FFFFFF">
                    <a:lumMod val="85000"/>
                  </a:sysClr>
                </a:gs>
                <a:gs pos="81000">
                  <a:srgbClr val="DDDDDD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19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0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1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922" name="football"/>
          <p:cNvGrpSpPr/>
          <p:nvPr/>
        </p:nvGrpSpPr>
        <p:grpSpPr>
          <a:xfrm>
            <a:off x="7633130" y="3930570"/>
            <a:ext cx="854908" cy="516538"/>
            <a:chOff x="7104063" y="142875"/>
            <a:chExt cx="1812925" cy="1095375"/>
          </a:xfrm>
        </p:grpSpPr>
        <p:sp>
          <p:nvSpPr>
            <p:cNvPr id="923" name="Freeform 167"/>
            <p:cNvSpPr>
              <a:spLocks/>
            </p:cNvSpPr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rgbClr val="F69200">
                    <a:lumMod val="75000"/>
                  </a:srgbClr>
                </a:gs>
                <a:gs pos="100000">
                  <a:srgbClr val="F69200">
                    <a:lumMod val="50000"/>
                  </a:srgb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4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5" name="Freeform 169"/>
            <p:cNvSpPr>
              <a:spLocks/>
            </p:cNvSpPr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6" name="Freeform 172"/>
            <p:cNvSpPr>
              <a:spLocks/>
            </p:cNvSpPr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7" name="Freeform 174"/>
            <p:cNvSpPr>
              <a:spLocks/>
            </p:cNvSpPr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8" name="Freeform 176"/>
            <p:cNvSpPr>
              <a:spLocks/>
            </p:cNvSpPr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29" name="Freeform 178"/>
            <p:cNvSpPr>
              <a:spLocks/>
            </p:cNvSpPr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0" name="Freeform 180"/>
            <p:cNvSpPr>
              <a:spLocks/>
            </p:cNvSpPr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1" name="Freeform 182"/>
            <p:cNvSpPr>
              <a:spLocks/>
            </p:cNvSpPr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2" name="Freeform 184"/>
            <p:cNvSpPr>
              <a:spLocks/>
            </p:cNvSpPr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3" name="Freeform 185"/>
            <p:cNvSpPr>
              <a:spLocks/>
            </p:cNvSpPr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4" name="Freeform 186"/>
            <p:cNvSpPr>
              <a:spLocks/>
            </p:cNvSpPr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5" name="Freeform 187"/>
            <p:cNvSpPr>
              <a:spLocks/>
            </p:cNvSpPr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6" name="Freeform 170"/>
            <p:cNvSpPr>
              <a:spLocks/>
            </p:cNvSpPr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37" name="Freeform 171"/>
            <p:cNvSpPr>
              <a:spLocks/>
            </p:cNvSpPr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rgbClr val="F6920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938" name="calculator"/>
          <p:cNvGrpSpPr/>
          <p:nvPr/>
        </p:nvGrpSpPr>
        <p:grpSpPr>
          <a:xfrm>
            <a:off x="785324" y="2414593"/>
            <a:ext cx="476863" cy="841433"/>
            <a:chOff x="7978948" y="1999734"/>
            <a:chExt cx="524549" cy="925576"/>
          </a:xfrm>
        </p:grpSpPr>
        <p:sp>
          <p:nvSpPr>
            <p:cNvPr id="939" name="Freeform 33"/>
            <p:cNvSpPr>
              <a:spLocks/>
            </p:cNvSpPr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rgbClr val="C92521">
                    <a:lumMod val="75000"/>
                  </a:srgbClr>
                </a:gs>
                <a:gs pos="0">
                  <a:srgbClr val="C92521">
                    <a:lumMod val="50000"/>
                  </a:srgb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0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1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2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3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4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rgbClr val="C92521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5" name="Freeform 35"/>
            <p:cNvSpPr>
              <a:spLocks/>
            </p:cNvSpPr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6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7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8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49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0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1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2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3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4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5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6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7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8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59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0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1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2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3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4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5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6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7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8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69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70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971" name="speech bubble 2"/>
          <p:cNvGrpSpPr/>
          <p:nvPr/>
        </p:nvGrpSpPr>
        <p:grpSpPr>
          <a:xfrm>
            <a:off x="7935962" y="2195154"/>
            <a:ext cx="671788" cy="550765"/>
            <a:chOff x="1417638" y="3235325"/>
            <a:chExt cx="1471613" cy="1206500"/>
          </a:xfrm>
        </p:grpSpPr>
        <p:sp>
          <p:nvSpPr>
            <p:cNvPr id="972" name="Freeform 22"/>
            <p:cNvSpPr>
              <a:spLocks/>
            </p:cNvSpPr>
            <p:nvPr/>
          </p:nvSpPr>
          <p:spPr bwMode="auto">
            <a:xfrm>
              <a:off x="1449388" y="3267075"/>
              <a:ext cx="1408113" cy="1143000"/>
            </a:xfrm>
            <a:custGeom>
              <a:avLst/>
              <a:gdLst>
                <a:gd name="T0" fmla="*/ 383 w 444"/>
                <a:gd name="T1" fmla="*/ 0 h 360"/>
                <a:gd name="T2" fmla="*/ 61 w 444"/>
                <a:gd name="T3" fmla="*/ 0 h 360"/>
                <a:gd name="T4" fmla="*/ 0 w 444"/>
                <a:gd name="T5" fmla="*/ 66 h 360"/>
                <a:gd name="T6" fmla="*/ 0 w 444"/>
                <a:gd name="T7" fmla="*/ 204 h 360"/>
                <a:gd name="T8" fmla="*/ 61 w 444"/>
                <a:gd name="T9" fmla="*/ 275 h 360"/>
                <a:gd name="T10" fmla="*/ 227 w 444"/>
                <a:gd name="T11" fmla="*/ 275 h 360"/>
                <a:gd name="T12" fmla="*/ 283 w 444"/>
                <a:gd name="T13" fmla="*/ 360 h 360"/>
                <a:gd name="T14" fmla="*/ 335 w 444"/>
                <a:gd name="T15" fmla="*/ 275 h 360"/>
                <a:gd name="T16" fmla="*/ 383 w 444"/>
                <a:gd name="T17" fmla="*/ 275 h 360"/>
                <a:gd name="T18" fmla="*/ 444 w 444"/>
                <a:gd name="T19" fmla="*/ 204 h 360"/>
                <a:gd name="T20" fmla="*/ 444 w 444"/>
                <a:gd name="T21" fmla="*/ 66 h 360"/>
                <a:gd name="T22" fmla="*/ 383 w 444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4" h="360">
                  <a:moveTo>
                    <a:pt x="38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8" y="0"/>
                    <a:pt x="0" y="28"/>
                    <a:pt x="0" y="6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2"/>
                    <a:pt x="28" y="275"/>
                    <a:pt x="61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83" y="360"/>
                    <a:pt x="283" y="360"/>
                    <a:pt x="283" y="360"/>
                  </a:cubicBezTo>
                  <a:cubicBezTo>
                    <a:pt x="335" y="275"/>
                    <a:pt x="335" y="275"/>
                    <a:pt x="335" y="275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416" y="275"/>
                    <a:pt x="444" y="242"/>
                    <a:pt x="444" y="204"/>
                  </a:cubicBezTo>
                  <a:cubicBezTo>
                    <a:pt x="444" y="66"/>
                    <a:pt x="444" y="66"/>
                    <a:pt x="444" y="66"/>
                  </a:cubicBezTo>
                  <a:cubicBezTo>
                    <a:pt x="444" y="28"/>
                    <a:pt x="416" y="0"/>
                    <a:pt x="3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73" name="Freeform 23"/>
            <p:cNvSpPr>
              <a:spLocks noEditPoints="1"/>
            </p:cNvSpPr>
            <p:nvPr/>
          </p:nvSpPr>
          <p:spPr bwMode="auto">
            <a:xfrm>
              <a:off x="1417638" y="3235325"/>
              <a:ext cx="1471613" cy="1206500"/>
            </a:xfrm>
            <a:custGeom>
              <a:avLst/>
              <a:gdLst>
                <a:gd name="T0" fmla="*/ 293 w 464"/>
                <a:gd name="T1" fmla="*/ 380 h 380"/>
                <a:gd name="T2" fmla="*/ 285 w 464"/>
                <a:gd name="T3" fmla="*/ 376 h 380"/>
                <a:gd name="T4" fmla="*/ 231 w 464"/>
                <a:gd name="T5" fmla="*/ 295 h 380"/>
                <a:gd name="T6" fmla="*/ 71 w 464"/>
                <a:gd name="T7" fmla="*/ 295 h 380"/>
                <a:gd name="T8" fmla="*/ 0 w 464"/>
                <a:gd name="T9" fmla="*/ 214 h 380"/>
                <a:gd name="T10" fmla="*/ 0 w 464"/>
                <a:gd name="T11" fmla="*/ 76 h 380"/>
                <a:gd name="T12" fmla="*/ 71 w 464"/>
                <a:gd name="T13" fmla="*/ 0 h 380"/>
                <a:gd name="T14" fmla="*/ 393 w 464"/>
                <a:gd name="T15" fmla="*/ 0 h 380"/>
                <a:gd name="T16" fmla="*/ 464 w 464"/>
                <a:gd name="T17" fmla="*/ 76 h 380"/>
                <a:gd name="T18" fmla="*/ 464 w 464"/>
                <a:gd name="T19" fmla="*/ 214 h 380"/>
                <a:gd name="T20" fmla="*/ 393 w 464"/>
                <a:gd name="T21" fmla="*/ 295 h 380"/>
                <a:gd name="T22" fmla="*/ 351 w 464"/>
                <a:gd name="T23" fmla="*/ 295 h 380"/>
                <a:gd name="T24" fmla="*/ 302 w 464"/>
                <a:gd name="T25" fmla="*/ 375 h 380"/>
                <a:gd name="T26" fmla="*/ 294 w 464"/>
                <a:gd name="T27" fmla="*/ 380 h 380"/>
                <a:gd name="T28" fmla="*/ 293 w 464"/>
                <a:gd name="T29" fmla="*/ 380 h 380"/>
                <a:gd name="T30" fmla="*/ 72 w 464"/>
                <a:gd name="T31" fmla="*/ 20 h 380"/>
                <a:gd name="T32" fmla="*/ 20 w 464"/>
                <a:gd name="T33" fmla="*/ 76 h 380"/>
                <a:gd name="T34" fmla="*/ 20 w 464"/>
                <a:gd name="T35" fmla="*/ 213 h 380"/>
                <a:gd name="T36" fmla="*/ 71 w 464"/>
                <a:gd name="T37" fmla="*/ 275 h 380"/>
                <a:gd name="T38" fmla="*/ 236 w 464"/>
                <a:gd name="T39" fmla="*/ 275 h 380"/>
                <a:gd name="T40" fmla="*/ 245 w 464"/>
                <a:gd name="T41" fmla="*/ 279 h 380"/>
                <a:gd name="T42" fmla="*/ 293 w 464"/>
                <a:gd name="T43" fmla="*/ 351 h 380"/>
                <a:gd name="T44" fmla="*/ 337 w 464"/>
                <a:gd name="T45" fmla="*/ 280 h 380"/>
                <a:gd name="T46" fmla="*/ 345 w 464"/>
                <a:gd name="T47" fmla="*/ 275 h 380"/>
                <a:gd name="T48" fmla="*/ 392 w 464"/>
                <a:gd name="T49" fmla="*/ 275 h 380"/>
                <a:gd name="T50" fmla="*/ 444 w 464"/>
                <a:gd name="T51" fmla="*/ 214 h 380"/>
                <a:gd name="T52" fmla="*/ 444 w 464"/>
                <a:gd name="T53" fmla="*/ 77 h 380"/>
                <a:gd name="T54" fmla="*/ 393 w 464"/>
                <a:gd name="T55" fmla="*/ 20 h 380"/>
                <a:gd name="T56" fmla="*/ 72 w 464"/>
                <a:gd name="T57" fmla="*/ 2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4" h="380">
                  <a:moveTo>
                    <a:pt x="293" y="380"/>
                  </a:moveTo>
                  <a:cubicBezTo>
                    <a:pt x="290" y="380"/>
                    <a:pt x="287" y="378"/>
                    <a:pt x="285" y="376"/>
                  </a:cubicBezTo>
                  <a:cubicBezTo>
                    <a:pt x="231" y="295"/>
                    <a:pt x="231" y="295"/>
                    <a:pt x="231" y="295"/>
                  </a:cubicBezTo>
                  <a:cubicBezTo>
                    <a:pt x="71" y="295"/>
                    <a:pt x="71" y="295"/>
                    <a:pt x="71" y="295"/>
                  </a:cubicBezTo>
                  <a:cubicBezTo>
                    <a:pt x="33" y="295"/>
                    <a:pt x="0" y="258"/>
                    <a:pt x="0" y="2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2" y="0"/>
                    <a:pt x="71" y="0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432" y="0"/>
                    <a:pt x="464" y="34"/>
                    <a:pt x="464" y="76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4" y="258"/>
                    <a:pt x="431" y="295"/>
                    <a:pt x="393" y="295"/>
                  </a:cubicBezTo>
                  <a:cubicBezTo>
                    <a:pt x="351" y="295"/>
                    <a:pt x="351" y="295"/>
                    <a:pt x="351" y="295"/>
                  </a:cubicBezTo>
                  <a:cubicBezTo>
                    <a:pt x="302" y="375"/>
                    <a:pt x="302" y="375"/>
                    <a:pt x="302" y="375"/>
                  </a:cubicBezTo>
                  <a:cubicBezTo>
                    <a:pt x="300" y="378"/>
                    <a:pt x="297" y="380"/>
                    <a:pt x="294" y="380"/>
                  </a:cubicBezTo>
                  <a:cubicBezTo>
                    <a:pt x="293" y="380"/>
                    <a:pt x="293" y="380"/>
                    <a:pt x="293" y="380"/>
                  </a:cubicBezTo>
                  <a:close/>
                  <a:moveTo>
                    <a:pt x="72" y="20"/>
                  </a:moveTo>
                  <a:cubicBezTo>
                    <a:pt x="43" y="20"/>
                    <a:pt x="20" y="45"/>
                    <a:pt x="20" y="76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0" y="246"/>
                    <a:pt x="44" y="275"/>
                    <a:pt x="71" y="275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40" y="275"/>
                    <a:pt x="243" y="276"/>
                    <a:pt x="245" y="279"/>
                  </a:cubicBezTo>
                  <a:cubicBezTo>
                    <a:pt x="293" y="351"/>
                    <a:pt x="293" y="351"/>
                    <a:pt x="293" y="351"/>
                  </a:cubicBezTo>
                  <a:cubicBezTo>
                    <a:pt x="337" y="280"/>
                    <a:pt x="337" y="280"/>
                    <a:pt x="337" y="280"/>
                  </a:cubicBezTo>
                  <a:cubicBezTo>
                    <a:pt x="339" y="277"/>
                    <a:pt x="342" y="275"/>
                    <a:pt x="345" y="275"/>
                  </a:cubicBezTo>
                  <a:cubicBezTo>
                    <a:pt x="392" y="275"/>
                    <a:pt x="392" y="275"/>
                    <a:pt x="392" y="275"/>
                  </a:cubicBezTo>
                  <a:cubicBezTo>
                    <a:pt x="420" y="275"/>
                    <a:pt x="444" y="246"/>
                    <a:pt x="444" y="214"/>
                  </a:cubicBezTo>
                  <a:cubicBezTo>
                    <a:pt x="444" y="77"/>
                    <a:pt x="444" y="77"/>
                    <a:pt x="444" y="77"/>
                  </a:cubicBezTo>
                  <a:cubicBezTo>
                    <a:pt x="444" y="45"/>
                    <a:pt x="421" y="20"/>
                    <a:pt x="393" y="20"/>
                  </a:cubicBezTo>
                  <a:lnTo>
                    <a:pt x="72" y="20"/>
                  </a:lnTo>
                  <a:close/>
                </a:path>
              </a:pathLst>
            </a:custGeom>
            <a:solidFill>
              <a:srgbClr val="5E5E5E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974" name="magnifying glass"/>
          <p:cNvGrpSpPr/>
          <p:nvPr/>
        </p:nvGrpSpPr>
        <p:grpSpPr>
          <a:xfrm>
            <a:off x="4035415" y="2512318"/>
            <a:ext cx="371042" cy="678310"/>
            <a:chOff x="2701926" y="250825"/>
            <a:chExt cx="812800" cy="1485900"/>
          </a:xfrm>
        </p:grpSpPr>
        <p:sp>
          <p:nvSpPr>
            <p:cNvPr id="975" name="Freeform 24"/>
            <p:cNvSpPr>
              <a:spLocks/>
            </p:cNvSpPr>
            <p:nvPr/>
          </p:nvSpPr>
          <p:spPr bwMode="auto">
            <a:xfrm>
              <a:off x="3076576" y="1038225"/>
              <a:ext cx="63500" cy="698500"/>
            </a:xfrm>
            <a:custGeom>
              <a:avLst/>
              <a:gdLst>
                <a:gd name="T0" fmla="*/ 10 w 20"/>
                <a:gd name="T1" fmla="*/ 220 h 220"/>
                <a:gd name="T2" fmla="*/ 0 w 20"/>
                <a:gd name="T3" fmla="*/ 210 h 220"/>
                <a:gd name="T4" fmla="*/ 0 w 20"/>
                <a:gd name="T5" fmla="*/ 10 h 220"/>
                <a:gd name="T6" fmla="*/ 10 w 20"/>
                <a:gd name="T7" fmla="*/ 0 h 220"/>
                <a:gd name="T8" fmla="*/ 20 w 20"/>
                <a:gd name="T9" fmla="*/ 10 h 220"/>
                <a:gd name="T10" fmla="*/ 20 w 20"/>
                <a:gd name="T11" fmla="*/ 210 h 220"/>
                <a:gd name="T12" fmla="*/ 10 w 2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20">
                  <a:moveTo>
                    <a:pt x="10" y="220"/>
                  </a:moveTo>
                  <a:cubicBezTo>
                    <a:pt x="5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210"/>
                    <a:pt x="20" y="210"/>
                    <a:pt x="20" y="210"/>
                  </a:cubicBezTo>
                  <a:cubicBezTo>
                    <a:pt x="20" y="215"/>
                    <a:pt x="16" y="220"/>
                    <a:pt x="10" y="2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76" name="Oval 25"/>
            <p:cNvSpPr>
              <a:spLocks noChangeArrowheads="1"/>
            </p:cNvSpPr>
            <p:nvPr/>
          </p:nvSpPr>
          <p:spPr bwMode="auto">
            <a:xfrm>
              <a:off x="2733676" y="282575"/>
              <a:ext cx="749300" cy="762000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85000"/>
                  </a:sysClr>
                </a:gs>
                <a:gs pos="66000">
                  <a:sysClr val="window" lastClr="FFFFFF">
                    <a:lumMod val="7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77" name="Freeform 26"/>
            <p:cNvSpPr>
              <a:spLocks noEditPoints="1"/>
            </p:cNvSpPr>
            <p:nvPr/>
          </p:nvSpPr>
          <p:spPr bwMode="auto">
            <a:xfrm>
              <a:off x="2701926" y="250825"/>
              <a:ext cx="812800" cy="825500"/>
            </a:xfrm>
            <a:custGeom>
              <a:avLst/>
              <a:gdLst>
                <a:gd name="T0" fmla="*/ 128 w 256"/>
                <a:gd name="T1" fmla="*/ 260 h 260"/>
                <a:gd name="T2" fmla="*/ 0 w 256"/>
                <a:gd name="T3" fmla="*/ 130 h 260"/>
                <a:gd name="T4" fmla="*/ 128 w 256"/>
                <a:gd name="T5" fmla="*/ 0 h 260"/>
                <a:gd name="T6" fmla="*/ 256 w 256"/>
                <a:gd name="T7" fmla="*/ 130 h 260"/>
                <a:gd name="T8" fmla="*/ 128 w 256"/>
                <a:gd name="T9" fmla="*/ 260 h 260"/>
                <a:gd name="T10" fmla="*/ 128 w 256"/>
                <a:gd name="T11" fmla="*/ 20 h 260"/>
                <a:gd name="T12" fmla="*/ 20 w 256"/>
                <a:gd name="T13" fmla="*/ 130 h 260"/>
                <a:gd name="T14" fmla="*/ 128 w 256"/>
                <a:gd name="T15" fmla="*/ 240 h 260"/>
                <a:gd name="T16" fmla="*/ 236 w 256"/>
                <a:gd name="T17" fmla="*/ 130 h 260"/>
                <a:gd name="T18" fmla="*/ 128 w 256"/>
                <a:gd name="T19" fmla="*/ 2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60">
                  <a:moveTo>
                    <a:pt x="128" y="260"/>
                  </a:moveTo>
                  <a:cubicBezTo>
                    <a:pt x="58" y="260"/>
                    <a:pt x="0" y="201"/>
                    <a:pt x="0" y="130"/>
                  </a:cubicBezTo>
                  <a:cubicBezTo>
                    <a:pt x="0" y="58"/>
                    <a:pt x="58" y="0"/>
                    <a:pt x="128" y="0"/>
                  </a:cubicBezTo>
                  <a:cubicBezTo>
                    <a:pt x="199" y="0"/>
                    <a:pt x="256" y="58"/>
                    <a:pt x="256" y="130"/>
                  </a:cubicBezTo>
                  <a:cubicBezTo>
                    <a:pt x="256" y="201"/>
                    <a:pt x="199" y="260"/>
                    <a:pt x="128" y="260"/>
                  </a:cubicBezTo>
                  <a:close/>
                  <a:moveTo>
                    <a:pt x="128" y="20"/>
                  </a:moveTo>
                  <a:cubicBezTo>
                    <a:pt x="69" y="20"/>
                    <a:pt x="20" y="69"/>
                    <a:pt x="20" y="130"/>
                  </a:cubicBezTo>
                  <a:cubicBezTo>
                    <a:pt x="20" y="190"/>
                    <a:pt x="69" y="240"/>
                    <a:pt x="128" y="240"/>
                  </a:cubicBezTo>
                  <a:cubicBezTo>
                    <a:pt x="188" y="240"/>
                    <a:pt x="236" y="190"/>
                    <a:pt x="236" y="130"/>
                  </a:cubicBezTo>
                  <a:cubicBezTo>
                    <a:pt x="236" y="69"/>
                    <a:pt x="188" y="20"/>
                    <a:pt x="128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78" name="Freeform 27"/>
            <p:cNvSpPr>
              <a:spLocks noEditPoints="1"/>
            </p:cNvSpPr>
            <p:nvPr/>
          </p:nvSpPr>
          <p:spPr bwMode="auto">
            <a:xfrm>
              <a:off x="2809876" y="365125"/>
              <a:ext cx="596900" cy="596900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solidFill>
              <a:sysClr val="window" lastClr="FFFFFF">
                <a:alpha val="68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979" name="papers"/>
          <p:cNvGrpSpPr/>
          <p:nvPr/>
        </p:nvGrpSpPr>
        <p:grpSpPr>
          <a:xfrm>
            <a:off x="615793" y="1238563"/>
            <a:ext cx="853685" cy="1068194"/>
            <a:chOff x="3073401" y="2232025"/>
            <a:chExt cx="1870075" cy="2339975"/>
          </a:xfrm>
        </p:grpSpPr>
        <p:sp>
          <p:nvSpPr>
            <p:cNvPr id="980" name="Freeform 28"/>
            <p:cNvSpPr>
              <a:spLocks/>
            </p:cNvSpPr>
            <p:nvPr/>
          </p:nvSpPr>
          <p:spPr bwMode="auto">
            <a:xfrm>
              <a:off x="3105151" y="226377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1" name="Freeform 29"/>
            <p:cNvSpPr>
              <a:spLocks noEditPoints="1"/>
            </p:cNvSpPr>
            <p:nvPr/>
          </p:nvSpPr>
          <p:spPr bwMode="auto">
            <a:xfrm>
              <a:off x="3073401" y="223202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6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6" y="0"/>
                    <a:pt x="490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2" name="Freeform 30"/>
            <p:cNvSpPr>
              <a:spLocks/>
            </p:cNvSpPr>
            <p:nvPr/>
          </p:nvSpPr>
          <p:spPr bwMode="auto">
            <a:xfrm>
              <a:off x="3273426" y="2438400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79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79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6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79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3" name="Freeform 31"/>
            <p:cNvSpPr>
              <a:spLocks noEditPoints="1"/>
            </p:cNvSpPr>
            <p:nvPr/>
          </p:nvSpPr>
          <p:spPr bwMode="auto">
            <a:xfrm>
              <a:off x="3241676" y="2406650"/>
              <a:ext cx="1701800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89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0"/>
                    <a:pt x="515" y="0"/>
                    <a:pt x="489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4" name="Freeform 32"/>
            <p:cNvSpPr>
              <a:spLocks noEditPoints="1"/>
            </p:cNvSpPr>
            <p:nvPr/>
          </p:nvSpPr>
          <p:spPr bwMode="auto">
            <a:xfrm>
              <a:off x="4346576" y="2667000"/>
              <a:ext cx="438150" cy="793750"/>
            </a:xfrm>
            <a:custGeom>
              <a:avLst/>
              <a:gdLst>
                <a:gd name="T0" fmla="*/ 119 w 138"/>
                <a:gd name="T1" fmla="*/ 250 h 250"/>
                <a:gd name="T2" fmla="*/ 20 w 138"/>
                <a:gd name="T3" fmla="*/ 250 h 250"/>
                <a:gd name="T4" fmla="*/ 0 w 138"/>
                <a:gd name="T5" fmla="*/ 230 h 250"/>
                <a:gd name="T6" fmla="*/ 0 w 138"/>
                <a:gd name="T7" fmla="*/ 19 h 250"/>
                <a:gd name="T8" fmla="*/ 20 w 138"/>
                <a:gd name="T9" fmla="*/ 0 h 250"/>
                <a:gd name="T10" fmla="*/ 119 w 138"/>
                <a:gd name="T11" fmla="*/ 0 h 250"/>
                <a:gd name="T12" fmla="*/ 138 w 138"/>
                <a:gd name="T13" fmla="*/ 19 h 250"/>
                <a:gd name="T14" fmla="*/ 138 w 138"/>
                <a:gd name="T15" fmla="*/ 230 h 250"/>
                <a:gd name="T16" fmla="*/ 119 w 138"/>
                <a:gd name="T17" fmla="*/ 250 h 250"/>
                <a:gd name="T18" fmla="*/ 20 w 138"/>
                <a:gd name="T19" fmla="*/ 12 h 250"/>
                <a:gd name="T20" fmla="*/ 12 w 138"/>
                <a:gd name="T21" fmla="*/ 19 h 250"/>
                <a:gd name="T22" fmla="*/ 12 w 138"/>
                <a:gd name="T23" fmla="*/ 230 h 250"/>
                <a:gd name="T24" fmla="*/ 20 w 138"/>
                <a:gd name="T25" fmla="*/ 238 h 250"/>
                <a:gd name="T26" fmla="*/ 119 w 138"/>
                <a:gd name="T27" fmla="*/ 238 h 250"/>
                <a:gd name="T28" fmla="*/ 126 w 138"/>
                <a:gd name="T29" fmla="*/ 230 h 250"/>
                <a:gd name="T30" fmla="*/ 126 w 138"/>
                <a:gd name="T31" fmla="*/ 19 h 250"/>
                <a:gd name="T32" fmla="*/ 119 w 138"/>
                <a:gd name="T33" fmla="*/ 12 h 250"/>
                <a:gd name="T34" fmla="*/ 20 w 138"/>
                <a:gd name="T35" fmla="*/ 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50">
                  <a:moveTo>
                    <a:pt x="119" y="250"/>
                  </a:moveTo>
                  <a:cubicBezTo>
                    <a:pt x="20" y="250"/>
                    <a:pt x="20" y="250"/>
                    <a:pt x="20" y="250"/>
                  </a:cubicBezTo>
                  <a:cubicBezTo>
                    <a:pt x="9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9" y="0"/>
                    <a:pt x="138" y="9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50"/>
                    <a:pt x="119" y="250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6" y="238"/>
                    <a:pt x="20" y="238"/>
                  </a:cubicBezTo>
                  <a:cubicBezTo>
                    <a:pt x="119" y="238"/>
                    <a:pt x="119" y="238"/>
                    <a:pt x="119" y="238"/>
                  </a:cubicBezTo>
                  <a:cubicBezTo>
                    <a:pt x="123" y="238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3" y="12"/>
                    <a:pt x="119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5" name="Freeform 33"/>
            <p:cNvSpPr>
              <a:spLocks noEditPoints="1"/>
            </p:cNvSpPr>
            <p:nvPr/>
          </p:nvSpPr>
          <p:spPr bwMode="auto">
            <a:xfrm>
              <a:off x="3451226" y="3797300"/>
              <a:ext cx="790575" cy="536575"/>
            </a:xfrm>
            <a:custGeom>
              <a:avLst/>
              <a:gdLst>
                <a:gd name="T0" fmla="*/ 230 w 249"/>
                <a:gd name="T1" fmla="*/ 169 h 169"/>
                <a:gd name="T2" fmla="*/ 18 w 249"/>
                <a:gd name="T3" fmla="*/ 169 h 169"/>
                <a:gd name="T4" fmla="*/ 0 w 249"/>
                <a:gd name="T5" fmla="*/ 151 h 169"/>
                <a:gd name="T6" fmla="*/ 0 w 249"/>
                <a:gd name="T7" fmla="*/ 19 h 169"/>
                <a:gd name="T8" fmla="*/ 18 w 249"/>
                <a:gd name="T9" fmla="*/ 0 h 169"/>
                <a:gd name="T10" fmla="*/ 230 w 249"/>
                <a:gd name="T11" fmla="*/ 0 h 169"/>
                <a:gd name="T12" fmla="*/ 249 w 249"/>
                <a:gd name="T13" fmla="*/ 19 h 169"/>
                <a:gd name="T14" fmla="*/ 249 w 249"/>
                <a:gd name="T15" fmla="*/ 151 h 169"/>
                <a:gd name="T16" fmla="*/ 230 w 249"/>
                <a:gd name="T17" fmla="*/ 169 h 169"/>
                <a:gd name="T18" fmla="*/ 18 w 249"/>
                <a:gd name="T19" fmla="*/ 12 h 169"/>
                <a:gd name="T20" fmla="*/ 12 w 249"/>
                <a:gd name="T21" fmla="*/ 19 h 169"/>
                <a:gd name="T22" fmla="*/ 12 w 249"/>
                <a:gd name="T23" fmla="*/ 151 h 169"/>
                <a:gd name="T24" fmla="*/ 18 w 249"/>
                <a:gd name="T25" fmla="*/ 157 h 169"/>
                <a:gd name="T26" fmla="*/ 230 w 249"/>
                <a:gd name="T27" fmla="*/ 157 h 169"/>
                <a:gd name="T28" fmla="*/ 237 w 249"/>
                <a:gd name="T29" fmla="*/ 151 h 169"/>
                <a:gd name="T30" fmla="*/ 237 w 249"/>
                <a:gd name="T31" fmla="*/ 19 h 169"/>
                <a:gd name="T32" fmla="*/ 230 w 249"/>
                <a:gd name="T33" fmla="*/ 12 h 169"/>
                <a:gd name="T34" fmla="*/ 18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0" y="169"/>
                  </a:moveTo>
                  <a:cubicBezTo>
                    <a:pt x="18" y="169"/>
                    <a:pt x="18" y="169"/>
                    <a:pt x="18" y="169"/>
                  </a:cubicBezTo>
                  <a:cubicBezTo>
                    <a:pt x="8" y="169"/>
                    <a:pt x="0" y="161"/>
                    <a:pt x="0" y="15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49" y="9"/>
                    <a:pt x="249" y="19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0" y="169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5" y="157"/>
                    <a:pt x="18" y="157"/>
                  </a:cubicBezTo>
                  <a:cubicBezTo>
                    <a:pt x="230" y="157"/>
                    <a:pt x="230" y="157"/>
                    <a:pt x="230" y="157"/>
                  </a:cubicBezTo>
                  <a:cubicBezTo>
                    <a:pt x="234" y="157"/>
                    <a:pt x="237" y="155"/>
                    <a:pt x="237" y="151"/>
                  </a:cubicBezTo>
                  <a:cubicBezTo>
                    <a:pt x="237" y="19"/>
                    <a:pt x="237" y="19"/>
                    <a:pt x="237" y="19"/>
                  </a:cubicBezTo>
                  <a:cubicBezTo>
                    <a:pt x="237" y="15"/>
                    <a:pt x="234" y="12"/>
                    <a:pt x="230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6" name="Freeform 34"/>
            <p:cNvSpPr>
              <a:spLocks/>
            </p:cNvSpPr>
            <p:nvPr/>
          </p:nvSpPr>
          <p:spPr bwMode="auto">
            <a:xfrm>
              <a:off x="3451226" y="2667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7" name="Freeform 35"/>
            <p:cNvSpPr>
              <a:spLocks/>
            </p:cNvSpPr>
            <p:nvPr/>
          </p:nvSpPr>
          <p:spPr bwMode="auto">
            <a:xfrm>
              <a:off x="3451226" y="2794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8" name="Freeform 36"/>
            <p:cNvSpPr>
              <a:spLocks/>
            </p:cNvSpPr>
            <p:nvPr/>
          </p:nvSpPr>
          <p:spPr bwMode="auto">
            <a:xfrm>
              <a:off x="3451226" y="2917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89" name="Freeform 37"/>
            <p:cNvSpPr>
              <a:spLocks/>
            </p:cNvSpPr>
            <p:nvPr/>
          </p:nvSpPr>
          <p:spPr bwMode="auto">
            <a:xfrm>
              <a:off x="3451226" y="3044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0" name="Freeform 38"/>
            <p:cNvSpPr>
              <a:spLocks/>
            </p:cNvSpPr>
            <p:nvPr/>
          </p:nvSpPr>
          <p:spPr bwMode="auto">
            <a:xfrm>
              <a:off x="3451226" y="3168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1" name="Freeform 39"/>
            <p:cNvSpPr>
              <a:spLocks/>
            </p:cNvSpPr>
            <p:nvPr/>
          </p:nvSpPr>
          <p:spPr bwMode="auto">
            <a:xfrm>
              <a:off x="3451226" y="3295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2" name="Freeform 40"/>
            <p:cNvSpPr>
              <a:spLocks/>
            </p:cNvSpPr>
            <p:nvPr/>
          </p:nvSpPr>
          <p:spPr bwMode="auto">
            <a:xfrm>
              <a:off x="3451226" y="3422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3" name="Freeform 41"/>
            <p:cNvSpPr>
              <a:spLocks/>
            </p:cNvSpPr>
            <p:nvPr/>
          </p:nvSpPr>
          <p:spPr bwMode="auto">
            <a:xfrm>
              <a:off x="3451226" y="3546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4" name="Freeform 42"/>
            <p:cNvSpPr>
              <a:spLocks/>
            </p:cNvSpPr>
            <p:nvPr/>
          </p:nvSpPr>
          <p:spPr bwMode="auto">
            <a:xfrm>
              <a:off x="3451226" y="3673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5" name="Freeform 43"/>
            <p:cNvSpPr>
              <a:spLocks/>
            </p:cNvSpPr>
            <p:nvPr/>
          </p:nvSpPr>
          <p:spPr bwMode="auto">
            <a:xfrm>
              <a:off x="4356101" y="3546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6" name="Freeform 44"/>
            <p:cNvSpPr>
              <a:spLocks/>
            </p:cNvSpPr>
            <p:nvPr/>
          </p:nvSpPr>
          <p:spPr bwMode="auto">
            <a:xfrm>
              <a:off x="4356101" y="3673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9"/>
                    <a:pt x="129" y="12"/>
                    <a:pt x="126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7" name="Freeform 45"/>
            <p:cNvSpPr>
              <a:spLocks/>
            </p:cNvSpPr>
            <p:nvPr/>
          </p:nvSpPr>
          <p:spPr bwMode="auto">
            <a:xfrm>
              <a:off x="4346576" y="3797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8" name="Freeform 46"/>
            <p:cNvSpPr>
              <a:spLocks/>
            </p:cNvSpPr>
            <p:nvPr/>
          </p:nvSpPr>
          <p:spPr bwMode="auto">
            <a:xfrm>
              <a:off x="4346576" y="3924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999" name="Freeform 47"/>
            <p:cNvSpPr>
              <a:spLocks/>
            </p:cNvSpPr>
            <p:nvPr/>
          </p:nvSpPr>
          <p:spPr bwMode="auto">
            <a:xfrm>
              <a:off x="4346576" y="4051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0" name="Freeform 48"/>
            <p:cNvSpPr>
              <a:spLocks/>
            </p:cNvSpPr>
            <p:nvPr/>
          </p:nvSpPr>
          <p:spPr bwMode="auto">
            <a:xfrm>
              <a:off x="4346576" y="4175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1" name="Freeform 49"/>
            <p:cNvSpPr>
              <a:spLocks/>
            </p:cNvSpPr>
            <p:nvPr/>
          </p:nvSpPr>
          <p:spPr bwMode="auto">
            <a:xfrm>
              <a:off x="4346576" y="4302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02" name="test tube"/>
          <p:cNvGrpSpPr/>
          <p:nvPr/>
        </p:nvGrpSpPr>
        <p:grpSpPr>
          <a:xfrm>
            <a:off x="1933233" y="2559447"/>
            <a:ext cx="252193" cy="697153"/>
            <a:chOff x="3740151" y="352425"/>
            <a:chExt cx="552450" cy="1527175"/>
          </a:xfrm>
        </p:grpSpPr>
        <p:sp>
          <p:nvSpPr>
            <p:cNvPr id="1003" name="Freeform 50"/>
            <p:cNvSpPr>
              <a:spLocks/>
            </p:cNvSpPr>
            <p:nvPr/>
          </p:nvSpPr>
          <p:spPr bwMode="auto">
            <a:xfrm>
              <a:off x="3771901" y="384175"/>
              <a:ext cx="485775" cy="1463675"/>
            </a:xfrm>
            <a:custGeom>
              <a:avLst/>
              <a:gdLst>
                <a:gd name="T0" fmla="*/ 139 w 153"/>
                <a:gd name="T1" fmla="*/ 396 h 461"/>
                <a:gd name="T2" fmla="*/ 139 w 153"/>
                <a:gd name="T3" fmla="*/ 20 h 461"/>
                <a:gd name="T4" fmla="*/ 153 w 153"/>
                <a:gd name="T5" fmla="*/ 0 h 461"/>
                <a:gd name="T6" fmla="*/ 0 w 153"/>
                <a:gd name="T7" fmla="*/ 0 h 461"/>
                <a:gd name="T8" fmla="*/ 14 w 153"/>
                <a:gd name="T9" fmla="*/ 20 h 461"/>
                <a:gd name="T10" fmla="*/ 14 w 153"/>
                <a:gd name="T11" fmla="*/ 398 h 461"/>
                <a:gd name="T12" fmla="*/ 14 w 153"/>
                <a:gd name="T13" fmla="*/ 398 h 461"/>
                <a:gd name="T14" fmla="*/ 77 w 153"/>
                <a:gd name="T15" fmla="*/ 461 h 461"/>
                <a:gd name="T16" fmla="*/ 139 w 153"/>
                <a:gd name="T17" fmla="*/ 398 h 461"/>
                <a:gd name="T18" fmla="*/ 139 w 153"/>
                <a:gd name="T19" fmla="*/ 39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461">
                  <a:moveTo>
                    <a:pt x="139" y="396"/>
                  </a:moveTo>
                  <a:cubicBezTo>
                    <a:pt x="139" y="20"/>
                    <a:pt x="139" y="20"/>
                    <a:pt x="139" y="2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433"/>
                    <a:pt x="42" y="461"/>
                    <a:pt x="77" y="461"/>
                  </a:cubicBezTo>
                  <a:cubicBezTo>
                    <a:pt x="111" y="461"/>
                    <a:pt x="139" y="433"/>
                    <a:pt x="139" y="398"/>
                  </a:cubicBezTo>
                  <a:cubicBezTo>
                    <a:pt x="139" y="398"/>
                    <a:pt x="139" y="397"/>
                    <a:pt x="139" y="396"/>
                  </a:cubicBezTo>
                  <a:close/>
                </a:path>
              </a:pathLst>
            </a:custGeom>
            <a:gradFill flip="none" rotWithShape="1">
              <a:gsLst>
                <a:gs pos="24000">
                  <a:srgbClr val="418AB3">
                    <a:lumMod val="60000"/>
                    <a:lumOff val="40000"/>
                  </a:srgbClr>
                </a:gs>
                <a:gs pos="36000">
                  <a:srgbClr val="418AB3">
                    <a:lumMod val="20000"/>
                    <a:lumOff val="80000"/>
                  </a:srgbClr>
                </a:gs>
                <a:gs pos="39000">
                  <a:srgbClr val="418AB3">
                    <a:lumMod val="20000"/>
                    <a:lumOff val="80000"/>
                  </a:srgbClr>
                </a:gs>
                <a:gs pos="61000">
                  <a:srgbClr val="418AB3">
                    <a:lumMod val="60000"/>
                    <a:lumOff val="40000"/>
                  </a:srgbClr>
                </a:gs>
                <a:gs pos="90000">
                  <a:srgbClr val="418AB3">
                    <a:lumMod val="60000"/>
                  </a:srgb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4" name="Freeform 51"/>
            <p:cNvSpPr>
              <a:spLocks noEditPoints="1"/>
            </p:cNvSpPr>
            <p:nvPr/>
          </p:nvSpPr>
          <p:spPr bwMode="auto">
            <a:xfrm>
              <a:off x="3740151" y="352425"/>
              <a:ext cx="552450" cy="1527175"/>
            </a:xfrm>
            <a:custGeom>
              <a:avLst/>
              <a:gdLst>
                <a:gd name="T0" fmla="*/ 87 w 174"/>
                <a:gd name="T1" fmla="*/ 481 h 481"/>
                <a:gd name="T2" fmla="*/ 14 w 174"/>
                <a:gd name="T3" fmla="*/ 410 h 481"/>
                <a:gd name="T4" fmla="*/ 14 w 174"/>
                <a:gd name="T5" fmla="*/ 408 h 481"/>
                <a:gd name="T6" fmla="*/ 14 w 174"/>
                <a:gd name="T7" fmla="*/ 34 h 481"/>
                <a:gd name="T8" fmla="*/ 2 w 174"/>
                <a:gd name="T9" fmla="*/ 16 h 481"/>
                <a:gd name="T10" fmla="*/ 1 w 174"/>
                <a:gd name="T11" fmla="*/ 6 h 481"/>
                <a:gd name="T12" fmla="*/ 10 w 174"/>
                <a:gd name="T13" fmla="*/ 0 h 481"/>
                <a:gd name="T14" fmla="*/ 163 w 174"/>
                <a:gd name="T15" fmla="*/ 0 h 481"/>
                <a:gd name="T16" fmla="*/ 172 w 174"/>
                <a:gd name="T17" fmla="*/ 6 h 481"/>
                <a:gd name="T18" fmla="*/ 171 w 174"/>
                <a:gd name="T19" fmla="*/ 16 h 481"/>
                <a:gd name="T20" fmla="*/ 159 w 174"/>
                <a:gd name="T21" fmla="*/ 34 h 481"/>
                <a:gd name="T22" fmla="*/ 159 w 174"/>
                <a:gd name="T23" fmla="*/ 406 h 481"/>
                <a:gd name="T24" fmla="*/ 159 w 174"/>
                <a:gd name="T25" fmla="*/ 408 h 481"/>
                <a:gd name="T26" fmla="*/ 87 w 174"/>
                <a:gd name="T27" fmla="*/ 481 h 481"/>
                <a:gd name="T28" fmla="*/ 34 w 174"/>
                <a:gd name="T29" fmla="*/ 407 h 481"/>
                <a:gd name="T30" fmla="*/ 34 w 174"/>
                <a:gd name="T31" fmla="*/ 408 h 481"/>
                <a:gd name="T32" fmla="*/ 87 w 174"/>
                <a:gd name="T33" fmla="*/ 461 h 481"/>
                <a:gd name="T34" fmla="*/ 139 w 174"/>
                <a:gd name="T35" fmla="*/ 408 h 481"/>
                <a:gd name="T36" fmla="*/ 139 w 174"/>
                <a:gd name="T37" fmla="*/ 408 h 481"/>
                <a:gd name="T38" fmla="*/ 139 w 174"/>
                <a:gd name="T39" fmla="*/ 407 h 481"/>
                <a:gd name="T40" fmla="*/ 139 w 174"/>
                <a:gd name="T41" fmla="*/ 30 h 481"/>
                <a:gd name="T42" fmla="*/ 141 w 174"/>
                <a:gd name="T43" fmla="*/ 25 h 481"/>
                <a:gd name="T44" fmla="*/ 144 w 174"/>
                <a:gd name="T45" fmla="*/ 20 h 481"/>
                <a:gd name="T46" fmla="*/ 29 w 174"/>
                <a:gd name="T47" fmla="*/ 20 h 481"/>
                <a:gd name="T48" fmla="*/ 32 w 174"/>
                <a:gd name="T49" fmla="*/ 25 h 481"/>
                <a:gd name="T50" fmla="*/ 34 w 174"/>
                <a:gd name="T51" fmla="*/ 30 h 481"/>
                <a:gd name="T52" fmla="*/ 34 w 174"/>
                <a:gd name="T53" fmla="*/ 4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481">
                  <a:moveTo>
                    <a:pt x="87" y="481"/>
                  </a:moveTo>
                  <a:cubicBezTo>
                    <a:pt x="47" y="481"/>
                    <a:pt x="15" y="449"/>
                    <a:pt x="14" y="410"/>
                  </a:cubicBezTo>
                  <a:cubicBezTo>
                    <a:pt x="14" y="409"/>
                    <a:pt x="14" y="409"/>
                    <a:pt x="14" y="408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3"/>
                    <a:pt x="0" y="9"/>
                    <a:pt x="1" y="6"/>
                  </a:cubicBezTo>
                  <a:cubicBezTo>
                    <a:pt x="3" y="2"/>
                    <a:pt x="6" y="0"/>
                    <a:pt x="10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7" y="0"/>
                    <a:pt x="170" y="2"/>
                    <a:pt x="172" y="6"/>
                  </a:cubicBezTo>
                  <a:cubicBezTo>
                    <a:pt x="174" y="9"/>
                    <a:pt x="174" y="13"/>
                    <a:pt x="171" y="16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59" y="406"/>
                    <a:pt x="159" y="406"/>
                    <a:pt x="159" y="406"/>
                  </a:cubicBezTo>
                  <a:cubicBezTo>
                    <a:pt x="159" y="407"/>
                    <a:pt x="159" y="408"/>
                    <a:pt x="159" y="408"/>
                  </a:cubicBezTo>
                  <a:cubicBezTo>
                    <a:pt x="159" y="448"/>
                    <a:pt x="127" y="481"/>
                    <a:pt x="87" y="481"/>
                  </a:cubicBezTo>
                  <a:close/>
                  <a:moveTo>
                    <a:pt x="34" y="407"/>
                  </a:moveTo>
                  <a:cubicBezTo>
                    <a:pt x="34" y="407"/>
                    <a:pt x="34" y="408"/>
                    <a:pt x="34" y="408"/>
                  </a:cubicBezTo>
                  <a:cubicBezTo>
                    <a:pt x="34" y="437"/>
                    <a:pt x="58" y="461"/>
                    <a:pt x="87" y="461"/>
                  </a:cubicBezTo>
                  <a:cubicBezTo>
                    <a:pt x="116" y="461"/>
                    <a:pt x="139" y="437"/>
                    <a:pt x="139" y="408"/>
                  </a:cubicBezTo>
                  <a:cubicBezTo>
                    <a:pt x="139" y="408"/>
                    <a:pt x="139" y="408"/>
                    <a:pt x="139" y="408"/>
                  </a:cubicBezTo>
                  <a:cubicBezTo>
                    <a:pt x="139" y="407"/>
                    <a:pt x="139" y="407"/>
                    <a:pt x="139" y="407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40" y="26"/>
                    <a:pt x="141" y="25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6"/>
                    <a:pt x="34" y="28"/>
                    <a:pt x="34" y="30"/>
                  </a:cubicBezTo>
                  <a:lnTo>
                    <a:pt x="34" y="407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5" name="Freeform 52"/>
            <p:cNvSpPr>
              <a:spLocks/>
            </p:cNvSpPr>
            <p:nvPr/>
          </p:nvSpPr>
          <p:spPr bwMode="auto">
            <a:xfrm>
              <a:off x="4029076" y="647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6" name="Freeform 53"/>
            <p:cNvSpPr>
              <a:spLocks/>
            </p:cNvSpPr>
            <p:nvPr/>
          </p:nvSpPr>
          <p:spPr bwMode="auto">
            <a:xfrm>
              <a:off x="4029076" y="7842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7" name="Freeform 54"/>
            <p:cNvSpPr>
              <a:spLocks/>
            </p:cNvSpPr>
            <p:nvPr/>
          </p:nvSpPr>
          <p:spPr bwMode="auto">
            <a:xfrm>
              <a:off x="4029076" y="9175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8" name="Freeform 55"/>
            <p:cNvSpPr>
              <a:spLocks/>
            </p:cNvSpPr>
            <p:nvPr/>
          </p:nvSpPr>
          <p:spPr bwMode="auto">
            <a:xfrm>
              <a:off x="4029076" y="10541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09" name="Freeform 56"/>
            <p:cNvSpPr>
              <a:spLocks/>
            </p:cNvSpPr>
            <p:nvPr/>
          </p:nvSpPr>
          <p:spPr bwMode="auto">
            <a:xfrm>
              <a:off x="4029076" y="11906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0" name="Freeform 57"/>
            <p:cNvSpPr>
              <a:spLocks/>
            </p:cNvSpPr>
            <p:nvPr/>
          </p:nvSpPr>
          <p:spPr bwMode="auto">
            <a:xfrm>
              <a:off x="4029076" y="13239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1" name="Freeform 58"/>
            <p:cNvSpPr>
              <a:spLocks/>
            </p:cNvSpPr>
            <p:nvPr/>
          </p:nvSpPr>
          <p:spPr bwMode="auto">
            <a:xfrm>
              <a:off x="4029076" y="14605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12" name="beaker"/>
          <p:cNvGrpSpPr/>
          <p:nvPr/>
        </p:nvGrpSpPr>
        <p:grpSpPr>
          <a:xfrm>
            <a:off x="2296070" y="2575390"/>
            <a:ext cx="602943" cy="681209"/>
            <a:chOff x="4362451" y="368300"/>
            <a:chExt cx="1320800" cy="1492250"/>
          </a:xfrm>
        </p:grpSpPr>
        <p:sp>
          <p:nvSpPr>
            <p:cNvPr id="1013" name="Freeform 59"/>
            <p:cNvSpPr>
              <a:spLocks/>
            </p:cNvSpPr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418AB3">
                    <a:lumMod val="60000"/>
                    <a:lumOff val="40000"/>
                  </a:srgbClr>
                </a:gs>
                <a:gs pos="36000">
                  <a:srgbClr val="418AB3">
                    <a:lumMod val="20000"/>
                    <a:lumOff val="80000"/>
                  </a:srgbClr>
                </a:gs>
                <a:gs pos="39000">
                  <a:srgbClr val="418AB3">
                    <a:lumMod val="20000"/>
                    <a:lumOff val="80000"/>
                  </a:srgbClr>
                </a:gs>
                <a:gs pos="61000">
                  <a:srgbClr val="418AB3">
                    <a:lumMod val="60000"/>
                    <a:lumOff val="40000"/>
                  </a:srgbClr>
                </a:gs>
                <a:gs pos="90000">
                  <a:srgbClr val="418AB3">
                    <a:lumMod val="60000"/>
                  </a:srgb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4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5" name="Freeform 61"/>
            <p:cNvSpPr>
              <a:spLocks/>
            </p:cNvSpPr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6" name="Freeform 62"/>
            <p:cNvSpPr>
              <a:spLocks/>
            </p:cNvSpPr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7" name="Freeform 63"/>
            <p:cNvSpPr>
              <a:spLocks/>
            </p:cNvSpPr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8" name="Freeform 64"/>
            <p:cNvSpPr>
              <a:spLocks/>
            </p:cNvSpPr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19" name="Freeform 65"/>
            <p:cNvSpPr>
              <a:spLocks/>
            </p:cNvSpPr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0" name="Freeform 66"/>
            <p:cNvSpPr>
              <a:spLocks/>
            </p:cNvSpPr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1" name="Freeform 67"/>
            <p:cNvSpPr>
              <a:spLocks/>
            </p:cNvSpPr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22" name="notebook"/>
          <p:cNvGrpSpPr/>
          <p:nvPr/>
        </p:nvGrpSpPr>
        <p:grpSpPr>
          <a:xfrm>
            <a:off x="2547092" y="1318278"/>
            <a:ext cx="831945" cy="988478"/>
            <a:chOff x="7173913" y="2085975"/>
            <a:chExt cx="1822450" cy="2165350"/>
          </a:xfrm>
        </p:grpSpPr>
        <p:sp>
          <p:nvSpPr>
            <p:cNvPr id="1023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rgbClr val="1F9A0E">
                    <a:lumMod val="50000"/>
                  </a:srgbClr>
                </a:gs>
                <a:gs pos="100000">
                  <a:srgbClr val="1F9A0E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4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rgbClr val="1F9A0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5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rgbClr val="1F9A0E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6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7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8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29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0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1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2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3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4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5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6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37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38" name="book"/>
          <p:cNvGrpSpPr/>
          <p:nvPr/>
        </p:nvGrpSpPr>
        <p:grpSpPr>
          <a:xfrm>
            <a:off x="539552" y="4142251"/>
            <a:ext cx="948621" cy="626133"/>
            <a:chOff x="481013" y="5330825"/>
            <a:chExt cx="2078038" cy="1371600"/>
          </a:xfrm>
        </p:grpSpPr>
        <p:sp>
          <p:nvSpPr>
            <p:cNvPr id="1039" name="Freeform 88"/>
            <p:cNvSpPr>
              <a:spLocks/>
            </p:cNvSpPr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rgbClr val="DDDDDD">
                <a:lumMod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0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1" name="Freeform 90"/>
            <p:cNvSpPr>
              <a:spLocks/>
            </p:cNvSpPr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rgbClr val="5E5E5E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2" name="Freeform 91"/>
            <p:cNvSpPr>
              <a:spLocks/>
            </p:cNvSpPr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rgbClr val="F69200"/>
                </a:gs>
                <a:gs pos="58000">
                  <a:srgbClr val="FCE610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3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4" name="Freeform 93"/>
            <p:cNvSpPr>
              <a:spLocks/>
            </p:cNvSpPr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5" name="Freeform 94"/>
            <p:cNvSpPr>
              <a:spLocks/>
            </p:cNvSpPr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6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7" name="Freeform 96"/>
            <p:cNvSpPr>
              <a:spLocks/>
            </p:cNvSpPr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8" name="Freeform 97"/>
            <p:cNvSpPr>
              <a:spLocks/>
            </p:cNvSpPr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49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0" name="Freeform 99"/>
            <p:cNvSpPr>
              <a:spLocks/>
            </p:cNvSpPr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51" name="music notes"/>
          <p:cNvGrpSpPr/>
          <p:nvPr/>
        </p:nvGrpSpPr>
        <p:grpSpPr>
          <a:xfrm>
            <a:off x="1404652" y="3493601"/>
            <a:ext cx="664543" cy="610190"/>
            <a:chOff x="785813" y="123825"/>
            <a:chExt cx="1455738" cy="1336675"/>
          </a:xfrm>
        </p:grpSpPr>
        <p:sp>
          <p:nvSpPr>
            <p:cNvPr id="1052" name="Freeform 100"/>
            <p:cNvSpPr>
              <a:spLocks/>
            </p:cNvSpPr>
            <p:nvPr/>
          </p:nvSpPr>
          <p:spPr bwMode="auto">
            <a:xfrm>
              <a:off x="785813" y="1120775"/>
              <a:ext cx="422275" cy="339725"/>
            </a:xfrm>
            <a:custGeom>
              <a:avLst/>
              <a:gdLst>
                <a:gd name="T0" fmla="*/ 47 w 133"/>
                <a:gd name="T1" fmla="*/ 16 h 107"/>
                <a:gd name="T2" fmla="*/ 11 w 133"/>
                <a:gd name="T3" fmla="*/ 83 h 107"/>
                <a:gd name="T4" fmla="*/ 86 w 133"/>
                <a:gd name="T5" fmla="*/ 90 h 107"/>
                <a:gd name="T6" fmla="*/ 122 w 133"/>
                <a:gd name="T7" fmla="*/ 23 h 107"/>
                <a:gd name="T8" fmla="*/ 47 w 133"/>
                <a:gd name="T9" fmla="*/ 1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7">
                  <a:moveTo>
                    <a:pt x="47" y="16"/>
                  </a:moveTo>
                  <a:cubicBezTo>
                    <a:pt x="16" y="33"/>
                    <a:pt x="0" y="63"/>
                    <a:pt x="11" y="83"/>
                  </a:cubicBezTo>
                  <a:cubicBezTo>
                    <a:pt x="22" y="104"/>
                    <a:pt x="56" y="107"/>
                    <a:pt x="86" y="90"/>
                  </a:cubicBezTo>
                  <a:cubicBezTo>
                    <a:pt x="117" y="73"/>
                    <a:pt x="133" y="43"/>
                    <a:pt x="122" y="23"/>
                  </a:cubicBezTo>
                  <a:cubicBezTo>
                    <a:pt x="111" y="3"/>
                    <a:pt x="77" y="0"/>
                    <a:pt x="47" y="1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rgbClr val="418AB3">
                    <a:lumMod val="75000"/>
                  </a:srgbClr>
                </a:gs>
                <a:gs pos="70000">
                  <a:srgbClr val="418AB3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3" name="Freeform 101"/>
            <p:cNvSpPr>
              <a:spLocks/>
            </p:cNvSpPr>
            <p:nvPr/>
          </p:nvSpPr>
          <p:spPr bwMode="auto">
            <a:xfrm>
              <a:off x="1135063" y="425450"/>
              <a:ext cx="47625" cy="838200"/>
            </a:xfrm>
            <a:custGeom>
              <a:avLst/>
              <a:gdLst>
                <a:gd name="T0" fmla="*/ 8 w 15"/>
                <a:gd name="T1" fmla="*/ 264 h 264"/>
                <a:gd name="T2" fmla="*/ 0 w 15"/>
                <a:gd name="T3" fmla="*/ 257 h 264"/>
                <a:gd name="T4" fmla="*/ 0 w 15"/>
                <a:gd name="T5" fmla="*/ 7 h 264"/>
                <a:gd name="T6" fmla="*/ 8 w 15"/>
                <a:gd name="T7" fmla="*/ 0 h 264"/>
                <a:gd name="T8" fmla="*/ 15 w 15"/>
                <a:gd name="T9" fmla="*/ 7 h 264"/>
                <a:gd name="T10" fmla="*/ 15 w 15"/>
                <a:gd name="T11" fmla="*/ 257 h 264"/>
                <a:gd name="T12" fmla="*/ 8 w 1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4">
                  <a:moveTo>
                    <a:pt x="8" y="264"/>
                  </a:moveTo>
                  <a:cubicBezTo>
                    <a:pt x="3" y="264"/>
                    <a:pt x="0" y="261"/>
                    <a:pt x="0" y="25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2" y="264"/>
                    <a:pt x="8" y="26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4" name="Freeform 102"/>
            <p:cNvSpPr>
              <a:spLocks/>
            </p:cNvSpPr>
            <p:nvPr/>
          </p:nvSpPr>
          <p:spPr bwMode="auto">
            <a:xfrm>
              <a:off x="1316038" y="822325"/>
              <a:ext cx="422275" cy="339725"/>
            </a:xfrm>
            <a:custGeom>
              <a:avLst/>
              <a:gdLst>
                <a:gd name="T0" fmla="*/ 47 w 133"/>
                <a:gd name="T1" fmla="*/ 16 h 107"/>
                <a:gd name="T2" fmla="*/ 11 w 133"/>
                <a:gd name="T3" fmla="*/ 83 h 107"/>
                <a:gd name="T4" fmla="*/ 86 w 133"/>
                <a:gd name="T5" fmla="*/ 90 h 107"/>
                <a:gd name="T6" fmla="*/ 122 w 133"/>
                <a:gd name="T7" fmla="*/ 23 h 107"/>
                <a:gd name="T8" fmla="*/ 47 w 133"/>
                <a:gd name="T9" fmla="*/ 1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7">
                  <a:moveTo>
                    <a:pt x="47" y="16"/>
                  </a:moveTo>
                  <a:cubicBezTo>
                    <a:pt x="16" y="33"/>
                    <a:pt x="0" y="63"/>
                    <a:pt x="11" y="83"/>
                  </a:cubicBezTo>
                  <a:cubicBezTo>
                    <a:pt x="22" y="104"/>
                    <a:pt x="56" y="107"/>
                    <a:pt x="86" y="90"/>
                  </a:cubicBezTo>
                  <a:cubicBezTo>
                    <a:pt x="117" y="74"/>
                    <a:pt x="133" y="44"/>
                    <a:pt x="122" y="23"/>
                  </a:cubicBezTo>
                  <a:cubicBezTo>
                    <a:pt x="111" y="3"/>
                    <a:pt x="77" y="0"/>
                    <a:pt x="47" y="1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rgbClr val="418AB3">
                    <a:lumMod val="75000"/>
                  </a:srgbClr>
                </a:gs>
                <a:gs pos="70000">
                  <a:srgbClr val="418AB3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5" name="Freeform 103"/>
            <p:cNvSpPr>
              <a:spLocks/>
            </p:cNvSpPr>
            <p:nvPr/>
          </p:nvSpPr>
          <p:spPr bwMode="auto">
            <a:xfrm>
              <a:off x="1665288" y="127000"/>
              <a:ext cx="47625" cy="838200"/>
            </a:xfrm>
            <a:custGeom>
              <a:avLst/>
              <a:gdLst>
                <a:gd name="T0" fmla="*/ 8 w 15"/>
                <a:gd name="T1" fmla="*/ 264 h 264"/>
                <a:gd name="T2" fmla="*/ 0 w 15"/>
                <a:gd name="T3" fmla="*/ 257 h 264"/>
                <a:gd name="T4" fmla="*/ 0 w 15"/>
                <a:gd name="T5" fmla="*/ 7 h 264"/>
                <a:gd name="T6" fmla="*/ 8 w 15"/>
                <a:gd name="T7" fmla="*/ 0 h 264"/>
                <a:gd name="T8" fmla="*/ 15 w 15"/>
                <a:gd name="T9" fmla="*/ 7 h 264"/>
                <a:gd name="T10" fmla="*/ 15 w 15"/>
                <a:gd name="T11" fmla="*/ 257 h 264"/>
                <a:gd name="T12" fmla="*/ 8 w 1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4">
                  <a:moveTo>
                    <a:pt x="8" y="264"/>
                  </a:moveTo>
                  <a:cubicBezTo>
                    <a:pt x="3" y="264"/>
                    <a:pt x="0" y="261"/>
                    <a:pt x="0" y="25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2" y="264"/>
                    <a:pt x="8" y="264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6" name="Freeform 104"/>
            <p:cNvSpPr>
              <a:spLocks/>
            </p:cNvSpPr>
            <p:nvPr/>
          </p:nvSpPr>
          <p:spPr bwMode="auto">
            <a:xfrm>
              <a:off x="1131888" y="123825"/>
              <a:ext cx="584200" cy="349250"/>
            </a:xfrm>
            <a:custGeom>
              <a:avLst/>
              <a:gdLst>
                <a:gd name="T0" fmla="*/ 9 w 184"/>
                <a:gd name="T1" fmla="*/ 110 h 110"/>
                <a:gd name="T2" fmla="*/ 2 w 184"/>
                <a:gd name="T3" fmla="*/ 106 h 110"/>
                <a:gd name="T4" fmla="*/ 5 w 184"/>
                <a:gd name="T5" fmla="*/ 96 h 110"/>
                <a:gd name="T6" fmla="*/ 172 w 184"/>
                <a:gd name="T7" fmla="*/ 2 h 110"/>
                <a:gd name="T8" fmla="*/ 182 w 184"/>
                <a:gd name="T9" fmla="*/ 5 h 110"/>
                <a:gd name="T10" fmla="*/ 179 w 184"/>
                <a:gd name="T11" fmla="*/ 15 h 110"/>
                <a:gd name="T12" fmla="*/ 12 w 184"/>
                <a:gd name="T13" fmla="*/ 109 h 110"/>
                <a:gd name="T14" fmla="*/ 9 w 184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0">
                  <a:moveTo>
                    <a:pt x="9" y="110"/>
                  </a:moveTo>
                  <a:cubicBezTo>
                    <a:pt x="6" y="110"/>
                    <a:pt x="3" y="108"/>
                    <a:pt x="2" y="106"/>
                  </a:cubicBezTo>
                  <a:cubicBezTo>
                    <a:pt x="0" y="102"/>
                    <a:pt x="1" y="98"/>
                    <a:pt x="5" y="9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6" y="0"/>
                    <a:pt x="180" y="1"/>
                    <a:pt x="182" y="5"/>
                  </a:cubicBezTo>
                  <a:cubicBezTo>
                    <a:pt x="184" y="8"/>
                    <a:pt x="183" y="13"/>
                    <a:pt x="179" y="15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1" y="109"/>
                    <a:pt x="10" y="110"/>
                    <a:pt x="9" y="11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7" name="Freeform 105"/>
            <p:cNvSpPr>
              <a:spLocks/>
            </p:cNvSpPr>
            <p:nvPr/>
          </p:nvSpPr>
          <p:spPr bwMode="auto">
            <a:xfrm>
              <a:off x="1131888" y="273050"/>
              <a:ext cx="584200" cy="349250"/>
            </a:xfrm>
            <a:custGeom>
              <a:avLst/>
              <a:gdLst>
                <a:gd name="T0" fmla="*/ 9 w 184"/>
                <a:gd name="T1" fmla="*/ 110 h 110"/>
                <a:gd name="T2" fmla="*/ 2 w 184"/>
                <a:gd name="T3" fmla="*/ 107 h 110"/>
                <a:gd name="T4" fmla="*/ 5 w 184"/>
                <a:gd name="T5" fmla="*/ 96 h 110"/>
                <a:gd name="T6" fmla="*/ 172 w 184"/>
                <a:gd name="T7" fmla="*/ 2 h 110"/>
                <a:gd name="T8" fmla="*/ 182 w 184"/>
                <a:gd name="T9" fmla="*/ 5 h 110"/>
                <a:gd name="T10" fmla="*/ 179 w 184"/>
                <a:gd name="T11" fmla="*/ 16 h 110"/>
                <a:gd name="T12" fmla="*/ 12 w 184"/>
                <a:gd name="T13" fmla="*/ 109 h 110"/>
                <a:gd name="T14" fmla="*/ 9 w 184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0">
                  <a:moveTo>
                    <a:pt x="9" y="110"/>
                  </a:moveTo>
                  <a:cubicBezTo>
                    <a:pt x="6" y="110"/>
                    <a:pt x="3" y="109"/>
                    <a:pt x="2" y="107"/>
                  </a:cubicBezTo>
                  <a:cubicBezTo>
                    <a:pt x="0" y="103"/>
                    <a:pt x="1" y="98"/>
                    <a:pt x="5" y="9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6" y="0"/>
                    <a:pt x="180" y="2"/>
                    <a:pt x="182" y="5"/>
                  </a:cubicBezTo>
                  <a:cubicBezTo>
                    <a:pt x="184" y="9"/>
                    <a:pt x="183" y="14"/>
                    <a:pt x="179" y="16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1" y="110"/>
                    <a:pt x="10" y="110"/>
                    <a:pt x="9" y="110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8" name="Freeform 106"/>
            <p:cNvSpPr>
              <a:spLocks/>
            </p:cNvSpPr>
            <p:nvPr/>
          </p:nvSpPr>
          <p:spPr bwMode="auto">
            <a:xfrm>
              <a:off x="1817688" y="1069975"/>
              <a:ext cx="423863" cy="339725"/>
            </a:xfrm>
            <a:custGeom>
              <a:avLst/>
              <a:gdLst>
                <a:gd name="T0" fmla="*/ 47 w 134"/>
                <a:gd name="T1" fmla="*/ 17 h 107"/>
                <a:gd name="T2" fmla="*/ 11 w 134"/>
                <a:gd name="T3" fmla="*/ 84 h 107"/>
                <a:gd name="T4" fmla="*/ 87 w 134"/>
                <a:gd name="T5" fmla="*/ 91 h 107"/>
                <a:gd name="T6" fmla="*/ 123 w 134"/>
                <a:gd name="T7" fmla="*/ 24 h 107"/>
                <a:gd name="T8" fmla="*/ 47 w 134"/>
                <a:gd name="T9" fmla="*/ 1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7">
                  <a:moveTo>
                    <a:pt x="47" y="17"/>
                  </a:moveTo>
                  <a:cubicBezTo>
                    <a:pt x="16" y="33"/>
                    <a:pt x="0" y="63"/>
                    <a:pt x="11" y="84"/>
                  </a:cubicBezTo>
                  <a:cubicBezTo>
                    <a:pt x="22" y="104"/>
                    <a:pt x="56" y="107"/>
                    <a:pt x="87" y="91"/>
                  </a:cubicBezTo>
                  <a:cubicBezTo>
                    <a:pt x="118" y="74"/>
                    <a:pt x="134" y="44"/>
                    <a:pt x="123" y="24"/>
                  </a:cubicBezTo>
                  <a:cubicBezTo>
                    <a:pt x="112" y="3"/>
                    <a:pt x="78" y="0"/>
                    <a:pt x="47" y="1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rgbClr val="418AB3">
                    <a:lumMod val="75000"/>
                  </a:srgbClr>
                </a:gs>
                <a:gs pos="70000">
                  <a:srgbClr val="418AB3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59" name="Freeform 107"/>
            <p:cNvSpPr>
              <a:spLocks/>
            </p:cNvSpPr>
            <p:nvPr/>
          </p:nvSpPr>
          <p:spPr bwMode="auto">
            <a:xfrm>
              <a:off x="2170113" y="374650"/>
              <a:ext cx="47625" cy="841375"/>
            </a:xfrm>
            <a:custGeom>
              <a:avLst/>
              <a:gdLst>
                <a:gd name="T0" fmla="*/ 7 w 15"/>
                <a:gd name="T1" fmla="*/ 265 h 265"/>
                <a:gd name="T2" fmla="*/ 0 w 15"/>
                <a:gd name="T3" fmla="*/ 257 h 265"/>
                <a:gd name="T4" fmla="*/ 0 w 15"/>
                <a:gd name="T5" fmla="*/ 8 h 265"/>
                <a:gd name="T6" fmla="*/ 7 w 15"/>
                <a:gd name="T7" fmla="*/ 0 h 265"/>
                <a:gd name="T8" fmla="*/ 15 w 15"/>
                <a:gd name="T9" fmla="*/ 8 h 265"/>
                <a:gd name="T10" fmla="*/ 15 w 15"/>
                <a:gd name="T11" fmla="*/ 257 h 265"/>
                <a:gd name="T12" fmla="*/ 7 w 15"/>
                <a:gd name="T1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5">
                  <a:moveTo>
                    <a:pt x="7" y="265"/>
                  </a:moveTo>
                  <a:cubicBezTo>
                    <a:pt x="3" y="265"/>
                    <a:pt x="0" y="261"/>
                    <a:pt x="0" y="25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1" y="265"/>
                    <a:pt x="7" y="265"/>
                  </a:cubicBezTo>
                  <a:close/>
                </a:path>
              </a:pathLst>
            </a:custGeom>
            <a:solidFill>
              <a:srgbClr val="418AB3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60" name="speech bubble 1"/>
          <p:cNvGrpSpPr/>
          <p:nvPr/>
        </p:nvGrpSpPr>
        <p:grpSpPr>
          <a:xfrm>
            <a:off x="7398091" y="1434228"/>
            <a:ext cx="1067470" cy="872527"/>
            <a:chOff x="268288" y="1568450"/>
            <a:chExt cx="2338388" cy="1911350"/>
          </a:xfrm>
        </p:grpSpPr>
        <p:sp>
          <p:nvSpPr>
            <p:cNvPr id="1061" name="Freeform 108"/>
            <p:cNvSpPr>
              <a:spLocks/>
            </p:cNvSpPr>
            <p:nvPr/>
          </p:nvSpPr>
          <p:spPr bwMode="auto">
            <a:xfrm>
              <a:off x="300038" y="1600200"/>
              <a:ext cx="2274888" cy="1847850"/>
            </a:xfrm>
            <a:custGeom>
              <a:avLst/>
              <a:gdLst>
                <a:gd name="T0" fmla="*/ 99 w 717"/>
                <a:gd name="T1" fmla="*/ 0 h 582"/>
                <a:gd name="T2" fmla="*/ 618 w 717"/>
                <a:gd name="T3" fmla="*/ 0 h 582"/>
                <a:gd name="T4" fmla="*/ 717 w 717"/>
                <a:gd name="T5" fmla="*/ 108 h 582"/>
                <a:gd name="T6" fmla="*/ 717 w 717"/>
                <a:gd name="T7" fmla="*/ 329 h 582"/>
                <a:gd name="T8" fmla="*/ 618 w 717"/>
                <a:gd name="T9" fmla="*/ 444 h 582"/>
                <a:gd name="T10" fmla="*/ 351 w 717"/>
                <a:gd name="T11" fmla="*/ 444 h 582"/>
                <a:gd name="T12" fmla="*/ 260 w 717"/>
                <a:gd name="T13" fmla="*/ 582 h 582"/>
                <a:gd name="T14" fmla="*/ 176 w 717"/>
                <a:gd name="T15" fmla="*/ 444 h 582"/>
                <a:gd name="T16" fmla="*/ 99 w 717"/>
                <a:gd name="T17" fmla="*/ 444 h 582"/>
                <a:gd name="T18" fmla="*/ 0 w 717"/>
                <a:gd name="T19" fmla="*/ 329 h 582"/>
                <a:gd name="T20" fmla="*/ 0 w 717"/>
                <a:gd name="T21" fmla="*/ 108 h 582"/>
                <a:gd name="T22" fmla="*/ 99 w 717"/>
                <a:gd name="T2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7" h="582">
                  <a:moveTo>
                    <a:pt x="99" y="0"/>
                  </a:moveTo>
                  <a:cubicBezTo>
                    <a:pt x="618" y="0"/>
                    <a:pt x="618" y="0"/>
                    <a:pt x="618" y="0"/>
                  </a:cubicBezTo>
                  <a:cubicBezTo>
                    <a:pt x="672" y="0"/>
                    <a:pt x="717" y="46"/>
                    <a:pt x="717" y="108"/>
                  </a:cubicBezTo>
                  <a:cubicBezTo>
                    <a:pt x="717" y="329"/>
                    <a:pt x="717" y="329"/>
                    <a:pt x="717" y="329"/>
                  </a:cubicBezTo>
                  <a:cubicBezTo>
                    <a:pt x="717" y="391"/>
                    <a:pt x="672" y="444"/>
                    <a:pt x="618" y="444"/>
                  </a:cubicBezTo>
                  <a:cubicBezTo>
                    <a:pt x="351" y="444"/>
                    <a:pt x="351" y="444"/>
                    <a:pt x="351" y="444"/>
                  </a:cubicBezTo>
                  <a:cubicBezTo>
                    <a:pt x="260" y="582"/>
                    <a:pt x="260" y="582"/>
                    <a:pt x="260" y="582"/>
                  </a:cubicBezTo>
                  <a:cubicBezTo>
                    <a:pt x="176" y="444"/>
                    <a:pt x="176" y="444"/>
                    <a:pt x="176" y="444"/>
                  </a:cubicBezTo>
                  <a:cubicBezTo>
                    <a:pt x="99" y="444"/>
                    <a:pt x="99" y="444"/>
                    <a:pt x="99" y="444"/>
                  </a:cubicBezTo>
                  <a:cubicBezTo>
                    <a:pt x="46" y="444"/>
                    <a:pt x="0" y="391"/>
                    <a:pt x="0" y="329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46"/>
                    <a:pt x="46" y="0"/>
                    <a:pt x="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62" name="Freeform 109"/>
            <p:cNvSpPr>
              <a:spLocks noEditPoints="1"/>
            </p:cNvSpPr>
            <p:nvPr/>
          </p:nvSpPr>
          <p:spPr bwMode="auto">
            <a:xfrm>
              <a:off x="268288" y="1568450"/>
              <a:ext cx="2338388" cy="1911350"/>
            </a:xfrm>
            <a:custGeom>
              <a:avLst/>
              <a:gdLst>
                <a:gd name="T0" fmla="*/ 270 w 737"/>
                <a:gd name="T1" fmla="*/ 602 h 602"/>
                <a:gd name="T2" fmla="*/ 269 w 737"/>
                <a:gd name="T3" fmla="*/ 602 h 602"/>
                <a:gd name="T4" fmla="*/ 261 w 737"/>
                <a:gd name="T5" fmla="*/ 597 h 602"/>
                <a:gd name="T6" fmla="*/ 180 w 737"/>
                <a:gd name="T7" fmla="*/ 464 h 602"/>
                <a:gd name="T8" fmla="*/ 110 w 737"/>
                <a:gd name="T9" fmla="*/ 464 h 602"/>
                <a:gd name="T10" fmla="*/ 0 w 737"/>
                <a:gd name="T11" fmla="*/ 339 h 602"/>
                <a:gd name="T12" fmla="*/ 0 w 737"/>
                <a:gd name="T13" fmla="*/ 118 h 602"/>
                <a:gd name="T14" fmla="*/ 109 w 737"/>
                <a:gd name="T15" fmla="*/ 0 h 602"/>
                <a:gd name="T16" fmla="*/ 628 w 737"/>
                <a:gd name="T17" fmla="*/ 0 h 602"/>
                <a:gd name="T18" fmla="*/ 737 w 737"/>
                <a:gd name="T19" fmla="*/ 118 h 602"/>
                <a:gd name="T20" fmla="*/ 737 w 737"/>
                <a:gd name="T21" fmla="*/ 339 h 602"/>
                <a:gd name="T22" fmla="*/ 628 w 737"/>
                <a:gd name="T23" fmla="*/ 464 h 602"/>
                <a:gd name="T24" fmla="*/ 366 w 737"/>
                <a:gd name="T25" fmla="*/ 464 h 602"/>
                <a:gd name="T26" fmla="*/ 278 w 737"/>
                <a:gd name="T27" fmla="*/ 598 h 602"/>
                <a:gd name="T28" fmla="*/ 270 w 737"/>
                <a:gd name="T29" fmla="*/ 602 h 602"/>
                <a:gd name="T30" fmla="*/ 109 w 737"/>
                <a:gd name="T31" fmla="*/ 20 h 602"/>
                <a:gd name="T32" fmla="*/ 20 w 737"/>
                <a:gd name="T33" fmla="*/ 118 h 602"/>
                <a:gd name="T34" fmla="*/ 20 w 737"/>
                <a:gd name="T35" fmla="*/ 339 h 602"/>
                <a:gd name="T36" fmla="*/ 109 w 737"/>
                <a:gd name="T37" fmla="*/ 444 h 602"/>
                <a:gd name="T38" fmla="*/ 186 w 737"/>
                <a:gd name="T39" fmla="*/ 444 h 602"/>
                <a:gd name="T40" fmla="*/ 194 w 737"/>
                <a:gd name="T41" fmla="*/ 449 h 602"/>
                <a:gd name="T42" fmla="*/ 270 w 737"/>
                <a:gd name="T43" fmla="*/ 573 h 602"/>
                <a:gd name="T44" fmla="*/ 353 w 737"/>
                <a:gd name="T45" fmla="*/ 449 h 602"/>
                <a:gd name="T46" fmla="*/ 361 w 737"/>
                <a:gd name="T47" fmla="*/ 444 h 602"/>
                <a:gd name="T48" fmla="*/ 628 w 737"/>
                <a:gd name="T49" fmla="*/ 444 h 602"/>
                <a:gd name="T50" fmla="*/ 717 w 737"/>
                <a:gd name="T51" fmla="*/ 339 h 602"/>
                <a:gd name="T52" fmla="*/ 717 w 737"/>
                <a:gd name="T53" fmla="*/ 118 h 602"/>
                <a:gd name="T54" fmla="*/ 628 w 737"/>
                <a:gd name="T55" fmla="*/ 20 h 602"/>
                <a:gd name="T56" fmla="*/ 109 w 737"/>
                <a:gd name="T57" fmla="*/ 2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602">
                  <a:moveTo>
                    <a:pt x="270" y="602"/>
                  </a:moveTo>
                  <a:cubicBezTo>
                    <a:pt x="270" y="602"/>
                    <a:pt x="269" y="602"/>
                    <a:pt x="269" y="602"/>
                  </a:cubicBezTo>
                  <a:cubicBezTo>
                    <a:pt x="266" y="602"/>
                    <a:pt x="263" y="600"/>
                    <a:pt x="261" y="597"/>
                  </a:cubicBezTo>
                  <a:cubicBezTo>
                    <a:pt x="180" y="464"/>
                    <a:pt x="180" y="464"/>
                    <a:pt x="180" y="464"/>
                  </a:cubicBezTo>
                  <a:cubicBezTo>
                    <a:pt x="110" y="464"/>
                    <a:pt x="110" y="464"/>
                    <a:pt x="110" y="464"/>
                  </a:cubicBezTo>
                  <a:cubicBezTo>
                    <a:pt x="50" y="464"/>
                    <a:pt x="0" y="407"/>
                    <a:pt x="0" y="33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53"/>
                    <a:pt x="49" y="0"/>
                    <a:pt x="109" y="0"/>
                  </a:cubicBezTo>
                  <a:cubicBezTo>
                    <a:pt x="628" y="0"/>
                    <a:pt x="628" y="0"/>
                    <a:pt x="628" y="0"/>
                  </a:cubicBezTo>
                  <a:cubicBezTo>
                    <a:pt x="688" y="0"/>
                    <a:pt x="737" y="53"/>
                    <a:pt x="737" y="118"/>
                  </a:cubicBezTo>
                  <a:cubicBezTo>
                    <a:pt x="737" y="339"/>
                    <a:pt x="737" y="339"/>
                    <a:pt x="737" y="339"/>
                  </a:cubicBezTo>
                  <a:cubicBezTo>
                    <a:pt x="737" y="407"/>
                    <a:pt x="687" y="464"/>
                    <a:pt x="628" y="464"/>
                  </a:cubicBezTo>
                  <a:cubicBezTo>
                    <a:pt x="366" y="464"/>
                    <a:pt x="366" y="464"/>
                    <a:pt x="366" y="464"/>
                  </a:cubicBezTo>
                  <a:cubicBezTo>
                    <a:pt x="278" y="598"/>
                    <a:pt x="278" y="598"/>
                    <a:pt x="278" y="598"/>
                  </a:cubicBezTo>
                  <a:cubicBezTo>
                    <a:pt x="276" y="600"/>
                    <a:pt x="273" y="602"/>
                    <a:pt x="270" y="602"/>
                  </a:cubicBezTo>
                  <a:close/>
                  <a:moveTo>
                    <a:pt x="109" y="20"/>
                  </a:moveTo>
                  <a:cubicBezTo>
                    <a:pt x="60" y="20"/>
                    <a:pt x="20" y="64"/>
                    <a:pt x="20" y="118"/>
                  </a:cubicBezTo>
                  <a:cubicBezTo>
                    <a:pt x="20" y="339"/>
                    <a:pt x="20" y="339"/>
                    <a:pt x="20" y="339"/>
                  </a:cubicBezTo>
                  <a:cubicBezTo>
                    <a:pt x="20" y="395"/>
                    <a:pt x="62" y="444"/>
                    <a:pt x="109" y="444"/>
                  </a:cubicBezTo>
                  <a:cubicBezTo>
                    <a:pt x="186" y="444"/>
                    <a:pt x="186" y="444"/>
                    <a:pt x="186" y="444"/>
                  </a:cubicBezTo>
                  <a:cubicBezTo>
                    <a:pt x="189" y="444"/>
                    <a:pt x="192" y="446"/>
                    <a:pt x="194" y="449"/>
                  </a:cubicBezTo>
                  <a:cubicBezTo>
                    <a:pt x="270" y="573"/>
                    <a:pt x="270" y="573"/>
                    <a:pt x="270" y="573"/>
                  </a:cubicBezTo>
                  <a:cubicBezTo>
                    <a:pt x="353" y="449"/>
                    <a:pt x="353" y="449"/>
                    <a:pt x="353" y="449"/>
                  </a:cubicBezTo>
                  <a:cubicBezTo>
                    <a:pt x="355" y="446"/>
                    <a:pt x="358" y="444"/>
                    <a:pt x="361" y="444"/>
                  </a:cubicBezTo>
                  <a:cubicBezTo>
                    <a:pt x="628" y="444"/>
                    <a:pt x="628" y="444"/>
                    <a:pt x="628" y="444"/>
                  </a:cubicBezTo>
                  <a:cubicBezTo>
                    <a:pt x="676" y="444"/>
                    <a:pt x="717" y="395"/>
                    <a:pt x="717" y="339"/>
                  </a:cubicBezTo>
                  <a:cubicBezTo>
                    <a:pt x="717" y="118"/>
                    <a:pt x="717" y="118"/>
                    <a:pt x="717" y="118"/>
                  </a:cubicBezTo>
                  <a:cubicBezTo>
                    <a:pt x="717" y="64"/>
                    <a:pt x="677" y="20"/>
                    <a:pt x="628" y="20"/>
                  </a:cubicBezTo>
                  <a:lnTo>
                    <a:pt x="109" y="20"/>
                  </a:lnTo>
                  <a:close/>
                </a:path>
              </a:pathLst>
            </a:custGeom>
            <a:solidFill>
              <a:srgbClr val="5E5E5E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63" name="briefcase"/>
          <p:cNvGrpSpPr/>
          <p:nvPr/>
        </p:nvGrpSpPr>
        <p:grpSpPr>
          <a:xfrm>
            <a:off x="5426207" y="1718307"/>
            <a:ext cx="649323" cy="588449"/>
            <a:chOff x="7462838" y="390525"/>
            <a:chExt cx="1422400" cy="1289050"/>
          </a:xfrm>
        </p:grpSpPr>
        <p:sp>
          <p:nvSpPr>
            <p:cNvPr id="1064" name="Freeform 110"/>
            <p:cNvSpPr>
              <a:spLocks noEditPoints="1"/>
            </p:cNvSpPr>
            <p:nvPr/>
          </p:nvSpPr>
          <p:spPr bwMode="auto">
            <a:xfrm>
              <a:off x="7897813" y="390525"/>
              <a:ext cx="552450" cy="365125"/>
            </a:xfrm>
            <a:custGeom>
              <a:avLst/>
              <a:gdLst>
                <a:gd name="T0" fmla="*/ 145 w 174"/>
                <a:gd name="T1" fmla="*/ 25 h 115"/>
                <a:gd name="T2" fmla="*/ 149 w 174"/>
                <a:gd name="T3" fmla="*/ 30 h 115"/>
                <a:gd name="T4" fmla="*/ 149 w 174"/>
                <a:gd name="T5" fmla="*/ 86 h 115"/>
                <a:gd name="T6" fmla="*/ 145 w 174"/>
                <a:gd name="T7" fmla="*/ 90 h 115"/>
                <a:gd name="T8" fmla="*/ 29 w 174"/>
                <a:gd name="T9" fmla="*/ 90 h 115"/>
                <a:gd name="T10" fmla="*/ 25 w 174"/>
                <a:gd name="T11" fmla="*/ 86 h 115"/>
                <a:gd name="T12" fmla="*/ 25 w 174"/>
                <a:gd name="T13" fmla="*/ 30 h 115"/>
                <a:gd name="T14" fmla="*/ 29 w 174"/>
                <a:gd name="T15" fmla="*/ 25 h 115"/>
                <a:gd name="T16" fmla="*/ 145 w 174"/>
                <a:gd name="T17" fmla="*/ 25 h 115"/>
                <a:gd name="T18" fmla="*/ 145 w 174"/>
                <a:gd name="T19" fmla="*/ 0 h 115"/>
                <a:gd name="T20" fmla="*/ 29 w 174"/>
                <a:gd name="T21" fmla="*/ 0 h 115"/>
                <a:gd name="T22" fmla="*/ 0 w 174"/>
                <a:gd name="T23" fmla="*/ 30 h 115"/>
                <a:gd name="T24" fmla="*/ 0 w 174"/>
                <a:gd name="T25" fmla="*/ 86 h 115"/>
                <a:gd name="T26" fmla="*/ 29 w 174"/>
                <a:gd name="T27" fmla="*/ 115 h 115"/>
                <a:gd name="T28" fmla="*/ 145 w 174"/>
                <a:gd name="T29" fmla="*/ 115 h 115"/>
                <a:gd name="T30" fmla="*/ 174 w 174"/>
                <a:gd name="T31" fmla="*/ 86 h 115"/>
                <a:gd name="T32" fmla="*/ 174 w 174"/>
                <a:gd name="T33" fmla="*/ 30 h 115"/>
                <a:gd name="T34" fmla="*/ 145 w 174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" h="115">
                  <a:moveTo>
                    <a:pt x="145" y="25"/>
                  </a:moveTo>
                  <a:cubicBezTo>
                    <a:pt x="147" y="25"/>
                    <a:pt x="149" y="27"/>
                    <a:pt x="149" y="30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9" y="88"/>
                    <a:pt x="147" y="90"/>
                    <a:pt x="145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7" y="90"/>
                    <a:pt x="25" y="88"/>
                    <a:pt x="25" y="86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7"/>
                    <a:pt x="27" y="25"/>
                    <a:pt x="29" y="25"/>
                  </a:cubicBezTo>
                  <a:cubicBezTo>
                    <a:pt x="145" y="25"/>
                    <a:pt x="145" y="25"/>
                    <a:pt x="145" y="25"/>
                  </a:cubicBezTo>
                  <a:moveTo>
                    <a:pt x="14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2"/>
                    <a:pt x="13" y="115"/>
                    <a:pt x="29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61" y="115"/>
                    <a:pt x="174" y="102"/>
                    <a:pt x="174" y="86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13"/>
                    <a:pt x="161" y="0"/>
                    <a:pt x="145" y="0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65" name="Freeform 111"/>
            <p:cNvSpPr>
              <a:spLocks/>
            </p:cNvSpPr>
            <p:nvPr/>
          </p:nvSpPr>
          <p:spPr bwMode="auto">
            <a:xfrm>
              <a:off x="7494588" y="584200"/>
              <a:ext cx="1358900" cy="1063625"/>
            </a:xfrm>
            <a:custGeom>
              <a:avLst/>
              <a:gdLst>
                <a:gd name="T0" fmla="*/ 27 w 428"/>
                <a:gd name="T1" fmla="*/ 335 h 335"/>
                <a:gd name="T2" fmla="*/ 0 w 428"/>
                <a:gd name="T3" fmla="*/ 308 h 335"/>
                <a:gd name="T4" fmla="*/ 0 w 428"/>
                <a:gd name="T5" fmla="*/ 27 h 335"/>
                <a:gd name="T6" fmla="*/ 27 w 428"/>
                <a:gd name="T7" fmla="*/ 0 h 335"/>
                <a:gd name="T8" fmla="*/ 401 w 428"/>
                <a:gd name="T9" fmla="*/ 0 h 335"/>
                <a:gd name="T10" fmla="*/ 428 w 428"/>
                <a:gd name="T11" fmla="*/ 27 h 335"/>
                <a:gd name="T12" fmla="*/ 428 w 428"/>
                <a:gd name="T13" fmla="*/ 308 h 335"/>
                <a:gd name="T14" fmla="*/ 401 w 428"/>
                <a:gd name="T15" fmla="*/ 335 h 335"/>
                <a:gd name="T16" fmla="*/ 27 w 428"/>
                <a:gd name="T17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8" h="335">
                  <a:moveTo>
                    <a:pt x="27" y="335"/>
                  </a:moveTo>
                  <a:cubicBezTo>
                    <a:pt x="12" y="335"/>
                    <a:pt x="0" y="322"/>
                    <a:pt x="0" y="30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16" y="0"/>
                    <a:pt x="428" y="12"/>
                    <a:pt x="428" y="27"/>
                  </a:cubicBezTo>
                  <a:cubicBezTo>
                    <a:pt x="428" y="308"/>
                    <a:pt x="428" y="308"/>
                    <a:pt x="428" y="308"/>
                  </a:cubicBezTo>
                  <a:cubicBezTo>
                    <a:pt x="428" y="322"/>
                    <a:pt x="416" y="335"/>
                    <a:pt x="401" y="335"/>
                  </a:cubicBezTo>
                  <a:lnTo>
                    <a:pt x="27" y="335"/>
                  </a:lnTo>
                  <a:close/>
                </a:path>
              </a:pathLst>
            </a:custGeom>
            <a:gradFill>
              <a:gsLst>
                <a:gs pos="13000">
                  <a:srgbClr val="F69200"/>
                </a:gs>
                <a:gs pos="85000">
                  <a:srgbClr val="F69200">
                    <a:lumMod val="75000"/>
                  </a:srgbClr>
                </a:gs>
              </a:gsLst>
              <a:lin ang="4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66" name="Freeform 112"/>
            <p:cNvSpPr>
              <a:spLocks noEditPoints="1"/>
            </p:cNvSpPr>
            <p:nvPr/>
          </p:nvSpPr>
          <p:spPr bwMode="auto">
            <a:xfrm>
              <a:off x="7462838" y="552450"/>
              <a:ext cx="1422400" cy="1127125"/>
            </a:xfrm>
            <a:custGeom>
              <a:avLst/>
              <a:gdLst>
                <a:gd name="T0" fmla="*/ 411 w 448"/>
                <a:gd name="T1" fmla="*/ 20 h 355"/>
                <a:gd name="T2" fmla="*/ 428 w 448"/>
                <a:gd name="T3" fmla="*/ 37 h 355"/>
                <a:gd name="T4" fmla="*/ 428 w 448"/>
                <a:gd name="T5" fmla="*/ 318 h 355"/>
                <a:gd name="T6" fmla="*/ 411 w 448"/>
                <a:gd name="T7" fmla="*/ 335 h 355"/>
                <a:gd name="T8" fmla="*/ 37 w 448"/>
                <a:gd name="T9" fmla="*/ 335 h 355"/>
                <a:gd name="T10" fmla="*/ 20 w 448"/>
                <a:gd name="T11" fmla="*/ 318 h 355"/>
                <a:gd name="T12" fmla="*/ 20 w 448"/>
                <a:gd name="T13" fmla="*/ 37 h 355"/>
                <a:gd name="T14" fmla="*/ 37 w 448"/>
                <a:gd name="T15" fmla="*/ 20 h 355"/>
                <a:gd name="T16" fmla="*/ 411 w 448"/>
                <a:gd name="T17" fmla="*/ 20 h 355"/>
                <a:gd name="T18" fmla="*/ 411 w 448"/>
                <a:gd name="T19" fmla="*/ 0 h 355"/>
                <a:gd name="T20" fmla="*/ 37 w 448"/>
                <a:gd name="T21" fmla="*/ 0 h 355"/>
                <a:gd name="T22" fmla="*/ 0 w 448"/>
                <a:gd name="T23" fmla="*/ 37 h 355"/>
                <a:gd name="T24" fmla="*/ 0 w 448"/>
                <a:gd name="T25" fmla="*/ 318 h 355"/>
                <a:gd name="T26" fmla="*/ 37 w 448"/>
                <a:gd name="T27" fmla="*/ 355 h 355"/>
                <a:gd name="T28" fmla="*/ 411 w 448"/>
                <a:gd name="T29" fmla="*/ 355 h 355"/>
                <a:gd name="T30" fmla="*/ 448 w 448"/>
                <a:gd name="T31" fmla="*/ 318 h 355"/>
                <a:gd name="T32" fmla="*/ 448 w 448"/>
                <a:gd name="T33" fmla="*/ 37 h 355"/>
                <a:gd name="T34" fmla="*/ 411 w 448"/>
                <a:gd name="T3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355">
                  <a:moveTo>
                    <a:pt x="411" y="20"/>
                  </a:moveTo>
                  <a:cubicBezTo>
                    <a:pt x="420" y="20"/>
                    <a:pt x="428" y="27"/>
                    <a:pt x="428" y="37"/>
                  </a:cubicBezTo>
                  <a:cubicBezTo>
                    <a:pt x="428" y="318"/>
                    <a:pt x="428" y="318"/>
                    <a:pt x="428" y="318"/>
                  </a:cubicBezTo>
                  <a:cubicBezTo>
                    <a:pt x="428" y="327"/>
                    <a:pt x="420" y="335"/>
                    <a:pt x="411" y="335"/>
                  </a:cubicBezTo>
                  <a:cubicBezTo>
                    <a:pt x="37" y="335"/>
                    <a:pt x="37" y="335"/>
                    <a:pt x="37" y="335"/>
                  </a:cubicBezTo>
                  <a:cubicBezTo>
                    <a:pt x="28" y="335"/>
                    <a:pt x="20" y="327"/>
                    <a:pt x="20" y="31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27"/>
                    <a:pt x="28" y="20"/>
                    <a:pt x="37" y="20"/>
                  </a:cubicBezTo>
                  <a:cubicBezTo>
                    <a:pt x="411" y="20"/>
                    <a:pt x="411" y="20"/>
                    <a:pt x="411" y="20"/>
                  </a:cubicBezTo>
                  <a:moveTo>
                    <a:pt x="41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318"/>
                    <a:pt x="0" y="318"/>
                    <a:pt x="0" y="318"/>
                  </a:cubicBezTo>
                  <a:cubicBezTo>
                    <a:pt x="0" y="338"/>
                    <a:pt x="17" y="355"/>
                    <a:pt x="37" y="355"/>
                  </a:cubicBezTo>
                  <a:cubicBezTo>
                    <a:pt x="411" y="355"/>
                    <a:pt x="411" y="355"/>
                    <a:pt x="411" y="355"/>
                  </a:cubicBezTo>
                  <a:cubicBezTo>
                    <a:pt x="431" y="355"/>
                    <a:pt x="448" y="338"/>
                    <a:pt x="448" y="318"/>
                  </a:cubicBezTo>
                  <a:cubicBezTo>
                    <a:pt x="448" y="37"/>
                    <a:pt x="448" y="37"/>
                    <a:pt x="448" y="37"/>
                  </a:cubicBezTo>
                  <a:cubicBezTo>
                    <a:pt x="448" y="16"/>
                    <a:pt x="431" y="0"/>
                    <a:pt x="411" y="0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67" name="Freeform 113"/>
            <p:cNvSpPr>
              <a:spLocks/>
            </p:cNvSpPr>
            <p:nvPr/>
          </p:nvSpPr>
          <p:spPr bwMode="auto">
            <a:xfrm>
              <a:off x="7507288" y="577850"/>
              <a:ext cx="1333500" cy="625475"/>
            </a:xfrm>
            <a:custGeom>
              <a:avLst/>
              <a:gdLst>
                <a:gd name="T0" fmla="*/ 311 w 420"/>
                <a:gd name="T1" fmla="*/ 197 h 197"/>
                <a:gd name="T2" fmla="*/ 111 w 420"/>
                <a:gd name="T3" fmla="*/ 197 h 197"/>
                <a:gd name="T4" fmla="*/ 102 w 420"/>
                <a:gd name="T5" fmla="*/ 192 h 197"/>
                <a:gd name="T6" fmla="*/ 3 w 420"/>
                <a:gd name="T7" fmla="*/ 20 h 197"/>
                <a:gd name="T8" fmla="*/ 7 w 420"/>
                <a:gd name="T9" fmla="*/ 7 h 197"/>
                <a:gd name="T10" fmla="*/ 20 w 420"/>
                <a:gd name="T11" fmla="*/ 10 h 197"/>
                <a:gd name="T12" fmla="*/ 117 w 420"/>
                <a:gd name="T13" fmla="*/ 177 h 197"/>
                <a:gd name="T14" fmla="*/ 305 w 420"/>
                <a:gd name="T15" fmla="*/ 177 h 197"/>
                <a:gd name="T16" fmla="*/ 400 w 420"/>
                <a:gd name="T17" fmla="*/ 7 h 197"/>
                <a:gd name="T18" fmla="*/ 413 w 420"/>
                <a:gd name="T19" fmla="*/ 3 h 197"/>
                <a:gd name="T20" fmla="*/ 417 w 420"/>
                <a:gd name="T21" fmla="*/ 17 h 197"/>
                <a:gd name="T22" fmla="*/ 319 w 420"/>
                <a:gd name="T23" fmla="*/ 191 h 197"/>
                <a:gd name="T24" fmla="*/ 311 w 420"/>
                <a:gd name="T2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197">
                  <a:moveTo>
                    <a:pt x="311" y="197"/>
                  </a:moveTo>
                  <a:cubicBezTo>
                    <a:pt x="111" y="197"/>
                    <a:pt x="111" y="197"/>
                    <a:pt x="111" y="197"/>
                  </a:cubicBezTo>
                  <a:cubicBezTo>
                    <a:pt x="107" y="197"/>
                    <a:pt x="104" y="195"/>
                    <a:pt x="102" y="19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6"/>
                    <a:pt x="2" y="9"/>
                    <a:pt x="7" y="7"/>
                  </a:cubicBezTo>
                  <a:cubicBezTo>
                    <a:pt x="11" y="4"/>
                    <a:pt x="17" y="5"/>
                    <a:pt x="20" y="10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305" y="177"/>
                    <a:pt x="305" y="177"/>
                    <a:pt x="305" y="177"/>
                  </a:cubicBezTo>
                  <a:cubicBezTo>
                    <a:pt x="400" y="7"/>
                    <a:pt x="400" y="7"/>
                    <a:pt x="400" y="7"/>
                  </a:cubicBezTo>
                  <a:cubicBezTo>
                    <a:pt x="402" y="2"/>
                    <a:pt x="408" y="0"/>
                    <a:pt x="413" y="3"/>
                  </a:cubicBezTo>
                  <a:cubicBezTo>
                    <a:pt x="418" y="6"/>
                    <a:pt x="420" y="12"/>
                    <a:pt x="417" y="17"/>
                  </a:cubicBezTo>
                  <a:cubicBezTo>
                    <a:pt x="319" y="191"/>
                    <a:pt x="319" y="191"/>
                    <a:pt x="319" y="191"/>
                  </a:cubicBezTo>
                  <a:cubicBezTo>
                    <a:pt x="318" y="195"/>
                    <a:pt x="314" y="197"/>
                    <a:pt x="311" y="197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68" name="Rectangle 114"/>
            <p:cNvSpPr>
              <a:spLocks noChangeArrowheads="1"/>
            </p:cNvSpPr>
            <p:nvPr/>
          </p:nvSpPr>
          <p:spPr bwMode="auto">
            <a:xfrm>
              <a:off x="8116888" y="1085850"/>
              <a:ext cx="114300" cy="190500"/>
            </a:xfrm>
            <a:prstGeom prst="rect">
              <a:avLst/>
            </a:pr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69" name="Freeform 115"/>
            <p:cNvSpPr>
              <a:spLocks noEditPoints="1"/>
            </p:cNvSpPr>
            <p:nvPr/>
          </p:nvSpPr>
          <p:spPr bwMode="auto">
            <a:xfrm>
              <a:off x="8085138" y="1054100"/>
              <a:ext cx="177800" cy="254000"/>
            </a:xfrm>
            <a:custGeom>
              <a:avLst/>
              <a:gdLst>
                <a:gd name="T0" fmla="*/ 46 w 56"/>
                <a:gd name="T1" fmla="*/ 80 h 80"/>
                <a:gd name="T2" fmla="*/ 10 w 56"/>
                <a:gd name="T3" fmla="*/ 80 h 80"/>
                <a:gd name="T4" fmla="*/ 0 w 56"/>
                <a:gd name="T5" fmla="*/ 70 h 80"/>
                <a:gd name="T6" fmla="*/ 0 w 56"/>
                <a:gd name="T7" fmla="*/ 10 h 80"/>
                <a:gd name="T8" fmla="*/ 10 w 56"/>
                <a:gd name="T9" fmla="*/ 0 h 80"/>
                <a:gd name="T10" fmla="*/ 46 w 56"/>
                <a:gd name="T11" fmla="*/ 0 h 80"/>
                <a:gd name="T12" fmla="*/ 56 w 56"/>
                <a:gd name="T13" fmla="*/ 10 h 80"/>
                <a:gd name="T14" fmla="*/ 56 w 56"/>
                <a:gd name="T15" fmla="*/ 70 h 80"/>
                <a:gd name="T16" fmla="*/ 46 w 56"/>
                <a:gd name="T17" fmla="*/ 80 h 80"/>
                <a:gd name="T18" fmla="*/ 20 w 56"/>
                <a:gd name="T19" fmla="*/ 60 h 80"/>
                <a:gd name="T20" fmla="*/ 36 w 56"/>
                <a:gd name="T21" fmla="*/ 60 h 80"/>
                <a:gd name="T22" fmla="*/ 36 w 56"/>
                <a:gd name="T23" fmla="*/ 20 h 80"/>
                <a:gd name="T24" fmla="*/ 20 w 56"/>
                <a:gd name="T25" fmla="*/ 20 h 80"/>
                <a:gd name="T26" fmla="*/ 20 w 56"/>
                <a:gd name="T27" fmla="*/ 6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80">
                  <a:moveTo>
                    <a:pt x="46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5" y="80"/>
                    <a:pt x="0" y="75"/>
                    <a:pt x="0" y="7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1" y="0"/>
                    <a:pt x="56" y="5"/>
                    <a:pt x="56" y="1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5"/>
                    <a:pt x="51" y="80"/>
                    <a:pt x="46" y="80"/>
                  </a:cubicBezTo>
                  <a:close/>
                  <a:moveTo>
                    <a:pt x="20" y="60"/>
                  </a:moveTo>
                  <a:cubicBezTo>
                    <a:pt x="36" y="60"/>
                    <a:pt x="36" y="60"/>
                    <a:pt x="36" y="6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rgbClr val="DDDDDD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70" name="calendar"/>
          <p:cNvGrpSpPr/>
          <p:nvPr/>
        </p:nvGrpSpPr>
        <p:grpSpPr>
          <a:xfrm>
            <a:off x="3529771" y="1608153"/>
            <a:ext cx="894268" cy="698602"/>
            <a:chOff x="2857501" y="4991100"/>
            <a:chExt cx="1958975" cy="1530350"/>
          </a:xfrm>
        </p:grpSpPr>
        <p:sp>
          <p:nvSpPr>
            <p:cNvPr id="1071" name="Freeform 116"/>
            <p:cNvSpPr>
              <a:spLocks/>
            </p:cNvSpPr>
            <p:nvPr/>
          </p:nvSpPr>
          <p:spPr bwMode="auto">
            <a:xfrm>
              <a:off x="2889251" y="5022850"/>
              <a:ext cx="1895475" cy="1466850"/>
            </a:xfrm>
            <a:custGeom>
              <a:avLst/>
              <a:gdLst>
                <a:gd name="T0" fmla="*/ 31 w 597"/>
                <a:gd name="T1" fmla="*/ 462 h 462"/>
                <a:gd name="T2" fmla="*/ 0 w 597"/>
                <a:gd name="T3" fmla="*/ 430 h 462"/>
                <a:gd name="T4" fmla="*/ 0 w 597"/>
                <a:gd name="T5" fmla="*/ 31 h 462"/>
                <a:gd name="T6" fmla="*/ 31 w 597"/>
                <a:gd name="T7" fmla="*/ 0 h 462"/>
                <a:gd name="T8" fmla="*/ 566 w 597"/>
                <a:gd name="T9" fmla="*/ 0 h 462"/>
                <a:gd name="T10" fmla="*/ 597 w 597"/>
                <a:gd name="T11" fmla="*/ 31 h 462"/>
                <a:gd name="T12" fmla="*/ 597 w 597"/>
                <a:gd name="T13" fmla="*/ 430 h 462"/>
                <a:gd name="T14" fmla="*/ 566 w 597"/>
                <a:gd name="T15" fmla="*/ 462 h 462"/>
                <a:gd name="T16" fmla="*/ 31 w 59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462">
                  <a:moveTo>
                    <a:pt x="31" y="462"/>
                  </a:moveTo>
                  <a:cubicBezTo>
                    <a:pt x="14" y="462"/>
                    <a:pt x="0" y="448"/>
                    <a:pt x="0" y="4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3" y="0"/>
                    <a:pt x="597" y="14"/>
                    <a:pt x="597" y="31"/>
                  </a:cubicBezTo>
                  <a:cubicBezTo>
                    <a:pt x="597" y="430"/>
                    <a:pt x="597" y="430"/>
                    <a:pt x="597" y="430"/>
                  </a:cubicBezTo>
                  <a:cubicBezTo>
                    <a:pt x="597" y="448"/>
                    <a:pt x="583" y="462"/>
                    <a:pt x="566" y="462"/>
                  </a:cubicBezTo>
                  <a:lnTo>
                    <a:pt x="31" y="46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84000">
                  <a:srgbClr val="DDDDDD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2" name="Freeform 117"/>
            <p:cNvSpPr>
              <a:spLocks noEditPoints="1"/>
            </p:cNvSpPr>
            <p:nvPr/>
          </p:nvSpPr>
          <p:spPr bwMode="auto">
            <a:xfrm>
              <a:off x="2857501" y="4991100"/>
              <a:ext cx="1958975" cy="1530350"/>
            </a:xfrm>
            <a:custGeom>
              <a:avLst/>
              <a:gdLst>
                <a:gd name="T0" fmla="*/ 576 w 617"/>
                <a:gd name="T1" fmla="*/ 482 h 482"/>
                <a:gd name="T2" fmla="*/ 41 w 617"/>
                <a:gd name="T3" fmla="*/ 482 h 482"/>
                <a:gd name="T4" fmla="*/ 0 w 617"/>
                <a:gd name="T5" fmla="*/ 440 h 482"/>
                <a:gd name="T6" fmla="*/ 0 w 617"/>
                <a:gd name="T7" fmla="*/ 41 h 482"/>
                <a:gd name="T8" fmla="*/ 41 w 617"/>
                <a:gd name="T9" fmla="*/ 0 h 482"/>
                <a:gd name="T10" fmla="*/ 576 w 617"/>
                <a:gd name="T11" fmla="*/ 0 h 482"/>
                <a:gd name="T12" fmla="*/ 617 w 617"/>
                <a:gd name="T13" fmla="*/ 41 h 482"/>
                <a:gd name="T14" fmla="*/ 617 w 617"/>
                <a:gd name="T15" fmla="*/ 440 h 482"/>
                <a:gd name="T16" fmla="*/ 576 w 617"/>
                <a:gd name="T17" fmla="*/ 482 h 482"/>
                <a:gd name="T18" fmla="*/ 41 w 617"/>
                <a:gd name="T19" fmla="*/ 20 h 482"/>
                <a:gd name="T20" fmla="*/ 20 w 617"/>
                <a:gd name="T21" fmla="*/ 41 h 482"/>
                <a:gd name="T22" fmla="*/ 20 w 617"/>
                <a:gd name="T23" fmla="*/ 440 h 482"/>
                <a:gd name="T24" fmla="*/ 41 w 617"/>
                <a:gd name="T25" fmla="*/ 462 h 482"/>
                <a:gd name="T26" fmla="*/ 576 w 617"/>
                <a:gd name="T27" fmla="*/ 462 h 482"/>
                <a:gd name="T28" fmla="*/ 597 w 617"/>
                <a:gd name="T29" fmla="*/ 440 h 482"/>
                <a:gd name="T30" fmla="*/ 597 w 617"/>
                <a:gd name="T31" fmla="*/ 41 h 482"/>
                <a:gd name="T32" fmla="*/ 576 w 617"/>
                <a:gd name="T33" fmla="*/ 20 h 482"/>
                <a:gd name="T34" fmla="*/ 41 w 617"/>
                <a:gd name="T35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482">
                  <a:moveTo>
                    <a:pt x="576" y="482"/>
                  </a:moveTo>
                  <a:cubicBezTo>
                    <a:pt x="41" y="482"/>
                    <a:pt x="41" y="482"/>
                    <a:pt x="41" y="482"/>
                  </a:cubicBezTo>
                  <a:cubicBezTo>
                    <a:pt x="19" y="482"/>
                    <a:pt x="0" y="463"/>
                    <a:pt x="0" y="4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99" y="0"/>
                    <a:pt x="617" y="19"/>
                    <a:pt x="617" y="41"/>
                  </a:cubicBezTo>
                  <a:cubicBezTo>
                    <a:pt x="617" y="440"/>
                    <a:pt x="617" y="440"/>
                    <a:pt x="617" y="440"/>
                  </a:cubicBezTo>
                  <a:cubicBezTo>
                    <a:pt x="617" y="463"/>
                    <a:pt x="599" y="482"/>
                    <a:pt x="576" y="482"/>
                  </a:cubicBezTo>
                  <a:close/>
                  <a:moveTo>
                    <a:pt x="41" y="20"/>
                  </a:moveTo>
                  <a:cubicBezTo>
                    <a:pt x="30" y="20"/>
                    <a:pt x="20" y="30"/>
                    <a:pt x="20" y="41"/>
                  </a:cubicBezTo>
                  <a:cubicBezTo>
                    <a:pt x="20" y="440"/>
                    <a:pt x="20" y="440"/>
                    <a:pt x="20" y="440"/>
                  </a:cubicBezTo>
                  <a:cubicBezTo>
                    <a:pt x="20" y="452"/>
                    <a:pt x="30" y="462"/>
                    <a:pt x="41" y="462"/>
                  </a:cubicBezTo>
                  <a:cubicBezTo>
                    <a:pt x="576" y="462"/>
                    <a:pt x="576" y="462"/>
                    <a:pt x="576" y="462"/>
                  </a:cubicBezTo>
                  <a:cubicBezTo>
                    <a:pt x="588" y="462"/>
                    <a:pt x="597" y="452"/>
                    <a:pt x="597" y="440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97" y="30"/>
                    <a:pt x="588" y="20"/>
                    <a:pt x="576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3" name="Freeform 118"/>
            <p:cNvSpPr>
              <a:spLocks noEditPoints="1"/>
            </p:cNvSpPr>
            <p:nvPr/>
          </p:nvSpPr>
          <p:spPr bwMode="auto">
            <a:xfrm>
              <a:off x="3067051" y="5286375"/>
              <a:ext cx="1555750" cy="1076325"/>
            </a:xfrm>
            <a:custGeom>
              <a:avLst/>
              <a:gdLst>
                <a:gd name="T0" fmla="*/ 468 w 490"/>
                <a:gd name="T1" fmla="*/ 339 h 339"/>
                <a:gd name="T2" fmla="*/ 21 w 490"/>
                <a:gd name="T3" fmla="*/ 339 h 339"/>
                <a:gd name="T4" fmla="*/ 0 w 490"/>
                <a:gd name="T5" fmla="*/ 317 h 339"/>
                <a:gd name="T6" fmla="*/ 0 w 490"/>
                <a:gd name="T7" fmla="*/ 22 h 339"/>
                <a:gd name="T8" fmla="*/ 21 w 490"/>
                <a:gd name="T9" fmla="*/ 0 h 339"/>
                <a:gd name="T10" fmla="*/ 468 w 490"/>
                <a:gd name="T11" fmla="*/ 0 h 339"/>
                <a:gd name="T12" fmla="*/ 490 w 490"/>
                <a:gd name="T13" fmla="*/ 22 h 339"/>
                <a:gd name="T14" fmla="*/ 490 w 490"/>
                <a:gd name="T15" fmla="*/ 317 h 339"/>
                <a:gd name="T16" fmla="*/ 468 w 490"/>
                <a:gd name="T17" fmla="*/ 339 h 339"/>
                <a:gd name="T18" fmla="*/ 21 w 490"/>
                <a:gd name="T19" fmla="*/ 12 h 339"/>
                <a:gd name="T20" fmla="*/ 12 w 490"/>
                <a:gd name="T21" fmla="*/ 22 h 339"/>
                <a:gd name="T22" fmla="*/ 12 w 490"/>
                <a:gd name="T23" fmla="*/ 317 h 339"/>
                <a:gd name="T24" fmla="*/ 21 w 490"/>
                <a:gd name="T25" fmla="*/ 327 h 339"/>
                <a:gd name="T26" fmla="*/ 468 w 490"/>
                <a:gd name="T27" fmla="*/ 327 h 339"/>
                <a:gd name="T28" fmla="*/ 478 w 490"/>
                <a:gd name="T29" fmla="*/ 317 h 339"/>
                <a:gd name="T30" fmla="*/ 478 w 490"/>
                <a:gd name="T31" fmla="*/ 22 h 339"/>
                <a:gd name="T32" fmla="*/ 468 w 490"/>
                <a:gd name="T33" fmla="*/ 12 h 339"/>
                <a:gd name="T34" fmla="*/ 21 w 490"/>
                <a:gd name="T35" fmla="*/ 1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" h="339">
                  <a:moveTo>
                    <a:pt x="468" y="339"/>
                  </a:moveTo>
                  <a:cubicBezTo>
                    <a:pt x="21" y="339"/>
                    <a:pt x="21" y="339"/>
                    <a:pt x="21" y="339"/>
                  </a:cubicBezTo>
                  <a:cubicBezTo>
                    <a:pt x="9" y="339"/>
                    <a:pt x="0" y="329"/>
                    <a:pt x="0" y="31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80" y="0"/>
                    <a:pt x="490" y="10"/>
                    <a:pt x="490" y="22"/>
                  </a:cubicBezTo>
                  <a:cubicBezTo>
                    <a:pt x="490" y="317"/>
                    <a:pt x="490" y="317"/>
                    <a:pt x="490" y="317"/>
                  </a:cubicBezTo>
                  <a:cubicBezTo>
                    <a:pt x="490" y="329"/>
                    <a:pt x="480" y="339"/>
                    <a:pt x="468" y="339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2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23"/>
                    <a:pt x="16" y="327"/>
                    <a:pt x="21" y="327"/>
                  </a:cubicBezTo>
                  <a:cubicBezTo>
                    <a:pt x="468" y="327"/>
                    <a:pt x="468" y="327"/>
                    <a:pt x="468" y="327"/>
                  </a:cubicBezTo>
                  <a:cubicBezTo>
                    <a:pt x="474" y="327"/>
                    <a:pt x="478" y="323"/>
                    <a:pt x="478" y="317"/>
                  </a:cubicBezTo>
                  <a:cubicBezTo>
                    <a:pt x="478" y="22"/>
                    <a:pt x="478" y="22"/>
                    <a:pt x="478" y="22"/>
                  </a:cubicBezTo>
                  <a:cubicBezTo>
                    <a:pt x="478" y="17"/>
                    <a:pt x="474" y="12"/>
                    <a:pt x="468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4" name="Freeform 119"/>
            <p:cNvSpPr>
              <a:spLocks/>
            </p:cNvSpPr>
            <p:nvPr/>
          </p:nvSpPr>
          <p:spPr bwMode="auto">
            <a:xfrm>
              <a:off x="3082926" y="5149850"/>
              <a:ext cx="117475" cy="104775"/>
            </a:xfrm>
            <a:custGeom>
              <a:avLst/>
              <a:gdLst>
                <a:gd name="T0" fmla="*/ 0 w 74"/>
                <a:gd name="T1" fmla="*/ 0 h 66"/>
                <a:gd name="T2" fmla="*/ 28 w 74"/>
                <a:gd name="T3" fmla="*/ 0 h 66"/>
                <a:gd name="T4" fmla="*/ 38 w 74"/>
                <a:gd name="T5" fmla="*/ 40 h 66"/>
                <a:gd name="T6" fmla="*/ 48 w 74"/>
                <a:gd name="T7" fmla="*/ 0 h 66"/>
                <a:gd name="T8" fmla="*/ 74 w 74"/>
                <a:gd name="T9" fmla="*/ 0 h 66"/>
                <a:gd name="T10" fmla="*/ 74 w 74"/>
                <a:gd name="T11" fmla="*/ 66 h 66"/>
                <a:gd name="T12" fmla="*/ 58 w 74"/>
                <a:gd name="T13" fmla="*/ 66 h 66"/>
                <a:gd name="T14" fmla="*/ 58 w 74"/>
                <a:gd name="T15" fmla="*/ 16 h 66"/>
                <a:gd name="T16" fmla="*/ 44 w 74"/>
                <a:gd name="T17" fmla="*/ 66 h 66"/>
                <a:gd name="T18" fmla="*/ 30 w 74"/>
                <a:gd name="T19" fmla="*/ 66 h 66"/>
                <a:gd name="T20" fmla="*/ 16 w 74"/>
                <a:gd name="T21" fmla="*/ 16 h 66"/>
                <a:gd name="T22" fmla="*/ 16 w 74"/>
                <a:gd name="T23" fmla="*/ 66 h 66"/>
                <a:gd name="T24" fmla="*/ 0 w 74"/>
                <a:gd name="T25" fmla="*/ 66 h 66"/>
                <a:gd name="T26" fmla="*/ 0 w 7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6">
                  <a:moveTo>
                    <a:pt x="0" y="0"/>
                  </a:moveTo>
                  <a:lnTo>
                    <a:pt x="28" y="0"/>
                  </a:lnTo>
                  <a:lnTo>
                    <a:pt x="38" y="40"/>
                  </a:lnTo>
                  <a:lnTo>
                    <a:pt x="48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58" y="66"/>
                  </a:lnTo>
                  <a:lnTo>
                    <a:pt x="58" y="16"/>
                  </a:lnTo>
                  <a:lnTo>
                    <a:pt x="44" y="66"/>
                  </a:lnTo>
                  <a:lnTo>
                    <a:pt x="30" y="66"/>
                  </a:lnTo>
                  <a:lnTo>
                    <a:pt x="16" y="16"/>
                  </a:lnTo>
                  <a:lnTo>
                    <a:pt x="16" y="66"/>
                  </a:lnTo>
                  <a:lnTo>
                    <a:pt x="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5" name="Freeform 120"/>
            <p:cNvSpPr>
              <a:spLocks noEditPoints="1"/>
            </p:cNvSpPr>
            <p:nvPr/>
          </p:nvSpPr>
          <p:spPr bwMode="auto">
            <a:xfrm>
              <a:off x="3216276" y="5175250"/>
              <a:ext cx="88900" cy="79375"/>
            </a:xfrm>
            <a:custGeom>
              <a:avLst/>
              <a:gdLst>
                <a:gd name="T0" fmla="*/ 0 w 28"/>
                <a:gd name="T1" fmla="*/ 13 h 25"/>
                <a:gd name="T2" fmla="*/ 4 w 28"/>
                <a:gd name="T3" fmla="*/ 4 h 25"/>
                <a:gd name="T4" fmla="*/ 14 w 28"/>
                <a:gd name="T5" fmla="*/ 0 h 25"/>
                <a:gd name="T6" fmla="*/ 25 w 28"/>
                <a:gd name="T7" fmla="*/ 4 h 25"/>
                <a:gd name="T8" fmla="*/ 28 w 28"/>
                <a:gd name="T9" fmla="*/ 13 h 25"/>
                <a:gd name="T10" fmla="*/ 24 w 28"/>
                <a:gd name="T11" fmla="*/ 22 h 25"/>
                <a:gd name="T12" fmla="*/ 14 w 28"/>
                <a:gd name="T13" fmla="*/ 25 h 25"/>
                <a:gd name="T14" fmla="*/ 4 w 28"/>
                <a:gd name="T15" fmla="*/ 22 h 25"/>
                <a:gd name="T16" fmla="*/ 0 w 28"/>
                <a:gd name="T17" fmla="*/ 13 h 25"/>
                <a:gd name="T18" fmla="*/ 9 w 28"/>
                <a:gd name="T19" fmla="*/ 13 h 25"/>
                <a:gd name="T20" fmla="*/ 11 w 28"/>
                <a:gd name="T21" fmla="*/ 18 h 25"/>
                <a:gd name="T22" fmla="*/ 14 w 28"/>
                <a:gd name="T23" fmla="*/ 19 h 25"/>
                <a:gd name="T24" fmla="*/ 17 w 28"/>
                <a:gd name="T25" fmla="*/ 18 h 25"/>
                <a:gd name="T26" fmla="*/ 18 w 28"/>
                <a:gd name="T27" fmla="*/ 13 h 25"/>
                <a:gd name="T28" fmla="*/ 17 w 28"/>
                <a:gd name="T29" fmla="*/ 8 h 25"/>
                <a:gd name="T30" fmla="*/ 14 w 28"/>
                <a:gd name="T31" fmla="*/ 7 h 25"/>
                <a:gd name="T32" fmla="*/ 11 w 28"/>
                <a:gd name="T33" fmla="*/ 8 h 25"/>
                <a:gd name="T34" fmla="*/ 9 w 28"/>
                <a:gd name="T3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5">
                  <a:moveTo>
                    <a:pt x="0" y="13"/>
                  </a:moveTo>
                  <a:cubicBezTo>
                    <a:pt x="0" y="9"/>
                    <a:pt x="1" y="6"/>
                    <a:pt x="4" y="4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9" y="0"/>
                    <a:pt x="22" y="2"/>
                    <a:pt x="25" y="4"/>
                  </a:cubicBezTo>
                  <a:cubicBezTo>
                    <a:pt x="27" y="7"/>
                    <a:pt x="28" y="9"/>
                    <a:pt x="28" y="13"/>
                  </a:cubicBezTo>
                  <a:cubicBezTo>
                    <a:pt x="28" y="16"/>
                    <a:pt x="26" y="19"/>
                    <a:pt x="24" y="22"/>
                  </a:cubicBezTo>
                  <a:cubicBezTo>
                    <a:pt x="22" y="24"/>
                    <a:pt x="18" y="25"/>
                    <a:pt x="14" y="25"/>
                  </a:cubicBezTo>
                  <a:cubicBezTo>
                    <a:pt x="10" y="25"/>
                    <a:pt x="7" y="24"/>
                    <a:pt x="4" y="22"/>
                  </a:cubicBezTo>
                  <a:cubicBezTo>
                    <a:pt x="2" y="20"/>
                    <a:pt x="0" y="17"/>
                    <a:pt x="0" y="13"/>
                  </a:cubicBezTo>
                  <a:close/>
                  <a:moveTo>
                    <a:pt x="9" y="13"/>
                  </a:moveTo>
                  <a:cubicBezTo>
                    <a:pt x="9" y="15"/>
                    <a:pt x="10" y="17"/>
                    <a:pt x="11" y="18"/>
                  </a:cubicBezTo>
                  <a:cubicBezTo>
                    <a:pt x="11" y="19"/>
                    <a:pt x="13" y="19"/>
                    <a:pt x="14" y="19"/>
                  </a:cubicBezTo>
                  <a:cubicBezTo>
                    <a:pt x="15" y="19"/>
                    <a:pt x="16" y="19"/>
                    <a:pt x="17" y="18"/>
                  </a:cubicBezTo>
                  <a:cubicBezTo>
                    <a:pt x="18" y="17"/>
                    <a:pt x="18" y="15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7"/>
                    <a:pt x="11" y="7"/>
                    <a:pt x="11" y="8"/>
                  </a:cubicBezTo>
                  <a:cubicBezTo>
                    <a:pt x="10" y="9"/>
                    <a:pt x="9" y="11"/>
                    <a:pt x="9" y="13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6" name="Freeform 121"/>
            <p:cNvSpPr>
              <a:spLocks/>
            </p:cNvSpPr>
            <p:nvPr/>
          </p:nvSpPr>
          <p:spPr bwMode="auto">
            <a:xfrm>
              <a:off x="3317876" y="5175250"/>
              <a:ext cx="79375" cy="79375"/>
            </a:xfrm>
            <a:custGeom>
              <a:avLst/>
              <a:gdLst>
                <a:gd name="T0" fmla="*/ 0 w 25"/>
                <a:gd name="T1" fmla="*/ 1 h 25"/>
                <a:gd name="T2" fmla="*/ 9 w 25"/>
                <a:gd name="T3" fmla="*/ 1 h 25"/>
                <a:gd name="T4" fmla="*/ 9 w 25"/>
                <a:gd name="T5" fmla="*/ 5 h 25"/>
                <a:gd name="T6" fmla="*/ 12 w 25"/>
                <a:gd name="T7" fmla="*/ 1 h 25"/>
                <a:gd name="T8" fmla="*/ 17 w 25"/>
                <a:gd name="T9" fmla="*/ 0 h 25"/>
                <a:gd name="T10" fmla="*/ 23 w 25"/>
                <a:gd name="T11" fmla="*/ 3 h 25"/>
                <a:gd name="T12" fmla="*/ 25 w 25"/>
                <a:gd name="T13" fmla="*/ 10 h 25"/>
                <a:gd name="T14" fmla="*/ 25 w 25"/>
                <a:gd name="T15" fmla="*/ 25 h 25"/>
                <a:gd name="T16" fmla="*/ 16 w 25"/>
                <a:gd name="T17" fmla="*/ 25 h 25"/>
                <a:gd name="T18" fmla="*/ 16 w 25"/>
                <a:gd name="T19" fmla="*/ 12 h 25"/>
                <a:gd name="T20" fmla="*/ 15 w 25"/>
                <a:gd name="T21" fmla="*/ 8 h 25"/>
                <a:gd name="T22" fmla="*/ 13 w 25"/>
                <a:gd name="T23" fmla="*/ 7 h 25"/>
                <a:gd name="T24" fmla="*/ 10 w 25"/>
                <a:gd name="T25" fmla="*/ 9 h 25"/>
                <a:gd name="T26" fmla="*/ 9 w 25"/>
                <a:gd name="T27" fmla="*/ 13 h 25"/>
                <a:gd name="T28" fmla="*/ 9 w 25"/>
                <a:gd name="T29" fmla="*/ 25 h 25"/>
                <a:gd name="T30" fmla="*/ 0 w 25"/>
                <a:gd name="T31" fmla="*/ 25 h 25"/>
                <a:gd name="T32" fmla="*/ 0 w 25"/>
                <a:gd name="T3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5">
                  <a:moveTo>
                    <a:pt x="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0" y="0"/>
                    <a:pt x="22" y="1"/>
                    <a:pt x="23" y="3"/>
                  </a:cubicBezTo>
                  <a:cubicBezTo>
                    <a:pt x="25" y="4"/>
                    <a:pt x="25" y="6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8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7" name="Freeform 122"/>
            <p:cNvSpPr>
              <a:spLocks/>
            </p:cNvSpPr>
            <p:nvPr/>
          </p:nvSpPr>
          <p:spPr bwMode="auto">
            <a:xfrm>
              <a:off x="3409951" y="5149850"/>
              <a:ext cx="57150" cy="104775"/>
            </a:xfrm>
            <a:custGeom>
              <a:avLst/>
              <a:gdLst>
                <a:gd name="T0" fmla="*/ 13 w 18"/>
                <a:gd name="T1" fmla="*/ 0 h 33"/>
                <a:gd name="T2" fmla="*/ 13 w 18"/>
                <a:gd name="T3" fmla="*/ 9 h 33"/>
                <a:gd name="T4" fmla="*/ 18 w 18"/>
                <a:gd name="T5" fmla="*/ 9 h 33"/>
                <a:gd name="T6" fmla="*/ 18 w 18"/>
                <a:gd name="T7" fmla="*/ 16 h 33"/>
                <a:gd name="T8" fmla="*/ 13 w 18"/>
                <a:gd name="T9" fmla="*/ 16 h 33"/>
                <a:gd name="T10" fmla="*/ 13 w 18"/>
                <a:gd name="T11" fmla="*/ 24 h 33"/>
                <a:gd name="T12" fmla="*/ 13 w 18"/>
                <a:gd name="T13" fmla="*/ 26 h 33"/>
                <a:gd name="T14" fmla="*/ 15 w 18"/>
                <a:gd name="T15" fmla="*/ 27 h 33"/>
                <a:gd name="T16" fmla="*/ 18 w 18"/>
                <a:gd name="T17" fmla="*/ 26 h 33"/>
                <a:gd name="T18" fmla="*/ 18 w 18"/>
                <a:gd name="T19" fmla="*/ 33 h 33"/>
                <a:gd name="T20" fmla="*/ 12 w 18"/>
                <a:gd name="T21" fmla="*/ 33 h 33"/>
                <a:gd name="T22" fmla="*/ 7 w 18"/>
                <a:gd name="T23" fmla="*/ 32 h 33"/>
                <a:gd name="T24" fmla="*/ 5 w 18"/>
                <a:gd name="T25" fmla="*/ 30 h 33"/>
                <a:gd name="T26" fmla="*/ 4 w 18"/>
                <a:gd name="T27" fmla="*/ 24 h 33"/>
                <a:gd name="T28" fmla="*/ 4 w 18"/>
                <a:gd name="T29" fmla="*/ 16 h 33"/>
                <a:gd name="T30" fmla="*/ 0 w 18"/>
                <a:gd name="T31" fmla="*/ 16 h 33"/>
                <a:gd name="T32" fmla="*/ 0 w 18"/>
                <a:gd name="T33" fmla="*/ 9 h 33"/>
                <a:gd name="T34" fmla="*/ 4 w 18"/>
                <a:gd name="T35" fmla="*/ 9 h 33"/>
                <a:gd name="T36" fmla="*/ 4 w 18"/>
                <a:gd name="T37" fmla="*/ 4 h 33"/>
                <a:gd name="T38" fmla="*/ 13 w 18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3">
                  <a:moveTo>
                    <a:pt x="13" y="0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4" y="27"/>
                    <a:pt x="14" y="27"/>
                    <a:pt x="15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3"/>
                    <a:pt x="14" y="33"/>
                    <a:pt x="12" y="33"/>
                  </a:cubicBezTo>
                  <a:cubicBezTo>
                    <a:pt x="10" y="33"/>
                    <a:pt x="8" y="33"/>
                    <a:pt x="7" y="32"/>
                  </a:cubicBezTo>
                  <a:cubicBezTo>
                    <a:pt x="6" y="32"/>
                    <a:pt x="5" y="31"/>
                    <a:pt x="5" y="30"/>
                  </a:cubicBezTo>
                  <a:cubicBezTo>
                    <a:pt x="4" y="29"/>
                    <a:pt x="4" y="27"/>
                    <a:pt x="4" y="2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8" name="Freeform 123"/>
            <p:cNvSpPr>
              <a:spLocks/>
            </p:cNvSpPr>
            <p:nvPr/>
          </p:nvSpPr>
          <p:spPr bwMode="auto">
            <a:xfrm>
              <a:off x="3479801" y="5149850"/>
              <a:ext cx="82550" cy="104775"/>
            </a:xfrm>
            <a:custGeom>
              <a:avLst/>
              <a:gdLst>
                <a:gd name="T0" fmla="*/ 0 w 26"/>
                <a:gd name="T1" fmla="*/ 0 h 33"/>
                <a:gd name="T2" fmla="*/ 10 w 26"/>
                <a:gd name="T3" fmla="*/ 0 h 33"/>
                <a:gd name="T4" fmla="*/ 10 w 26"/>
                <a:gd name="T5" fmla="*/ 12 h 33"/>
                <a:gd name="T6" fmla="*/ 13 w 26"/>
                <a:gd name="T7" fmla="*/ 9 h 33"/>
                <a:gd name="T8" fmla="*/ 18 w 26"/>
                <a:gd name="T9" fmla="*/ 8 h 33"/>
                <a:gd name="T10" fmla="*/ 24 w 26"/>
                <a:gd name="T11" fmla="*/ 11 h 33"/>
                <a:gd name="T12" fmla="*/ 26 w 26"/>
                <a:gd name="T13" fmla="*/ 18 h 33"/>
                <a:gd name="T14" fmla="*/ 26 w 26"/>
                <a:gd name="T15" fmla="*/ 33 h 33"/>
                <a:gd name="T16" fmla="*/ 16 w 26"/>
                <a:gd name="T17" fmla="*/ 33 h 33"/>
                <a:gd name="T18" fmla="*/ 16 w 26"/>
                <a:gd name="T19" fmla="*/ 20 h 33"/>
                <a:gd name="T20" fmla="*/ 16 w 26"/>
                <a:gd name="T21" fmla="*/ 16 h 33"/>
                <a:gd name="T22" fmla="*/ 13 w 26"/>
                <a:gd name="T23" fmla="*/ 15 h 33"/>
                <a:gd name="T24" fmla="*/ 11 w 26"/>
                <a:gd name="T25" fmla="*/ 17 h 33"/>
                <a:gd name="T26" fmla="*/ 10 w 26"/>
                <a:gd name="T27" fmla="*/ 21 h 33"/>
                <a:gd name="T28" fmla="*/ 10 w 26"/>
                <a:gd name="T29" fmla="*/ 33 h 33"/>
                <a:gd name="T30" fmla="*/ 0 w 26"/>
                <a:gd name="T31" fmla="*/ 33 h 33"/>
                <a:gd name="T32" fmla="*/ 0 w 26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33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20" y="8"/>
                    <a:pt x="22" y="9"/>
                    <a:pt x="24" y="11"/>
                  </a:cubicBezTo>
                  <a:cubicBezTo>
                    <a:pt x="25" y="12"/>
                    <a:pt x="26" y="14"/>
                    <a:pt x="26" y="18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5" y="16"/>
                    <a:pt x="14" y="15"/>
                    <a:pt x="13" y="15"/>
                  </a:cubicBezTo>
                  <a:cubicBezTo>
                    <a:pt x="12" y="15"/>
                    <a:pt x="11" y="16"/>
                    <a:pt x="11" y="17"/>
                  </a:cubicBezTo>
                  <a:cubicBezTo>
                    <a:pt x="10" y="18"/>
                    <a:pt x="10" y="19"/>
                    <a:pt x="10" y="2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79" name="Rectangle 124"/>
            <p:cNvSpPr>
              <a:spLocks noChangeArrowheads="1"/>
            </p:cNvSpPr>
            <p:nvPr/>
          </p:nvSpPr>
          <p:spPr bwMode="auto">
            <a:xfrm>
              <a:off x="3292476" y="5305425"/>
              <a:ext cx="19050" cy="1038225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0" name="Rectangle 125"/>
            <p:cNvSpPr>
              <a:spLocks noChangeArrowheads="1"/>
            </p:cNvSpPr>
            <p:nvPr/>
          </p:nvSpPr>
          <p:spPr bwMode="auto">
            <a:xfrm>
              <a:off x="3508376" y="5305425"/>
              <a:ext cx="19050" cy="1038225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1" name="Rectangle 126"/>
            <p:cNvSpPr>
              <a:spLocks noChangeArrowheads="1"/>
            </p:cNvSpPr>
            <p:nvPr/>
          </p:nvSpPr>
          <p:spPr bwMode="auto">
            <a:xfrm>
              <a:off x="3727451" y="5305425"/>
              <a:ext cx="19050" cy="1038225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2" name="Rectangle 127"/>
            <p:cNvSpPr>
              <a:spLocks noChangeArrowheads="1"/>
            </p:cNvSpPr>
            <p:nvPr/>
          </p:nvSpPr>
          <p:spPr bwMode="auto">
            <a:xfrm>
              <a:off x="3943351" y="5305425"/>
              <a:ext cx="19050" cy="8318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3" name="Rectangle 128"/>
            <p:cNvSpPr>
              <a:spLocks noChangeArrowheads="1"/>
            </p:cNvSpPr>
            <p:nvPr/>
          </p:nvSpPr>
          <p:spPr bwMode="auto">
            <a:xfrm>
              <a:off x="4159251" y="5305425"/>
              <a:ext cx="19050" cy="8318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4" name="Rectangle 129"/>
            <p:cNvSpPr>
              <a:spLocks noChangeArrowheads="1"/>
            </p:cNvSpPr>
            <p:nvPr/>
          </p:nvSpPr>
          <p:spPr bwMode="auto">
            <a:xfrm>
              <a:off x="4378326" y="5305425"/>
              <a:ext cx="19050" cy="8318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5" name="Rectangle 130"/>
            <p:cNvSpPr>
              <a:spLocks noChangeArrowheads="1"/>
            </p:cNvSpPr>
            <p:nvPr/>
          </p:nvSpPr>
          <p:spPr bwMode="auto">
            <a:xfrm>
              <a:off x="3086101" y="5505450"/>
              <a:ext cx="1517650" cy="190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6" name="Rectangle 131"/>
            <p:cNvSpPr>
              <a:spLocks noChangeArrowheads="1"/>
            </p:cNvSpPr>
            <p:nvPr/>
          </p:nvSpPr>
          <p:spPr bwMode="auto">
            <a:xfrm>
              <a:off x="3086101" y="6127750"/>
              <a:ext cx="1517650" cy="190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7" name="Rectangle 132"/>
            <p:cNvSpPr>
              <a:spLocks noChangeArrowheads="1"/>
            </p:cNvSpPr>
            <p:nvPr/>
          </p:nvSpPr>
          <p:spPr bwMode="auto">
            <a:xfrm>
              <a:off x="3086101" y="5711825"/>
              <a:ext cx="1517650" cy="190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88" name="Rectangle 133"/>
            <p:cNvSpPr>
              <a:spLocks noChangeArrowheads="1"/>
            </p:cNvSpPr>
            <p:nvPr/>
          </p:nvSpPr>
          <p:spPr bwMode="auto">
            <a:xfrm>
              <a:off x="3086101" y="5918200"/>
              <a:ext cx="1517650" cy="19050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89" name="compass"/>
          <p:cNvGrpSpPr/>
          <p:nvPr/>
        </p:nvGrpSpPr>
        <p:grpSpPr>
          <a:xfrm>
            <a:off x="4989988" y="3328053"/>
            <a:ext cx="598952" cy="802053"/>
            <a:chOff x="7491413" y="4575175"/>
            <a:chExt cx="1470025" cy="1968500"/>
          </a:xfrm>
        </p:grpSpPr>
        <p:sp>
          <p:nvSpPr>
            <p:cNvPr id="1090" name="Freeform 134"/>
            <p:cNvSpPr>
              <a:spLocks/>
            </p:cNvSpPr>
            <p:nvPr/>
          </p:nvSpPr>
          <p:spPr bwMode="auto">
            <a:xfrm>
              <a:off x="7516813" y="5911850"/>
              <a:ext cx="276225" cy="631825"/>
            </a:xfrm>
            <a:custGeom>
              <a:avLst/>
              <a:gdLst>
                <a:gd name="T0" fmla="*/ 11 w 87"/>
                <a:gd name="T1" fmla="*/ 199 h 199"/>
                <a:gd name="T2" fmla="*/ 8 w 87"/>
                <a:gd name="T3" fmla="*/ 198 h 199"/>
                <a:gd name="T4" fmla="*/ 2 w 87"/>
                <a:gd name="T5" fmla="*/ 186 h 199"/>
                <a:gd name="T6" fmla="*/ 67 w 87"/>
                <a:gd name="T7" fmla="*/ 8 h 199"/>
                <a:gd name="T8" fmla="*/ 79 w 87"/>
                <a:gd name="T9" fmla="*/ 2 h 199"/>
                <a:gd name="T10" fmla="*/ 85 w 87"/>
                <a:gd name="T11" fmla="*/ 14 h 199"/>
                <a:gd name="T12" fmla="*/ 21 w 87"/>
                <a:gd name="T13" fmla="*/ 192 h 199"/>
                <a:gd name="T14" fmla="*/ 11 w 87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99">
                  <a:moveTo>
                    <a:pt x="11" y="199"/>
                  </a:moveTo>
                  <a:cubicBezTo>
                    <a:pt x="10" y="199"/>
                    <a:pt x="9" y="199"/>
                    <a:pt x="8" y="198"/>
                  </a:cubicBezTo>
                  <a:cubicBezTo>
                    <a:pt x="3" y="197"/>
                    <a:pt x="0" y="191"/>
                    <a:pt x="2" y="186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8" y="2"/>
                    <a:pt x="74" y="0"/>
                    <a:pt x="79" y="2"/>
                  </a:cubicBezTo>
                  <a:cubicBezTo>
                    <a:pt x="85" y="3"/>
                    <a:pt x="87" y="9"/>
                    <a:pt x="85" y="14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19" y="197"/>
                    <a:pt x="15" y="199"/>
                    <a:pt x="11" y="199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1" name="Freeform 135"/>
            <p:cNvSpPr>
              <a:spLocks/>
            </p:cNvSpPr>
            <p:nvPr/>
          </p:nvSpPr>
          <p:spPr bwMode="auto">
            <a:xfrm>
              <a:off x="7523163" y="4806950"/>
              <a:ext cx="723900" cy="1587500"/>
            </a:xfrm>
            <a:custGeom>
              <a:avLst/>
              <a:gdLst>
                <a:gd name="T0" fmla="*/ 106 w 456"/>
                <a:gd name="T1" fmla="*/ 1000 h 1000"/>
                <a:gd name="T2" fmla="*/ 0 w 456"/>
                <a:gd name="T3" fmla="*/ 962 h 1000"/>
                <a:gd name="T4" fmla="*/ 352 w 456"/>
                <a:gd name="T5" fmla="*/ 0 h 1000"/>
                <a:gd name="T6" fmla="*/ 456 w 456"/>
                <a:gd name="T7" fmla="*/ 38 h 1000"/>
                <a:gd name="T8" fmla="*/ 106 w 456"/>
                <a:gd name="T9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1000">
                  <a:moveTo>
                    <a:pt x="106" y="1000"/>
                  </a:moveTo>
                  <a:lnTo>
                    <a:pt x="0" y="962"/>
                  </a:lnTo>
                  <a:lnTo>
                    <a:pt x="352" y="0"/>
                  </a:lnTo>
                  <a:lnTo>
                    <a:pt x="456" y="38"/>
                  </a:lnTo>
                  <a:lnTo>
                    <a:pt x="106" y="100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2" name="Freeform 136"/>
            <p:cNvSpPr>
              <a:spLocks noEditPoints="1"/>
            </p:cNvSpPr>
            <p:nvPr/>
          </p:nvSpPr>
          <p:spPr bwMode="auto">
            <a:xfrm>
              <a:off x="7491413" y="4768850"/>
              <a:ext cx="790575" cy="1657350"/>
            </a:xfrm>
            <a:custGeom>
              <a:avLst/>
              <a:gdLst>
                <a:gd name="T0" fmla="*/ 63 w 249"/>
                <a:gd name="T1" fmla="*/ 522 h 522"/>
                <a:gd name="T2" fmla="*/ 60 w 249"/>
                <a:gd name="T3" fmla="*/ 521 h 522"/>
                <a:gd name="T4" fmla="*/ 7 w 249"/>
                <a:gd name="T5" fmla="*/ 502 h 522"/>
                <a:gd name="T6" fmla="*/ 1 w 249"/>
                <a:gd name="T7" fmla="*/ 497 h 522"/>
                <a:gd name="T8" fmla="*/ 1 w 249"/>
                <a:gd name="T9" fmla="*/ 489 h 522"/>
                <a:gd name="T10" fmla="*/ 176 w 249"/>
                <a:gd name="T11" fmla="*/ 8 h 522"/>
                <a:gd name="T12" fmla="*/ 189 w 249"/>
                <a:gd name="T13" fmla="*/ 2 h 522"/>
                <a:gd name="T14" fmla="*/ 242 w 249"/>
                <a:gd name="T15" fmla="*/ 22 h 522"/>
                <a:gd name="T16" fmla="*/ 247 w 249"/>
                <a:gd name="T17" fmla="*/ 27 h 522"/>
                <a:gd name="T18" fmla="*/ 248 w 249"/>
                <a:gd name="T19" fmla="*/ 34 h 522"/>
                <a:gd name="T20" fmla="*/ 72 w 249"/>
                <a:gd name="T21" fmla="*/ 515 h 522"/>
                <a:gd name="T22" fmla="*/ 63 w 249"/>
                <a:gd name="T23" fmla="*/ 522 h 522"/>
                <a:gd name="T24" fmla="*/ 23 w 249"/>
                <a:gd name="T25" fmla="*/ 487 h 522"/>
                <a:gd name="T26" fmla="*/ 57 w 249"/>
                <a:gd name="T27" fmla="*/ 499 h 522"/>
                <a:gd name="T28" fmla="*/ 226 w 249"/>
                <a:gd name="T29" fmla="*/ 37 h 522"/>
                <a:gd name="T30" fmla="*/ 192 w 249"/>
                <a:gd name="T31" fmla="*/ 24 h 522"/>
                <a:gd name="T32" fmla="*/ 23 w 249"/>
                <a:gd name="T33" fmla="*/ 487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522">
                  <a:moveTo>
                    <a:pt x="63" y="522"/>
                  </a:moveTo>
                  <a:cubicBezTo>
                    <a:pt x="62" y="522"/>
                    <a:pt x="61" y="522"/>
                    <a:pt x="60" y="521"/>
                  </a:cubicBezTo>
                  <a:cubicBezTo>
                    <a:pt x="7" y="502"/>
                    <a:pt x="7" y="502"/>
                    <a:pt x="7" y="502"/>
                  </a:cubicBezTo>
                  <a:cubicBezTo>
                    <a:pt x="4" y="501"/>
                    <a:pt x="2" y="499"/>
                    <a:pt x="1" y="497"/>
                  </a:cubicBezTo>
                  <a:cubicBezTo>
                    <a:pt x="0" y="495"/>
                    <a:pt x="0" y="492"/>
                    <a:pt x="1" y="489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8" y="3"/>
                    <a:pt x="184" y="0"/>
                    <a:pt x="189" y="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4" y="22"/>
                    <a:pt x="246" y="24"/>
                    <a:pt x="247" y="27"/>
                  </a:cubicBezTo>
                  <a:cubicBezTo>
                    <a:pt x="249" y="29"/>
                    <a:pt x="249" y="32"/>
                    <a:pt x="248" y="34"/>
                  </a:cubicBezTo>
                  <a:cubicBezTo>
                    <a:pt x="72" y="515"/>
                    <a:pt x="72" y="515"/>
                    <a:pt x="72" y="515"/>
                  </a:cubicBezTo>
                  <a:cubicBezTo>
                    <a:pt x="71" y="519"/>
                    <a:pt x="67" y="522"/>
                    <a:pt x="63" y="522"/>
                  </a:cubicBezTo>
                  <a:close/>
                  <a:moveTo>
                    <a:pt x="23" y="487"/>
                  </a:moveTo>
                  <a:cubicBezTo>
                    <a:pt x="57" y="499"/>
                    <a:pt x="57" y="499"/>
                    <a:pt x="57" y="499"/>
                  </a:cubicBezTo>
                  <a:cubicBezTo>
                    <a:pt x="226" y="37"/>
                    <a:pt x="226" y="37"/>
                    <a:pt x="226" y="37"/>
                  </a:cubicBezTo>
                  <a:cubicBezTo>
                    <a:pt x="192" y="24"/>
                    <a:pt x="192" y="24"/>
                    <a:pt x="192" y="24"/>
                  </a:cubicBezTo>
                  <a:lnTo>
                    <a:pt x="23" y="487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3" name="Freeform 137"/>
            <p:cNvSpPr>
              <a:spLocks/>
            </p:cNvSpPr>
            <p:nvPr/>
          </p:nvSpPr>
          <p:spPr bwMode="auto">
            <a:xfrm>
              <a:off x="8164513" y="4664075"/>
              <a:ext cx="765175" cy="1847850"/>
            </a:xfrm>
            <a:custGeom>
              <a:avLst/>
              <a:gdLst>
                <a:gd name="T0" fmla="*/ 482 w 482"/>
                <a:gd name="T1" fmla="*/ 1044 h 1164"/>
                <a:gd name="T2" fmla="*/ 468 w 482"/>
                <a:gd name="T3" fmla="*/ 1164 h 1164"/>
                <a:gd name="T4" fmla="*/ 376 w 482"/>
                <a:gd name="T5" fmla="*/ 1082 h 1164"/>
                <a:gd name="T6" fmla="*/ 0 w 482"/>
                <a:gd name="T7" fmla="*/ 38 h 1164"/>
                <a:gd name="T8" fmla="*/ 106 w 482"/>
                <a:gd name="T9" fmla="*/ 0 h 1164"/>
                <a:gd name="T10" fmla="*/ 482 w 482"/>
                <a:gd name="T11" fmla="*/ 1044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1164">
                  <a:moveTo>
                    <a:pt x="482" y="1044"/>
                  </a:moveTo>
                  <a:lnTo>
                    <a:pt x="468" y="1164"/>
                  </a:lnTo>
                  <a:lnTo>
                    <a:pt x="376" y="1082"/>
                  </a:lnTo>
                  <a:lnTo>
                    <a:pt x="0" y="38"/>
                  </a:lnTo>
                  <a:lnTo>
                    <a:pt x="106" y="0"/>
                  </a:lnTo>
                  <a:lnTo>
                    <a:pt x="482" y="1044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4" name="Freeform 138"/>
            <p:cNvSpPr>
              <a:spLocks noEditPoints="1"/>
            </p:cNvSpPr>
            <p:nvPr/>
          </p:nvSpPr>
          <p:spPr bwMode="auto">
            <a:xfrm>
              <a:off x="8129588" y="4629150"/>
              <a:ext cx="831850" cy="1914525"/>
            </a:xfrm>
            <a:custGeom>
              <a:avLst/>
              <a:gdLst>
                <a:gd name="T0" fmla="*/ 245 w 262"/>
                <a:gd name="T1" fmla="*/ 603 h 603"/>
                <a:gd name="T2" fmla="*/ 239 w 262"/>
                <a:gd name="T3" fmla="*/ 601 h 603"/>
                <a:gd name="T4" fmla="*/ 192 w 262"/>
                <a:gd name="T5" fmla="*/ 560 h 603"/>
                <a:gd name="T6" fmla="*/ 189 w 262"/>
                <a:gd name="T7" fmla="*/ 556 h 603"/>
                <a:gd name="T8" fmla="*/ 2 w 262"/>
                <a:gd name="T9" fmla="*/ 33 h 603"/>
                <a:gd name="T10" fmla="*/ 8 w 262"/>
                <a:gd name="T11" fmla="*/ 21 h 603"/>
                <a:gd name="T12" fmla="*/ 60 w 262"/>
                <a:gd name="T13" fmla="*/ 1 h 603"/>
                <a:gd name="T14" fmla="*/ 68 w 262"/>
                <a:gd name="T15" fmla="*/ 2 h 603"/>
                <a:gd name="T16" fmla="*/ 73 w 262"/>
                <a:gd name="T17" fmla="*/ 7 h 603"/>
                <a:gd name="T18" fmla="*/ 261 w 262"/>
                <a:gd name="T19" fmla="*/ 530 h 603"/>
                <a:gd name="T20" fmla="*/ 262 w 262"/>
                <a:gd name="T21" fmla="*/ 534 h 603"/>
                <a:gd name="T22" fmla="*/ 255 w 262"/>
                <a:gd name="T23" fmla="*/ 594 h 603"/>
                <a:gd name="T24" fmla="*/ 249 w 262"/>
                <a:gd name="T25" fmla="*/ 602 h 603"/>
                <a:gd name="T26" fmla="*/ 245 w 262"/>
                <a:gd name="T27" fmla="*/ 603 h 603"/>
                <a:gd name="T28" fmla="*/ 207 w 262"/>
                <a:gd name="T29" fmla="*/ 546 h 603"/>
                <a:gd name="T30" fmla="*/ 237 w 262"/>
                <a:gd name="T31" fmla="*/ 573 h 603"/>
                <a:gd name="T32" fmla="*/ 242 w 262"/>
                <a:gd name="T33" fmla="*/ 534 h 603"/>
                <a:gd name="T34" fmla="*/ 58 w 262"/>
                <a:gd name="T35" fmla="*/ 24 h 603"/>
                <a:gd name="T36" fmla="*/ 24 w 262"/>
                <a:gd name="T37" fmla="*/ 36 h 603"/>
                <a:gd name="T38" fmla="*/ 207 w 262"/>
                <a:gd name="T39" fmla="*/ 5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2" h="603">
                  <a:moveTo>
                    <a:pt x="245" y="603"/>
                  </a:moveTo>
                  <a:cubicBezTo>
                    <a:pt x="243" y="603"/>
                    <a:pt x="240" y="602"/>
                    <a:pt x="239" y="601"/>
                  </a:cubicBezTo>
                  <a:cubicBezTo>
                    <a:pt x="192" y="560"/>
                    <a:pt x="192" y="560"/>
                    <a:pt x="192" y="560"/>
                  </a:cubicBezTo>
                  <a:cubicBezTo>
                    <a:pt x="191" y="559"/>
                    <a:pt x="190" y="557"/>
                    <a:pt x="189" y="556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28"/>
                    <a:pt x="2" y="22"/>
                    <a:pt x="8" y="2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0"/>
                    <a:pt x="66" y="1"/>
                    <a:pt x="68" y="2"/>
                  </a:cubicBezTo>
                  <a:cubicBezTo>
                    <a:pt x="70" y="3"/>
                    <a:pt x="72" y="5"/>
                    <a:pt x="73" y="7"/>
                  </a:cubicBezTo>
                  <a:cubicBezTo>
                    <a:pt x="261" y="530"/>
                    <a:pt x="261" y="530"/>
                    <a:pt x="261" y="530"/>
                  </a:cubicBezTo>
                  <a:cubicBezTo>
                    <a:pt x="262" y="531"/>
                    <a:pt x="262" y="532"/>
                    <a:pt x="262" y="534"/>
                  </a:cubicBezTo>
                  <a:cubicBezTo>
                    <a:pt x="255" y="594"/>
                    <a:pt x="255" y="594"/>
                    <a:pt x="255" y="594"/>
                  </a:cubicBezTo>
                  <a:cubicBezTo>
                    <a:pt x="255" y="598"/>
                    <a:pt x="252" y="601"/>
                    <a:pt x="249" y="602"/>
                  </a:cubicBezTo>
                  <a:cubicBezTo>
                    <a:pt x="248" y="603"/>
                    <a:pt x="246" y="603"/>
                    <a:pt x="245" y="603"/>
                  </a:cubicBezTo>
                  <a:close/>
                  <a:moveTo>
                    <a:pt x="207" y="546"/>
                  </a:moveTo>
                  <a:cubicBezTo>
                    <a:pt x="237" y="573"/>
                    <a:pt x="237" y="573"/>
                    <a:pt x="237" y="573"/>
                  </a:cubicBezTo>
                  <a:cubicBezTo>
                    <a:pt x="242" y="534"/>
                    <a:pt x="242" y="534"/>
                    <a:pt x="242" y="53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207" y="546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5" name="Oval 139"/>
            <p:cNvSpPr>
              <a:spLocks noChangeArrowheads="1"/>
            </p:cNvSpPr>
            <p:nvPr/>
          </p:nvSpPr>
          <p:spPr bwMode="auto">
            <a:xfrm>
              <a:off x="7948613" y="4606925"/>
              <a:ext cx="460375" cy="460375"/>
            </a:xfrm>
            <a:prstGeom prst="ellipse">
              <a:avLst/>
            </a:prstGeom>
            <a:gradFill flip="none" rotWithShape="1">
              <a:gsLst>
                <a:gs pos="0">
                  <a:srgbClr val="5E5E5E">
                    <a:lumMod val="60000"/>
                    <a:lumOff val="40000"/>
                  </a:srgbClr>
                </a:gs>
                <a:gs pos="100000">
                  <a:srgbClr val="5E5E5E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6" name="Freeform 140"/>
            <p:cNvSpPr>
              <a:spLocks noEditPoints="1"/>
            </p:cNvSpPr>
            <p:nvPr/>
          </p:nvSpPr>
          <p:spPr bwMode="auto">
            <a:xfrm>
              <a:off x="7916863" y="4575175"/>
              <a:ext cx="523875" cy="523875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83 w 165"/>
                <a:gd name="T5" fmla="*/ 0 h 165"/>
                <a:gd name="T6" fmla="*/ 165 w 165"/>
                <a:gd name="T7" fmla="*/ 82 h 165"/>
                <a:gd name="T8" fmla="*/ 83 w 165"/>
                <a:gd name="T9" fmla="*/ 165 h 165"/>
                <a:gd name="T10" fmla="*/ 83 w 165"/>
                <a:gd name="T11" fmla="*/ 20 h 165"/>
                <a:gd name="T12" fmla="*/ 20 w 165"/>
                <a:gd name="T13" fmla="*/ 82 h 165"/>
                <a:gd name="T14" fmla="*/ 83 w 165"/>
                <a:gd name="T15" fmla="*/ 145 h 165"/>
                <a:gd name="T16" fmla="*/ 145 w 165"/>
                <a:gd name="T17" fmla="*/ 82 h 165"/>
                <a:gd name="T18" fmla="*/ 83 w 165"/>
                <a:gd name="T19" fmla="*/ 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8" y="0"/>
                    <a:pt x="165" y="37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  <a:moveTo>
                    <a:pt x="83" y="20"/>
                  </a:moveTo>
                  <a:cubicBezTo>
                    <a:pt x="48" y="20"/>
                    <a:pt x="20" y="48"/>
                    <a:pt x="20" y="82"/>
                  </a:cubicBezTo>
                  <a:cubicBezTo>
                    <a:pt x="20" y="117"/>
                    <a:pt x="48" y="145"/>
                    <a:pt x="83" y="145"/>
                  </a:cubicBezTo>
                  <a:cubicBezTo>
                    <a:pt x="117" y="145"/>
                    <a:pt x="145" y="117"/>
                    <a:pt x="145" y="82"/>
                  </a:cubicBezTo>
                  <a:cubicBezTo>
                    <a:pt x="145" y="48"/>
                    <a:pt x="117" y="20"/>
                    <a:pt x="83" y="2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7" name="Freeform 141"/>
            <p:cNvSpPr>
              <a:spLocks/>
            </p:cNvSpPr>
            <p:nvPr/>
          </p:nvSpPr>
          <p:spPr bwMode="auto">
            <a:xfrm>
              <a:off x="7764463" y="4794250"/>
              <a:ext cx="1038225" cy="800100"/>
            </a:xfrm>
            <a:custGeom>
              <a:avLst/>
              <a:gdLst>
                <a:gd name="T0" fmla="*/ 231 w 327"/>
                <a:gd name="T1" fmla="*/ 29 h 252"/>
                <a:gd name="T2" fmla="*/ 186 w 327"/>
                <a:gd name="T3" fmla="*/ 154 h 252"/>
                <a:gd name="T4" fmla="*/ 59 w 327"/>
                <a:gd name="T5" fmla="*/ 114 h 252"/>
                <a:gd name="T6" fmla="*/ 0 w 327"/>
                <a:gd name="T7" fmla="*/ 143 h 252"/>
                <a:gd name="T8" fmla="*/ 215 w 327"/>
                <a:gd name="T9" fmla="*/ 213 h 252"/>
                <a:gd name="T10" fmla="*/ 290 w 327"/>
                <a:gd name="T11" fmla="*/ 0 h 252"/>
                <a:gd name="T12" fmla="*/ 231 w 327"/>
                <a:gd name="T13" fmla="*/ 2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252">
                  <a:moveTo>
                    <a:pt x="231" y="29"/>
                  </a:moveTo>
                  <a:cubicBezTo>
                    <a:pt x="252" y="76"/>
                    <a:pt x="232" y="131"/>
                    <a:pt x="186" y="154"/>
                  </a:cubicBezTo>
                  <a:cubicBezTo>
                    <a:pt x="139" y="177"/>
                    <a:pt x="83" y="159"/>
                    <a:pt x="59" y="11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1" y="221"/>
                    <a:pt x="136" y="252"/>
                    <a:pt x="215" y="213"/>
                  </a:cubicBezTo>
                  <a:cubicBezTo>
                    <a:pt x="294" y="174"/>
                    <a:pt x="327" y="79"/>
                    <a:pt x="290" y="0"/>
                  </a:cubicBezTo>
                  <a:lnTo>
                    <a:pt x="231" y="29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098" name="Freeform 142"/>
            <p:cNvSpPr>
              <a:spLocks noEditPoints="1"/>
            </p:cNvSpPr>
            <p:nvPr/>
          </p:nvSpPr>
          <p:spPr bwMode="auto">
            <a:xfrm>
              <a:off x="7729538" y="4762500"/>
              <a:ext cx="1108075" cy="793750"/>
            </a:xfrm>
            <a:custGeom>
              <a:avLst/>
              <a:gdLst>
                <a:gd name="T0" fmla="*/ 154 w 349"/>
                <a:gd name="T1" fmla="*/ 250 h 250"/>
                <a:gd name="T2" fmla="*/ 2 w 349"/>
                <a:gd name="T3" fmla="*/ 158 h 250"/>
                <a:gd name="T4" fmla="*/ 1 w 349"/>
                <a:gd name="T5" fmla="*/ 150 h 250"/>
                <a:gd name="T6" fmla="*/ 6 w 349"/>
                <a:gd name="T7" fmla="*/ 144 h 250"/>
                <a:gd name="T8" fmla="*/ 65 w 349"/>
                <a:gd name="T9" fmla="*/ 115 h 250"/>
                <a:gd name="T10" fmla="*/ 78 w 349"/>
                <a:gd name="T11" fmla="*/ 119 h 250"/>
                <a:gd name="T12" fmla="*/ 154 w 349"/>
                <a:gd name="T13" fmla="*/ 164 h 250"/>
                <a:gd name="T14" fmla="*/ 192 w 349"/>
                <a:gd name="T15" fmla="*/ 155 h 250"/>
                <a:gd name="T16" fmla="*/ 233 w 349"/>
                <a:gd name="T17" fmla="*/ 43 h 250"/>
                <a:gd name="T18" fmla="*/ 238 w 349"/>
                <a:gd name="T19" fmla="*/ 30 h 250"/>
                <a:gd name="T20" fmla="*/ 297 w 349"/>
                <a:gd name="T21" fmla="*/ 1 h 250"/>
                <a:gd name="T22" fmla="*/ 305 w 349"/>
                <a:gd name="T23" fmla="*/ 1 h 250"/>
                <a:gd name="T24" fmla="*/ 310 w 349"/>
                <a:gd name="T25" fmla="*/ 6 h 250"/>
                <a:gd name="T26" fmla="*/ 230 w 349"/>
                <a:gd name="T27" fmla="*/ 232 h 250"/>
                <a:gd name="T28" fmla="*/ 154 w 349"/>
                <a:gd name="T29" fmla="*/ 250 h 250"/>
                <a:gd name="T30" fmla="*/ 25 w 349"/>
                <a:gd name="T31" fmla="*/ 158 h 250"/>
                <a:gd name="T32" fmla="*/ 154 w 349"/>
                <a:gd name="T33" fmla="*/ 230 h 250"/>
                <a:gd name="T34" fmla="*/ 221 w 349"/>
                <a:gd name="T35" fmla="*/ 214 h 250"/>
                <a:gd name="T36" fmla="*/ 296 w 349"/>
                <a:gd name="T37" fmla="*/ 24 h 250"/>
                <a:gd name="T38" fmla="*/ 255 w 349"/>
                <a:gd name="T39" fmla="*/ 44 h 250"/>
                <a:gd name="T40" fmla="*/ 201 w 349"/>
                <a:gd name="T41" fmla="*/ 173 h 250"/>
                <a:gd name="T42" fmla="*/ 154 w 349"/>
                <a:gd name="T43" fmla="*/ 184 h 250"/>
                <a:gd name="T44" fmla="*/ 66 w 349"/>
                <a:gd name="T45" fmla="*/ 137 h 250"/>
                <a:gd name="T46" fmla="*/ 25 w 349"/>
                <a:gd name="T47" fmla="*/ 15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9" h="250">
                  <a:moveTo>
                    <a:pt x="154" y="250"/>
                  </a:moveTo>
                  <a:cubicBezTo>
                    <a:pt x="90" y="250"/>
                    <a:pt x="32" y="215"/>
                    <a:pt x="2" y="158"/>
                  </a:cubicBezTo>
                  <a:cubicBezTo>
                    <a:pt x="1" y="156"/>
                    <a:pt x="0" y="153"/>
                    <a:pt x="1" y="150"/>
                  </a:cubicBezTo>
                  <a:cubicBezTo>
                    <a:pt x="2" y="148"/>
                    <a:pt x="4" y="146"/>
                    <a:pt x="6" y="144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70" y="113"/>
                    <a:pt x="76" y="115"/>
                    <a:pt x="78" y="119"/>
                  </a:cubicBezTo>
                  <a:cubicBezTo>
                    <a:pt x="94" y="147"/>
                    <a:pt x="123" y="164"/>
                    <a:pt x="154" y="164"/>
                  </a:cubicBezTo>
                  <a:cubicBezTo>
                    <a:pt x="167" y="164"/>
                    <a:pt x="180" y="161"/>
                    <a:pt x="192" y="155"/>
                  </a:cubicBezTo>
                  <a:cubicBezTo>
                    <a:pt x="234" y="135"/>
                    <a:pt x="252" y="85"/>
                    <a:pt x="233" y="43"/>
                  </a:cubicBezTo>
                  <a:cubicBezTo>
                    <a:pt x="231" y="38"/>
                    <a:pt x="233" y="32"/>
                    <a:pt x="238" y="30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9" y="0"/>
                    <a:pt x="302" y="0"/>
                    <a:pt x="305" y="1"/>
                  </a:cubicBezTo>
                  <a:cubicBezTo>
                    <a:pt x="307" y="1"/>
                    <a:pt x="309" y="3"/>
                    <a:pt x="310" y="6"/>
                  </a:cubicBezTo>
                  <a:cubicBezTo>
                    <a:pt x="349" y="91"/>
                    <a:pt x="314" y="190"/>
                    <a:pt x="230" y="232"/>
                  </a:cubicBezTo>
                  <a:cubicBezTo>
                    <a:pt x="206" y="244"/>
                    <a:pt x="181" y="250"/>
                    <a:pt x="154" y="250"/>
                  </a:cubicBezTo>
                  <a:close/>
                  <a:moveTo>
                    <a:pt x="25" y="158"/>
                  </a:moveTo>
                  <a:cubicBezTo>
                    <a:pt x="52" y="202"/>
                    <a:pt x="101" y="230"/>
                    <a:pt x="154" y="230"/>
                  </a:cubicBezTo>
                  <a:cubicBezTo>
                    <a:pt x="178" y="230"/>
                    <a:pt x="200" y="224"/>
                    <a:pt x="221" y="214"/>
                  </a:cubicBezTo>
                  <a:cubicBezTo>
                    <a:pt x="292" y="179"/>
                    <a:pt x="324" y="97"/>
                    <a:pt x="296" y="24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72" y="94"/>
                    <a:pt x="249" y="149"/>
                    <a:pt x="201" y="173"/>
                  </a:cubicBezTo>
                  <a:cubicBezTo>
                    <a:pt x="186" y="180"/>
                    <a:pt x="170" y="184"/>
                    <a:pt x="154" y="184"/>
                  </a:cubicBezTo>
                  <a:cubicBezTo>
                    <a:pt x="119" y="184"/>
                    <a:pt x="86" y="166"/>
                    <a:pt x="66" y="137"/>
                  </a:cubicBezTo>
                  <a:lnTo>
                    <a:pt x="25" y="158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099" name="computer"/>
          <p:cNvGrpSpPr/>
          <p:nvPr/>
        </p:nvGrpSpPr>
        <p:grpSpPr>
          <a:xfrm>
            <a:off x="6226264" y="1460317"/>
            <a:ext cx="1021089" cy="846438"/>
            <a:chOff x="5095876" y="4794250"/>
            <a:chExt cx="2236788" cy="1854200"/>
          </a:xfrm>
        </p:grpSpPr>
        <p:sp>
          <p:nvSpPr>
            <p:cNvPr id="1100" name="Freeform 143"/>
            <p:cNvSpPr>
              <a:spLocks/>
            </p:cNvSpPr>
            <p:nvPr/>
          </p:nvSpPr>
          <p:spPr bwMode="auto">
            <a:xfrm>
              <a:off x="5127626" y="4826000"/>
              <a:ext cx="2173288" cy="1485900"/>
            </a:xfrm>
            <a:custGeom>
              <a:avLst/>
              <a:gdLst>
                <a:gd name="T0" fmla="*/ 63 w 685"/>
                <a:gd name="T1" fmla="*/ 468 h 468"/>
                <a:gd name="T2" fmla="*/ 0 w 685"/>
                <a:gd name="T3" fmla="*/ 406 h 468"/>
                <a:gd name="T4" fmla="*/ 0 w 685"/>
                <a:gd name="T5" fmla="*/ 71 h 468"/>
                <a:gd name="T6" fmla="*/ 63 w 685"/>
                <a:gd name="T7" fmla="*/ 0 h 468"/>
                <a:gd name="T8" fmla="*/ 623 w 685"/>
                <a:gd name="T9" fmla="*/ 0 h 468"/>
                <a:gd name="T10" fmla="*/ 685 w 685"/>
                <a:gd name="T11" fmla="*/ 71 h 468"/>
                <a:gd name="T12" fmla="*/ 685 w 685"/>
                <a:gd name="T13" fmla="*/ 406 h 468"/>
                <a:gd name="T14" fmla="*/ 623 w 685"/>
                <a:gd name="T15" fmla="*/ 468 h 468"/>
                <a:gd name="T16" fmla="*/ 63 w 685"/>
                <a:gd name="T17" fmla="*/ 468 h 468"/>
                <a:gd name="T18" fmla="*/ 63 w 685"/>
                <a:gd name="T1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468">
                  <a:moveTo>
                    <a:pt x="63" y="468"/>
                  </a:moveTo>
                  <a:cubicBezTo>
                    <a:pt x="32" y="468"/>
                    <a:pt x="0" y="445"/>
                    <a:pt x="0" y="40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63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62" y="0"/>
                    <a:pt x="685" y="32"/>
                    <a:pt x="685" y="71"/>
                  </a:cubicBezTo>
                  <a:cubicBezTo>
                    <a:pt x="685" y="406"/>
                    <a:pt x="685" y="406"/>
                    <a:pt x="685" y="406"/>
                  </a:cubicBezTo>
                  <a:cubicBezTo>
                    <a:pt x="685" y="445"/>
                    <a:pt x="662" y="468"/>
                    <a:pt x="62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lose/>
                </a:path>
              </a:pathLst>
            </a:custGeom>
            <a:gradFill>
              <a:gsLst>
                <a:gs pos="100000">
                  <a:srgbClr val="5E5E5E">
                    <a:lumMod val="60000"/>
                    <a:lumOff val="40000"/>
                  </a:srgbClr>
                </a:gs>
                <a:gs pos="0">
                  <a:srgbClr val="5E5E5E">
                    <a:lumMod val="50000"/>
                  </a:srgb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1" name="Freeform 144"/>
            <p:cNvSpPr>
              <a:spLocks noEditPoints="1"/>
            </p:cNvSpPr>
            <p:nvPr/>
          </p:nvSpPr>
          <p:spPr bwMode="auto">
            <a:xfrm>
              <a:off x="5095876" y="4794250"/>
              <a:ext cx="2236788" cy="1549400"/>
            </a:xfrm>
            <a:custGeom>
              <a:avLst/>
              <a:gdLst>
                <a:gd name="T0" fmla="*/ 633 w 705"/>
                <a:gd name="T1" fmla="*/ 488 h 488"/>
                <a:gd name="T2" fmla="*/ 73 w 705"/>
                <a:gd name="T3" fmla="*/ 488 h 488"/>
                <a:gd name="T4" fmla="*/ 0 w 705"/>
                <a:gd name="T5" fmla="*/ 416 h 488"/>
                <a:gd name="T6" fmla="*/ 0 w 705"/>
                <a:gd name="T7" fmla="*/ 81 h 488"/>
                <a:gd name="T8" fmla="*/ 73 w 705"/>
                <a:gd name="T9" fmla="*/ 0 h 488"/>
                <a:gd name="T10" fmla="*/ 633 w 705"/>
                <a:gd name="T11" fmla="*/ 0 h 488"/>
                <a:gd name="T12" fmla="*/ 705 w 705"/>
                <a:gd name="T13" fmla="*/ 81 h 488"/>
                <a:gd name="T14" fmla="*/ 705 w 705"/>
                <a:gd name="T15" fmla="*/ 416 h 488"/>
                <a:gd name="T16" fmla="*/ 633 w 705"/>
                <a:gd name="T17" fmla="*/ 488 h 488"/>
                <a:gd name="T18" fmla="*/ 73 w 705"/>
                <a:gd name="T19" fmla="*/ 20 h 488"/>
                <a:gd name="T20" fmla="*/ 20 w 705"/>
                <a:gd name="T21" fmla="*/ 81 h 488"/>
                <a:gd name="T22" fmla="*/ 20 w 705"/>
                <a:gd name="T23" fmla="*/ 416 h 488"/>
                <a:gd name="T24" fmla="*/ 73 w 705"/>
                <a:gd name="T25" fmla="*/ 468 h 488"/>
                <a:gd name="T26" fmla="*/ 633 w 705"/>
                <a:gd name="T27" fmla="*/ 468 h 488"/>
                <a:gd name="T28" fmla="*/ 685 w 705"/>
                <a:gd name="T29" fmla="*/ 416 h 488"/>
                <a:gd name="T30" fmla="*/ 685 w 705"/>
                <a:gd name="T31" fmla="*/ 81 h 488"/>
                <a:gd name="T32" fmla="*/ 633 w 705"/>
                <a:gd name="T33" fmla="*/ 20 h 488"/>
                <a:gd name="T34" fmla="*/ 73 w 705"/>
                <a:gd name="T35" fmla="*/ 2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5" h="488">
                  <a:moveTo>
                    <a:pt x="633" y="488"/>
                  </a:moveTo>
                  <a:cubicBezTo>
                    <a:pt x="73" y="488"/>
                    <a:pt x="73" y="488"/>
                    <a:pt x="73" y="488"/>
                  </a:cubicBezTo>
                  <a:cubicBezTo>
                    <a:pt x="37" y="488"/>
                    <a:pt x="0" y="461"/>
                    <a:pt x="0" y="41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38"/>
                    <a:pt x="34" y="0"/>
                    <a:pt x="73" y="0"/>
                  </a:cubicBezTo>
                  <a:cubicBezTo>
                    <a:pt x="633" y="0"/>
                    <a:pt x="633" y="0"/>
                    <a:pt x="633" y="0"/>
                  </a:cubicBezTo>
                  <a:cubicBezTo>
                    <a:pt x="675" y="0"/>
                    <a:pt x="705" y="33"/>
                    <a:pt x="705" y="81"/>
                  </a:cubicBezTo>
                  <a:cubicBezTo>
                    <a:pt x="705" y="416"/>
                    <a:pt x="705" y="416"/>
                    <a:pt x="705" y="416"/>
                  </a:cubicBezTo>
                  <a:cubicBezTo>
                    <a:pt x="705" y="460"/>
                    <a:pt x="677" y="488"/>
                    <a:pt x="633" y="488"/>
                  </a:cubicBezTo>
                  <a:close/>
                  <a:moveTo>
                    <a:pt x="73" y="20"/>
                  </a:moveTo>
                  <a:cubicBezTo>
                    <a:pt x="48" y="20"/>
                    <a:pt x="20" y="46"/>
                    <a:pt x="20" y="81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50"/>
                    <a:pt x="47" y="468"/>
                    <a:pt x="73" y="468"/>
                  </a:cubicBezTo>
                  <a:cubicBezTo>
                    <a:pt x="633" y="468"/>
                    <a:pt x="633" y="468"/>
                    <a:pt x="633" y="468"/>
                  </a:cubicBezTo>
                  <a:cubicBezTo>
                    <a:pt x="666" y="468"/>
                    <a:pt x="685" y="449"/>
                    <a:pt x="685" y="416"/>
                  </a:cubicBezTo>
                  <a:cubicBezTo>
                    <a:pt x="685" y="81"/>
                    <a:pt x="685" y="81"/>
                    <a:pt x="685" y="81"/>
                  </a:cubicBezTo>
                  <a:cubicBezTo>
                    <a:pt x="685" y="51"/>
                    <a:pt x="669" y="20"/>
                    <a:pt x="633" y="20"/>
                  </a:cubicBezTo>
                  <a:lnTo>
                    <a:pt x="73" y="2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2" name="Freeform 145"/>
            <p:cNvSpPr>
              <a:spLocks/>
            </p:cNvSpPr>
            <p:nvPr/>
          </p:nvSpPr>
          <p:spPr bwMode="auto">
            <a:xfrm>
              <a:off x="5661026" y="6321425"/>
              <a:ext cx="1108075" cy="295275"/>
            </a:xfrm>
            <a:custGeom>
              <a:avLst/>
              <a:gdLst>
                <a:gd name="T0" fmla="*/ 349 w 349"/>
                <a:gd name="T1" fmla="*/ 54 h 93"/>
                <a:gd name="T2" fmla="*/ 310 w 349"/>
                <a:gd name="T3" fmla="*/ 93 h 93"/>
                <a:gd name="T4" fmla="*/ 31 w 349"/>
                <a:gd name="T5" fmla="*/ 93 h 93"/>
                <a:gd name="T6" fmla="*/ 0 w 349"/>
                <a:gd name="T7" fmla="*/ 54 h 93"/>
                <a:gd name="T8" fmla="*/ 0 w 349"/>
                <a:gd name="T9" fmla="*/ 31 h 93"/>
                <a:gd name="T10" fmla="*/ 31 w 349"/>
                <a:gd name="T11" fmla="*/ 0 h 93"/>
                <a:gd name="T12" fmla="*/ 310 w 349"/>
                <a:gd name="T13" fmla="*/ 0 h 93"/>
                <a:gd name="T14" fmla="*/ 349 w 349"/>
                <a:gd name="T15" fmla="*/ 31 h 93"/>
                <a:gd name="T16" fmla="*/ 349 w 349"/>
                <a:gd name="T17" fmla="*/ 54 h 93"/>
                <a:gd name="T18" fmla="*/ 349 w 349"/>
                <a:gd name="T19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93">
                  <a:moveTo>
                    <a:pt x="349" y="54"/>
                  </a:moveTo>
                  <a:cubicBezTo>
                    <a:pt x="349" y="77"/>
                    <a:pt x="334" y="93"/>
                    <a:pt x="310" y="9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6" y="93"/>
                    <a:pt x="0" y="77"/>
                    <a:pt x="0" y="5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34" y="0"/>
                    <a:pt x="349" y="16"/>
                    <a:pt x="349" y="31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49" y="54"/>
                    <a:pt x="349" y="54"/>
                    <a:pt x="349" y="54"/>
                  </a:cubicBezTo>
                  <a:close/>
                </a:path>
              </a:pathLst>
            </a:custGeom>
            <a:gradFill>
              <a:gsLst>
                <a:gs pos="100000">
                  <a:srgbClr val="5E5E5E">
                    <a:lumMod val="60000"/>
                    <a:lumOff val="40000"/>
                  </a:srgbClr>
                </a:gs>
                <a:gs pos="0">
                  <a:srgbClr val="5E5E5E">
                    <a:lumMod val="50000"/>
                  </a:srgb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3" name="Freeform 146"/>
            <p:cNvSpPr>
              <a:spLocks noEditPoints="1"/>
            </p:cNvSpPr>
            <p:nvPr/>
          </p:nvSpPr>
          <p:spPr bwMode="auto">
            <a:xfrm>
              <a:off x="5629276" y="6289675"/>
              <a:ext cx="1171575" cy="358775"/>
            </a:xfrm>
            <a:custGeom>
              <a:avLst/>
              <a:gdLst>
                <a:gd name="T0" fmla="*/ 320 w 369"/>
                <a:gd name="T1" fmla="*/ 113 h 113"/>
                <a:gd name="T2" fmla="*/ 41 w 369"/>
                <a:gd name="T3" fmla="*/ 113 h 113"/>
                <a:gd name="T4" fmla="*/ 0 w 369"/>
                <a:gd name="T5" fmla="*/ 64 h 113"/>
                <a:gd name="T6" fmla="*/ 0 w 369"/>
                <a:gd name="T7" fmla="*/ 41 h 113"/>
                <a:gd name="T8" fmla="*/ 41 w 369"/>
                <a:gd name="T9" fmla="*/ 0 h 113"/>
                <a:gd name="T10" fmla="*/ 320 w 369"/>
                <a:gd name="T11" fmla="*/ 0 h 113"/>
                <a:gd name="T12" fmla="*/ 369 w 369"/>
                <a:gd name="T13" fmla="*/ 41 h 113"/>
                <a:gd name="T14" fmla="*/ 369 w 369"/>
                <a:gd name="T15" fmla="*/ 64 h 113"/>
                <a:gd name="T16" fmla="*/ 320 w 369"/>
                <a:gd name="T17" fmla="*/ 113 h 113"/>
                <a:gd name="T18" fmla="*/ 41 w 369"/>
                <a:gd name="T19" fmla="*/ 20 h 113"/>
                <a:gd name="T20" fmla="*/ 20 w 369"/>
                <a:gd name="T21" fmla="*/ 41 h 113"/>
                <a:gd name="T22" fmla="*/ 20 w 369"/>
                <a:gd name="T23" fmla="*/ 64 h 113"/>
                <a:gd name="T24" fmla="*/ 41 w 369"/>
                <a:gd name="T25" fmla="*/ 93 h 113"/>
                <a:gd name="T26" fmla="*/ 320 w 369"/>
                <a:gd name="T27" fmla="*/ 93 h 113"/>
                <a:gd name="T28" fmla="*/ 349 w 369"/>
                <a:gd name="T29" fmla="*/ 64 h 113"/>
                <a:gd name="T30" fmla="*/ 349 w 369"/>
                <a:gd name="T31" fmla="*/ 41 h 113"/>
                <a:gd name="T32" fmla="*/ 320 w 369"/>
                <a:gd name="T33" fmla="*/ 20 h 113"/>
                <a:gd name="T34" fmla="*/ 41 w 369"/>
                <a:gd name="T35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113">
                  <a:moveTo>
                    <a:pt x="320" y="113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22" y="113"/>
                    <a:pt x="0" y="94"/>
                    <a:pt x="0" y="6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0"/>
                    <a:pt x="20" y="0"/>
                    <a:pt x="41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51" y="0"/>
                    <a:pt x="369" y="21"/>
                    <a:pt x="369" y="41"/>
                  </a:cubicBezTo>
                  <a:cubicBezTo>
                    <a:pt x="369" y="64"/>
                    <a:pt x="369" y="64"/>
                    <a:pt x="369" y="64"/>
                  </a:cubicBezTo>
                  <a:cubicBezTo>
                    <a:pt x="369" y="93"/>
                    <a:pt x="349" y="113"/>
                    <a:pt x="320" y="113"/>
                  </a:cubicBezTo>
                  <a:close/>
                  <a:moveTo>
                    <a:pt x="41" y="20"/>
                  </a:moveTo>
                  <a:cubicBezTo>
                    <a:pt x="31" y="20"/>
                    <a:pt x="20" y="31"/>
                    <a:pt x="20" y="4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81"/>
                    <a:pt x="31" y="93"/>
                    <a:pt x="41" y="93"/>
                  </a:cubicBezTo>
                  <a:cubicBezTo>
                    <a:pt x="320" y="93"/>
                    <a:pt x="320" y="93"/>
                    <a:pt x="320" y="93"/>
                  </a:cubicBezTo>
                  <a:cubicBezTo>
                    <a:pt x="338" y="93"/>
                    <a:pt x="349" y="82"/>
                    <a:pt x="349" y="64"/>
                  </a:cubicBezTo>
                  <a:cubicBezTo>
                    <a:pt x="349" y="41"/>
                    <a:pt x="349" y="41"/>
                    <a:pt x="349" y="41"/>
                  </a:cubicBezTo>
                  <a:cubicBezTo>
                    <a:pt x="349" y="31"/>
                    <a:pt x="338" y="20"/>
                    <a:pt x="320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4" name="Freeform 147"/>
            <p:cNvSpPr>
              <a:spLocks/>
            </p:cNvSpPr>
            <p:nvPr/>
          </p:nvSpPr>
          <p:spPr bwMode="auto">
            <a:xfrm>
              <a:off x="5327651" y="5026025"/>
              <a:ext cx="1776413" cy="1085850"/>
            </a:xfrm>
            <a:custGeom>
              <a:avLst/>
              <a:gdLst>
                <a:gd name="T0" fmla="*/ 31 w 560"/>
                <a:gd name="T1" fmla="*/ 342 h 342"/>
                <a:gd name="T2" fmla="*/ 0 w 560"/>
                <a:gd name="T3" fmla="*/ 311 h 342"/>
                <a:gd name="T4" fmla="*/ 0 w 560"/>
                <a:gd name="T5" fmla="*/ 39 h 342"/>
                <a:gd name="T6" fmla="*/ 31 w 560"/>
                <a:gd name="T7" fmla="*/ 0 h 342"/>
                <a:gd name="T8" fmla="*/ 528 w 560"/>
                <a:gd name="T9" fmla="*/ 0 h 342"/>
                <a:gd name="T10" fmla="*/ 560 w 560"/>
                <a:gd name="T11" fmla="*/ 39 h 342"/>
                <a:gd name="T12" fmla="*/ 560 w 560"/>
                <a:gd name="T13" fmla="*/ 311 h 342"/>
                <a:gd name="T14" fmla="*/ 528 w 560"/>
                <a:gd name="T15" fmla="*/ 342 h 342"/>
                <a:gd name="T16" fmla="*/ 31 w 560"/>
                <a:gd name="T17" fmla="*/ 342 h 342"/>
                <a:gd name="T18" fmla="*/ 31 w 560"/>
                <a:gd name="T19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0" h="342">
                  <a:moveTo>
                    <a:pt x="31" y="342"/>
                  </a:moveTo>
                  <a:cubicBezTo>
                    <a:pt x="16" y="342"/>
                    <a:pt x="0" y="327"/>
                    <a:pt x="0" y="3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52" y="0"/>
                    <a:pt x="560" y="16"/>
                    <a:pt x="560" y="39"/>
                  </a:cubicBezTo>
                  <a:cubicBezTo>
                    <a:pt x="560" y="311"/>
                    <a:pt x="560" y="311"/>
                    <a:pt x="560" y="311"/>
                  </a:cubicBezTo>
                  <a:cubicBezTo>
                    <a:pt x="560" y="327"/>
                    <a:pt x="552" y="342"/>
                    <a:pt x="528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31" y="342"/>
                    <a:pt x="31" y="342"/>
                    <a:pt x="31" y="34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91000">
                  <a:srgbClr val="DDDDDD">
                    <a:lumMod val="90000"/>
                  </a:srgb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5" name="Freeform 148"/>
            <p:cNvSpPr>
              <a:spLocks noEditPoints="1"/>
            </p:cNvSpPr>
            <p:nvPr/>
          </p:nvSpPr>
          <p:spPr bwMode="auto">
            <a:xfrm>
              <a:off x="5308601" y="5006975"/>
              <a:ext cx="1814513" cy="1123950"/>
            </a:xfrm>
            <a:custGeom>
              <a:avLst/>
              <a:gdLst>
                <a:gd name="T0" fmla="*/ 534 w 572"/>
                <a:gd name="T1" fmla="*/ 354 h 354"/>
                <a:gd name="T2" fmla="*/ 37 w 572"/>
                <a:gd name="T3" fmla="*/ 354 h 354"/>
                <a:gd name="T4" fmla="*/ 0 w 572"/>
                <a:gd name="T5" fmla="*/ 317 h 354"/>
                <a:gd name="T6" fmla="*/ 0 w 572"/>
                <a:gd name="T7" fmla="*/ 45 h 354"/>
                <a:gd name="T8" fmla="*/ 37 w 572"/>
                <a:gd name="T9" fmla="*/ 0 h 354"/>
                <a:gd name="T10" fmla="*/ 534 w 572"/>
                <a:gd name="T11" fmla="*/ 0 h 354"/>
                <a:gd name="T12" fmla="*/ 572 w 572"/>
                <a:gd name="T13" fmla="*/ 45 h 354"/>
                <a:gd name="T14" fmla="*/ 572 w 572"/>
                <a:gd name="T15" fmla="*/ 317 h 354"/>
                <a:gd name="T16" fmla="*/ 534 w 572"/>
                <a:gd name="T17" fmla="*/ 354 h 354"/>
                <a:gd name="T18" fmla="*/ 37 w 572"/>
                <a:gd name="T19" fmla="*/ 12 h 354"/>
                <a:gd name="T20" fmla="*/ 12 w 572"/>
                <a:gd name="T21" fmla="*/ 45 h 354"/>
                <a:gd name="T22" fmla="*/ 12 w 572"/>
                <a:gd name="T23" fmla="*/ 317 h 354"/>
                <a:gd name="T24" fmla="*/ 37 w 572"/>
                <a:gd name="T25" fmla="*/ 342 h 354"/>
                <a:gd name="T26" fmla="*/ 534 w 572"/>
                <a:gd name="T27" fmla="*/ 342 h 354"/>
                <a:gd name="T28" fmla="*/ 560 w 572"/>
                <a:gd name="T29" fmla="*/ 317 h 354"/>
                <a:gd name="T30" fmla="*/ 560 w 572"/>
                <a:gd name="T31" fmla="*/ 45 h 354"/>
                <a:gd name="T32" fmla="*/ 534 w 572"/>
                <a:gd name="T33" fmla="*/ 12 h 354"/>
                <a:gd name="T34" fmla="*/ 37 w 572"/>
                <a:gd name="T35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2" h="354">
                  <a:moveTo>
                    <a:pt x="534" y="354"/>
                  </a:moveTo>
                  <a:cubicBezTo>
                    <a:pt x="37" y="354"/>
                    <a:pt x="37" y="354"/>
                    <a:pt x="37" y="354"/>
                  </a:cubicBezTo>
                  <a:cubicBezTo>
                    <a:pt x="18" y="354"/>
                    <a:pt x="0" y="336"/>
                    <a:pt x="0" y="31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7"/>
                    <a:pt x="19" y="0"/>
                    <a:pt x="37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59" y="0"/>
                    <a:pt x="572" y="15"/>
                    <a:pt x="572" y="45"/>
                  </a:cubicBezTo>
                  <a:cubicBezTo>
                    <a:pt x="572" y="317"/>
                    <a:pt x="572" y="317"/>
                    <a:pt x="572" y="317"/>
                  </a:cubicBezTo>
                  <a:cubicBezTo>
                    <a:pt x="572" y="335"/>
                    <a:pt x="562" y="354"/>
                    <a:pt x="534" y="354"/>
                  </a:cubicBezTo>
                  <a:close/>
                  <a:moveTo>
                    <a:pt x="37" y="12"/>
                  </a:moveTo>
                  <a:cubicBezTo>
                    <a:pt x="25" y="12"/>
                    <a:pt x="12" y="25"/>
                    <a:pt x="12" y="45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30"/>
                    <a:pt x="25" y="342"/>
                    <a:pt x="37" y="342"/>
                  </a:cubicBezTo>
                  <a:cubicBezTo>
                    <a:pt x="534" y="342"/>
                    <a:pt x="534" y="342"/>
                    <a:pt x="534" y="342"/>
                  </a:cubicBezTo>
                  <a:cubicBezTo>
                    <a:pt x="555" y="342"/>
                    <a:pt x="560" y="329"/>
                    <a:pt x="560" y="317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16"/>
                    <a:pt x="547" y="12"/>
                    <a:pt x="534" y="12"/>
                  </a:cubicBezTo>
                  <a:lnTo>
                    <a:pt x="37" y="12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106" name="single paper"/>
          <p:cNvGrpSpPr/>
          <p:nvPr/>
        </p:nvGrpSpPr>
        <p:grpSpPr>
          <a:xfrm>
            <a:off x="1620213" y="1318277"/>
            <a:ext cx="776144" cy="988478"/>
            <a:chOff x="5194301" y="2371725"/>
            <a:chExt cx="1700213" cy="2165350"/>
          </a:xfrm>
        </p:grpSpPr>
        <p:sp>
          <p:nvSpPr>
            <p:cNvPr id="1107" name="Freeform 152"/>
            <p:cNvSpPr>
              <a:spLocks/>
            </p:cNvSpPr>
            <p:nvPr/>
          </p:nvSpPr>
          <p:spPr bwMode="auto">
            <a:xfrm>
              <a:off x="5226051" y="2403475"/>
              <a:ext cx="1636713" cy="2101850"/>
            </a:xfrm>
            <a:custGeom>
              <a:avLst/>
              <a:gdLst>
                <a:gd name="T0" fmla="*/ 36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6 w 516"/>
                <a:gd name="T7" fmla="*/ 0 h 662"/>
                <a:gd name="T8" fmla="*/ 479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79 w 516"/>
                <a:gd name="T15" fmla="*/ 662 h 662"/>
                <a:gd name="T16" fmla="*/ 36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6" y="662"/>
                  </a:moveTo>
                  <a:cubicBezTo>
                    <a:pt x="16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99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499" y="662"/>
                    <a:pt x="479" y="662"/>
                  </a:cubicBezTo>
                  <a:lnTo>
                    <a:pt x="36" y="662"/>
                  </a:lnTo>
                  <a:close/>
                </a:path>
              </a:pathLst>
            </a:custGeom>
            <a:gradFill>
              <a:gsLst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8" name="Freeform 153"/>
            <p:cNvSpPr>
              <a:spLocks noEditPoints="1"/>
            </p:cNvSpPr>
            <p:nvPr/>
          </p:nvSpPr>
          <p:spPr bwMode="auto">
            <a:xfrm>
              <a:off x="5194301" y="2371725"/>
              <a:ext cx="1700213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89 w 536"/>
                <a:gd name="T7" fmla="*/ 662 h 682"/>
                <a:gd name="T8" fmla="*/ 46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6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6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6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6" y="662"/>
                    <a:pt x="46" y="662"/>
                    <a:pt x="46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6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6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5" y="0"/>
                    <a:pt x="489" y="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09" name="Freeform 154"/>
            <p:cNvSpPr>
              <a:spLocks noEditPoints="1"/>
            </p:cNvSpPr>
            <p:nvPr/>
          </p:nvSpPr>
          <p:spPr bwMode="auto">
            <a:xfrm>
              <a:off x="6299201" y="2635250"/>
              <a:ext cx="438150" cy="790575"/>
            </a:xfrm>
            <a:custGeom>
              <a:avLst/>
              <a:gdLst>
                <a:gd name="T0" fmla="*/ 118 w 138"/>
                <a:gd name="T1" fmla="*/ 249 h 249"/>
                <a:gd name="T2" fmla="*/ 19 w 138"/>
                <a:gd name="T3" fmla="*/ 249 h 249"/>
                <a:gd name="T4" fmla="*/ 0 w 138"/>
                <a:gd name="T5" fmla="*/ 230 h 249"/>
                <a:gd name="T6" fmla="*/ 0 w 138"/>
                <a:gd name="T7" fmla="*/ 19 h 249"/>
                <a:gd name="T8" fmla="*/ 19 w 138"/>
                <a:gd name="T9" fmla="*/ 0 h 249"/>
                <a:gd name="T10" fmla="*/ 118 w 138"/>
                <a:gd name="T11" fmla="*/ 0 h 249"/>
                <a:gd name="T12" fmla="*/ 138 w 138"/>
                <a:gd name="T13" fmla="*/ 19 h 249"/>
                <a:gd name="T14" fmla="*/ 138 w 138"/>
                <a:gd name="T15" fmla="*/ 230 h 249"/>
                <a:gd name="T16" fmla="*/ 118 w 138"/>
                <a:gd name="T17" fmla="*/ 249 h 249"/>
                <a:gd name="T18" fmla="*/ 19 w 138"/>
                <a:gd name="T19" fmla="*/ 12 h 249"/>
                <a:gd name="T20" fmla="*/ 12 w 138"/>
                <a:gd name="T21" fmla="*/ 19 h 249"/>
                <a:gd name="T22" fmla="*/ 12 w 138"/>
                <a:gd name="T23" fmla="*/ 230 h 249"/>
                <a:gd name="T24" fmla="*/ 19 w 138"/>
                <a:gd name="T25" fmla="*/ 237 h 249"/>
                <a:gd name="T26" fmla="*/ 118 w 138"/>
                <a:gd name="T27" fmla="*/ 237 h 249"/>
                <a:gd name="T28" fmla="*/ 126 w 138"/>
                <a:gd name="T29" fmla="*/ 230 h 249"/>
                <a:gd name="T30" fmla="*/ 126 w 138"/>
                <a:gd name="T31" fmla="*/ 19 h 249"/>
                <a:gd name="T32" fmla="*/ 118 w 138"/>
                <a:gd name="T33" fmla="*/ 12 h 249"/>
                <a:gd name="T34" fmla="*/ 19 w 138"/>
                <a:gd name="T35" fmla="*/ 1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49">
                  <a:moveTo>
                    <a:pt x="118" y="249"/>
                  </a:moveTo>
                  <a:cubicBezTo>
                    <a:pt x="19" y="249"/>
                    <a:pt x="19" y="249"/>
                    <a:pt x="19" y="249"/>
                  </a:cubicBezTo>
                  <a:cubicBezTo>
                    <a:pt x="9" y="249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9" y="0"/>
                    <a:pt x="138" y="8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49"/>
                    <a:pt x="118" y="249"/>
                  </a:cubicBezTo>
                  <a:close/>
                  <a:moveTo>
                    <a:pt x="19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5" y="237"/>
                    <a:pt x="19" y="237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22" y="237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2" y="12"/>
                    <a:pt x="118" y="12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0" name="Freeform 155"/>
            <p:cNvSpPr>
              <a:spLocks noEditPoints="1"/>
            </p:cNvSpPr>
            <p:nvPr/>
          </p:nvSpPr>
          <p:spPr bwMode="auto">
            <a:xfrm>
              <a:off x="5400676" y="3765550"/>
              <a:ext cx="790575" cy="536575"/>
            </a:xfrm>
            <a:custGeom>
              <a:avLst/>
              <a:gdLst>
                <a:gd name="T0" fmla="*/ 231 w 249"/>
                <a:gd name="T1" fmla="*/ 169 h 169"/>
                <a:gd name="T2" fmla="*/ 19 w 249"/>
                <a:gd name="T3" fmla="*/ 169 h 169"/>
                <a:gd name="T4" fmla="*/ 0 w 249"/>
                <a:gd name="T5" fmla="*/ 151 h 169"/>
                <a:gd name="T6" fmla="*/ 0 w 249"/>
                <a:gd name="T7" fmla="*/ 18 h 169"/>
                <a:gd name="T8" fmla="*/ 19 w 249"/>
                <a:gd name="T9" fmla="*/ 0 h 169"/>
                <a:gd name="T10" fmla="*/ 231 w 249"/>
                <a:gd name="T11" fmla="*/ 0 h 169"/>
                <a:gd name="T12" fmla="*/ 249 w 249"/>
                <a:gd name="T13" fmla="*/ 18 h 169"/>
                <a:gd name="T14" fmla="*/ 249 w 249"/>
                <a:gd name="T15" fmla="*/ 151 h 169"/>
                <a:gd name="T16" fmla="*/ 231 w 249"/>
                <a:gd name="T17" fmla="*/ 169 h 169"/>
                <a:gd name="T18" fmla="*/ 19 w 249"/>
                <a:gd name="T19" fmla="*/ 12 h 169"/>
                <a:gd name="T20" fmla="*/ 12 w 249"/>
                <a:gd name="T21" fmla="*/ 18 h 169"/>
                <a:gd name="T22" fmla="*/ 12 w 249"/>
                <a:gd name="T23" fmla="*/ 151 h 169"/>
                <a:gd name="T24" fmla="*/ 19 w 249"/>
                <a:gd name="T25" fmla="*/ 157 h 169"/>
                <a:gd name="T26" fmla="*/ 231 w 249"/>
                <a:gd name="T27" fmla="*/ 157 h 169"/>
                <a:gd name="T28" fmla="*/ 237 w 249"/>
                <a:gd name="T29" fmla="*/ 151 h 169"/>
                <a:gd name="T30" fmla="*/ 237 w 249"/>
                <a:gd name="T31" fmla="*/ 18 h 169"/>
                <a:gd name="T32" fmla="*/ 231 w 249"/>
                <a:gd name="T33" fmla="*/ 12 h 169"/>
                <a:gd name="T34" fmla="*/ 19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1" y="169"/>
                  </a:moveTo>
                  <a:cubicBezTo>
                    <a:pt x="19" y="169"/>
                    <a:pt x="19" y="169"/>
                    <a:pt x="19" y="169"/>
                  </a:cubicBezTo>
                  <a:cubicBezTo>
                    <a:pt x="9" y="169"/>
                    <a:pt x="0" y="161"/>
                    <a:pt x="0" y="15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9" y="8"/>
                    <a:pt x="249" y="18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1" y="169"/>
                  </a:cubicBezTo>
                  <a:close/>
                  <a:moveTo>
                    <a:pt x="19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4"/>
                    <a:pt x="15" y="157"/>
                    <a:pt x="19" y="157"/>
                  </a:cubicBezTo>
                  <a:cubicBezTo>
                    <a:pt x="231" y="157"/>
                    <a:pt x="231" y="157"/>
                    <a:pt x="231" y="157"/>
                  </a:cubicBezTo>
                  <a:cubicBezTo>
                    <a:pt x="235" y="157"/>
                    <a:pt x="237" y="154"/>
                    <a:pt x="237" y="15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7" y="15"/>
                    <a:pt x="235" y="12"/>
                    <a:pt x="231" y="12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1" name="Freeform 156"/>
            <p:cNvSpPr>
              <a:spLocks/>
            </p:cNvSpPr>
            <p:nvPr/>
          </p:nvSpPr>
          <p:spPr bwMode="auto">
            <a:xfrm>
              <a:off x="5400676" y="263525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2" name="Freeform 157"/>
            <p:cNvSpPr>
              <a:spLocks/>
            </p:cNvSpPr>
            <p:nvPr/>
          </p:nvSpPr>
          <p:spPr bwMode="auto">
            <a:xfrm>
              <a:off x="5400676" y="275907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3" name="Freeform 158"/>
            <p:cNvSpPr>
              <a:spLocks/>
            </p:cNvSpPr>
            <p:nvPr/>
          </p:nvSpPr>
          <p:spPr bwMode="auto">
            <a:xfrm>
              <a:off x="5400676" y="288607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4" name="Freeform 159"/>
            <p:cNvSpPr>
              <a:spLocks/>
            </p:cNvSpPr>
            <p:nvPr/>
          </p:nvSpPr>
          <p:spPr bwMode="auto">
            <a:xfrm>
              <a:off x="5400676" y="3009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5" name="Freeform 160"/>
            <p:cNvSpPr>
              <a:spLocks/>
            </p:cNvSpPr>
            <p:nvPr/>
          </p:nvSpPr>
          <p:spPr bwMode="auto">
            <a:xfrm>
              <a:off x="5400676" y="3136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6" name="Freeform 161"/>
            <p:cNvSpPr>
              <a:spLocks/>
            </p:cNvSpPr>
            <p:nvPr/>
          </p:nvSpPr>
          <p:spPr bwMode="auto">
            <a:xfrm>
              <a:off x="5400676" y="3263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7" name="Freeform 162"/>
            <p:cNvSpPr>
              <a:spLocks/>
            </p:cNvSpPr>
            <p:nvPr/>
          </p:nvSpPr>
          <p:spPr bwMode="auto">
            <a:xfrm>
              <a:off x="5400676" y="338772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8" name="Freeform 163"/>
            <p:cNvSpPr>
              <a:spLocks/>
            </p:cNvSpPr>
            <p:nvPr/>
          </p:nvSpPr>
          <p:spPr bwMode="auto">
            <a:xfrm>
              <a:off x="5400676" y="351472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19" name="Freeform 164"/>
            <p:cNvSpPr>
              <a:spLocks/>
            </p:cNvSpPr>
            <p:nvPr/>
          </p:nvSpPr>
          <p:spPr bwMode="auto">
            <a:xfrm>
              <a:off x="5400676" y="363855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0" name="Freeform 165"/>
            <p:cNvSpPr>
              <a:spLocks/>
            </p:cNvSpPr>
            <p:nvPr/>
          </p:nvSpPr>
          <p:spPr bwMode="auto">
            <a:xfrm>
              <a:off x="6308726" y="3514725"/>
              <a:ext cx="415925" cy="38100"/>
            </a:xfrm>
            <a:custGeom>
              <a:avLst/>
              <a:gdLst>
                <a:gd name="T0" fmla="*/ 125 w 131"/>
                <a:gd name="T1" fmla="*/ 12 h 12"/>
                <a:gd name="T2" fmla="*/ 125 w 131"/>
                <a:gd name="T3" fmla="*/ 12 h 12"/>
                <a:gd name="T4" fmla="*/ 6 w 131"/>
                <a:gd name="T5" fmla="*/ 12 h 12"/>
                <a:gd name="T6" fmla="*/ 0 w 131"/>
                <a:gd name="T7" fmla="*/ 6 h 12"/>
                <a:gd name="T8" fmla="*/ 6 w 131"/>
                <a:gd name="T9" fmla="*/ 0 h 12"/>
                <a:gd name="T10" fmla="*/ 6 w 131"/>
                <a:gd name="T11" fmla="*/ 0 h 12"/>
                <a:gd name="T12" fmla="*/ 125 w 131"/>
                <a:gd name="T13" fmla="*/ 0 h 12"/>
                <a:gd name="T14" fmla="*/ 131 w 131"/>
                <a:gd name="T15" fmla="*/ 6 h 12"/>
                <a:gd name="T16" fmla="*/ 125 w 13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">
                  <a:moveTo>
                    <a:pt x="125" y="12"/>
                  </a:moveTo>
                  <a:cubicBezTo>
                    <a:pt x="125" y="12"/>
                    <a:pt x="125" y="12"/>
                    <a:pt x="1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1" y="3"/>
                    <a:pt x="131" y="6"/>
                  </a:cubicBezTo>
                  <a:cubicBezTo>
                    <a:pt x="131" y="9"/>
                    <a:pt x="129" y="12"/>
                    <a:pt x="125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1" name="Freeform 166"/>
            <p:cNvSpPr>
              <a:spLocks/>
            </p:cNvSpPr>
            <p:nvPr/>
          </p:nvSpPr>
          <p:spPr bwMode="auto">
            <a:xfrm>
              <a:off x="6308726" y="3638550"/>
              <a:ext cx="415925" cy="38100"/>
            </a:xfrm>
            <a:custGeom>
              <a:avLst/>
              <a:gdLst>
                <a:gd name="T0" fmla="*/ 125 w 131"/>
                <a:gd name="T1" fmla="*/ 12 h 12"/>
                <a:gd name="T2" fmla="*/ 125 w 131"/>
                <a:gd name="T3" fmla="*/ 12 h 12"/>
                <a:gd name="T4" fmla="*/ 6 w 131"/>
                <a:gd name="T5" fmla="*/ 12 h 12"/>
                <a:gd name="T6" fmla="*/ 0 w 131"/>
                <a:gd name="T7" fmla="*/ 6 h 12"/>
                <a:gd name="T8" fmla="*/ 6 w 131"/>
                <a:gd name="T9" fmla="*/ 0 h 12"/>
                <a:gd name="T10" fmla="*/ 6 w 131"/>
                <a:gd name="T11" fmla="*/ 0 h 12"/>
                <a:gd name="T12" fmla="*/ 125 w 131"/>
                <a:gd name="T13" fmla="*/ 0 h 12"/>
                <a:gd name="T14" fmla="*/ 131 w 131"/>
                <a:gd name="T15" fmla="*/ 6 h 12"/>
                <a:gd name="T16" fmla="*/ 125 w 13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">
                  <a:moveTo>
                    <a:pt x="125" y="12"/>
                  </a:moveTo>
                  <a:cubicBezTo>
                    <a:pt x="125" y="12"/>
                    <a:pt x="125" y="12"/>
                    <a:pt x="1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1" y="3"/>
                    <a:pt x="131" y="6"/>
                  </a:cubicBezTo>
                  <a:cubicBezTo>
                    <a:pt x="131" y="10"/>
                    <a:pt x="129" y="12"/>
                    <a:pt x="125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2" name="Freeform 167"/>
            <p:cNvSpPr>
              <a:spLocks/>
            </p:cNvSpPr>
            <p:nvPr/>
          </p:nvSpPr>
          <p:spPr bwMode="auto">
            <a:xfrm>
              <a:off x="6299201" y="376555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3" name="Freeform 168"/>
            <p:cNvSpPr>
              <a:spLocks/>
            </p:cNvSpPr>
            <p:nvPr/>
          </p:nvSpPr>
          <p:spPr bwMode="auto">
            <a:xfrm>
              <a:off x="6299201" y="389255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2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4" name="Freeform 169"/>
            <p:cNvSpPr>
              <a:spLocks/>
            </p:cNvSpPr>
            <p:nvPr/>
          </p:nvSpPr>
          <p:spPr bwMode="auto">
            <a:xfrm>
              <a:off x="6299201" y="4016375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10"/>
                    <a:pt x="132" y="12"/>
                    <a:pt x="128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5" name="Freeform 170"/>
            <p:cNvSpPr>
              <a:spLocks/>
            </p:cNvSpPr>
            <p:nvPr/>
          </p:nvSpPr>
          <p:spPr bwMode="auto">
            <a:xfrm>
              <a:off x="6299201" y="4143375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6" name="Freeform 171"/>
            <p:cNvSpPr>
              <a:spLocks/>
            </p:cNvSpPr>
            <p:nvPr/>
          </p:nvSpPr>
          <p:spPr bwMode="auto">
            <a:xfrm>
              <a:off x="6299201" y="426720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10"/>
                    <a:pt x="132" y="12"/>
                    <a:pt x="128" y="12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127" name="ruler"/>
          <p:cNvGrpSpPr/>
          <p:nvPr/>
        </p:nvGrpSpPr>
        <p:grpSpPr>
          <a:xfrm>
            <a:off x="584606" y="5850776"/>
            <a:ext cx="1772139" cy="213292"/>
            <a:chOff x="287338" y="3762375"/>
            <a:chExt cx="3719513" cy="447675"/>
          </a:xfrm>
        </p:grpSpPr>
        <p:sp>
          <p:nvSpPr>
            <p:cNvPr id="1128" name="Rectangle 210"/>
            <p:cNvSpPr>
              <a:spLocks noChangeArrowheads="1"/>
            </p:cNvSpPr>
            <p:nvPr/>
          </p:nvSpPr>
          <p:spPr bwMode="auto">
            <a:xfrm>
              <a:off x="319088" y="3794125"/>
              <a:ext cx="3656013" cy="384175"/>
            </a:xfrm>
            <a:prstGeom prst="rect">
              <a:avLst/>
            </a:prstGeom>
            <a:solidFill>
              <a:srgbClr val="F6920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29" name="Freeform 211"/>
            <p:cNvSpPr>
              <a:spLocks noEditPoints="1"/>
            </p:cNvSpPr>
            <p:nvPr/>
          </p:nvSpPr>
          <p:spPr bwMode="auto">
            <a:xfrm>
              <a:off x="287338" y="3762375"/>
              <a:ext cx="3719513" cy="447675"/>
            </a:xfrm>
            <a:custGeom>
              <a:avLst/>
              <a:gdLst>
                <a:gd name="T0" fmla="*/ 1162 w 1172"/>
                <a:gd name="T1" fmla="*/ 141 h 141"/>
                <a:gd name="T2" fmla="*/ 10 w 1172"/>
                <a:gd name="T3" fmla="*/ 141 h 141"/>
                <a:gd name="T4" fmla="*/ 0 w 1172"/>
                <a:gd name="T5" fmla="*/ 131 h 141"/>
                <a:gd name="T6" fmla="*/ 0 w 1172"/>
                <a:gd name="T7" fmla="*/ 10 h 141"/>
                <a:gd name="T8" fmla="*/ 10 w 1172"/>
                <a:gd name="T9" fmla="*/ 0 h 141"/>
                <a:gd name="T10" fmla="*/ 1162 w 1172"/>
                <a:gd name="T11" fmla="*/ 0 h 141"/>
                <a:gd name="T12" fmla="*/ 1172 w 1172"/>
                <a:gd name="T13" fmla="*/ 10 h 141"/>
                <a:gd name="T14" fmla="*/ 1172 w 1172"/>
                <a:gd name="T15" fmla="*/ 131 h 141"/>
                <a:gd name="T16" fmla="*/ 1162 w 1172"/>
                <a:gd name="T17" fmla="*/ 141 h 141"/>
                <a:gd name="T18" fmla="*/ 20 w 1172"/>
                <a:gd name="T19" fmla="*/ 121 h 141"/>
                <a:gd name="T20" fmla="*/ 1152 w 1172"/>
                <a:gd name="T21" fmla="*/ 121 h 141"/>
                <a:gd name="T22" fmla="*/ 1152 w 1172"/>
                <a:gd name="T23" fmla="*/ 20 h 141"/>
                <a:gd name="T24" fmla="*/ 20 w 1172"/>
                <a:gd name="T25" fmla="*/ 20 h 141"/>
                <a:gd name="T26" fmla="*/ 20 w 1172"/>
                <a:gd name="T2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2" h="141">
                  <a:moveTo>
                    <a:pt x="1162" y="141"/>
                  </a:moveTo>
                  <a:cubicBezTo>
                    <a:pt x="10" y="141"/>
                    <a:pt x="10" y="141"/>
                    <a:pt x="10" y="141"/>
                  </a:cubicBezTo>
                  <a:cubicBezTo>
                    <a:pt x="4" y="141"/>
                    <a:pt x="0" y="137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62" y="0"/>
                    <a:pt x="1162" y="0"/>
                    <a:pt x="1162" y="0"/>
                  </a:cubicBezTo>
                  <a:cubicBezTo>
                    <a:pt x="1167" y="0"/>
                    <a:pt x="1172" y="4"/>
                    <a:pt x="1172" y="10"/>
                  </a:cubicBezTo>
                  <a:cubicBezTo>
                    <a:pt x="1172" y="131"/>
                    <a:pt x="1172" y="131"/>
                    <a:pt x="1172" y="131"/>
                  </a:cubicBezTo>
                  <a:cubicBezTo>
                    <a:pt x="1172" y="137"/>
                    <a:pt x="1167" y="141"/>
                    <a:pt x="1162" y="141"/>
                  </a:cubicBezTo>
                  <a:close/>
                  <a:moveTo>
                    <a:pt x="20" y="121"/>
                  </a:moveTo>
                  <a:cubicBezTo>
                    <a:pt x="1152" y="121"/>
                    <a:pt x="1152" y="121"/>
                    <a:pt x="1152" y="121"/>
                  </a:cubicBezTo>
                  <a:cubicBezTo>
                    <a:pt x="1152" y="20"/>
                    <a:pt x="1152" y="20"/>
                    <a:pt x="1152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rgbClr val="F6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0" name="Line 213"/>
            <p:cNvSpPr>
              <a:spLocks noChangeShapeType="1"/>
            </p:cNvSpPr>
            <p:nvPr/>
          </p:nvSpPr>
          <p:spPr bwMode="auto">
            <a:xfrm>
              <a:off x="623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1" name="Line 214"/>
            <p:cNvSpPr>
              <a:spLocks noChangeShapeType="1"/>
            </p:cNvSpPr>
            <p:nvPr/>
          </p:nvSpPr>
          <p:spPr bwMode="auto">
            <a:xfrm>
              <a:off x="9286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2" name="Line 215"/>
            <p:cNvSpPr>
              <a:spLocks noChangeShapeType="1"/>
            </p:cNvSpPr>
            <p:nvPr/>
          </p:nvSpPr>
          <p:spPr bwMode="auto">
            <a:xfrm>
              <a:off x="12334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3" name="Line 216"/>
            <p:cNvSpPr>
              <a:spLocks noChangeShapeType="1"/>
            </p:cNvSpPr>
            <p:nvPr/>
          </p:nvSpPr>
          <p:spPr bwMode="auto">
            <a:xfrm>
              <a:off x="15382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4" name="Line 217"/>
            <p:cNvSpPr>
              <a:spLocks noChangeShapeType="1"/>
            </p:cNvSpPr>
            <p:nvPr/>
          </p:nvSpPr>
          <p:spPr bwMode="auto">
            <a:xfrm>
              <a:off x="18430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5" name="Line 218"/>
            <p:cNvSpPr>
              <a:spLocks noChangeShapeType="1"/>
            </p:cNvSpPr>
            <p:nvPr/>
          </p:nvSpPr>
          <p:spPr bwMode="auto">
            <a:xfrm>
              <a:off x="2147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6" name="Line 219"/>
            <p:cNvSpPr>
              <a:spLocks noChangeShapeType="1"/>
            </p:cNvSpPr>
            <p:nvPr/>
          </p:nvSpPr>
          <p:spPr bwMode="auto">
            <a:xfrm>
              <a:off x="24511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7" name="Line 220"/>
            <p:cNvSpPr>
              <a:spLocks noChangeShapeType="1"/>
            </p:cNvSpPr>
            <p:nvPr/>
          </p:nvSpPr>
          <p:spPr bwMode="auto">
            <a:xfrm>
              <a:off x="27559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8" name="Line 221"/>
            <p:cNvSpPr>
              <a:spLocks noChangeShapeType="1"/>
            </p:cNvSpPr>
            <p:nvPr/>
          </p:nvSpPr>
          <p:spPr bwMode="auto">
            <a:xfrm>
              <a:off x="30607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39" name="Line 222"/>
            <p:cNvSpPr>
              <a:spLocks noChangeShapeType="1"/>
            </p:cNvSpPr>
            <p:nvPr/>
          </p:nvSpPr>
          <p:spPr bwMode="auto">
            <a:xfrm>
              <a:off x="33655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0" name="Line 223"/>
            <p:cNvSpPr>
              <a:spLocks noChangeShapeType="1"/>
            </p:cNvSpPr>
            <p:nvPr/>
          </p:nvSpPr>
          <p:spPr bwMode="auto">
            <a:xfrm>
              <a:off x="36703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1" name="Line 225"/>
            <p:cNvSpPr>
              <a:spLocks noChangeShapeType="1"/>
            </p:cNvSpPr>
            <p:nvPr/>
          </p:nvSpPr>
          <p:spPr bwMode="auto">
            <a:xfrm>
              <a:off x="458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2" name="Line 226"/>
            <p:cNvSpPr>
              <a:spLocks noChangeShapeType="1"/>
            </p:cNvSpPr>
            <p:nvPr/>
          </p:nvSpPr>
          <p:spPr bwMode="auto">
            <a:xfrm>
              <a:off x="763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3" name="Line 227"/>
            <p:cNvSpPr>
              <a:spLocks noChangeShapeType="1"/>
            </p:cNvSpPr>
            <p:nvPr/>
          </p:nvSpPr>
          <p:spPr bwMode="auto">
            <a:xfrm>
              <a:off x="10683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4" name="Line 228"/>
            <p:cNvSpPr>
              <a:spLocks noChangeShapeType="1"/>
            </p:cNvSpPr>
            <p:nvPr/>
          </p:nvSpPr>
          <p:spPr bwMode="auto">
            <a:xfrm>
              <a:off x="13731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5" name="Line 229"/>
            <p:cNvSpPr>
              <a:spLocks noChangeShapeType="1"/>
            </p:cNvSpPr>
            <p:nvPr/>
          </p:nvSpPr>
          <p:spPr bwMode="auto">
            <a:xfrm>
              <a:off x="16779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6" name="Line 230"/>
            <p:cNvSpPr>
              <a:spLocks noChangeShapeType="1"/>
            </p:cNvSpPr>
            <p:nvPr/>
          </p:nvSpPr>
          <p:spPr bwMode="auto">
            <a:xfrm>
              <a:off x="1982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7" name="Line 231"/>
            <p:cNvSpPr>
              <a:spLocks noChangeShapeType="1"/>
            </p:cNvSpPr>
            <p:nvPr/>
          </p:nvSpPr>
          <p:spPr bwMode="auto">
            <a:xfrm>
              <a:off x="2287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8" name="Line 232"/>
            <p:cNvSpPr>
              <a:spLocks noChangeShapeType="1"/>
            </p:cNvSpPr>
            <p:nvPr/>
          </p:nvSpPr>
          <p:spPr bwMode="auto">
            <a:xfrm>
              <a:off x="25908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49" name="Line 233"/>
            <p:cNvSpPr>
              <a:spLocks noChangeShapeType="1"/>
            </p:cNvSpPr>
            <p:nvPr/>
          </p:nvSpPr>
          <p:spPr bwMode="auto">
            <a:xfrm>
              <a:off x="28956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0" name="Line 234"/>
            <p:cNvSpPr>
              <a:spLocks noChangeShapeType="1"/>
            </p:cNvSpPr>
            <p:nvPr/>
          </p:nvSpPr>
          <p:spPr bwMode="auto">
            <a:xfrm>
              <a:off x="32004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1" name="Line 235"/>
            <p:cNvSpPr>
              <a:spLocks noChangeShapeType="1"/>
            </p:cNvSpPr>
            <p:nvPr/>
          </p:nvSpPr>
          <p:spPr bwMode="auto">
            <a:xfrm>
              <a:off x="35052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2" name="Line 236"/>
            <p:cNvSpPr>
              <a:spLocks noChangeShapeType="1"/>
            </p:cNvSpPr>
            <p:nvPr/>
          </p:nvSpPr>
          <p:spPr bwMode="auto">
            <a:xfrm>
              <a:off x="38100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rgbClr val="F692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3" name="Freeform 237"/>
            <p:cNvSpPr>
              <a:spLocks/>
            </p:cNvSpPr>
            <p:nvPr/>
          </p:nvSpPr>
          <p:spPr bwMode="auto">
            <a:xfrm>
              <a:off x="560388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4" name="Freeform 238"/>
            <p:cNvSpPr>
              <a:spLocks/>
            </p:cNvSpPr>
            <p:nvPr/>
          </p:nvSpPr>
          <p:spPr bwMode="auto">
            <a:xfrm>
              <a:off x="858838" y="3886200"/>
              <a:ext cx="34925" cy="57150"/>
            </a:xfrm>
            <a:custGeom>
              <a:avLst/>
              <a:gdLst>
                <a:gd name="T0" fmla="*/ 11 w 11"/>
                <a:gd name="T1" fmla="*/ 16 h 18"/>
                <a:gd name="T2" fmla="*/ 11 w 11"/>
                <a:gd name="T3" fmla="*/ 18 h 18"/>
                <a:gd name="T4" fmla="*/ 0 w 11"/>
                <a:gd name="T5" fmla="*/ 18 h 18"/>
                <a:gd name="T6" fmla="*/ 0 w 11"/>
                <a:gd name="T7" fmla="*/ 16 h 18"/>
                <a:gd name="T8" fmla="*/ 2 w 11"/>
                <a:gd name="T9" fmla="*/ 14 h 18"/>
                <a:gd name="T10" fmla="*/ 4 w 11"/>
                <a:gd name="T11" fmla="*/ 11 h 18"/>
                <a:gd name="T12" fmla="*/ 8 w 11"/>
                <a:gd name="T13" fmla="*/ 8 h 18"/>
                <a:gd name="T14" fmla="*/ 9 w 11"/>
                <a:gd name="T15" fmla="*/ 5 h 18"/>
                <a:gd name="T16" fmla="*/ 8 w 11"/>
                <a:gd name="T17" fmla="*/ 3 h 18"/>
                <a:gd name="T18" fmla="*/ 6 w 11"/>
                <a:gd name="T19" fmla="*/ 2 h 18"/>
                <a:gd name="T20" fmla="*/ 3 w 11"/>
                <a:gd name="T21" fmla="*/ 3 h 18"/>
                <a:gd name="T22" fmla="*/ 2 w 11"/>
                <a:gd name="T23" fmla="*/ 6 h 18"/>
                <a:gd name="T24" fmla="*/ 0 w 11"/>
                <a:gd name="T25" fmla="*/ 5 h 18"/>
                <a:gd name="T26" fmla="*/ 2 w 11"/>
                <a:gd name="T27" fmla="*/ 2 h 18"/>
                <a:gd name="T28" fmla="*/ 6 w 11"/>
                <a:gd name="T29" fmla="*/ 0 h 18"/>
                <a:gd name="T30" fmla="*/ 10 w 11"/>
                <a:gd name="T31" fmla="*/ 2 h 18"/>
                <a:gd name="T32" fmla="*/ 11 w 11"/>
                <a:gd name="T33" fmla="*/ 5 h 18"/>
                <a:gd name="T34" fmla="*/ 11 w 11"/>
                <a:gd name="T35" fmla="*/ 7 h 18"/>
                <a:gd name="T36" fmla="*/ 9 w 11"/>
                <a:gd name="T37" fmla="*/ 9 h 18"/>
                <a:gd name="T38" fmla="*/ 6 w 11"/>
                <a:gd name="T39" fmla="*/ 12 h 18"/>
                <a:gd name="T40" fmla="*/ 4 w 11"/>
                <a:gd name="T41" fmla="*/ 15 h 18"/>
                <a:gd name="T42" fmla="*/ 3 w 11"/>
                <a:gd name="T43" fmla="*/ 16 h 18"/>
                <a:gd name="T44" fmla="*/ 11 w 11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18">
                  <a:moveTo>
                    <a:pt x="11" y="16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2" y="14"/>
                  </a:cubicBezTo>
                  <a:cubicBezTo>
                    <a:pt x="2" y="13"/>
                    <a:pt x="3" y="12"/>
                    <a:pt x="4" y="11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8"/>
                    <a:pt x="10" y="9"/>
                    <a:pt x="9" y="9"/>
                  </a:cubicBezTo>
                  <a:cubicBezTo>
                    <a:pt x="9" y="10"/>
                    <a:pt x="8" y="11"/>
                    <a:pt x="6" y="12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3" y="15"/>
                    <a:pt x="3" y="1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5" name="Freeform 239"/>
            <p:cNvSpPr>
              <a:spLocks/>
            </p:cNvSpPr>
            <p:nvPr/>
          </p:nvSpPr>
          <p:spPr bwMode="auto">
            <a:xfrm>
              <a:off x="1163638" y="3886200"/>
              <a:ext cx="34925" cy="57150"/>
            </a:xfrm>
            <a:custGeom>
              <a:avLst/>
              <a:gdLst>
                <a:gd name="T0" fmla="*/ 0 w 11"/>
                <a:gd name="T1" fmla="*/ 13 h 18"/>
                <a:gd name="T2" fmla="*/ 2 w 11"/>
                <a:gd name="T3" fmla="*/ 13 h 18"/>
                <a:gd name="T4" fmla="*/ 4 w 11"/>
                <a:gd name="T5" fmla="*/ 15 h 18"/>
                <a:gd name="T6" fmla="*/ 6 w 11"/>
                <a:gd name="T7" fmla="*/ 16 h 18"/>
                <a:gd name="T8" fmla="*/ 8 w 11"/>
                <a:gd name="T9" fmla="*/ 15 h 18"/>
                <a:gd name="T10" fmla="*/ 9 w 11"/>
                <a:gd name="T11" fmla="*/ 13 h 18"/>
                <a:gd name="T12" fmla="*/ 8 w 11"/>
                <a:gd name="T13" fmla="*/ 10 h 18"/>
                <a:gd name="T14" fmla="*/ 6 w 11"/>
                <a:gd name="T15" fmla="*/ 9 h 18"/>
                <a:gd name="T16" fmla="*/ 4 w 11"/>
                <a:gd name="T17" fmla="*/ 10 h 18"/>
                <a:gd name="T18" fmla="*/ 5 w 11"/>
                <a:gd name="T19" fmla="*/ 8 h 18"/>
                <a:gd name="T20" fmla="*/ 5 w 11"/>
                <a:gd name="T21" fmla="*/ 8 h 18"/>
                <a:gd name="T22" fmla="*/ 7 w 11"/>
                <a:gd name="T23" fmla="*/ 7 h 18"/>
                <a:gd name="T24" fmla="*/ 8 w 11"/>
                <a:gd name="T25" fmla="*/ 5 h 18"/>
                <a:gd name="T26" fmla="*/ 8 w 11"/>
                <a:gd name="T27" fmla="*/ 3 h 18"/>
                <a:gd name="T28" fmla="*/ 6 w 11"/>
                <a:gd name="T29" fmla="*/ 2 h 18"/>
                <a:gd name="T30" fmla="*/ 4 w 11"/>
                <a:gd name="T31" fmla="*/ 3 h 18"/>
                <a:gd name="T32" fmla="*/ 3 w 11"/>
                <a:gd name="T33" fmla="*/ 5 h 18"/>
                <a:gd name="T34" fmla="*/ 0 w 11"/>
                <a:gd name="T35" fmla="*/ 5 h 18"/>
                <a:gd name="T36" fmla="*/ 2 w 11"/>
                <a:gd name="T37" fmla="*/ 2 h 18"/>
                <a:gd name="T38" fmla="*/ 6 w 11"/>
                <a:gd name="T39" fmla="*/ 0 h 18"/>
                <a:gd name="T40" fmla="*/ 8 w 11"/>
                <a:gd name="T41" fmla="*/ 1 h 18"/>
                <a:gd name="T42" fmla="*/ 10 w 11"/>
                <a:gd name="T43" fmla="*/ 3 h 18"/>
                <a:gd name="T44" fmla="*/ 11 w 11"/>
                <a:gd name="T45" fmla="*/ 5 h 18"/>
                <a:gd name="T46" fmla="*/ 10 w 11"/>
                <a:gd name="T47" fmla="*/ 7 h 18"/>
                <a:gd name="T48" fmla="*/ 8 w 11"/>
                <a:gd name="T49" fmla="*/ 8 h 18"/>
                <a:gd name="T50" fmla="*/ 11 w 11"/>
                <a:gd name="T51" fmla="*/ 10 h 18"/>
                <a:gd name="T52" fmla="*/ 11 w 11"/>
                <a:gd name="T53" fmla="*/ 13 h 18"/>
                <a:gd name="T54" fmla="*/ 10 w 11"/>
                <a:gd name="T55" fmla="*/ 16 h 18"/>
                <a:gd name="T56" fmla="*/ 6 w 11"/>
                <a:gd name="T57" fmla="*/ 18 h 18"/>
                <a:gd name="T58" fmla="*/ 2 w 11"/>
                <a:gd name="T59" fmla="*/ 17 h 18"/>
                <a:gd name="T60" fmla="*/ 0 w 11"/>
                <a:gd name="T6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8">
                  <a:moveTo>
                    <a:pt x="0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5"/>
                    <a:pt x="4" y="15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9" y="1"/>
                    <a:pt x="10" y="2"/>
                    <a:pt x="10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7" y="18"/>
                    <a:pt x="6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5"/>
                    <a:pt x="0" y="13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6" name="Freeform 240"/>
            <p:cNvSpPr>
              <a:spLocks noEditPoints="1"/>
            </p:cNvSpPr>
            <p:nvPr/>
          </p:nvSpPr>
          <p:spPr bwMode="auto">
            <a:xfrm>
              <a:off x="1465263" y="3889375"/>
              <a:ext cx="38100" cy="53975"/>
            </a:xfrm>
            <a:custGeom>
              <a:avLst/>
              <a:gdLst>
                <a:gd name="T0" fmla="*/ 16 w 24"/>
                <a:gd name="T1" fmla="*/ 34 h 34"/>
                <a:gd name="T2" fmla="*/ 16 w 24"/>
                <a:gd name="T3" fmla="*/ 26 h 34"/>
                <a:gd name="T4" fmla="*/ 0 w 24"/>
                <a:gd name="T5" fmla="*/ 26 h 34"/>
                <a:gd name="T6" fmla="*/ 0 w 24"/>
                <a:gd name="T7" fmla="*/ 22 h 34"/>
                <a:gd name="T8" fmla="*/ 16 w 24"/>
                <a:gd name="T9" fmla="*/ 0 h 34"/>
                <a:gd name="T10" fmla="*/ 20 w 24"/>
                <a:gd name="T11" fmla="*/ 0 h 34"/>
                <a:gd name="T12" fmla="*/ 20 w 24"/>
                <a:gd name="T13" fmla="*/ 22 h 34"/>
                <a:gd name="T14" fmla="*/ 24 w 24"/>
                <a:gd name="T15" fmla="*/ 22 h 34"/>
                <a:gd name="T16" fmla="*/ 24 w 24"/>
                <a:gd name="T17" fmla="*/ 26 h 34"/>
                <a:gd name="T18" fmla="*/ 20 w 24"/>
                <a:gd name="T19" fmla="*/ 26 h 34"/>
                <a:gd name="T20" fmla="*/ 20 w 24"/>
                <a:gd name="T21" fmla="*/ 34 h 34"/>
                <a:gd name="T22" fmla="*/ 16 w 24"/>
                <a:gd name="T23" fmla="*/ 34 h 34"/>
                <a:gd name="T24" fmla="*/ 16 w 24"/>
                <a:gd name="T25" fmla="*/ 22 h 34"/>
                <a:gd name="T26" fmla="*/ 16 w 24"/>
                <a:gd name="T27" fmla="*/ 6 h 34"/>
                <a:gd name="T28" fmla="*/ 6 w 24"/>
                <a:gd name="T29" fmla="*/ 22 h 34"/>
                <a:gd name="T30" fmla="*/ 16 w 24"/>
                <a:gd name="T31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16" y="34"/>
                  </a:moveTo>
                  <a:lnTo>
                    <a:pt x="16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20" y="34"/>
                  </a:lnTo>
                  <a:lnTo>
                    <a:pt x="16" y="34"/>
                  </a:lnTo>
                  <a:close/>
                  <a:moveTo>
                    <a:pt x="16" y="22"/>
                  </a:moveTo>
                  <a:lnTo>
                    <a:pt x="16" y="6"/>
                  </a:lnTo>
                  <a:lnTo>
                    <a:pt x="6" y="22"/>
                  </a:lnTo>
                  <a:lnTo>
                    <a:pt x="16" y="22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7" name="Freeform 241"/>
            <p:cNvSpPr>
              <a:spLocks/>
            </p:cNvSpPr>
            <p:nvPr/>
          </p:nvSpPr>
          <p:spPr bwMode="auto">
            <a:xfrm>
              <a:off x="1773238" y="3889375"/>
              <a:ext cx="38100" cy="53975"/>
            </a:xfrm>
            <a:custGeom>
              <a:avLst/>
              <a:gdLst>
                <a:gd name="T0" fmla="*/ 0 w 12"/>
                <a:gd name="T1" fmla="*/ 12 h 17"/>
                <a:gd name="T2" fmla="*/ 2 w 12"/>
                <a:gd name="T3" fmla="*/ 12 h 17"/>
                <a:gd name="T4" fmla="*/ 4 w 12"/>
                <a:gd name="T5" fmla="*/ 14 h 17"/>
                <a:gd name="T6" fmla="*/ 6 w 12"/>
                <a:gd name="T7" fmla="*/ 15 h 17"/>
                <a:gd name="T8" fmla="*/ 8 w 12"/>
                <a:gd name="T9" fmla="*/ 14 h 17"/>
                <a:gd name="T10" fmla="*/ 9 w 12"/>
                <a:gd name="T11" fmla="*/ 11 h 17"/>
                <a:gd name="T12" fmla="*/ 8 w 12"/>
                <a:gd name="T13" fmla="*/ 8 h 17"/>
                <a:gd name="T14" fmla="*/ 6 w 12"/>
                <a:gd name="T15" fmla="*/ 7 h 17"/>
                <a:gd name="T16" fmla="*/ 4 w 12"/>
                <a:gd name="T17" fmla="*/ 8 h 17"/>
                <a:gd name="T18" fmla="*/ 3 w 12"/>
                <a:gd name="T19" fmla="*/ 9 h 17"/>
                <a:gd name="T20" fmla="*/ 1 w 12"/>
                <a:gd name="T21" fmla="*/ 9 h 17"/>
                <a:gd name="T22" fmla="*/ 2 w 12"/>
                <a:gd name="T23" fmla="*/ 0 h 17"/>
                <a:gd name="T24" fmla="*/ 11 w 12"/>
                <a:gd name="T25" fmla="*/ 0 h 17"/>
                <a:gd name="T26" fmla="*/ 11 w 12"/>
                <a:gd name="T27" fmla="*/ 2 h 17"/>
                <a:gd name="T28" fmla="*/ 4 w 12"/>
                <a:gd name="T29" fmla="*/ 2 h 17"/>
                <a:gd name="T30" fmla="*/ 3 w 12"/>
                <a:gd name="T31" fmla="*/ 6 h 17"/>
                <a:gd name="T32" fmla="*/ 6 w 12"/>
                <a:gd name="T33" fmla="*/ 5 h 17"/>
                <a:gd name="T34" fmla="*/ 10 w 12"/>
                <a:gd name="T35" fmla="*/ 7 h 17"/>
                <a:gd name="T36" fmla="*/ 12 w 12"/>
                <a:gd name="T37" fmla="*/ 11 h 17"/>
                <a:gd name="T38" fmla="*/ 10 w 12"/>
                <a:gd name="T39" fmla="*/ 15 h 17"/>
                <a:gd name="T40" fmla="*/ 6 w 12"/>
                <a:gd name="T41" fmla="*/ 17 h 17"/>
                <a:gd name="T42" fmla="*/ 2 w 12"/>
                <a:gd name="T43" fmla="*/ 16 h 17"/>
                <a:gd name="T44" fmla="*/ 0 w 12"/>
                <a:gd name="T4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7">
                  <a:moveTo>
                    <a:pt x="0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4"/>
                    <a:pt x="4" y="14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8" y="5"/>
                    <a:pt x="9" y="6"/>
                    <a:pt x="10" y="7"/>
                  </a:cubicBezTo>
                  <a:cubicBezTo>
                    <a:pt x="11" y="8"/>
                    <a:pt x="12" y="9"/>
                    <a:pt x="12" y="11"/>
                  </a:cubicBezTo>
                  <a:cubicBezTo>
                    <a:pt x="12" y="12"/>
                    <a:pt x="11" y="14"/>
                    <a:pt x="10" y="15"/>
                  </a:cubicBezTo>
                  <a:cubicBezTo>
                    <a:pt x="9" y="16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8" name="Freeform 242"/>
            <p:cNvSpPr>
              <a:spLocks noEditPoints="1"/>
            </p:cNvSpPr>
            <p:nvPr/>
          </p:nvSpPr>
          <p:spPr bwMode="auto">
            <a:xfrm>
              <a:off x="2078038" y="3886200"/>
              <a:ext cx="34925" cy="57150"/>
            </a:xfrm>
            <a:custGeom>
              <a:avLst/>
              <a:gdLst>
                <a:gd name="T0" fmla="*/ 11 w 11"/>
                <a:gd name="T1" fmla="*/ 5 h 18"/>
                <a:gd name="T2" fmla="*/ 9 w 11"/>
                <a:gd name="T3" fmla="*/ 5 h 18"/>
                <a:gd name="T4" fmla="*/ 8 w 11"/>
                <a:gd name="T5" fmla="*/ 3 h 18"/>
                <a:gd name="T6" fmla="*/ 6 w 11"/>
                <a:gd name="T7" fmla="*/ 2 h 18"/>
                <a:gd name="T8" fmla="*/ 4 w 11"/>
                <a:gd name="T9" fmla="*/ 3 h 18"/>
                <a:gd name="T10" fmla="*/ 3 w 11"/>
                <a:gd name="T11" fmla="*/ 5 h 18"/>
                <a:gd name="T12" fmla="*/ 2 w 11"/>
                <a:gd name="T13" fmla="*/ 9 h 18"/>
                <a:gd name="T14" fmla="*/ 4 w 11"/>
                <a:gd name="T15" fmla="*/ 7 h 18"/>
                <a:gd name="T16" fmla="*/ 6 w 11"/>
                <a:gd name="T17" fmla="*/ 7 h 18"/>
                <a:gd name="T18" fmla="*/ 10 w 11"/>
                <a:gd name="T19" fmla="*/ 8 h 18"/>
                <a:gd name="T20" fmla="*/ 11 w 11"/>
                <a:gd name="T21" fmla="*/ 12 h 18"/>
                <a:gd name="T22" fmla="*/ 11 w 11"/>
                <a:gd name="T23" fmla="*/ 15 h 18"/>
                <a:gd name="T24" fmla="*/ 9 w 11"/>
                <a:gd name="T25" fmla="*/ 17 h 18"/>
                <a:gd name="T26" fmla="*/ 6 w 11"/>
                <a:gd name="T27" fmla="*/ 18 h 18"/>
                <a:gd name="T28" fmla="*/ 2 w 11"/>
                <a:gd name="T29" fmla="*/ 16 h 18"/>
                <a:gd name="T30" fmla="*/ 0 w 11"/>
                <a:gd name="T31" fmla="*/ 10 h 18"/>
                <a:gd name="T32" fmla="*/ 2 w 11"/>
                <a:gd name="T33" fmla="*/ 2 h 18"/>
                <a:gd name="T34" fmla="*/ 6 w 11"/>
                <a:gd name="T35" fmla="*/ 0 h 18"/>
                <a:gd name="T36" fmla="*/ 10 w 11"/>
                <a:gd name="T37" fmla="*/ 2 h 18"/>
                <a:gd name="T38" fmla="*/ 11 w 11"/>
                <a:gd name="T39" fmla="*/ 5 h 18"/>
                <a:gd name="T40" fmla="*/ 3 w 11"/>
                <a:gd name="T41" fmla="*/ 12 h 18"/>
                <a:gd name="T42" fmla="*/ 3 w 11"/>
                <a:gd name="T43" fmla="*/ 14 h 18"/>
                <a:gd name="T44" fmla="*/ 4 w 11"/>
                <a:gd name="T45" fmla="*/ 16 h 18"/>
                <a:gd name="T46" fmla="*/ 6 w 11"/>
                <a:gd name="T47" fmla="*/ 16 h 18"/>
                <a:gd name="T48" fmla="*/ 8 w 11"/>
                <a:gd name="T49" fmla="*/ 15 h 18"/>
                <a:gd name="T50" fmla="*/ 9 w 11"/>
                <a:gd name="T51" fmla="*/ 12 h 18"/>
                <a:gd name="T52" fmla="*/ 8 w 11"/>
                <a:gd name="T53" fmla="*/ 9 h 18"/>
                <a:gd name="T54" fmla="*/ 6 w 11"/>
                <a:gd name="T55" fmla="*/ 8 h 18"/>
                <a:gd name="T56" fmla="*/ 4 w 11"/>
                <a:gd name="T57" fmla="*/ 9 h 18"/>
                <a:gd name="T58" fmla="*/ 3 w 11"/>
                <a:gd name="T5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8">
                  <a:moveTo>
                    <a:pt x="11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1" y="9"/>
                    <a:pt x="11" y="10"/>
                    <a:pt x="11" y="12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0" y="16"/>
                    <a:pt x="10" y="17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0" y="2"/>
                    <a:pt x="11" y="3"/>
                    <a:pt x="11" y="5"/>
                  </a:cubicBezTo>
                  <a:close/>
                  <a:moveTo>
                    <a:pt x="3" y="12"/>
                  </a:move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10"/>
                    <a:pt x="3" y="11"/>
                    <a:pt x="3" y="12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59" name="Freeform 243"/>
            <p:cNvSpPr>
              <a:spLocks/>
            </p:cNvSpPr>
            <p:nvPr/>
          </p:nvSpPr>
          <p:spPr bwMode="auto">
            <a:xfrm>
              <a:off x="2381251" y="3889375"/>
              <a:ext cx="34925" cy="53975"/>
            </a:xfrm>
            <a:custGeom>
              <a:avLst/>
              <a:gdLst>
                <a:gd name="T0" fmla="*/ 0 w 11"/>
                <a:gd name="T1" fmla="*/ 2 h 17"/>
                <a:gd name="T2" fmla="*/ 0 w 11"/>
                <a:gd name="T3" fmla="*/ 0 h 17"/>
                <a:gd name="T4" fmla="*/ 11 w 11"/>
                <a:gd name="T5" fmla="*/ 0 h 17"/>
                <a:gd name="T6" fmla="*/ 11 w 11"/>
                <a:gd name="T7" fmla="*/ 1 h 17"/>
                <a:gd name="T8" fmla="*/ 8 w 11"/>
                <a:gd name="T9" fmla="*/ 6 h 17"/>
                <a:gd name="T10" fmla="*/ 6 w 11"/>
                <a:gd name="T11" fmla="*/ 12 h 17"/>
                <a:gd name="T12" fmla="*/ 5 w 11"/>
                <a:gd name="T13" fmla="*/ 17 h 17"/>
                <a:gd name="T14" fmla="*/ 3 w 11"/>
                <a:gd name="T15" fmla="*/ 17 h 17"/>
                <a:gd name="T16" fmla="*/ 4 w 11"/>
                <a:gd name="T17" fmla="*/ 12 h 17"/>
                <a:gd name="T18" fmla="*/ 6 w 11"/>
                <a:gd name="T19" fmla="*/ 6 h 17"/>
                <a:gd name="T20" fmla="*/ 9 w 11"/>
                <a:gd name="T21" fmla="*/ 2 h 17"/>
                <a:gd name="T22" fmla="*/ 0 w 11"/>
                <a:gd name="T2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7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3"/>
                    <a:pt x="9" y="4"/>
                    <a:pt x="8" y="6"/>
                  </a:cubicBezTo>
                  <a:cubicBezTo>
                    <a:pt x="7" y="8"/>
                    <a:pt x="6" y="10"/>
                    <a:pt x="6" y="12"/>
                  </a:cubicBezTo>
                  <a:cubicBezTo>
                    <a:pt x="5" y="13"/>
                    <a:pt x="5" y="15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3" y="14"/>
                    <a:pt x="4" y="12"/>
                  </a:cubicBezTo>
                  <a:cubicBezTo>
                    <a:pt x="4" y="10"/>
                    <a:pt x="5" y="8"/>
                    <a:pt x="6" y="6"/>
                  </a:cubicBezTo>
                  <a:cubicBezTo>
                    <a:pt x="7" y="4"/>
                    <a:pt x="8" y="3"/>
                    <a:pt x="9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0" name="Freeform 244"/>
            <p:cNvSpPr>
              <a:spLocks noEditPoints="1"/>
            </p:cNvSpPr>
            <p:nvPr/>
          </p:nvSpPr>
          <p:spPr bwMode="auto">
            <a:xfrm>
              <a:off x="2686051" y="3886200"/>
              <a:ext cx="34925" cy="57150"/>
            </a:xfrm>
            <a:custGeom>
              <a:avLst/>
              <a:gdLst>
                <a:gd name="T0" fmla="*/ 3 w 11"/>
                <a:gd name="T1" fmla="*/ 8 h 18"/>
                <a:gd name="T2" fmla="*/ 1 w 11"/>
                <a:gd name="T3" fmla="*/ 7 h 18"/>
                <a:gd name="T4" fmla="*/ 1 w 11"/>
                <a:gd name="T5" fmla="*/ 5 h 18"/>
                <a:gd name="T6" fmla="*/ 2 w 11"/>
                <a:gd name="T7" fmla="*/ 2 h 18"/>
                <a:gd name="T8" fmla="*/ 6 w 11"/>
                <a:gd name="T9" fmla="*/ 0 h 18"/>
                <a:gd name="T10" fmla="*/ 9 w 11"/>
                <a:gd name="T11" fmla="*/ 2 h 18"/>
                <a:gd name="T12" fmla="*/ 11 w 11"/>
                <a:gd name="T13" fmla="*/ 5 h 18"/>
                <a:gd name="T14" fmla="*/ 10 w 11"/>
                <a:gd name="T15" fmla="*/ 7 h 18"/>
                <a:gd name="T16" fmla="*/ 8 w 11"/>
                <a:gd name="T17" fmla="*/ 8 h 18"/>
                <a:gd name="T18" fmla="*/ 11 w 11"/>
                <a:gd name="T19" fmla="*/ 10 h 18"/>
                <a:gd name="T20" fmla="*/ 11 w 11"/>
                <a:gd name="T21" fmla="*/ 13 h 18"/>
                <a:gd name="T22" fmla="*/ 10 w 11"/>
                <a:gd name="T23" fmla="*/ 16 h 18"/>
                <a:gd name="T24" fmla="*/ 6 w 11"/>
                <a:gd name="T25" fmla="*/ 18 h 18"/>
                <a:gd name="T26" fmla="*/ 2 w 11"/>
                <a:gd name="T27" fmla="*/ 16 h 18"/>
                <a:gd name="T28" fmla="*/ 0 w 11"/>
                <a:gd name="T29" fmla="*/ 13 h 18"/>
                <a:gd name="T30" fmla="*/ 1 w 11"/>
                <a:gd name="T31" fmla="*/ 10 h 18"/>
                <a:gd name="T32" fmla="*/ 3 w 11"/>
                <a:gd name="T33" fmla="*/ 8 h 18"/>
                <a:gd name="T34" fmla="*/ 2 w 11"/>
                <a:gd name="T35" fmla="*/ 13 h 18"/>
                <a:gd name="T36" fmla="*/ 3 w 11"/>
                <a:gd name="T37" fmla="*/ 14 h 18"/>
                <a:gd name="T38" fmla="*/ 4 w 11"/>
                <a:gd name="T39" fmla="*/ 16 h 18"/>
                <a:gd name="T40" fmla="*/ 6 w 11"/>
                <a:gd name="T41" fmla="*/ 16 h 18"/>
                <a:gd name="T42" fmla="*/ 8 w 11"/>
                <a:gd name="T43" fmla="*/ 15 h 18"/>
                <a:gd name="T44" fmla="*/ 9 w 11"/>
                <a:gd name="T45" fmla="*/ 13 h 18"/>
                <a:gd name="T46" fmla="*/ 8 w 11"/>
                <a:gd name="T47" fmla="*/ 10 h 18"/>
                <a:gd name="T48" fmla="*/ 6 w 11"/>
                <a:gd name="T49" fmla="*/ 9 h 18"/>
                <a:gd name="T50" fmla="*/ 3 w 11"/>
                <a:gd name="T51" fmla="*/ 10 h 18"/>
                <a:gd name="T52" fmla="*/ 2 w 11"/>
                <a:gd name="T53" fmla="*/ 13 h 18"/>
                <a:gd name="T54" fmla="*/ 3 w 11"/>
                <a:gd name="T55" fmla="*/ 5 h 18"/>
                <a:gd name="T56" fmla="*/ 4 w 11"/>
                <a:gd name="T57" fmla="*/ 7 h 18"/>
                <a:gd name="T58" fmla="*/ 6 w 11"/>
                <a:gd name="T59" fmla="*/ 8 h 18"/>
                <a:gd name="T60" fmla="*/ 8 w 11"/>
                <a:gd name="T61" fmla="*/ 7 h 18"/>
                <a:gd name="T62" fmla="*/ 9 w 11"/>
                <a:gd name="T63" fmla="*/ 5 h 18"/>
                <a:gd name="T64" fmla="*/ 8 w 11"/>
                <a:gd name="T65" fmla="*/ 3 h 18"/>
                <a:gd name="T66" fmla="*/ 6 w 11"/>
                <a:gd name="T67" fmla="*/ 2 h 18"/>
                <a:gd name="T68" fmla="*/ 4 w 11"/>
                <a:gd name="T69" fmla="*/ 3 h 18"/>
                <a:gd name="T70" fmla="*/ 3 w 11"/>
                <a:gd name="T7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" h="18">
                  <a:moveTo>
                    <a:pt x="3" y="8"/>
                  </a:moveTo>
                  <a:cubicBezTo>
                    <a:pt x="3" y="8"/>
                    <a:pt x="2" y="8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1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8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2" y="9"/>
                    <a:pt x="2" y="9"/>
                    <a:pt x="3" y="8"/>
                  </a:cubicBezTo>
                  <a:close/>
                  <a:moveTo>
                    <a:pt x="2" y="13"/>
                  </a:moveTo>
                  <a:cubicBezTo>
                    <a:pt x="2" y="13"/>
                    <a:pt x="2" y="14"/>
                    <a:pt x="3" y="14"/>
                  </a:cubicBezTo>
                  <a:cubicBezTo>
                    <a:pt x="3" y="15"/>
                    <a:pt x="3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3" y="11"/>
                    <a:pt x="2" y="12"/>
                    <a:pt x="2" y="13"/>
                  </a:cubicBezTo>
                  <a:close/>
                  <a:moveTo>
                    <a:pt x="3" y="5"/>
                  </a:moveTo>
                  <a:cubicBezTo>
                    <a:pt x="3" y="6"/>
                    <a:pt x="3" y="6"/>
                    <a:pt x="4" y="7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1" name="Freeform 245"/>
            <p:cNvSpPr>
              <a:spLocks noEditPoints="1"/>
            </p:cNvSpPr>
            <p:nvPr/>
          </p:nvSpPr>
          <p:spPr bwMode="auto">
            <a:xfrm>
              <a:off x="2990851" y="3886200"/>
              <a:ext cx="34925" cy="57150"/>
            </a:xfrm>
            <a:custGeom>
              <a:avLst/>
              <a:gdLst>
                <a:gd name="T0" fmla="*/ 1 w 11"/>
                <a:gd name="T1" fmla="*/ 14 h 18"/>
                <a:gd name="T2" fmla="*/ 3 w 11"/>
                <a:gd name="T3" fmla="*/ 14 h 18"/>
                <a:gd name="T4" fmla="*/ 4 w 11"/>
                <a:gd name="T5" fmla="*/ 16 h 18"/>
                <a:gd name="T6" fmla="*/ 5 w 11"/>
                <a:gd name="T7" fmla="*/ 16 h 18"/>
                <a:gd name="T8" fmla="*/ 7 w 11"/>
                <a:gd name="T9" fmla="*/ 16 h 18"/>
                <a:gd name="T10" fmla="*/ 8 w 11"/>
                <a:gd name="T11" fmla="*/ 15 h 18"/>
                <a:gd name="T12" fmla="*/ 9 w 11"/>
                <a:gd name="T13" fmla="*/ 13 h 18"/>
                <a:gd name="T14" fmla="*/ 9 w 11"/>
                <a:gd name="T15" fmla="*/ 10 h 18"/>
                <a:gd name="T16" fmla="*/ 9 w 11"/>
                <a:gd name="T17" fmla="*/ 10 h 18"/>
                <a:gd name="T18" fmla="*/ 8 w 11"/>
                <a:gd name="T19" fmla="*/ 11 h 18"/>
                <a:gd name="T20" fmla="*/ 5 w 11"/>
                <a:gd name="T21" fmla="*/ 12 h 18"/>
                <a:gd name="T22" fmla="*/ 2 w 11"/>
                <a:gd name="T23" fmla="*/ 10 h 18"/>
                <a:gd name="T24" fmla="*/ 0 w 11"/>
                <a:gd name="T25" fmla="*/ 6 h 18"/>
                <a:gd name="T26" fmla="*/ 2 w 11"/>
                <a:gd name="T27" fmla="*/ 2 h 18"/>
                <a:gd name="T28" fmla="*/ 6 w 11"/>
                <a:gd name="T29" fmla="*/ 0 h 18"/>
                <a:gd name="T30" fmla="*/ 9 w 11"/>
                <a:gd name="T31" fmla="*/ 1 h 18"/>
                <a:gd name="T32" fmla="*/ 11 w 11"/>
                <a:gd name="T33" fmla="*/ 4 h 18"/>
                <a:gd name="T34" fmla="*/ 11 w 11"/>
                <a:gd name="T35" fmla="*/ 9 h 18"/>
                <a:gd name="T36" fmla="*/ 11 w 11"/>
                <a:gd name="T37" fmla="*/ 14 h 18"/>
                <a:gd name="T38" fmla="*/ 9 w 11"/>
                <a:gd name="T39" fmla="*/ 17 h 18"/>
                <a:gd name="T40" fmla="*/ 5 w 11"/>
                <a:gd name="T41" fmla="*/ 18 h 18"/>
                <a:gd name="T42" fmla="*/ 2 w 11"/>
                <a:gd name="T43" fmla="*/ 17 h 18"/>
                <a:gd name="T44" fmla="*/ 1 w 11"/>
                <a:gd name="T45" fmla="*/ 14 h 18"/>
                <a:gd name="T46" fmla="*/ 9 w 11"/>
                <a:gd name="T47" fmla="*/ 6 h 18"/>
                <a:gd name="T48" fmla="*/ 8 w 11"/>
                <a:gd name="T49" fmla="*/ 3 h 18"/>
                <a:gd name="T50" fmla="*/ 6 w 11"/>
                <a:gd name="T51" fmla="*/ 2 h 18"/>
                <a:gd name="T52" fmla="*/ 3 w 11"/>
                <a:gd name="T53" fmla="*/ 3 h 18"/>
                <a:gd name="T54" fmla="*/ 2 w 11"/>
                <a:gd name="T55" fmla="*/ 6 h 18"/>
                <a:gd name="T56" fmla="*/ 3 w 11"/>
                <a:gd name="T57" fmla="*/ 9 h 18"/>
                <a:gd name="T58" fmla="*/ 6 w 11"/>
                <a:gd name="T59" fmla="*/ 10 h 18"/>
                <a:gd name="T60" fmla="*/ 8 w 11"/>
                <a:gd name="T61" fmla="*/ 9 h 18"/>
                <a:gd name="T62" fmla="*/ 9 w 11"/>
                <a:gd name="T6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8">
                  <a:moveTo>
                    <a:pt x="1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1"/>
                    <a:pt x="8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11" y="5"/>
                    <a:pt x="11" y="7"/>
                    <a:pt x="11" y="9"/>
                  </a:cubicBezTo>
                  <a:cubicBezTo>
                    <a:pt x="11" y="11"/>
                    <a:pt x="11" y="13"/>
                    <a:pt x="11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1" y="15"/>
                    <a:pt x="1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8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2" name="Freeform 246"/>
            <p:cNvSpPr>
              <a:spLocks/>
            </p:cNvSpPr>
            <p:nvPr/>
          </p:nvSpPr>
          <p:spPr bwMode="auto">
            <a:xfrm>
              <a:off x="32543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3" name="Freeform 247"/>
            <p:cNvSpPr>
              <a:spLocks noEditPoints="1"/>
            </p:cNvSpPr>
            <p:nvPr/>
          </p:nvSpPr>
          <p:spPr bwMode="auto">
            <a:xfrm>
              <a:off x="3292476" y="3886200"/>
              <a:ext cx="34925" cy="57150"/>
            </a:xfrm>
            <a:custGeom>
              <a:avLst/>
              <a:gdLst>
                <a:gd name="T0" fmla="*/ 0 w 11"/>
                <a:gd name="T1" fmla="*/ 9 h 18"/>
                <a:gd name="T2" fmla="*/ 0 w 11"/>
                <a:gd name="T3" fmla="*/ 4 h 18"/>
                <a:gd name="T4" fmla="*/ 2 w 11"/>
                <a:gd name="T5" fmla="*/ 1 h 18"/>
                <a:gd name="T6" fmla="*/ 5 w 11"/>
                <a:gd name="T7" fmla="*/ 0 h 18"/>
                <a:gd name="T8" fmla="*/ 8 w 11"/>
                <a:gd name="T9" fmla="*/ 1 h 18"/>
                <a:gd name="T10" fmla="*/ 10 w 11"/>
                <a:gd name="T11" fmla="*/ 3 h 18"/>
                <a:gd name="T12" fmla="*/ 11 w 11"/>
                <a:gd name="T13" fmla="*/ 5 h 18"/>
                <a:gd name="T14" fmla="*/ 11 w 11"/>
                <a:gd name="T15" fmla="*/ 9 h 18"/>
                <a:gd name="T16" fmla="*/ 10 w 11"/>
                <a:gd name="T17" fmla="*/ 14 h 18"/>
                <a:gd name="T18" fmla="*/ 9 w 11"/>
                <a:gd name="T19" fmla="*/ 17 h 18"/>
                <a:gd name="T20" fmla="*/ 5 w 11"/>
                <a:gd name="T21" fmla="*/ 18 h 18"/>
                <a:gd name="T22" fmla="*/ 2 w 11"/>
                <a:gd name="T23" fmla="*/ 16 h 18"/>
                <a:gd name="T24" fmla="*/ 0 w 11"/>
                <a:gd name="T25" fmla="*/ 9 h 18"/>
                <a:gd name="T26" fmla="*/ 2 w 11"/>
                <a:gd name="T27" fmla="*/ 9 h 18"/>
                <a:gd name="T28" fmla="*/ 3 w 11"/>
                <a:gd name="T29" fmla="*/ 15 h 18"/>
                <a:gd name="T30" fmla="*/ 5 w 11"/>
                <a:gd name="T31" fmla="*/ 16 h 18"/>
                <a:gd name="T32" fmla="*/ 8 w 11"/>
                <a:gd name="T33" fmla="*/ 15 h 18"/>
                <a:gd name="T34" fmla="*/ 9 w 11"/>
                <a:gd name="T35" fmla="*/ 9 h 18"/>
                <a:gd name="T36" fmla="*/ 8 w 11"/>
                <a:gd name="T37" fmla="*/ 4 h 18"/>
                <a:gd name="T38" fmla="*/ 5 w 11"/>
                <a:gd name="T39" fmla="*/ 2 h 18"/>
                <a:gd name="T40" fmla="*/ 3 w 11"/>
                <a:gd name="T41" fmla="*/ 3 h 18"/>
                <a:gd name="T42" fmla="*/ 2 w 11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8">
                  <a:moveTo>
                    <a:pt x="0" y="9"/>
                  </a:moveTo>
                  <a:cubicBezTo>
                    <a:pt x="0" y="7"/>
                    <a:pt x="0" y="6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3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6"/>
                    <a:pt x="11" y="8"/>
                    <a:pt x="11" y="9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10" y="15"/>
                    <a:pt x="9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0" y="15"/>
                    <a:pt x="0" y="12"/>
                    <a:pt x="0" y="9"/>
                  </a:cubicBezTo>
                  <a:close/>
                  <a:moveTo>
                    <a:pt x="2" y="9"/>
                  </a:moveTo>
                  <a:cubicBezTo>
                    <a:pt x="2" y="12"/>
                    <a:pt x="2" y="14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6" y="16"/>
                    <a:pt x="7" y="16"/>
                    <a:pt x="8" y="15"/>
                  </a:cubicBezTo>
                  <a:cubicBezTo>
                    <a:pt x="9" y="14"/>
                    <a:pt x="9" y="12"/>
                    <a:pt x="9" y="9"/>
                  </a:cubicBezTo>
                  <a:cubicBezTo>
                    <a:pt x="9" y="6"/>
                    <a:pt x="9" y="5"/>
                    <a:pt x="8" y="4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2" y="4"/>
                    <a:pt x="2" y="6"/>
                    <a:pt x="2" y="9"/>
                  </a:cubicBez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4" name="Freeform 248"/>
            <p:cNvSpPr>
              <a:spLocks/>
            </p:cNvSpPr>
            <p:nvPr/>
          </p:nvSpPr>
          <p:spPr bwMode="auto">
            <a:xfrm>
              <a:off x="35623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5" name="Freeform 249"/>
            <p:cNvSpPr>
              <a:spLocks/>
            </p:cNvSpPr>
            <p:nvPr/>
          </p:nvSpPr>
          <p:spPr bwMode="auto">
            <a:xfrm>
              <a:off x="36004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6" name="Freeform 250"/>
            <p:cNvSpPr>
              <a:spLocks/>
            </p:cNvSpPr>
            <p:nvPr/>
          </p:nvSpPr>
          <p:spPr bwMode="auto">
            <a:xfrm>
              <a:off x="38512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67" name="Freeform 251"/>
            <p:cNvSpPr>
              <a:spLocks/>
            </p:cNvSpPr>
            <p:nvPr/>
          </p:nvSpPr>
          <p:spPr bwMode="auto">
            <a:xfrm>
              <a:off x="3886201" y="3886200"/>
              <a:ext cx="38100" cy="57150"/>
            </a:xfrm>
            <a:custGeom>
              <a:avLst/>
              <a:gdLst>
                <a:gd name="T0" fmla="*/ 12 w 12"/>
                <a:gd name="T1" fmla="*/ 16 h 18"/>
                <a:gd name="T2" fmla="*/ 12 w 12"/>
                <a:gd name="T3" fmla="*/ 18 h 18"/>
                <a:gd name="T4" fmla="*/ 0 w 12"/>
                <a:gd name="T5" fmla="*/ 18 h 18"/>
                <a:gd name="T6" fmla="*/ 1 w 12"/>
                <a:gd name="T7" fmla="*/ 16 h 18"/>
                <a:gd name="T8" fmla="*/ 2 w 12"/>
                <a:gd name="T9" fmla="*/ 14 h 18"/>
                <a:gd name="T10" fmla="*/ 5 w 12"/>
                <a:gd name="T11" fmla="*/ 11 h 18"/>
                <a:gd name="T12" fmla="*/ 9 w 12"/>
                <a:gd name="T13" fmla="*/ 8 h 18"/>
                <a:gd name="T14" fmla="*/ 9 w 12"/>
                <a:gd name="T15" fmla="*/ 5 h 18"/>
                <a:gd name="T16" fmla="*/ 9 w 12"/>
                <a:gd name="T17" fmla="*/ 3 h 18"/>
                <a:gd name="T18" fmla="*/ 6 w 12"/>
                <a:gd name="T19" fmla="*/ 2 h 18"/>
                <a:gd name="T20" fmla="*/ 4 w 12"/>
                <a:gd name="T21" fmla="*/ 3 h 18"/>
                <a:gd name="T22" fmla="*/ 3 w 12"/>
                <a:gd name="T23" fmla="*/ 6 h 18"/>
                <a:gd name="T24" fmla="*/ 1 w 12"/>
                <a:gd name="T25" fmla="*/ 5 h 18"/>
                <a:gd name="T26" fmla="*/ 2 w 12"/>
                <a:gd name="T27" fmla="*/ 2 h 18"/>
                <a:gd name="T28" fmla="*/ 6 w 12"/>
                <a:gd name="T29" fmla="*/ 0 h 18"/>
                <a:gd name="T30" fmla="*/ 10 w 12"/>
                <a:gd name="T31" fmla="*/ 2 h 18"/>
                <a:gd name="T32" fmla="*/ 12 w 12"/>
                <a:gd name="T33" fmla="*/ 5 h 18"/>
                <a:gd name="T34" fmla="*/ 11 w 12"/>
                <a:gd name="T35" fmla="*/ 7 h 18"/>
                <a:gd name="T36" fmla="*/ 10 w 12"/>
                <a:gd name="T37" fmla="*/ 9 h 18"/>
                <a:gd name="T38" fmla="*/ 7 w 12"/>
                <a:gd name="T39" fmla="*/ 12 h 18"/>
                <a:gd name="T40" fmla="*/ 4 w 12"/>
                <a:gd name="T41" fmla="*/ 15 h 18"/>
                <a:gd name="T42" fmla="*/ 3 w 12"/>
                <a:gd name="T43" fmla="*/ 16 h 18"/>
                <a:gd name="T44" fmla="*/ 12 w 12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8">
                  <a:moveTo>
                    <a:pt x="12" y="16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1" y="15"/>
                    <a:pt x="1" y="15"/>
                    <a:pt x="2" y="14"/>
                  </a:cubicBezTo>
                  <a:cubicBezTo>
                    <a:pt x="3" y="13"/>
                    <a:pt x="4" y="12"/>
                    <a:pt x="5" y="11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5" y="13"/>
                    <a:pt x="5" y="14"/>
                    <a:pt x="4" y="15"/>
                  </a:cubicBezTo>
                  <a:cubicBezTo>
                    <a:pt x="4" y="15"/>
                    <a:pt x="3" y="15"/>
                    <a:pt x="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F692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168" name="microscope"/>
          <p:cNvGrpSpPr/>
          <p:nvPr/>
        </p:nvGrpSpPr>
        <p:grpSpPr>
          <a:xfrm>
            <a:off x="1358954" y="2536259"/>
            <a:ext cx="453199" cy="725722"/>
            <a:chOff x="5365751" y="3905250"/>
            <a:chExt cx="955675" cy="1530350"/>
          </a:xfrm>
        </p:grpSpPr>
        <p:sp>
          <p:nvSpPr>
            <p:cNvPr id="1169" name="Freeform 257"/>
            <p:cNvSpPr>
              <a:spLocks/>
            </p:cNvSpPr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0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1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2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3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4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5" name="Freeform 374"/>
            <p:cNvSpPr>
              <a:spLocks/>
            </p:cNvSpPr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rgbClr val="5E5E5E">
                    <a:lumMod val="75000"/>
                  </a:srgbClr>
                </a:gs>
                <a:gs pos="48000">
                  <a:srgbClr val="DDDDDD">
                    <a:lumMod val="90000"/>
                  </a:srgbClr>
                </a:gs>
                <a:gs pos="68000">
                  <a:srgbClr val="5E5E5E">
                    <a:lumMod val="75000"/>
                  </a:srgb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6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7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rgbClr val="5E5E5E">
                    <a:lumMod val="60000"/>
                    <a:lumOff val="40000"/>
                  </a:srgbClr>
                </a:gs>
                <a:gs pos="49000">
                  <a:srgbClr val="5E5E5E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8" name="Freeform 377"/>
            <p:cNvSpPr>
              <a:spLocks/>
            </p:cNvSpPr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79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80" name="Freeform 379"/>
            <p:cNvSpPr>
              <a:spLocks/>
            </p:cNvSpPr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81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rgbClr val="5E5E5E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182" name="star"/>
          <p:cNvGrpSpPr/>
          <p:nvPr/>
        </p:nvGrpSpPr>
        <p:grpSpPr>
          <a:xfrm>
            <a:off x="2445661" y="5393893"/>
            <a:ext cx="710197" cy="673962"/>
            <a:chOff x="122238" y="3832225"/>
            <a:chExt cx="1555750" cy="1476375"/>
          </a:xfrm>
        </p:grpSpPr>
        <p:sp>
          <p:nvSpPr>
            <p:cNvPr id="1183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E610"/>
                </a:gs>
                <a:gs pos="39000">
                  <a:srgbClr val="FAC309"/>
                </a:gs>
                <a:gs pos="84000">
                  <a:srgbClr val="FCE61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84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E610"/>
                </a:gs>
                <a:gs pos="100000">
                  <a:srgbClr val="F69200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  <p:grpSp>
        <p:nvGrpSpPr>
          <p:cNvPr id="1185" name="soccer ball"/>
          <p:cNvGrpSpPr/>
          <p:nvPr/>
        </p:nvGrpSpPr>
        <p:grpSpPr>
          <a:xfrm>
            <a:off x="6710644" y="3707488"/>
            <a:ext cx="739623" cy="739623"/>
            <a:chOff x="7408863" y="1479550"/>
            <a:chExt cx="1568450" cy="1568450"/>
          </a:xfrm>
        </p:grpSpPr>
        <p:sp>
          <p:nvSpPr>
            <p:cNvPr id="1186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9000">
                  <a:srgbClr val="FCE610">
                    <a:lumMod val="40000"/>
                    <a:lumOff val="60000"/>
                  </a:srgbClr>
                </a:gs>
                <a:gs pos="92000">
                  <a:srgbClr val="FCE61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87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88" name="Freeform 87"/>
            <p:cNvSpPr>
              <a:spLocks/>
            </p:cNvSpPr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89" name="Freeform 88"/>
            <p:cNvSpPr>
              <a:spLocks/>
            </p:cNvSpPr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0" name="Freeform 89"/>
            <p:cNvSpPr>
              <a:spLocks/>
            </p:cNvSpPr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1" name="Freeform 90"/>
            <p:cNvSpPr>
              <a:spLocks/>
            </p:cNvSpPr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2" name="Freeform 91"/>
            <p:cNvSpPr>
              <a:spLocks/>
            </p:cNvSpPr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3" name="Freeform 92"/>
            <p:cNvSpPr>
              <a:spLocks/>
            </p:cNvSpPr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4" name="Freeform 93"/>
            <p:cNvSpPr>
              <a:spLocks/>
            </p:cNvSpPr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5" name="Freeform 94"/>
            <p:cNvSpPr>
              <a:spLocks/>
            </p:cNvSpPr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6" name="Freeform 95"/>
            <p:cNvSpPr>
              <a:spLocks/>
            </p:cNvSpPr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7" name="Freeform 96"/>
            <p:cNvSpPr>
              <a:spLocks/>
            </p:cNvSpPr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8" name="Freeform 97"/>
            <p:cNvSpPr>
              <a:spLocks/>
            </p:cNvSpPr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199" name="Freeform 98"/>
            <p:cNvSpPr>
              <a:spLocks/>
            </p:cNvSpPr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200" name="Freeform 99"/>
            <p:cNvSpPr>
              <a:spLocks/>
            </p:cNvSpPr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201" name="Freeform 100"/>
            <p:cNvSpPr>
              <a:spLocks/>
            </p:cNvSpPr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202" name="Freeform 101"/>
            <p:cNvSpPr>
              <a:spLocks/>
            </p:cNvSpPr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  <p:sp>
          <p:nvSpPr>
            <p:cNvPr id="1203" name="Freeform 102"/>
            <p:cNvSpPr>
              <a:spLocks/>
            </p:cNvSpPr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rgbClr val="5E5E5E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2018-06-17T08:12:40Z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