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7" r:id="rId3"/>
    <p:sldId id="256" r:id="rId4"/>
    <p:sldId id="258" r:id="rId5"/>
    <p:sldId id="260" r:id="rId6"/>
    <p:sldId id="259" r:id="rId7"/>
    <p:sldId id="264" r:id="rId8"/>
    <p:sldId id="265" r:id="rId9"/>
    <p:sldId id="266" r:id="rId10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2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icrosoft JhengHei" panose="020B0604030504040204" pitchFamily="34" charset="-120"/>
      <p:regular r:id="rId18"/>
      <p:bold r:id="rId19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874"/>
    <a:srgbClr val="ED8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07912-873A-4752-9C12-D9886D160340}" type="datetimeFigureOut">
              <a:rPr lang="zh-CN" altLang="en-US" smtClean="0"/>
              <a:t>2018/6/17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6D2EC-78AE-46AA-8802-81E6AB3119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67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5003-51A7-4551-A436-41DB63E4C09C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82530-D1CF-4D81-AF79-A483E4D390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80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536B3-6D5C-4B21-BA23-6BAEA3BD9FE1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D8EB-A83A-4202-BBBA-7750D9C669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61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2942-937C-45C9-BBBE-9914CD35E09D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591D4-F96C-431C-8133-490C7D8919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330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49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9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676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71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235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60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362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7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2C0A0-F2DB-4F43-A74E-9C3BDA39E449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41721-8297-483C-BFAC-CC5F555E13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449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51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54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64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203EB-712E-4A97-A183-9F708185FE00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9D009-0FC6-4C7E-8467-C6ABC90F98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0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263F1-FD75-4E9F-B1FC-7E63CF9806CD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71F08-721C-4410-BCBB-782464609A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47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455E6-0EAF-4F42-932D-056845C79255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6BC31-9EF9-489D-B585-7196060FD7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73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3089C-9319-458E-98D3-69292502263D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9E3A-7B9A-47F1-BCBC-732FAC7655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94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F95C3-5425-4D04-9BF0-31E35EB9AA8B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977F1-9F23-426A-A12A-AE76EF113B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56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7C854-4417-44FB-A4B6-5BABD41968DB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01A91-F3DE-415F-A916-30905A5252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93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7530-75DE-4DC2-BD99-D3AF25BAF9A8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24B4D-6FF7-4373-AC68-ED8094EC16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64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04008-C14E-4DF2-8677-508216C2B502}" type="datetimeFigureOut">
              <a:rPr lang="zh-CN" altLang="en-US"/>
              <a:pPr>
                <a:defRPr/>
              </a:pPr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F04026-6071-4A17-8CAF-261FDE748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0331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050" y="-4763"/>
            <a:ext cx="22539325" cy="5148263"/>
            <a:chOff x="149848" y="-6213226"/>
            <a:chExt cx="22539593" cy="5148734"/>
          </a:xfrm>
        </p:grpSpPr>
        <p:grpSp>
          <p:nvGrpSpPr>
            <p:cNvPr id="2064" name="组合 253"/>
            <p:cNvGrpSpPr>
              <a:grpSpLocks/>
            </p:cNvGrpSpPr>
            <p:nvPr/>
          </p:nvGrpSpPr>
          <p:grpSpPr bwMode="auto">
            <a:xfrm>
              <a:off x="11340749" y="-6213226"/>
              <a:ext cx="11348692" cy="5148734"/>
              <a:chOff x="-1994826" y="0"/>
              <a:chExt cx="11348692" cy="5148734"/>
            </a:xfrm>
          </p:grpSpPr>
          <p:sp>
            <p:nvSpPr>
              <p:cNvPr id="255" name="矩形 254"/>
              <p:cNvSpPr/>
              <p:nvPr/>
            </p:nvSpPr>
            <p:spPr>
              <a:xfrm>
                <a:off x="5359668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6" name="矩形 255"/>
              <p:cNvSpPr/>
              <p:nvPr/>
            </p:nvSpPr>
            <p:spPr>
              <a:xfrm>
                <a:off x="6991638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7" name="矩形 256"/>
              <p:cNvSpPr/>
              <p:nvPr/>
            </p:nvSpPr>
            <p:spPr>
              <a:xfrm>
                <a:off x="7137690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8" name="矩形 257"/>
              <p:cNvSpPr/>
              <p:nvPr/>
            </p:nvSpPr>
            <p:spPr>
              <a:xfrm>
                <a:off x="7283741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9" name="矩形 258"/>
              <p:cNvSpPr/>
              <p:nvPr/>
            </p:nvSpPr>
            <p:spPr>
              <a:xfrm>
                <a:off x="7429793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0" name="矩形 259"/>
              <p:cNvSpPr/>
              <p:nvPr/>
            </p:nvSpPr>
            <p:spPr>
              <a:xfrm>
                <a:off x="7575845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1" name="矩形 260"/>
              <p:cNvSpPr/>
              <p:nvPr/>
            </p:nvSpPr>
            <p:spPr>
              <a:xfrm>
                <a:off x="7721897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2" name="矩形 261"/>
              <p:cNvSpPr/>
              <p:nvPr/>
            </p:nvSpPr>
            <p:spPr>
              <a:xfrm>
                <a:off x="7867948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3" name="矩形 262"/>
              <p:cNvSpPr/>
              <p:nvPr/>
            </p:nvSpPr>
            <p:spPr>
              <a:xfrm>
                <a:off x="8014000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4" name="矩形 263"/>
              <p:cNvSpPr/>
              <p:nvPr/>
            </p:nvSpPr>
            <p:spPr>
              <a:xfrm>
                <a:off x="8160052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5" name="矩形 264"/>
              <p:cNvSpPr/>
              <p:nvPr/>
            </p:nvSpPr>
            <p:spPr>
              <a:xfrm>
                <a:off x="8306104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6" name="矩形 265"/>
              <p:cNvSpPr/>
              <p:nvPr/>
            </p:nvSpPr>
            <p:spPr>
              <a:xfrm>
                <a:off x="8452155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7" name="矩形 266"/>
              <p:cNvSpPr/>
              <p:nvPr/>
            </p:nvSpPr>
            <p:spPr>
              <a:xfrm>
                <a:off x="8598207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8" name="矩形 267"/>
              <p:cNvSpPr/>
              <p:nvPr/>
            </p:nvSpPr>
            <p:spPr>
              <a:xfrm>
                <a:off x="874425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9" name="矩形 268"/>
              <p:cNvSpPr/>
              <p:nvPr/>
            </p:nvSpPr>
            <p:spPr>
              <a:xfrm>
                <a:off x="8890310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0" name="矩形 269"/>
              <p:cNvSpPr/>
              <p:nvPr/>
            </p:nvSpPr>
            <p:spPr>
              <a:xfrm>
                <a:off x="9036362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1" name="矩形 270"/>
              <p:cNvSpPr/>
              <p:nvPr/>
            </p:nvSpPr>
            <p:spPr>
              <a:xfrm>
                <a:off x="9182414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2" name="矩形 271"/>
              <p:cNvSpPr/>
              <p:nvPr/>
            </p:nvSpPr>
            <p:spPr>
              <a:xfrm>
                <a:off x="553270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3" name="矩形 272"/>
              <p:cNvSpPr/>
              <p:nvPr/>
            </p:nvSpPr>
            <p:spPr>
              <a:xfrm>
                <a:off x="5678760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4" name="矩形 273"/>
              <p:cNvSpPr/>
              <p:nvPr/>
            </p:nvSpPr>
            <p:spPr>
              <a:xfrm>
                <a:off x="5824812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5" name="矩形 274"/>
              <p:cNvSpPr/>
              <p:nvPr/>
            </p:nvSpPr>
            <p:spPr>
              <a:xfrm>
                <a:off x="5969276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6" name="矩形 275"/>
              <p:cNvSpPr/>
              <p:nvPr/>
            </p:nvSpPr>
            <p:spPr>
              <a:xfrm>
                <a:off x="6115327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7" name="矩形 276"/>
              <p:cNvSpPr/>
              <p:nvPr/>
            </p:nvSpPr>
            <p:spPr>
              <a:xfrm>
                <a:off x="6261379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8" name="矩形 277"/>
              <p:cNvSpPr/>
              <p:nvPr/>
            </p:nvSpPr>
            <p:spPr>
              <a:xfrm>
                <a:off x="6407431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9" name="矩形 278"/>
              <p:cNvSpPr/>
              <p:nvPr/>
            </p:nvSpPr>
            <p:spPr>
              <a:xfrm>
                <a:off x="6553483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0" name="矩形 279"/>
              <p:cNvSpPr/>
              <p:nvPr/>
            </p:nvSpPr>
            <p:spPr>
              <a:xfrm>
                <a:off x="6699534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1" name="矩形 280"/>
              <p:cNvSpPr/>
              <p:nvPr/>
            </p:nvSpPr>
            <p:spPr>
              <a:xfrm>
                <a:off x="6845586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2" name="矩形 281"/>
              <p:cNvSpPr/>
              <p:nvPr/>
            </p:nvSpPr>
            <p:spPr>
              <a:xfrm>
                <a:off x="1522636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3" name="矩形 282"/>
              <p:cNvSpPr/>
              <p:nvPr/>
            </p:nvSpPr>
            <p:spPr>
              <a:xfrm>
                <a:off x="3154605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4" name="矩形 283"/>
              <p:cNvSpPr/>
              <p:nvPr/>
            </p:nvSpPr>
            <p:spPr>
              <a:xfrm>
                <a:off x="3300657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5" name="矩形 284"/>
              <p:cNvSpPr/>
              <p:nvPr/>
            </p:nvSpPr>
            <p:spPr>
              <a:xfrm>
                <a:off x="3446709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6" name="矩形 285"/>
              <p:cNvSpPr/>
              <p:nvPr/>
            </p:nvSpPr>
            <p:spPr>
              <a:xfrm>
                <a:off x="3592760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7" name="矩形 286"/>
              <p:cNvSpPr/>
              <p:nvPr/>
            </p:nvSpPr>
            <p:spPr>
              <a:xfrm>
                <a:off x="3738812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8" name="矩形 287"/>
              <p:cNvSpPr/>
              <p:nvPr/>
            </p:nvSpPr>
            <p:spPr>
              <a:xfrm>
                <a:off x="3884864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9" name="矩形 288"/>
              <p:cNvSpPr/>
              <p:nvPr/>
            </p:nvSpPr>
            <p:spPr>
              <a:xfrm>
                <a:off x="4030916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0" name="矩形 289"/>
              <p:cNvSpPr/>
              <p:nvPr/>
            </p:nvSpPr>
            <p:spPr>
              <a:xfrm>
                <a:off x="4176967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1" name="矩形 290"/>
              <p:cNvSpPr/>
              <p:nvPr/>
            </p:nvSpPr>
            <p:spPr>
              <a:xfrm>
                <a:off x="432301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2" name="矩形 291"/>
              <p:cNvSpPr/>
              <p:nvPr/>
            </p:nvSpPr>
            <p:spPr>
              <a:xfrm>
                <a:off x="4469071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3" name="矩形 292"/>
              <p:cNvSpPr/>
              <p:nvPr/>
            </p:nvSpPr>
            <p:spPr>
              <a:xfrm>
                <a:off x="461512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4" name="矩形 293"/>
              <p:cNvSpPr/>
              <p:nvPr/>
            </p:nvSpPr>
            <p:spPr>
              <a:xfrm>
                <a:off x="4761174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5" name="矩形 294"/>
              <p:cNvSpPr/>
              <p:nvPr/>
            </p:nvSpPr>
            <p:spPr>
              <a:xfrm>
                <a:off x="4907226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6" name="矩形 295"/>
              <p:cNvSpPr/>
              <p:nvPr/>
            </p:nvSpPr>
            <p:spPr>
              <a:xfrm>
                <a:off x="5053278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7" name="矩形 296"/>
              <p:cNvSpPr/>
              <p:nvPr/>
            </p:nvSpPr>
            <p:spPr>
              <a:xfrm>
                <a:off x="5199330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1695675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9" name="矩形 298"/>
              <p:cNvSpPr/>
              <p:nvPr/>
            </p:nvSpPr>
            <p:spPr>
              <a:xfrm>
                <a:off x="1841727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0" name="矩形 299"/>
              <p:cNvSpPr/>
              <p:nvPr/>
            </p:nvSpPr>
            <p:spPr>
              <a:xfrm>
                <a:off x="1987778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1" name="矩形 300"/>
              <p:cNvSpPr/>
              <p:nvPr/>
            </p:nvSpPr>
            <p:spPr>
              <a:xfrm>
                <a:off x="2133830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2" name="矩形 301"/>
              <p:cNvSpPr/>
              <p:nvPr/>
            </p:nvSpPr>
            <p:spPr>
              <a:xfrm>
                <a:off x="2279882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3" name="矩形 302"/>
              <p:cNvSpPr/>
              <p:nvPr/>
            </p:nvSpPr>
            <p:spPr>
              <a:xfrm>
                <a:off x="2425934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4" name="矩形 303"/>
              <p:cNvSpPr/>
              <p:nvPr/>
            </p:nvSpPr>
            <p:spPr>
              <a:xfrm>
                <a:off x="2570398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5" name="矩形 304"/>
              <p:cNvSpPr/>
              <p:nvPr/>
            </p:nvSpPr>
            <p:spPr>
              <a:xfrm>
                <a:off x="2716450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6" name="矩形 305"/>
              <p:cNvSpPr/>
              <p:nvPr/>
            </p:nvSpPr>
            <p:spPr>
              <a:xfrm>
                <a:off x="2862502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7" name="矩形 306"/>
              <p:cNvSpPr/>
              <p:nvPr/>
            </p:nvSpPr>
            <p:spPr>
              <a:xfrm>
                <a:off x="3008554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8" name="矩形 307"/>
              <p:cNvSpPr/>
              <p:nvPr/>
            </p:nvSpPr>
            <p:spPr>
              <a:xfrm>
                <a:off x="-1995306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9" name="矩形 308"/>
              <p:cNvSpPr/>
              <p:nvPr/>
            </p:nvSpPr>
            <p:spPr>
              <a:xfrm>
                <a:off x="-363337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0" name="矩形 309"/>
              <p:cNvSpPr/>
              <p:nvPr/>
            </p:nvSpPr>
            <p:spPr>
              <a:xfrm>
                <a:off x="-217285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1" name="矩形 310"/>
              <p:cNvSpPr/>
              <p:nvPr/>
            </p:nvSpPr>
            <p:spPr>
              <a:xfrm>
                <a:off x="-7123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2" name="矩形 311"/>
              <p:cNvSpPr/>
              <p:nvPr/>
            </p:nvSpPr>
            <p:spPr>
              <a:xfrm>
                <a:off x="74819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3" name="矩形 312"/>
              <p:cNvSpPr/>
              <p:nvPr/>
            </p:nvSpPr>
            <p:spPr>
              <a:xfrm>
                <a:off x="220870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4" name="矩形 313"/>
              <p:cNvSpPr/>
              <p:nvPr/>
            </p:nvSpPr>
            <p:spPr>
              <a:xfrm>
                <a:off x="366922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矩形 314"/>
              <p:cNvSpPr/>
              <p:nvPr/>
            </p:nvSpPr>
            <p:spPr>
              <a:xfrm>
                <a:off x="512974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6" name="矩形 315"/>
              <p:cNvSpPr/>
              <p:nvPr/>
            </p:nvSpPr>
            <p:spPr>
              <a:xfrm>
                <a:off x="659026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7" name="矩形 316"/>
              <p:cNvSpPr/>
              <p:nvPr/>
            </p:nvSpPr>
            <p:spPr>
              <a:xfrm>
                <a:off x="805077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8" name="矩形 317"/>
              <p:cNvSpPr/>
              <p:nvPr/>
            </p:nvSpPr>
            <p:spPr>
              <a:xfrm>
                <a:off x="951129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9" name="矩形 318"/>
              <p:cNvSpPr/>
              <p:nvPr/>
            </p:nvSpPr>
            <p:spPr>
              <a:xfrm>
                <a:off x="1097181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0" name="矩形 319"/>
              <p:cNvSpPr/>
              <p:nvPr/>
            </p:nvSpPr>
            <p:spPr>
              <a:xfrm>
                <a:off x="1243233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1" name="矩形 320"/>
              <p:cNvSpPr/>
              <p:nvPr/>
            </p:nvSpPr>
            <p:spPr>
              <a:xfrm>
                <a:off x="1389284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2" name="矩形 321"/>
              <p:cNvSpPr/>
              <p:nvPr/>
            </p:nvSpPr>
            <p:spPr>
              <a:xfrm>
                <a:off x="-1823854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3" name="矩形 322"/>
              <p:cNvSpPr/>
              <p:nvPr/>
            </p:nvSpPr>
            <p:spPr>
              <a:xfrm>
                <a:off x="-1677802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4" name="矩形 323"/>
              <p:cNvSpPr/>
              <p:nvPr/>
            </p:nvSpPr>
            <p:spPr>
              <a:xfrm>
                <a:off x="-1531750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5" name="矩形 324"/>
              <p:cNvSpPr/>
              <p:nvPr/>
            </p:nvSpPr>
            <p:spPr>
              <a:xfrm>
                <a:off x="-1385699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6" name="矩形 325"/>
              <p:cNvSpPr/>
              <p:nvPr/>
            </p:nvSpPr>
            <p:spPr>
              <a:xfrm>
                <a:off x="-1239647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7" name="矩形 326"/>
              <p:cNvSpPr/>
              <p:nvPr/>
            </p:nvSpPr>
            <p:spPr>
              <a:xfrm>
                <a:off x="-1093595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8" name="矩形 327"/>
              <p:cNvSpPr/>
              <p:nvPr/>
            </p:nvSpPr>
            <p:spPr>
              <a:xfrm>
                <a:off x="-947544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9" name="矩形 328"/>
              <p:cNvSpPr/>
              <p:nvPr/>
            </p:nvSpPr>
            <p:spPr>
              <a:xfrm>
                <a:off x="-801492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30" name="矩形 329"/>
              <p:cNvSpPr/>
              <p:nvPr/>
            </p:nvSpPr>
            <p:spPr>
              <a:xfrm>
                <a:off x="-655440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31" name="矩形 330"/>
              <p:cNvSpPr/>
              <p:nvPr/>
            </p:nvSpPr>
            <p:spPr>
              <a:xfrm>
                <a:off x="-509388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2065" name="组合 175"/>
            <p:cNvGrpSpPr>
              <a:grpSpLocks/>
            </p:cNvGrpSpPr>
            <p:nvPr/>
          </p:nvGrpSpPr>
          <p:grpSpPr bwMode="auto">
            <a:xfrm>
              <a:off x="149848" y="-6213226"/>
              <a:ext cx="11348692" cy="5148734"/>
              <a:chOff x="-1994826" y="0"/>
              <a:chExt cx="11348692" cy="5148734"/>
            </a:xfrm>
          </p:grpSpPr>
          <p:sp>
            <p:nvSpPr>
              <p:cNvPr id="177" name="矩形 176"/>
              <p:cNvSpPr/>
              <p:nvPr/>
            </p:nvSpPr>
            <p:spPr>
              <a:xfrm>
                <a:off x="5360149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8" name="矩形 177"/>
              <p:cNvSpPr/>
              <p:nvPr/>
            </p:nvSpPr>
            <p:spPr>
              <a:xfrm>
                <a:off x="6992119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9" name="矩形 178"/>
              <p:cNvSpPr/>
              <p:nvPr/>
            </p:nvSpPr>
            <p:spPr>
              <a:xfrm>
                <a:off x="7138171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0" name="矩形 179"/>
              <p:cNvSpPr/>
              <p:nvPr/>
            </p:nvSpPr>
            <p:spPr>
              <a:xfrm>
                <a:off x="7284222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1" name="矩形 180"/>
              <p:cNvSpPr/>
              <p:nvPr/>
            </p:nvSpPr>
            <p:spPr>
              <a:xfrm>
                <a:off x="7430274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2" name="矩形 181"/>
              <p:cNvSpPr/>
              <p:nvPr/>
            </p:nvSpPr>
            <p:spPr>
              <a:xfrm>
                <a:off x="7576326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3" name="矩形 182"/>
              <p:cNvSpPr/>
              <p:nvPr/>
            </p:nvSpPr>
            <p:spPr>
              <a:xfrm>
                <a:off x="7722378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4" name="矩形 183"/>
              <p:cNvSpPr/>
              <p:nvPr/>
            </p:nvSpPr>
            <p:spPr>
              <a:xfrm>
                <a:off x="786842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5" name="矩形 184"/>
              <p:cNvSpPr/>
              <p:nvPr/>
            </p:nvSpPr>
            <p:spPr>
              <a:xfrm>
                <a:off x="8014481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6" name="矩形 185"/>
              <p:cNvSpPr/>
              <p:nvPr/>
            </p:nvSpPr>
            <p:spPr>
              <a:xfrm>
                <a:off x="816053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7" name="矩形 186"/>
              <p:cNvSpPr/>
              <p:nvPr/>
            </p:nvSpPr>
            <p:spPr>
              <a:xfrm>
                <a:off x="8306585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8" name="矩形 187"/>
              <p:cNvSpPr/>
              <p:nvPr/>
            </p:nvSpPr>
            <p:spPr>
              <a:xfrm>
                <a:off x="8452636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9" name="矩形 188"/>
              <p:cNvSpPr/>
              <p:nvPr/>
            </p:nvSpPr>
            <p:spPr>
              <a:xfrm>
                <a:off x="8598688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0" name="矩形 189"/>
              <p:cNvSpPr/>
              <p:nvPr/>
            </p:nvSpPr>
            <p:spPr>
              <a:xfrm>
                <a:off x="8744740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1" name="矩形 190"/>
              <p:cNvSpPr/>
              <p:nvPr/>
            </p:nvSpPr>
            <p:spPr>
              <a:xfrm>
                <a:off x="8890791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2" name="矩形 191"/>
              <p:cNvSpPr/>
              <p:nvPr/>
            </p:nvSpPr>
            <p:spPr>
              <a:xfrm>
                <a:off x="903684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3" name="矩形 192"/>
              <p:cNvSpPr/>
              <p:nvPr/>
            </p:nvSpPr>
            <p:spPr>
              <a:xfrm>
                <a:off x="9182895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4" name="矩形 193"/>
              <p:cNvSpPr/>
              <p:nvPr/>
            </p:nvSpPr>
            <p:spPr>
              <a:xfrm>
                <a:off x="553318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5" name="矩形 194"/>
              <p:cNvSpPr/>
              <p:nvPr/>
            </p:nvSpPr>
            <p:spPr>
              <a:xfrm>
                <a:off x="5679240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6" name="矩形 195"/>
              <p:cNvSpPr/>
              <p:nvPr/>
            </p:nvSpPr>
            <p:spPr>
              <a:xfrm>
                <a:off x="5825292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7" name="矩形 196"/>
              <p:cNvSpPr/>
              <p:nvPr/>
            </p:nvSpPr>
            <p:spPr>
              <a:xfrm>
                <a:off x="5969757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8" name="矩形 197"/>
              <p:cNvSpPr/>
              <p:nvPr/>
            </p:nvSpPr>
            <p:spPr>
              <a:xfrm>
                <a:off x="6115808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" name="矩形 198"/>
              <p:cNvSpPr/>
              <p:nvPr/>
            </p:nvSpPr>
            <p:spPr>
              <a:xfrm>
                <a:off x="6261860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0" name="矩形 199"/>
              <p:cNvSpPr/>
              <p:nvPr/>
            </p:nvSpPr>
            <p:spPr>
              <a:xfrm>
                <a:off x="6407912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1" name="矩形 200"/>
              <p:cNvSpPr/>
              <p:nvPr/>
            </p:nvSpPr>
            <p:spPr>
              <a:xfrm>
                <a:off x="6553964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2" name="矩形 201"/>
              <p:cNvSpPr/>
              <p:nvPr/>
            </p:nvSpPr>
            <p:spPr>
              <a:xfrm>
                <a:off x="6700015" y="0"/>
                <a:ext cx="173039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3" name="矩形 202"/>
              <p:cNvSpPr/>
              <p:nvPr/>
            </p:nvSpPr>
            <p:spPr>
              <a:xfrm>
                <a:off x="6846067" y="0"/>
                <a:ext cx="173039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4" name="矩形 203"/>
              <p:cNvSpPr/>
              <p:nvPr/>
            </p:nvSpPr>
            <p:spPr>
              <a:xfrm>
                <a:off x="1523116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5" name="矩形 204"/>
              <p:cNvSpPr/>
              <p:nvPr/>
            </p:nvSpPr>
            <p:spPr>
              <a:xfrm>
                <a:off x="3155085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6" name="矩形 205"/>
              <p:cNvSpPr/>
              <p:nvPr/>
            </p:nvSpPr>
            <p:spPr>
              <a:xfrm>
                <a:off x="3301137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7" name="矩形 206"/>
              <p:cNvSpPr/>
              <p:nvPr/>
            </p:nvSpPr>
            <p:spPr>
              <a:xfrm>
                <a:off x="3447189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8" name="矩形 207"/>
              <p:cNvSpPr/>
              <p:nvPr/>
            </p:nvSpPr>
            <p:spPr>
              <a:xfrm>
                <a:off x="3593240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9" name="矩形 208"/>
              <p:cNvSpPr/>
              <p:nvPr/>
            </p:nvSpPr>
            <p:spPr>
              <a:xfrm>
                <a:off x="3739292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0" name="矩形 209"/>
              <p:cNvSpPr/>
              <p:nvPr/>
            </p:nvSpPr>
            <p:spPr>
              <a:xfrm>
                <a:off x="3885344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1" name="矩形 210"/>
              <p:cNvSpPr/>
              <p:nvPr/>
            </p:nvSpPr>
            <p:spPr>
              <a:xfrm>
                <a:off x="4031396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2" name="矩形 211"/>
              <p:cNvSpPr/>
              <p:nvPr/>
            </p:nvSpPr>
            <p:spPr>
              <a:xfrm>
                <a:off x="4177447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3" name="矩形 212"/>
              <p:cNvSpPr/>
              <p:nvPr/>
            </p:nvSpPr>
            <p:spPr>
              <a:xfrm>
                <a:off x="432349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4" name="矩形 213"/>
              <p:cNvSpPr/>
              <p:nvPr/>
            </p:nvSpPr>
            <p:spPr>
              <a:xfrm>
                <a:off x="4469551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5" name="矩形 214"/>
              <p:cNvSpPr/>
              <p:nvPr/>
            </p:nvSpPr>
            <p:spPr>
              <a:xfrm>
                <a:off x="461560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6" name="矩形 215"/>
              <p:cNvSpPr/>
              <p:nvPr/>
            </p:nvSpPr>
            <p:spPr>
              <a:xfrm>
                <a:off x="4761654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7" name="矩形 216"/>
              <p:cNvSpPr/>
              <p:nvPr/>
            </p:nvSpPr>
            <p:spPr>
              <a:xfrm>
                <a:off x="4907706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8" name="矩形 217"/>
              <p:cNvSpPr/>
              <p:nvPr/>
            </p:nvSpPr>
            <p:spPr>
              <a:xfrm>
                <a:off x="5053758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9" name="矩形 218"/>
              <p:cNvSpPr/>
              <p:nvPr/>
            </p:nvSpPr>
            <p:spPr>
              <a:xfrm>
                <a:off x="5199810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0" name="矩形 219"/>
              <p:cNvSpPr/>
              <p:nvPr/>
            </p:nvSpPr>
            <p:spPr>
              <a:xfrm>
                <a:off x="1696156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1" name="矩形 220"/>
              <p:cNvSpPr/>
              <p:nvPr/>
            </p:nvSpPr>
            <p:spPr>
              <a:xfrm>
                <a:off x="1842208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2" name="矩形 221"/>
              <p:cNvSpPr/>
              <p:nvPr/>
            </p:nvSpPr>
            <p:spPr>
              <a:xfrm>
                <a:off x="1988259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3" name="矩形 222"/>
              <p:cNvSpPr/>
              <p:nvPr/>
            </p:nvSpPr>
            <p:spPr>
              <a:xfrm>
                <a:off x="2134311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4" name="矩形 223"/>
              <p:cNvSpPr/>
              <p:nvPr/>
            </p:nvSpPr>
            <p:spPr>
              <a:xfrm>
                <a:off x="228036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5" name="矩形 224"/>
              <p:cNvSpPr/>
              <p:nvPr/>
            </p:nvSpPr>
            <p:spPr>
              <a:xfrm>
                <a:off x="2426415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6" name="矩形 225"/>
              <p:cNvSpPr/>
              <p:nvPr/>
            </p:nvSpPr>
            <p:spPr>
              <a:xfrm>
                <a:off x="2570878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7" name="矩形 226"/>
              <p:cNvSpPr/>
              <p:nvPr/>
            </p:nvSpPr>
            <p:spPr>
              <a:xfrm>
                <a:off x="2716930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8" name="矩形 227"/>
              <p:cNvSpPr/>
              <p:nvPr/>
            </p:nvSpPr>
            <p:spPr>
              <a:xfrm>
                <a:off x="2862982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9" name="矩形 228"/>
              <p:cNvSpPr/>
              <p:nvPr/>
            </p:nvSpPr>
            <p:spPr>
              <a:xfrm>
                <a:off x="3009034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0" name="矩形 229"/>
              <p:cNvSpPr/>
              <p:nvPr/>
            </p:nvSpPr>
            <p:spPr>
              <a:xfrm>
                <a:off x="-1994826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1" name="矩形 230"/>
              <p:cNvSpPr/>
              <p:nvPr/>
            </p:nvSpPr>
            <p:spPr>
              <a:xfrm>
                <a:off x="-362857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2" name="矩形 231"/>
              <p:cNvSpPr/>
              <p:nvPr/>
            </p:nvSpPr>
            <p:spPr>
              <a:xfrm>
                <a:off x="-216805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3" name="矩形 232"/>
              <p:cNvSpPr/>
              <p:nvPr/>
            </p:nvSpPr>
            <p:spPr>
              <a:xfrm>
                <a:off x="-70753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4" name="矩形 233"/>
              <p:cNvSpPr/>
              <p:nvPr/>
            </p:nvSpPr>
            <p:spPr>
              <a:xfrm>
                <a:off x="75299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5" name="矩形 234"/>
              <p:cNvSpPr/>
              <p:nvPr/>
            </p:nvSpPr>
            <p:spPr>
              <a:xfrm>
                <a:off x="221350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6" name="矩形 235"/>
              <p:cNvSpPr/>
              <p:nvPr/>
            </p:nvSpPr>
            <p:spPr>
              <a:xfrm>
                <a:off x="367402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7" name="矩形 236"/>
              <p:cNvSpPr/>
              <p:nvPr/>
            </p:nvSpPr>
            <p:spPr>
              <a:xfrm>
                <a:off x="513454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8" name="矩形 237"/>
              <p:cNvSpPr/>
              <p:nvPr/>
            </p:nvSpPr>
            <p:spPr>
              <a:xfrm>
                <a:off x="659506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9" name="矩形 238"/>
              <p:cNvSpPr/>
              <p:nvPr/>
            </p:nvSpPr>
            <p:spPr>
              <a:xfrm>
                <a:off x="805557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0" name="矩形 239"/>
              <p:cNvSpPr/>
              <p:nvPr/>
            </p:nvSpPr>
            <p:spPr>
              <a:xfrm>
                <a:off x="951609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1" name="矩形 240"/>
              <p:cNvSpPr/>
              <p:nvPr/>
            </p:nvSpPr>
            <p:spPr>
              <a:xfrm>
                <a:off x="1097661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2" name="矩形 241"/>
              <p:cNvSpPr/>
              <p:nvPr/>
            </p:nvSpPr>
            <p:spPr>
              <a:xfrm>
                <a:off x="1243713" y="0"/>
                <a:ext cx="171452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3" name="矩形 242"/>
              <p:cNvSpPr/>
              <p:nvPr/>
            </p:nvSpPr>
            <p:spPr>
              <a:xfrm>
                <a:off x="1389764" y="0"/>
                <a:ext cx="171452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4" name="矩形 243"/>
              <p:cNvSpPr/>
              <p:nvPr/>
            </p:nvSpPr>
            <p:spPr>
              <a:xfrm>
                <a:off x="-1823374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5" name="矩形 244"/>
              <p:cNvSpPr/>
              <p:nvPr/>
            </p:nvSpPr>
            <p:spPr>
              <a:xfrm>
                <a:off x="-1677322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6" name="矩形 245"/>
              <p:cNvSpPr/>
              <p:nvPr/>
            </p:nvSpPr>
            <p:spPr>
              <a:xfrm>
                <a:off x="-1531270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7" name="矩形 246"/>
              <p:cNvSpPr/>
              <p:nvPr/>
            </p:nvSpPr>
            <p:spPr>
              <a:xfrm>
                <a:off x="-1385219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8" name="矩形 247"/>
              <p:cNvSpPr/>
              <p:nvPr/>
            </p:nvSpPr>
            <p:spPr>
              <a:xfrm>
                <a:off x="-1239167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9" name="矩形 248"/>
              <p:cNvSpPr/>
              <p:nvPr/>
            </p:nvSpPr>
            <p:spPr>
              <a:xfrm>
                <a:off x="-1093115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0" name="矩形 249"/>
              <p:cNvSpPr/>
              <p:nvPr/>
            </p:nvSpPr>
            <p:spPr>
              <a:xfrm>
                <a:off x="-947064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1" name="矩形 250"/>
              <p:cNvSpPr/>
              <p:nvPr/>
            </p:nvSpPr>
            <p:spPr>
              <a:xfrm>
                <a:off x="-801012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2" name="矩形 251"/>
              <p:cNvSpPr/>
              <p:nvPr/>
            </p:nvSpPr>
            <p:spPr>
              <a:xfrm>
                <a:off x="-654960" y="0"/>
                <a:ext cx="173040" cy="5148734"/>
              </a:xfrm>
              <a:prstGeom prst="rect">
                <a:avLst/>
              </a:prstGeom>
              <a:solidFill>
                <a:srgbClr val="ED81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3" name="矩形 252"/>
              <p:cNvSpPr/>
              <p:nvPr/>
            </p:nvSpPr>
            <p:spPr>
              <a:xfrm>
                <a:off x="-508908" y="0"/>
                <a:ext cx="173040" cy="5148734"/>
              </a:xfrm>
              <a:prstGeom prst="rect">
                <a:avLst/>
              </a:prstGeom>
              <a:solidFill>
                <a:srgbClr val="E61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pic>
        <p:nvPicPr>
          <p:cNvPr id="2050" name="Picture 2" descr="D:\Users\Unique\Desktop\1 [转换]副本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6613" y="0"/>
            <a:ext cx="1147762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6" name="Picture 2" descr="D:\Users\Unique\Desktop\1 [转换]副本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600" y="-9525"/>
            <a:ext cx="1501775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463" y="1466850"/>
            <a:ext cx="1163637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D:\Users\Unique\Desktop\1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425" y="1709738"/>
            <a:ext cx="60325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229100" y="2227263"/>
            <a:ext cx="625475" cy="630237"/>
            <a:chOff x="5187554" y="1171761"/>
            <a:chExt cx="625078" cy="630613"/>
          </a:xfrm>
        </p:grpSpPr>
        <p:pic>
          <p:nvPicPr>
            <p:cNvPr id="2062" name="Picture 3" descr="D:\Users\Unique\Desktop\logo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0688" y="1171761"/>
              <a:ext cx="311944" cy="31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5187554" y="1487861"/>
              <a:ext cx="312539" cy="3145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330700" y="2227263"/>
            <a:ext cx="449263" cy="590550"/>
            <a:chOff x="5288756" y="1171761"/>
            <a:chExt cx="448867" cy="590180"/>
          </a:xfrm>
        </p:grpSpPr>
        <p:pic>
          <p:nvPicPr>
            <p:cNvPr id="2060" name="Picture 6" descr="D:\Users\Unique\Desktop\图片1副本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756" y="1171761"/>
              <a:ext cx="211932" cy="29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矩形 4"/>
            <p:cNvSpPr/>
            <p:nvPr/>
          </p:nvSpPr>
          <p:spPr>
            <a:xfrm>
              <a:off x="5525086" y="1466851"/>
              <a:ext cx="212537" cy="2950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2" name="Picture 4" descr="D:\Users\Unique\Desktop\17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475" y="2506663"/>
            <a:ext cx="261938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" name="椭圆 336"/>
          <p:cNvSpPr/>
          <p:nvPr/>
        </p:nvSpPr>
        <p:spPr>
          <a:xfrm>
            <a:off x="-1235075" y="-3246438"/>
            <a:ext cx="11639550" cy="116411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" name="椭圆 337"/>
          <p:cNvSpPr/>
          <p:nvPr/>
        </p:nvSpPr>
        <p:spPr>
          <a:xfrm>
            <a:off x="-1235075" y="-3189288"/>
            <a:ext cx="11639550" cy="116411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60494E-6 C 0.0099 -0.01235 0.02604 -0.02037 0.04219 -0.02408 C 0.04983 -0.02377 0.05764 -0.02408 0.06528 -0.02315 C 0.0717 -0.02222 0.07465 -0.01389 0.08038 -0.01204 C 0.08246 -0.01019 0.08437 -0.00895 0.08542 -0.00648 C 0.08646 -0.00463 0.08733 -0.00093 0.08733 -0.00062 C 0.10278 -0.0105 0.11962 -0.02006 0.13871 -0.02222 C 0.14705 -0.02192 0.15538 -0.02222 0.16389 -0.0213 C 0.16788 -0.02068 0.17431 -0.01605 0.17899 -0.01482 C 0.18194 -0.01204 0.18455 -0.01142 0.18802 -0.00926 C 0.19062 -0.00216 0.18663 -0.0105 0.19201 -0.00463 C 0.19271 -0.00401 0.19271 -0.00278 0.19306 -0.00185 C 0.1934 -0.00154 0.19375 -0.00124 0.1941 -0.00093 " pathEditMode="relative" rAng="0" ptsTypes="ffffffffffffA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5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19753E-6 L 3.61111E-6 -0.14815 " pathEditMode="relative" rAng="0" ptsTypes="AA">
                                      <p:cBhvr>
                                        <p:cTn id="25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0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09877E-6 L 4.72222E-6 -0.14444 " pathEditMode="relative" rAng="0" ptsTypes="AA">
                                      <p:cBhvr>
                                        <p:cTn id="27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2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3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2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ac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pat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1.38889E-6 0.00062 L -1.10469 0.0006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" grpId="0" animBg="1"/>
      <p:bldP spid="3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8163784" y="12347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-12700" y="-12700"/>
            <a:ext cx="9169400" cy="3262313"/>
          </a:xfrm>
          <a:custGeom>
            <a:avLst/>
            <a:gdLst>
              <a:gd name="connsiteX0" fmla="*/ 12700 w 9169400"/>
              <a:gd name="connsiteY0" fmla="*/ 2667000 h 3155652"/>
              <a:gd name="connsiteX1" fmla="*/ 2298700 w 9169400"/>
              <a:gd name="connsiteY1" fmla="*/ 2425700 h 3155652"/>
              <a:gd name="connsiteX2" fmla="*/ 5803900 w 9169400"/>
              <a:gd name="connsiteY2" fmla="*/ 3124200 h 3155652"/>
              <a:gd name="connsiteX3" fmla="*/ 9169400 w 9169400"/>
              <a:gd name="connsiteY3" fmla="*/ 2844800 h 3155652"/>
              <a:gd name="connsiteX4" fmla="*/ 9156700 w 9169400"/>
              <a:gd name="connsiteY4" fmla="*/ 1193800 h 3155652"/>
              <a:gd name="connsiteX5" fmla="*/ 9156700 w 9169400"/>
              <a:gd name="connsiteY5" fmla="*/ 0 h 3155652"/>
              <a:gd name="connsiteX6" fmla="*/ 0 w 9169400"/>
              <a:gd name="connsiteY6" fmla="*/ 0 h 3155652"/>
              <a:gd name="connsiteX7" fmla="*/ 12700 w 9169400"/>
              <a:gd name="connsiteY7" fmla="*/ 2667000 h 3155652"/>
              <a:gd name="connsiteX0" fmla="*/ 12700 w 9169400"/>
              <a:gd name="connsiteY0" fmla="*/ 2667000 h 3198572"/>
              <a:gd name="connsiteX1" fmla="*/ 2298700 w 9169400"/>
              <a:gd name="connsiteY1" fmla="*/ 2425700 h 3198572"/>
              <a:gd name="connsiteX2" fmla="*/ 6273800 w 9169400"/>
              <a:gd name="connsiteY2" fmla="*/ 3175000 h 3198572"/>
              <a:gd name="connsiteX3" fmla="*/ 9169400 w 9169400"/>
              <a:gd name="connsiteY3" fmla="*/ 2844800 h 3198572"/>
              <a:gd name="connsiteX4" fmla="*/ 9156700 w 9169400"/>
              <a:gd name="connsiteY4" fmla="*/ 1193800 h 3198572"/>
              <a:gd name="connsiteX5" fmla="*/ 9156700 w 9169400"/>
              <a:gd name="connsiteY5" fmla="*/ 0 h 3198572"/>
              <a:gd name="connsiteX6" fmla="*/ 0 w 9169400"/>
              <a:gd name="connsiteY6" fmla="*/ 0 h 3198572"/>
              <a:gd name="connsiteX7" fmla="*/ 12700 w 9169400"/>
              <a:gd name="connsiteY7" fmla="*/ 2667000 h 3198572"/>
              <a:gd name="connsiteX0" fmla="*/ 12700 w 9169400"/>
              <a:gd name="connsiteY0" fmla="*/ 2667000 h 3183933"/>
              <a:gd name="connsiteX1" fmla="*/ 2298700 w 9169400"/>
              <a:gd name="connsiteY1" fmla="*/ 2425700 h 3183933"/>
              <a:gd name="connsiteX2" fmla="*/ 6273800 w 9169400"/>
              <a:gd name="connsiteY2" fmla="*/ 3175000 h 3183933"/>
              <a:gd name="connsiteX3" fmla="*/ 9169400 w 9169400"/>
              <a:gd name="connsiteY3" fmla="*/ 2844800 h 3183933"/>
              <a:gd name="connsiteX4" fmla="*/ 9156700 w 9169400"/>
              <a:gd name="connsiteY4" fmla="*/ 1193800 h 3183933"/>
              <a:gd name="connsiteX5" fmla="*/ 9156700 w 9169400"/>
              <a:gd name="connsiteY5" fmla="*/ 0 h 3183933"/>
              <a:gd name="connsiteX6" fmla="*/ 0 w 9169400"/>
              <a:gd name="connsiteY6" fmla="*/ 0 h 3183933"/>
              <a:gd name="connsiteX7" fmla="*/ 12700 w 9169400"/>
              <a:gd name="connsiteY7" fmla="*/ 2667000 h 3183933"/>
              <a:gd name="connsiteX0" fmla="*/ 12700 w 9169400"/>
              <a:gd name="connsiteY0" fmla="*/ 2667000 h 3293370"/>
              <a:gd name="connsiteX1" fmla="*/ 2298700 w 9169400"/>
              <a:gd name="connsiteY1" fmla="*/ 2425700 h 3293370"/>
              <a:gd name="connsiteX2" fmla="*/ 7112000 w 9169400"/>
              <a:gd name="connsiteY2" fmla="*/ 3289300 h 3293370"/>
              <a:gd name="connsiteX3" fmla="*/ 9169400 w 9169400"/>
              <a:gd name="connsiteY3" fmla="*/ 2844800 h 3293370"/>
              <a:gd name="connsiteX4" fmla="*/ 9156700 w 9169400"/>
              <a:gd name="connsiteY4" fmla="*/ 1193800 h 3293370"/>
              <a:gd name="connsiteX5" fmla="*/ 9156700 w 9169400"/>
              <a:gd name="connsiteY5" fmla="*/ 0 h 3293370"/>
              <a:gd name="connsiteX6" fmla="*/ 0 w 9169400"/>
              <a:gd name="connsiteY6" fmla="*/ 0 h 3293370"/>
              <a:gd name="connsiteX7" fmla="*/ 12700 w 9169400"/>
              <a:gd name="connsiteY7" fmla="*/ 2667000 h 3293370"/>
              <a:gd name="connsiteX0" fmla="*/ 12700 w 9169400"/>
              <a:gd name="connsiteY0" fmla="*/ 2667000 h 3291074"/>
              <a:gd name="connsiteX1" fmla="*/ 2298700 w 9169400"/>
              <a:gd name="connsiteY1" fmla="*/ 2425700 h 3291074"/>
              <a:gd name="connsiteX2" fmla="*/ 7112000 w 9169400"/>
              <a:gd name="connsiteY2" fmla="*/ 3289300 h 3291074"/>
              <a:gd name="connsiteX3" fmla="*/ 9169400 w 9169400"/>
              <a:gd name="connsiteY3" fmla="*/ 2844800 h 3291074"/>
              <a:gd name="connsiteX4" fmla="*/ 9156700 w 9169400"/>
              <a:gd name="connsiteY4" fmla="*/ 1193800 h 3291074"/>
              <a:gd name="connsiteX5" fmla="*/ 9156700 w 9169400"/>
              <a:gd name="connsiteY5" fmla="*/ 0 h 3291074"/>
              <a:gd name="connsiteX6" fmla="*/ 0 w 9169400"/>
              <a:gd name="connsiteY6" fmla="*/ 0 h 3291074"/>
              <a:gd name="connsiteX7" fmla="*/ 12700 w 9169400"/>
              <a:gd name="connsiteY7" fmla="*/ 2667000 h 3291074"/>
              <a:gd name="connsiteX0" fmla="*/ 12700 w 9169400"/>
              <a:gd name="connsiteY0" fmla="*/ 2667000 h 3215020"/>
              <a:gd name="connsiteX1" fmla="*/ 2298700 w 9169400"/>
              <a:gd name="connsiteY1" fmla="*/ 2425700 h 3215020"/>
              <a:gd name="connsiteX2" fmla="*/ 6464300 w 9169400"/>
              <a:gd name="connsiteY2" fmla="*/ 3213100 h 3215020"/>
              <a:gd name="connsiteX3" fmla="*/ 9169400 w 9169400"/>
              <a:gd name="connsiteY3" fmla="*/ 2844800 h 3215020"/>
              <a:gd name="connsiteX4" fmla="*/ 9156700 w 9169400"/>
              <a:gd name="connsiteY4" fmla="*/ 1193800 h 3215020"/>
              <a:gd name="connsiteX5" fmla="*/ 9156700 w 9169400"/>
              <a:gd name="connsiteY5" fmla="*/ 0 h 3215020"/>
              <a:gd name="connsiteX6" fmla="*/ 0 w 9169400"/>
              <a:gd name="connsiteY6" fmla="*/ 0 h 3215020"/>
              <a:gd name="connsiteX7" fmla="*/ 12700 w 9169400"/>
              <a:gd name="connsiteY7" fmla="*/ 2667000 h 3215020"/>
              <a:gd name="connsiteX0" fmla="*/ 12700 w 9169400"/>
              <a:gd name="connsiteY0" fmla="*/ 2667000 h 3223650"/>
              <a:gd name="connsiteX1" fmla="*/ 2298700 w 9169400"/>
              <a:gd name="connsiteY1" fmla="*/ 2425700 h 3223650"/>
              <a:gd name="connsiteX2" fmla="*/ 6464300 w 9169400"/>
              <a:gd name="connsiteY2" fmla="*/ 3213100 h 3223650"/>
              <a:gd name="connsiteX3" fmla="*/ 9169400 w 9169400"/>
              <a:gd name="connsiteY3" fmla="*/ 2844800 h 3223650"/>
              <a:gd name="connsiteX4" fmla="*/ 9156700 w 9169400"/>
              <a:gd name="connsiteY4" fmla="*/ 1193800 h 3223650"/>
              <a:gd name="connsiteX5" fmla="*/ 9156700 w 9169400"/>
              <a:gd name="connsiteY5" fmla="*/ 0 h 3223650"/>
              <a:gd name="connsiteX6" fmla="*/ 0 w 9169400"/>
              <a:gd name="connsiteY6" fmla="*/ 0 h 3223650"/>
              <a:gd name="connsiteX7" fmla="*/ 12700 w 9169400"/>
              <a:gd name="connsiteY7" fmla="*/ 2667000 h 3223650"/>
              <a:gd name="connsiteX0" fmla="*/ 12700 w 9169400"/>
              <a:gd name="connsiteY0" fmla="*/ 2667000 h 3262682"/>
              <a:gd name="connsiteX1" fmla="*/ 2298700 w 9169400"/>
              <a:gd name="connsiteY1" fmla="*/ 2425700 h 3262682"/>
              <a:gd name="connsiteX2" fmla="*/ 6464300 w 9169400"/>
              <a:gd name="connsiteY2" fmla="*/ 3213100 h 3262682"/>
              <a:gd name="connsiteX3" fmla="*/ 9169400 w 9169400"/>
              <a:gd name="connsiteY3" fmla="*/ 2844800 h 3262682"/>
              <a:gd name="connsiteX4" fmla="*/ 9156700 w 9169400"/>
              <a:gd name="connsiteY4" fmla="*/ 1193800 h 3262682"/>
              <a:gd name="connsiteX5" fmla="*/ 9156700 w 9169400"/>
              <a:gd name="connsiteY5" fmla="*/ 0 h 3262682"/>
              <a:gd name="connsiteX6" fmla="*/ 0 w 9169400"/>
              <a:gd name="connsiteY6" fmla="*/ 0 h 3262682"/>
              <a:gd name="connsiteX7" fmla="*/ 12700 w 9169400"/>
              <a:gd name="connsiteY7" fmla="*/ 2667000 h 326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9400" h="3262682">
                <a:moveTo>
                  <a:pt x="12700" y="2667000"/>
                </a:moveTo>
                <a:cubicBezTo>
                  <a:pt x="673100" y="2508250"/>
                  <a:pt x="1223433" y="2334683"/>
                  <a:pt x="2298700" y="2425700"/>
                </a:cubicBezTo>
                <a:cubicBezTo>
                  <a:pt x="3373967" y="2516717"/>
                  <a:pt x="4823883" y="3067050"/>
                  <a:pt x="6464300" y="3213100"/>
                </a:cubicBezTo>
                <a:cubicBezTo>
                  <a:pt x="8104717" y="3359150"/>
                  <a:pt x="8610600" y="3166533"/>
                  <a:pt x="9169400" y="2844800"/>
                </a:cubicBezTo>
                <a:cubicBezTo>
                  <a:pt x="9165167" y="2294467"/>
                  <a:pt x="9152467" y="1657350"/>
                  <a:pt x="9156700" y="1193800"/>
                </a:cubicBezTo>
                <a:lnTo>
                  <a:pt x="9156700" y="0"/>
                </a:lnTo>
                <a:lnTo>
                  <a:pt x="0" y="0"/>
                </a:lnTo>
                <a:cubicBezTo>
                  <a:pt x="4233" y="889000"/>
                  <a:pt x="8467" y="1778000"/>
                  <a:pt x="12700" y="2667000"/>
                </a:cubicBezTo>
                <a:close/>
              </a:path>
            </a:pathLst>
          </a:cu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" name="Picture 2" descr="H:\Seed Wending\VI设计\婚礼LOGO 副本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4035425"/>
            <a:ext cx="582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09988" y="1265238"/>
            <a:ext cx="1724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</a:t>
            </a:r>
          </a:p>
        </p:txBody>
      </p:sp>
      <p:sp>
        <p:nvSpPr>
          <p:cNvPr id="7" name="心形 6"/>
          <p:cNvSpPr/>
          <p:nvPr/>
        </p:nvSpPr>
        <p:spPr>
          <a:xfrm>
            <a:off x="1176338" y="1597025"/>
            <a:ext cx="342900" cy="3429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心形 7"/>
          <p:cNvSpPr/>
          <p:nvPr/>
        </p:nvSpPr>
        <p:spPr>
          <a:xfrm rot="244024">
            <a:off x="2305050" y="2335213"/>
            <a:ext cx="708025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>
            <a:off x="731838" y="2108200"/>
            <a:ext cx="1576387" cy="117475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心形 9"/>
          <p:cNvSpPr/>
          <p:nvPr/>
        </p:nvSpPr>
        <p:spPr>
          <a:xfrm>
            <a:off x="6786563" y="2762250"/>
            <a:ext cx="611187" cy="6111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心形 10"/>
          <p:cNvSpPr/>
          <p:nvPr/>
        </p:nvSpPr>
        <p:spPr>
          <a:xfrm>
            <a:off x="3859213" y="2586038"/>
            <a:ext cx="482600" cy="4826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心形 11"/>
          <p:cNvSpPr/>
          <p:nvPr/>
        </p:nvSpPr>
        <p:spPr>
          <a:xfrm rot="647743">
            <a:off x="4217988" y="2743200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>
            <a:off x="5219700" y="2654300"/>
            <a:ext cx="647700" cy="6477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心形 13"/>
          <p:cNvSpPr/>
          <p:nvPr/>
        </p:nvSpPr>
        <p:spPr>
          <a:xfrm>
            <a:off x="5588000" y="3021013"/>
            <a:ext cx="150495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-38100" y="1568450"/>
            <a:ext cx="1079500" cy="1081088"/>
            <a:chOff x="-77463" y="1860026"/>
            <a:chExt cx="1080120" cy="1080120"/>
          </a:xfrm>
        </p:grpSpPr>
        <p:sp>
          <p:nvSpPr>
            <p:cNvPr id="2" name="心形 1"/>
            <p:cNvSpPr/>
            <p:nvPr/>
          </p:nvSpPr>
          <p:spPr>
            <a:xfrm>
              <a:off x="-77463" y="1860026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心形 15"/>
            <p:cNvSpPr/>
            <p:nvPr/>
          </p:nvSpPr>
          <p:spPr>
            <a:xfrm>
              <a:off x="117912" y="2059872"/>
              <a:ext cx="708432" cy="707391"/>
            </a:xfrm>
            <a:prstGeom prst="heart">
              <a:avLst/>
            </a:prstGeom>
            <a:solidFill>
              <a:srgbClr val="ED8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" name="心形 16"/>
          <p:cNvSpPr/>
          <p:nvPr/>
        </p:nvSpPr>
        <p:spPr>
          <a:xfrm rot="1380782">
            <a:off x="5908675" y="2635250"/>
            <a:ext cx="360363" cy="360363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心形 17"/>
          <p:cNvSpPr/>
          <p:nvPr/>
        </p:nvSpPr>
        <p:spPr>
          <a:xfrm>
            <a:off x="7083425" y="2381250"/>
            <a:ext cx="481013" cy="3778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心形 18"/>
          <p:cNvSpPr/>
          <p:nvPr/>
        </p:nvSpPr>
        <p:spPr>
          <a:xfrm>
            <a:off x="7599363" y="2438400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心形 19"/>
          <p:cNvSpPr/>
          <p:nvPr/>
        </p:nvSpPr>
        <p:spPr>
          <a:xfrm>
            <a:off x="6786563" y="3068638"/>
            <a:ext cx="1081087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心形 20"/>
          <p:cNvSpPr/>
          <p:nvPr/>
        </p:nvSpPr>
        <p:spPr>
          <a:xfrm rot="263997">
            <a:off x="6269038" y="1949450"/>
            <a:ext cx="785812" cy="784225"/>
          </a:xfrm>
          <a:prstGeom prst="heart">
            <a:avLst/>
          </a:prstGeom>
          <a:solidFill>
            <a:srgbClr val="ED81A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心形 23"/>
          <p:cNvSpPr/>
          <p:nvPr/>
        </p:nvSpPr>
        <p:spPr>
          <a:xfrm>
            <a:off x="8678863" y="2695575"/>
            <a:ext cx="649287" cy="6492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心形 24"/>
          <p:cNvSpPr/>
          <p:nvPr/>
        </p:nvSpPr>
        <p:spPr>
          <a:xfrm rot="515506">
            <a:off x="4770438" y="2663825"/>
            <a:ext cx="182562" cy="18256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心形 25"/>
          <p:cNvSpPr/>
          <p:nvPr/>
        </p:nvSpPr>
        <p:spPr>
          <a:xfrm>
            <a:off x="-69850" y="2246313"/>
            <a:ext cx="500063" cy="500062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2935288" y="2170113"/>
            <a:ext cx="1081087" cy="1079500"/>
            <a:chOff x="2935672" y="2169862"/>
            <a:chExt cx="1080120" cy="1080120"/>
          </a:xfrm>
        </p:grpSpPr>
        <p:sp>
          <p:nvSpPr>
            <p:cNvPr id="22" name="心形 21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心形 28"/>
            <p:cNvSpPr/>
            <p:nvPr/>
          </p:nvSpPr>
          <p:spPr>
            <a:xfrm>
              <a:off x="3171997" y="2446246"/>
              <a:ext cx="607469" cy="608361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054475" y="1271588"/>
            <a:ext cx="2757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我们的婚礼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419893" y="2427734"/>
            <a:ext cx="1008112" cy="1375388"/>
            <a:chOff x="-324544" y="1747282"/>
            <a:chExt cx="1008112" cy="137538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4544" y="1747282"/>
              <a:ext cx="1008112" cy="101051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-130697" y="2784116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幸福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031286" y="2434574"/>
            <a:ext cx="1000401" cy="1361709"/>
            <a:chOff x="3175764" y="3290959"/>
            <a:chExt cx="1000401" cy="136170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5" name="Picture 6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764" y="3290959"/>
              <a:ext cx="1000401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3325687" y="4314114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轻松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76477" y="2429237"/>
            <a:ext cx="1047630" cy="1372382"/>
            <a:chOff x="9488879" y="2026299"/>
            <a:chExt cx="1047630" cy="137238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879" y="2026299"/>
              <a:ext cx="1047630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9734399" y="3060127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温馨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35727" y="2444033"/>
            <a:ext cx="987838" cy="1342790"/>
            <a:chOff x="1215495" y="1329185"/>
            <a:chExt cx="987838" cy="134279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495" y="1329185"/>
              <a:ext cx="987838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1403648" y="2333421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浪漫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339408" y="2439807"/>
            <a:ext cx="1029347" cy="1351242"/>
            <a:chOff x="5637354" y="2876412"/>
            <a:chExt cx="1029347" cy="135124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7354" y="2876412"/>
              <a:ext cx="1029347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5845967" y="3889100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甜蜜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3" presetClass="entr" presetSubtype="3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13385 -4.81481E-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3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3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36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3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36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700" y="-12700"/>
            <a:ext cx="9169400" cy="3262313"/>
          </a:xfrm>
          <a:custGeom>
            <a:avLst/>
            <a:gdLst>
              <a:gd name="connsiteX0" fmla="*/ 12700 w 9169400"/>
              <a:gd name="connsiteY0" fmla="*/ 2667000 h 3155652"/>
              <a:gd name="connsiteX1" fmla="*/ 2298700 w 9169400"/>
              <a:gd name="connsiteY1" fmla="*/ 2425700 h 3155652"/>
              <a:gd name="connsiteX2" fmla="*/ 5803900 w 9169400"/>
              <a:gd name="connsiteY2" fmla="*/ 3124200 h 3155652"/>
              <a:gd name="connsiteX3" fmla="*/ 9169400 w 9169400"/>
              <a:gd name="connsiteY3" fmla="*/ 2844800 h 3155652"/>
              <a:gd name="connsiteX4" fmla="*/ 9156700 w 9169400"/>
              <a:gd name="connsiteY4" fmla="*/ 1193800 h 3155652"/>
              <a:gd name="connsiteX5" fmla="*/ 9156700 w 9169400"/>
              <a:gd name="connsiteY5" fmla="*/ 0 h 3155652"/>
              <a:gd name="connsiteX6" fmla="*/ 0 w 9169400"/>
              <a:gd name="connsiteY6" fmla="*/ 0 h 3155652"/>
              <a:gd name="connsiteX7" fmla="*/ 12700 w 9169400"/>
              <a:gd name="connsiteY7" fmla="*/ 2667000 h 3155652"/>
              <a:gd name="connsiteX0" fmla="*/ 12700 w 9169400"/>
              <a:gd name="connsiteY0" fmla="*/ 2667000 h 3198572"/>
              <a:gd name="connsiteX1" fmla="*/ 2298700 w 9169400"/>
              <a:gd name="connsiteY1" fmla="*/ 2425700 h 3198572"/>
              <a:gd name="connsiteX2" fmla="*/ 6273800 w 9169400"/>
              <a:gd name="connsiteY2" fmla="*/ 3175000 h 3198572"/>
              <a:gd name="connsiteX3" fmla="*/ 9169400 w 9169400"/>
              <a:gd name="connsiteY3" fmla="*/ 2844800 h 3198572"/>
              <a:gd name="connsiteX4" fmla="*/ 9156700 w 9169400"/>
              <a:gd name="connsiteY4" fmla="*/ 1193800 h 3198572"/>
              <a:gd name="connsiteX5" fmla="*/ 9156700 w 9169400"/>
              <a:gd name="connsiteY5" fmla="*/ 0 h 3198572"/>
              <a:gd name="connsiteX6" fmla="*/ 0 w 9169400"/>
              <a:gd name="connsiteY6" fmla="*/ 0 h 3198572"/>
              <a:gd name="connsiteX7" fmla="*/ 12700 w 9169400"/>
              <a:gd name="connsiteY7" fmla="*/ 2667000 h 3198572"/>
              <a:gd name="connsiteX0" fmla="*/ 12700 w 9169400"/>
              <a:gd name="connsiteY0" fmla="*/ 2667000 h 3183933"/>
              <a:gd name="connsiteX1" fmla="*/ 2298700 w 9169400"/>
              <a:gd name="connsiteY1" fmla="*/ 2425700 h 3183933"/>
              <a:gd name="connsiteX2" fmla="*/ 6273800 w 9169400"/>
              <a:gd name="connsiteY2" fmla="*/ 3175000 h 3183933"/>
              <a:gd name="connsiteX3" fmla="*/ 9169400 w 9169400"/>
              <a:gd name="connsiteY3" fmla="*/ 2844800 h 3183933"/>
              <a:gd name="connsiteX4" fmla="*/ 9156700 w 9169400"/>
              <a:gd name="connsiteY4" fmla="*/ 1193800 h 3183933"/>
              <a:gd name="connsiteX5" fmla="*/ 9156700 w 9169400"/>
              <a:gd name="connsiteY5" fmla="*/ 0 h 3183933"/>
              <a:gd name="connsiteX6" fmla="*/ 0 w 9169400"/>
              <a:gd name="connsiteY6" fmla="*/ 0 h 3183933"/>
              <a:gd name="connsiteX7" fmla="*/ 12700 w 9169400"/>
              <a:gd name="connsiteY7" fmla="*/ 2667000 h 3183933"/>
              <a:gd name="connsiteX0" fmla="*/ 12700 w 9169400"/>
              <a:gd name="connsiteY0" fmla="*/ 2667000 h 3293370"/>
              <a:gd name="connsiteX1" fmla="*/ 2298700 w 9169400"/>
              <a:gd name="connsiteY1" fmla="*/ 2425700 h 3293370"/>
              <a:gd name="connsiteX2" fmla="*/ 7112000 w 9169400"/>
              <a:gd name="connsiteY2" fmla="*/ 3289300 h 3293370"/>
              <a:gd name="connsiteX3" fmla="*/ 9169400 w 9169400"/>
              <a:gd name="connsiteY3" fmla="*/ 2844800 h 3293370"/>
              <a:gd name="connsiteX4" fmla="*/ 9156700 w 9169400"/>
              <a:gd name="connsiteY4" fmla="*/ 1193800 h 3293370"/>
              <a:gd name="connsiteX5" fmla="*/ 9156700 w 9169400"/>
              <a:gd name="connsiteY5" fmla="*/ 0 h 3293370"/>
              <a:gd name="connsiteX6" fmla="*/ 0 w 9169400"/>
              <a:gd name="connsiteY6" fmla="*/ 0 h 3293370"/>
              <a:gd name="connsiteX7" fmla="*/ 12700 w 9169400"/>
              <a:gd name="connsiteY7" fmla="*/ 2667000 h 3293370"/>
              <a:gd name="connsiteX0" fmla="*/ 12700 w 9169400"/>
              <a:gd name="connsiteY0" fmla="*/ 2667000 h 3291074"/>
              <a:gd name="connsiteX1" fmla="*/ 2298700 w 9169400"/>
              <a:gd name="connsiteY1" fmla="*/ 2425700 h 3291074"/>
              <a:gd name="connsiteX2" fmla="*/ 7112000 w 9169400"/>
              <a:gd name="connsiteY2" fmla="*/ 3289300 h 3291074"/>
              <a:gd name="connsiteX3" fmla="*/ 9169400 w 9169400"/>
              <a:gd name="connsiteY3" fmla="*/ 2844800 h 3291074"/>
              <a:gd name="connsiteX4" fmla="*/ 9156700 w 9169400"/>
              <a:gd name="connsiteY4" fmla="*/ 1193800 h 3291074"/>
              <a:gd name="connsiteX5" fmla="*/ 9156700 w 9169400"/>
              <a:gd name="connsiteY5" fmla="*/ 0 h 3291074"/>
              <a:gd name="connsiteX6" fmla="*/ 0 w 9169400"/>
              <a:gd name="connsiteY6" fmla="*/ 0 h 3291074"/>
              <a:gd name="connsiteX7" fmla="*/ 12700 w 9169400"/>
              <a:gd name="connsiteY7" fmla="*/ 2667000 h 3291074"/>
              <a:gd name="connsiteX0" fmla="*/ 12700 w 9169400"/>
              <a:gd name="connsiteY0" fmla="*/ 2667000 h 3215020"/>
              <a:gd name="connsiteX1" fmla="*/ 2298700 w 9169400"/>
              <a:gd name="connsiteY1" fmla="*/ 2425700 h 3215020"/>
              <a:gd name="connsiteX2" fmla="*/ 6464300 w 9169400"/>
              <a:gd name="connsiteY2" fmla="*/ 3213100 h 3215020"/>
              <a:gd name="connsiteX3" fmla="*/ 9169400 w 9169400"/>
              <a:gd name="connsiteY3" fmla="*/ 2844800 h 3215020"/>
              <a:gd name="connsiteX4" fmla="*/ 9156700 w 9169400"/>
              <a:gd name="connsiteY4" fmla="*/ 1193800 h 3215020"/>
              <a:gd name="connsiteX5" fmla="*/ 9156700 w 9169400"/>
              <a:gd name="connsiteY5" fmla="*/ 0 h 3215020"/>
              <a:gd name="connsiteX6" fmla="*/ 0 w 9169400"/>
              <a:gd name="connsiteY6" fmla="*/ 0 h 3215020"/>
              <a:gd name="connsiteX7" fmla="*/ 12700 w 9169400"/>
              <a:gd name="connsiteY7" fmla="*/ 2667000 h 3215020"/>
              <a:gd name="connsiteX0" fmla="*/ 12700 w 9169400"/>
              <a:gd name="connsiteY0" fmla="*/ 2667000 h 3223650"/>
              <a:gd name="connsiteX1" fmla="*/ 2298700 w 9169400"/>
              <a:gd name="connsiteY1" fmla="*/ 2425700 h 3223650"/>
              <a:gd name="connsiteX2" fmla="*/ 6464300 w 9169400"/>
              <a:gd name="connsiteY2" fmla="*/ 3213100 h 3223650"/>
              <a:gd name="connsiteX3" fmla="*/ 9169400 w 9169400"/>
              <a:gd name="connsiteY3" fmla="*/ 2844800 h 3223650"/>
              <a:gd name="connsiteX4" fmla="*/ 9156700 w 9169400"/>
              <a:gd name="connsiteY4" fmla="*/ 1193800 h 3223650"/>
              <a:gd name="connsiteX5" fmla="*/ 9156700 w 9169400"/>
              <a:gd name="connsiteY5" fmla="*/ 0 h 3223650"/>
              <a:gd name="connsiteX6" fmla="*/ 0 w 9169400"/>
              <a:gd name="connsiteY6" fmla="*/ 0 h 3223650"/>
              <a:gd name="connsiteX7" fmla="*/ 12700 w 9169400"/>
              <a:gd name="connsiteY7" fmla="*/ 2667000 h 3223650"/>
              <a:gd name="connsiteX0" fmla="*/ 12700 w 9169400"/>
              <a:gd name="connsiteY0" fmla="*/ 2667000 h 3262682"/>
              <a:gd name="connsiteX1" fmla="*/ 2298700 w 9169400"/>
              <a:gd name="connsiteY1" fmla="*/ 2425700 h 3262682"/>
              <a:gd name="connsiteX2" fmla="*/ 6464300 w 9169400"/>
              <a:gd name="connsiteY2" fmla="*/ 3213100 h 3262682"/>
              <a:gd name="connsiteX3" fmla="*/ 9169400 w 9169400"/>
              <a:gd name="connsiteY3" fmla="*/ 2844800 h 3262682"/>
              <a:gd name="connsiteX4" fmla="*/ 9156700 w 9169400"/>
              <a:gd name="connsiteY4" fmla="*/ 1193800 h 3262682"/>
              <a:gd name="connsiteX5" fmla="*/ 9156700 w 9169400"/>
              <a:gd name="connsiteY5" fmla="*/ 0 h 3262682"/>
              <a:gd name="connsiteX6" fmla="*/ 0 w 9169400"/>
              <a:gd name="connsiteY6" fmla="*/ 0 h 3262682"/>
              <a:gd name="connsiteX7" fmla="*/ 12700 w 9169400"/>
              <a:gd name="connsiteY7" fmla="*/ 2667000 h 326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9400" h="3262682">
                <a:moveTo>
                  <a:pt x="12700" y="2667000"/>
                </a:moveTo>
                <a:cubicBezTo>
                  <a:pt x="673100" y="2508250"/>
                  <a:pt x="1223433" y="2334683"/>
                  <a:pt x="2298700" y="2425700"/>
                </a:cubicBezTo>
                <a:cubicBezTo>
                  <a:pt x="3373967" y="2516717"/>
                  <a:pt x="4823883" y="3067050"/>
                  <a:pt x="6464300" y="3213100"/>
                </a:cubicBezTo>
                <a:cubicBezTo>
                  <a:pt x="8104717" y="3359150"/>
                  <a:pt x="8610600" y="3166533"/>
                  <a:pt x="9169400" y="2844800"/>
                </a:cubicBezTo>
                <a:cubicBezTo>
                  <a:pt x="9165167" y="2294467"/>
                  <a:pt x="9152467" y="1657350"/>
                  <a:pt x="9156700" y="1193800"/>
                </a:cubicBezTo>
                <a:lnTo>
                  <a:pt x="9156700" y="0"/>
                </a:lnTo>
                <a:lnTo>
                  <a:pt x="0" y="0"/>
                </a:lnTo>
                <a:cubicBezTo>
                  <a:pt x="4233" y="889000"/>
                  <a:pt x="8467" y="1778000"/>
                  <a:pt x="12700" y="2667000"/>
                </a:cubicBezTo>
                <a:close/>
              </a:path>
            </a:pathLst>
          </a:cu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489200" y="1265238"/>
            <a:ext cx="4322763" cy="714375"/>
            <a:chOff x="2488411" y="1264698"/>
            <a:chExt cx="4324107" cy="715506"/>
          </a:xfrm>
        </p:grpSpPr>
        <p:sp>
          <p:nvSpPr>
            <p:cNvPr id="4151" name="TextBox 70"/>
            <p:cNvSpPr txBox="1">
              <a:spLocks noChangeArrowheads="1"/>
            </p:cNvSpPr>
            <p:nvPr/>
          </p:nvSpPr>
          <p:spPr bwMode="auto">
            <a:xfrm>
              <a:off x="2488411" y="1264698"/>
              <a:ext cx="17235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4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我们要</a:t>
              </a:r>
            </a:p>
          </p:txBody>
        </p:sp>
        <p:sp>
          <p:nvSpPr>
            <p:cNvPr id="4152" name="TextBox 71"/>
            <p:cNvSpPr txBox="1">
              <a:spLocks noChangeArrowheads="1"/>
            </p:cNvSpPr>
            <p:nvPr/>
          </p:nvSpPr>
          <p:spPr bwMode="auto">
            <a:xfrm>
              <a:off x="4055032" y="1272318"/>
              <a:ext cx="275748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4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我们的婚礼</a:t>
              </a:r>
            </a:p>
          </p:txBody>
        </p:sp>
      </p:grp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935288" y="1276350"/>
            <a:ext cx="32734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可我们更需要</a:t>
            </a:r>
          </a:p>
        </p:txBody>
      </p:sp>
      <p:pic>
        <p:nvPicPr>
          <p:cNvPr id="4101" name="Picture 2" descr="H:\Seed Wending\VI设计\婚礼LOGO 副本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4035425"/>
            <a:ext cx="582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心形 6"/>
          <p:cNvSpPr/>
          <p:nvPr/>
        </p:nvSpPr>
        <p:spPr>
          <a:xfrm>
            <a:off x="1176338" y="1597025"/>
            <a:ext cx="342900" cy="3429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心形 7"/>
          <p:cNvSpPr/>
          <p:nvPr/>
        </p:nvSpPr>
        <p:spPr>
          <a:xfrm rot="244024">
            <a:off x="2305050" y="2335213"/>
            <a:ext cx="708025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>
            <a:off x="731838" y="2108200"/>
            <a:ext cx="1576387" cy="117475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心形 9"/>
          <p:cNvSpPr/>
          <p:nvPr/>
        </p:nvSpPr>
        <p:spPr>
          <a:xfrm>
            <a:off x="6786563" y="2762250"/>
            <a:ext cx="611187" cy="6111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心形 10"/>
          <p:cNvSpPr/>
          <p:nvPr/>
        </p:nvSpPr>
        <p:spPr>
          <a:xfrm>
            <a:off x="3859213" y="2586038"/>
            <a:ext cx="482600" cy="4826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心形 11"/>
          <p:cNvSpPr/>
          <p:nvPr/>
        </p:nvSpPr>
        <p:spPr>
          <a:xfrm rot="647743">
            <a:off x="4217988" y="2743200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>
            <a:off x="5219700" y="2654300"/>
            <a:ext cx="647700" cy="6477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心形 13"/>
          <p:cNvSpPr/>
          <p:nvPr/>
        </p:nvSpPr>
        <p:spPr>
          <a:xfrm>
            <a:off x="5588000" y="3021013"/>
            <a:ext cx="150495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-38100" y="1568450"/>
            <a:ext cx="1079500" cy="1081088"/>
            <a:chOff x="-77463" y="1860026"/>
            <a:chExt cx="1080120" cy="1080120"/>
          </a:xfrm>
        </p:grpSpPr>
        <p:sp>
          <p:nvSpPr>
            <p:cNvPr id="2" name="心形 1"/>
            <p:cNvSpPr/>
            <p:nvPr/>
          </p:nvSpPr>
          <p:spPr>
            <a:xfrm>
              <a:off x="-77463" y="1860026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心形 15"/>
            <p:cNvSpPr/>
            <p:nvPr/>
          </p:nvSpPr>
          <p:spPr>
            <a:xfrm>
              <a:off x="117912" y="2059872"/>
              <a:ext cx="708432" cy="707391"/>
            </a:xfrm>
            <a:prstGeom prst="heart">
              <a:avLst/>
            </a:prstGeom>
            <a:solidFill>
              <a:srgbClr val="ED8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" name="心形 16"/>
          <p:cNvSpPr/>
          <p:nvPr/>
        </p:nvSpPr>
        <p:spPr>
          <a:xfrm rot="1380782">
            <a:off x="5908675" y="2635250"/>
            <a:ext cx="360363" cy="360363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心形 17"/>
          <p:cNvSpPr/>
          <p:nvPr/>
        </p:nvSpPr>
        <p:spPr>
          <a:xfrm>
            <a:off x="7083425" y="2381250"/>
            <a:ext cx="481013" cy="3778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心形 18"/>
          <p:cNvSpPr/>
          <p:nvPr/>
        </p:nvSpPr>
        <p:spPr>
          <a:xfrm>
            <a:off x="7599363" y="2438400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心形 19"/>
          <p:cNvSpPr/>
          <p:nvPr/>
        </p:nvSpPr>
        <p:spPr>
          <a:xfrm>
            <a:off x="6786563" y="3068638"/>
            <a:ext cx="1081087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心形 20"/>
          <p:cNvSpPr/>
          <p:nvPr/>
        </p:nvSpPr>
        <p:spPr>
          <a:xfrm rot="263997">
            <a:off x="6269038" y="1949450"/>
            <a:ext cx="785812" cy="784225"/>
          </a:xfrm>
          <a:prstGeom prst="heart">
            <a:avLst/>
          </a:prstGeom>
          <a:solidFill>
            <a:srgbClr val="ED81A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心形 23"/>
          <p:cNvSpPr/>
          <p:nvPr/>
        </p:nvSpPr>
        <p:spPr>
          <a:xfrm>
            <a:off x="8678863" y="2695575"/>
            <a:ext cx="649287" cy="6492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心形 24"/>
          <p:cNvSpPr/>
          <p:nvPr/>
        </p:nvSpPr>
        <p:spPr>
          <a:xfrm rot="515506">
            <a:off x="4770438" y="2663825"/>
            <a:ext cx="182562" cy="18256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心形 25"/>
          <p:cNvSpPr/>
          <p:nvPr/>
        </p:nvSpPr>
        <p:spPr>
          <a:xfrm>
            <a:off x="-69850" y="2246313"/>
            <a:ext cx="500063" cy="500062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2935288" y="2170113"/>
            <a:ext cx="1081087" cy="1079500"/>
            <a:chOff x="2935672" y="2169862"/>
            <a:chExt cx="1080120" cy="1080120"/>
          </a:xfrm>
        </p:grpSpPr>
        <p:sp>
          <p:nvSpPr>
            <p:cNvPr id="22" name="心形 21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心形 28"/>
            <p:cNvSpPr/>
            <p:nvPr/>
          </p:nvSpPr>
          <p:spPr>
            <a:xfrm>
              <a:off x="3171997" y="2446246"/>
              <a:ext cx="607469" cy="608361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9" name="心形 48"/>
          <p:cNvSpPr/>
          <p:nvPr/>
        </p:nvSpPr>
        <p:spPr>
          <a:xfrm>
            <a:off x="1328738" y="1590675"/>
            <a:ext cx="342900" cy="3444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心形 49"/>
          <p:cNvSpPr/>
          <p:nvPr/>
        </p:nvSpPr>
        <p:spPr>
          <a:xfrm rot="244024">
            <a:off x="2457450" y="2330450"/>
            <a:ext cx="708025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心形 50"/>
          <p:cNvSpPr/>
          <p:nvPr/>
        </p:nvSpPr>
        <p:spPr>
          <a:xfrm>
            <a:off x="884238" y="2103438"/>
            <a:ext cx="1576387" cy="117475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心形 51"/>
          <p:cNvSpPr/>
          <p:nvPr/>
        </p:nvSpPr>
        <p:spPr>
          <a:xfrm>
            <a:off x="6938963" y="2757488"/>
            <a:ext cx="611187" cy="6111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心形 52"/>
          <p:cNvSpPr/>
          <p:nvPr/>
        </p:nvSpPr>
        <p:spPr>
          <a:xfrm>
            <a:off x="4011613" y="2581275"/>
            <a:ext cx="482600" cy="48101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心形 53"/>
          <p:cNvSpPr/>
          <p:nvPr/>
        </p:nvSpPr>
        <p:spPr>
          <a:xfrm rot="647743">
            <a:off x="4370388" y="27384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心形 54"/>
          <p:cNvSpPr/>
          <p:nvPr/>
        </p:nvSpPr>
        <p:spPr>
          <a:xfrm>
            <a:off x="5372100" y="2647950"/>
            <a:ext cx="647700" cy="6492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心形 55"/>
          <p:cNvSpPr/>
          <p:nvPr/>
        </p:nvSpPr>
        <p:spPr>
          <a:xfrm>
            <a:off x="5740400" y="3016250"/>
            <a:ext cx="150495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114300" y="1563688"/>
            <a:ext cx="1079500" cy="1079500"/>
            <a:chOff x="-77463" y="1860026"/>
            <a:chExt cx="1080120" cy="1080120"/>
          </a:xfrm>
        </p:grpSpPr>
        <p:sp>
          <p:nvSpPr>
            <p:cNvPr id="58" name="心形 57"/>
            <p:cNvSpPr/>
            <p:nvPr/>
          </p:nvSpPr>
          <p:spPr>
            <a:xfrm>
              <a:off x="-77463" y="1860026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心形 58"/>
            <p:cNvSpPr/>
            <p:nvPr/>
          </p:nvSpPr>
          <p:spPr>
            <a:xfrm>
              <a:off x="117912" y="2060166"/>
              <a:ext cx="708432" cy="706843"/>
            </a:xfrm>
            <a:prstGeom prst="heart">
              <a:avLst/>
            </a:prstGeom>
            <a:solidFill>
              <a:srgbClr val="ED8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" name="心形 59"/>
          <p:cNvSpPr/>
          <p:nvPr/>
        </p:nvSpPr>
        <p:spPr>
          <a:xfrm rot="1380782">
            <a:off x="6061075" y="2630488"/>
            <a:ext cx="360363" cy="360362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心形 60"/>
          <p:cNvSpPr/>
          <p:nvPr/>
        </p:nvSpPr>
        <p:spPr>
          <a:xfrm>
            <a:off x="7235825" y="2376488"/>
            <a:ext cx="481013" cy="3778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心形 61"/>
          <p:cNvSpPr/>
          <p:nvPr/>
        </p:nvSpPr>
        <p:spPr>
          <a:xfrm>
            <a:off x="7751763" y="24336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心形 62"/>
          <p:cNvSpPr/>
          <p:nvPr/>
        </p:nvSpPr>
        <p:spPr>
          <a:xfrm>
            <a:off x="6938963" y="3062288"/>
            <a:ext cx="1081087" cy="10810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心形 63"/>
          <p:cNvSpPr/>
          <p:nvPr/>
        </p:nvSpPr>
        <p:spPr>
          <a:xfrm rot="263997">
            <a:off x="6421438" y="1943100"/>
            <a:ext cx="785812" cy="785813"/>
          </a:xfrm>
          <a:prstGeom prst="heart">
            <a:avLst/>
          </a:prstGeom>
          <a:solidFill>
            <a:srgbClr val="ED81A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心形 64"/>
          <p:cNvSpPr/>
          <p:nvPr/>
        </p:nvSpPr>
        <p:spPr>
          <a:xfrm>
            <a:off x="8831263" y="2690813"/>
            <a:ext cx="649287" cy="6492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心形 65"/>
          <p:cNvSpPr/>
          <p:nvPr/>
        </p:nvSpPr>
        <p:spPr>
          <a:xfrm rot="515506">
            <a:off x="4922838" y="2659063"/>
            <a:ext cx="182562" cy="18256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心形 66"/>
          <p:cNvSpPr/>
          <p:nvPr/>
        </p:nvSpPr>
        <p:spPr>
          <a:xfrm>
            <a:off x="82550" y="2241550"/>
            <a:ext cx="500063" cy="49847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3087688" y="2165350"/>
            <a:ext cx="1081087" cy="1079500"/>
            <a:chOff x="2935672" y="2169862"/>
            <a:chExt cx="1080120" cy="1080120"/>
          </a:xfrm>
        </p:grpSpPr>
        <p:sp>
          <p:nvSpPr>
            <p:cNvPr id="69" name="心形 68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心形 69"/>
            <p:cNvSpPr/>
            <p:nvPr/>
          </p:nvSpPr>
          <p:spPr>
            <a:xfrm>
              <a:off x="3171997" y="2446246"/>
              <a:ext cx="607469" cy="608362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419893" y="2427734"/>
            <a:ext cx="1008112" cy="1375388"/>
            <a:chOff x="-324544" y="1747282"/>
            <a:chExt cx="1008112" cy="137538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4544" y="1747282"/>
              <a:ext cx="1008112" cy="101051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5" name="TextBox 74"/>
            <p:cNvSpPr txBox="1"/>
            <p:nvPr/>
          </p:nvSpPr>
          <p:spPr>
            <a:xfrm>
              <a:off x="-130697" y="2784116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幸福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031286" y="2434574"/>
            <a:ext cx="1000401" cy="1361709"/>
            <a:chOff x="3175764" y="3290959"/>
            <a:chExt cx="1000401" cy="136170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77" name="Picture 6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764" y="3290959"/>
              <a:ext cx="1000401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8" name="TextBox 77"/>
            <p:cNvSpPr txBox="1"/>
            <p:nvPr/>
          </p:nvSpPr>
          <p:spPr>
            <a:xfrm>
              <a:off x="3325687" y="4314114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轻松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676477" y="2429237"/>
            <a:ext cx="1047630" cy="1372382"/>
            <a:chOff x="9488879" y="2026299"/>
            <a:chExt cx="1047630" cy="137238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0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879" y="2026299"/>
              <a:ext cx="1047630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1" name="TextBox 80"/>
            <p:cNvSpPr txBox="1"/>
            <p:nvPr/>
          </p:nvSpPr>
          <p:spPr>
            <a:xfrm>
              <a:off x="9734399" y="3060127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温馨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735727" y="2444033"/>
            <a:ext cx="987838" cy="1342790"/>
            <a:chOff x="1215495" y="1329185"/>
            <a:chExt cx="987838" cy="134279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3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495" y="1329185"/>
              <a:ext cx="987838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4" name="TextBox 83"/>
            <p:cNvSpPr txBox="1"/>
            <p:nvPr/>
          </p:nvSpPr>
          <p:spPr>
            <a:xfrm>
              <a:off x="1403648" y="2333421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浪漫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339408" y="2439807"/>
            <a:ext cx="1029347" cy="1351242"/>
            <a:chOff x="5637354" y="2876412"/>
            <a:chExt cx="1029347" cy="135124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6" name="Picture 4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7354" y="2876412"/>
              <a:ext cx="1029347" cy="1011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7" name="TextBox 86"/>
            <p:cNvSpPr txBox="1"/>
            <p:nvPr/>
          </p:nvSpPr>
          <p:spPr>
            <a:xfrm>
              <a:off x="5845967" y="3889100"/>
              <a:ext cx="5982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甜蜜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7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7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7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7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77778E-7 -4.32099E-6 L 2.77778E-7 -0.6416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6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38889E-6 4.93827E-7 L 1.38889E-6 -0.69475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75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-4.07407E-6 L 4.16667E-6 -0.69598 " pathEditMode="relative" rAng="0" ptsTypes="AA">
                                      <p:cBhvr>
                                        <p:cTn id="4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81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8.33333E-7 3.7037E-6 L -8.33333E-7 -0.76821 " pathEditMode="relative" rAng="0" ptsTypes="AA">
                                      <p:cBhvr>
                                        <p:cTn id="4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42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5E-6 -1.35802E-6 L 2.5E-6 -0.8197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98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1.60494E-6 L -2.5E-6 -0.76821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42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34568E-6 L 0 -0.75092 " pathEditMode="relative" rAng="0" ptsTypes="AA">
                                      <p:cBhvr>
                                        <p:cTn id="4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56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77778E-6 -3.95062E-6 L -2.77778E-6 -1.07438 " pathEditMode="relative" rAng="0" ptsTypes="AA">
                                      <p:cBhvr>
                                        <p:cTn id="50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73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11111E-6 3.45679E-6 L -1.11111E-6 -0.5679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39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38889E-6 4.81481E-6 L -1.38889E-6 -0.81729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86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1.35802E-6 L 1.94444E-6 -0.5737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704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4.16667E-6 -2.34568E-6 L -4.16667E-6 -0.8768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85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72222E-6 -3.38894E-6 L 4.72222E-6 -0.88847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424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1.23457E-6 L -3.33333E-6 -0.78117 " pathEditMode="relative" rAng="0" ptsTypes="AA">
                                      <p:cBhvr>
                                        <p:cTn id="6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04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38889E-6 2.96296E-6 L 1.38889E-6 -0.8429 " pathEditMode="relative" rAng="0" ptsTypes="AA">
                                      <p:cBhvr>
                                        <p:cTn id="6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16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0.00018 -3.82716E-6 L -0.00018 -0.76358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17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1.94444E-6 -0.85309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65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accel="50000" decel="5000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-4.72222E-6 -1.85185E-6 L -4.72222E-6 -0.866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36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36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3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36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3" presetClass="entr" presetSubtype="36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7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3" presetClass="entr" presetSubtype="36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3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3" presetClass="entr" presetSubtype="3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3" presetClass="entr" presetSubtype="3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37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3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3" presetClass="entr" presetSubtype="36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700" y="-12700"/>
            <a:ext cx="9156700" cy="5156200"/>
          </a:xfrm>
          <a:prstGeom prst="rec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-12700" y="-12700"/>
            <a:ext cx="9169400" cy="3262313"/>
          </a:xfrm>
          <a:custGeom>
            <a:avLst/>
            <a:gdLst>
              <a:gd name="connsiteX0" fmla="*/ 12700 w 9169400"/>
              <a:gd name="connsiteY0" fmla="*/ 2667000 h 3155652"/>
              <a:gd name="connsiteX1" fmla="*/ 2298700 w 9169400"/>
              <a:gd name="connsiteY1" fmla="*/ 2425700 h 3155652"/>
              <a:gd name="connsiteX2" fmla="*/ 5803900 w 9169400"/>
              <a:gd name="connsiteY2" fmla="*/ 3124200 h 3155652"/>
              <a:gd name="connsiteX3" fmla="*/ 9169400 w 9169400"/>
              <a:gd name="connsiteY3" fmla="*/ 2844800 h 3155652"/>
              <a:gd name="connsiteX4" fmla="*/ 9156700 w 9169400"/>
              <a:gd name="connsiteY4" fmla="*/ 1193800 h 3155652"/>
              <a:gd name="connsiteX5" fmla="*/ 9156700 w 9169400"/>
              <a:gd name="connsiteY5" fmla="*/ 0 h 3155652"/>
              <a:gd name="connsiteX6" fmla="*/ 0 w 9169400"/>
              <a:gd name="connsiteY6" fmla="*/ 0 h 3155652"/>
              <a:gd name="connsiteX7" fmla="*/ 12700 w 9169400"/>
              <a:gd name="connsiteY7" fmla="*/ 2667000 h 3155652"/>
              <a:gd name="connsiteX0" fmla="*/ 12700 w 9169400"/>
              <a:gd name="connsiteY0" fmla="*/ 2667000 h 3198572"/>
              <a:gd name="connsiteX1" fmla="*/ 2298700 w 9169400"/>
              <a:gd name="connsiteY1" fmla="*/ 2425700 h 3198572"/>
              <a:gd name="connsiteX2" fmla="*/ 6273800 w 9169400"/>
              <a:gd name="connsiteY2" fmla="*/ 3175000 h 3198572"/>
              <a:gd name="connsiteX3" fmla="*/ 9169400 w 9169400"/>
              <a:gd name="connsiteY3" fmla="*/ 2844800 h 3198572"/>
              <a:gd name="connsiteX4" fmla="*/ 9156700 w 9169400"/>
              <a:gd name="connsiteY4" fmla="*/ 1193800 h 3198572"/>
              <a:gd name="connsiteX5" fmla="*/ 9156700 w 9169400"/>
              <a:gd name="connsiteY5" fmla="*/ 0 h 3198572"/>
              <a:gd name="connsiteX6" fmla="*/ 0 w 9169400"/>
              <a:gd name="connsiteY6" fmla="*/ 0 h 3198572"/>
              <a:gd name="connsiteX7" fmla="*/ 12700 w 9169400"/>
              <a:gd name="connsiteY7" fmla="*/ 2667000 h 3198572"/>
              <a:gd name="connsiteX0" fmla="*/ 12700 w 9169400"/>
              <a:gd name="connsiteY0" fmla="*/ 2667000 h 3183933"/>
              <a:gd name="connsiteX1" fmla="*/ 2298700 w 9169400"/>
              <a:gd name="connsiteY1" fmla="*/ 2425700 h 3183933"/>
              <a:gd name="connsiteX2" fmla="*/ 6273800 w 9169400"/>
              <a:gd name="connsiteY2" fmla="*/ 3175000 h 3183933"/>
              <a:gd name="connsiteX3" fmla="*/ 9169400 w 9169400"/>
              <a:gd name="connsiteY3" fmla="*/ 2844800 h 3183933"/>
              <a:gd name="connsiteX4" fmla="*/ 9156700 w 9169400"/>
              <a:gd name="connsiteY4" fmla="*/ 1193800 h 3183933"/>
              <a:gd name="connsiteX5" fmla="*/ 9156700 w 9169400"/>
              <a:gd name="connsiteY5" fmla="*/ 0 h 3183933"/>
              <a:gd name="connsiteX6" fmla="*/ 0 w 9169400"/>
              <a:gd name="connsiteY6" fmla="*/ 0 h 3183933"/>
              <a:gd name="connsiteX7" fmla="*/ 12700 w 9169400"/>
              <a:gd name="connsiteY7" fmla="*/ 2667000 h 3183933"/>
              <a:gd name="connsiteX0" fmla="*/ 12700 w 9169400"/>
              <a:gd name="connsiteY0" fmla="*/ 2667000 h 3293370"/>
              <a:gd name="connsiteX1" fmla="*/ 2298700 w 9169400"/>
              <a:gd name="connsiteY1" fmla="*/ 2425700 h 3293370"/>
              <a:gd name="connsiteX2" fmla="*/ 7112000 w 9169400"/>
              <a:gd name="connsiteY2" fmla="*/ 3289300 h 3293370"/>
              <a:gd name="connsiteX3" fmla="*/ 9169400 w 9169400"/>
              <a:gd name="connsiteY3" fmla="*/ 2844800 h 3293370"/>
              <a:gd name="connsiteX4" fmla="*/ 9156700 w 9169400"/>
              <a:gd name="connsiteY4" fmla="*/ 1193800 h 3293370"/>
              <a:gd name="connsiteX5" fmla="*/ 9156700 w 9169400"/>
              <a:gd name="connsiteY5" fmla="*/ 0 h 3293370"/>
              <a:gd name="connsiteX6" fmla="*/ 0 w 9169400"/>
              <a:gd name="connsiteY6" fmla="*/ 0 h 3293370"/>
              <a:gd name="connsiteX7" fmla="*/ 12700 w 9169400"/>
              <a:gd name="connsiteY7" fmla="*/ 2667000 h 3293370"/>
              <a:gd name="connsiteX0" fmla="*/ 12700 w 9169400"/>
              <a:gd name="connsiteY0" fmla="*/ 2667000 h 3291074"/>
              <a:gd name="connsiteX1" fmla="*/ 2298700 w 9169400"/>
              <a:gd name="connsiteY1" fmla="*/ 2425700 h 3291074"/>
              <a:gd name="connsiteX2" fmla="*/ 7112000 w 9169400"/>
              <a:gd name="connsiteY2" fmla="*/ 3289300 h 3291074"/>
              <a:gd name="connsiteX3" fmla="*/ 9169400 w 9169400"/>
              <a:gd name="connsiteY3" fmla="*/ 2844800 h 3291074"/>
              <a:gd name="connsiteX4" fmla="*/ 9156700 w 9169400"/>
              <a:gd name="connsiteY4" fmla="*/ 1193800 h 3291074"/>
              <a:gd name="connsiteX5" fmla="*/ 9156700 w 9169400"/>
              <a:gd name="connsiteY5" fmla="*/ 0 h 3291074"/>
              <a:gd name="connsiteX6" fmla="*/ 0 w 9169400"/>
              <a:gd name="connsiteY6" fmla="*/ 0 h 3291074"/>
              <a:gd name="connsiteX7" fmla="*/ 12700 w 9169400"/>
              <a:gd name="connsiteY7" fmla="*/ 2667000 h 3291074"/>
              <a:gd name="connsiteX0" fmla="*/ 12700 w 9169400"/>
              <a:gd name="connsiteY0" fmla="*/ 2667000 h 3215020"/>
              <a:gd name="connsiteX1" fmla="*/ 2298700 w 9169400"/>
              <a:gd name="connsiteY1" fmla="*/ 2425700 h 3215020"/>
              <a:gd name="connsiteX2" fmla="*/ 6464300 w 9169400"/>
              <a:gd name="connsiteY2" fmla="*/ 3213100 h 3215020"/>
              <a:gd name="connsiteX3" fmla="*/ 9169400 w 9169400"/>
              <a:gd name="connsiteY3" fmla="*/ 2844800 h 3215020"/>
              <a:gd name="connsiteX4" fmla="*/ 9156700 w 9169400"/>
              <a:gd name="connsiteY4" fmla="*/ 1193800 h 3215020"/>
              <a:gd name="connsiteX5" fmla="*/ 9156700 w 9169400"/>
              <a:gd name="connsiteY5" fmla="*/ 0 h 3215020"/>
              <a:gd name="connsiteX6" fmla="*/ 0 w 9169400"/>
              <a:gd name="connsiteY6" fmla="*/ 0 h 3215020"/>
              <a:gd name="connsiteX7" fmla="*/ 12700 w 9169400"/>
              <a:gd name="connsiteY7" fmla="*/ 2667000 h 3215020"/>
              <a:gd name="connsiteX0" fmla="*/ 12700 w 9169400"/>
              <a:gd name="connsiteY0" fmla="*/ 2667000 h 3223650"/>
              <a:gd name="connsiteX1" fmla="*/ 2298700 w 9169400"/>
              <a:gd name="connsiteY1" fmla="*/ 2425700 h 3223650"/>
              <a:gd name="connsiteX2" fmla="*/ 6464300 w 9169400"/>
              <a:gd name="connsiteY2" fmla="*/ 3213100 h 3223650"/>
              <a:gd name="connsiteX3" fmla="*/ 9169400 w 9169400"/>
              <a:gd name="connsiteY3" fmla="*/ 2844800 h 3223650"/>
              <a:gd name="connsiteX4" fmla="*/ 9156700 w 9169400"/>
              <a:gd name="connsiteY4" fmla="*/ 1193800 h 3223650"/>
              <a:gd name="connsiteX5" fmla="*/ 9156700 w 9169400"/>
              <a:gd name="connsiteY5" fmla="*/ 0 h 3223650"/>
              <a:gd name="connsiteX6" fmla="*/ 0 w 9169400"/>
              <a:gd name="connsiteY6" fmla="*/ 0 h 3223650"/>
              <a:gd name="connsiteX7" fmla="*/ 12700 w 9169400"/>
              <a:gd name="connsiteY7" fmla="*/ 2667000 h 3223650"/>
              <a:gd name="connsiteX0" fmla="*/ 12700 w 9169400"/>
              <a:gd name="connsiteY0" fmla="*/ 2667000 h 3262682"/>
              <a:gd name="connsiteX1" fmla="*/ 2298700 w 9169400"/>
              <a:gd name="connsiteY1" fmla="*/ 2425700 h 3262682"/>
              <a:gd name="connsiteX2" fmla="*/ 6464300 w 9169400"/>
              <a:gd name="connsiteY2" fmla="*/ 3213100 h 3262682"/>
              <a:gd name="connsiteX3" fmla="*/ 9169400 w 9169400"/>
              <a:gd name="connsiteY3" fmla="*/ 2844800 h 3262682"/>
              <a:gd name="connsiteX4" fmla="*/ 9156700 w 9169400"/>
              <a:gd name="connsiteY4" fmla="*/ 1193800 h 3262682"/>
              <a:gd name="connsiteX5" fmla="*/ 9156700 w 9169400"/>
              <a:gd name="connsiteY5" fmla="*/ 0 h 3262682"/>
              <a:gd name="connsiteX6" fmla="*/ 0 w 9169400"/>
              <a:gd name="connsiteY6" fmla="*/ 0 h 3262682"/>
              <a:gd name="connsiteX7" fmla="*/ 12700 w 9169400"/>
              <a:gd name="connsiteY7" fmla="*/ 2667000 h 326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9400" h="3262682">
                <a:moveTo>
                  <a:pt x="12700" y="2667000"/>
                </a:moveTo>
                <a:cubicBezTo>
                  <a:pt x="673100" y="2508250"/>
                  <a:pt x="1223433" y="2334683"/>
                  <a:pt x="2298700" y="2425700"/>
                </a:cubicBezTo>
                <a:cubicBezTo>
                  <a:pt x="3373967" y="2516717"/>
                  <a:pt x="4823883" y="3067050"/>
                  <a:pt x="6464300" y="3213100"/>
                </a:cubicBezTo>
                <a:cubicBezTo>
                  <a:pt x="8104717" y="3359150"/>
                  <a:pt x="8610600" y="3166533"/>
                  <a:pt x="9169400" y="2844800"/>
                </a:cubicBezTo>
                <a:cubicBezTo>
                  <a:pt x="9165167" y="2294467"/>
                  <a:pt x="9152467" y="1657350"/>
                  <a:pt x="9156700" y="1193800"/>
                </a:cubicBezTo>
                <a:lnTo>
                  <a:pt x="9156700" y="0"/>
                </a:lnTo>
                <a:lnTo>
                  <a:pt x="0" y="0"/>
                </a:lnTo>
                <a:cubicBezTo>
                  <a:pt x="4233" y="889000"/>
                  <a:pt x="8467" y="1778000"/>
                  <a:pt x="12700" y="2667000"/>
                </a:cubicBezTo>
                <a:close/>
              </a:path>
            </a:pathLst>
          </a:cu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心形 52"/>
          <p:cNvSpPr/>
          <p:nvPr/>
        </p:nvSpPr>
        <p:spPr>
          <a:xfrm rot="401616">
            <a:off x="3719513" y="1223963"/>
            <a:ext cx="442912" cy="442912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4" name="心形 53"/>
          <p:cNvSpPr/>
          <p:nvPr/>
        </p:nvSpPr>
        <p:spPr>
          <a:xfrm rot="401616">
            <a:off x="4151313" y="2241550"/>
            <a:ext cx="1285875" cy="1287463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34409" y="2919636"/>
            <a:ext cx="111440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婚宴场地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99524" y="2234263"/>
            <a:ext cx="142218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伴娘伴郎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66142" y="3516730"/>
            <a:ext cx="181171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亲朋好友的邀请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21583" y="3915392"/>
            <a:ext cx="7008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婚纱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66845" y="1668869"/>
            <a:ext cx="64953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花卉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0075" y="3049927"/>
            <a:ext cx="7008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婚车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27840" y="1781005"/>
            <a:ext cx="142218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化妆造型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66845" y="800638"/>
            <a:ext cx="121700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结婚证书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91880" y="1866265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司仪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42250" y="1218531"/>
            <a:ext cx="95891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烟酒糖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34308" y="2454071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灯光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50024" y="2919636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音乐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88012" y="818421"/>
            <a:ext cx="7008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摄影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41417" y="1609166"/>
            <a:ext cx="7008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蛋糕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75345" y="1207204"/>
            <a:ext cx="8034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戒指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29233" y="1873338"/>
            <a:ext cx="649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气球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03003" y="1170324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有意义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9334" y="2262632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itchFamily="34" charset="-120"/>
                <a:ea typeface="Microsoft JhengHei" pitchFamily="34" charset="-120"/>
              </a:rPr>
              <a:t>有创意</a:t>
            </a:r>
          </a:p>
        </p:txBody>
      </p:sp>
      <p:grpSp>
        <p:nvGrpSpPr>
          <p:cNvPr id="38" name="组合 37"/>
          <p:cNvGrpSpPr>
            <a:grpSpLocks/>
          </p:cNvGrpSpPr>
          <p:nvPr/>
        </p:nvGrpSpPr>
        <p:grpSpPr bwMode="auto">
          <a:xfrm rot="-1618939">
            <a:off x="2260600" y="3211513"/>
            <a:ext cx="941388" cy="941387"/>
            <a:chOff x="2935672" y="2169862"/>
            <a:chExt cx="1080120" cy="1080120"/>
          </a:xfrm>
        </p:grpSpPr>
        <p:sp>
          <p:nvSpPr>
            <p:cNvPr id="39" name="心形 38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solidFill>
                <a:srgbClr val="ED81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Microsoft JhengHei" pitchFamily="34" charset="-120"/>
                <a:ea typeface="Microsoft JhengHei" pitchFamily="34" charset="-120"/>
              </a:endParaRPr>
            </a:p>
          </p:txBody>
        </p:sp>
        <p:sp>
          <p:nvSpPr>
            <p:cNvPr id="40" name="心形 39"/>
            <p:cNvSpPr/>
            <p:nvPr/>
          </p:nvSpPr>
          <p:spPr>
            <a:xfrm>
              <a:off x="3167708" y="2443176"/>
              <a:ext cx="606542" cy="608365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Microsoft JhengHei" pitchFamily="34" charset="-120"/>
                <a:ea typeface="Microsoft JhengHei" pitchFamily="34" charset="-120"/>
              </a:endParaRPr>
            </a:p>
          </p:txBody>
        </p:sp>
      </p:grpSp>
      <p:sp>
        <p:nvSpPr>
          <p:cNvPr id="41" name="心形 40"/>
          <p:cNvSpPr/>
          <p:nvPr/>
        </p:nvSpPr>
        <p:spPr>
          <a:xfrm rot="20623786">
            <a:off x="1863725" y="2341563"/>
            <a:ext cx="706438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37" name="心形 36"/>
          <p:cNvSpPr/>
          <p:nvPr/>
        </p:nvSpPr>
        <p:spPr>
          <a:xfrm rot="1637074">
            <a:off x="1916113" y="1631950"/>
            <a:ext cx="180975" cy="166688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3" name="心形 42"/>
          <p:cNvSpPr/>
          <p:nvPr/>
        </p:nvSpPr>
        <p:spPr>
          <a:xfrm rot="401616">
            <a:off x="4445000" y="881063"/>
            <a:ext cx="331788" cy="331787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4" name="心形 43"/>
          <p:cNvSpPr/>
          <p:nvPr/>
        </p:nvSpPr>
        <p:spPr>
          <a:xfrm rot="1053787">
            <a:off x="6573838" y="1135063"/>
            <a:ext cx="620712" cy="620712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5" name="心形 44"/>
          <p:cNvSpPr/>
          <p:nvPr/>
        </p:nvSpPr>
        <p:spPr>
          <a:xfrm rot="401616">
            <a:off x="6786563" y="2916238"/>
            <a:ext cx="314325" cy="3143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6" name="心形 45"/>
          <p:cNvSpPr/>
          <p:nvPr/>
        </p:nvSpPr>
        <p:spPr>
          <a:xfrm rot="401616">
            <a:off x="6135688" y="3582988"/>
            <a:ext cx="260350" cy="260350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7" name="心形 46"/>
          <p:cNvSpPr/>
          <p:nvPr/>
        </p:nvSpPr>
        <p:spPr>
          <a:xfrm rot="1232154">
            <a:off x="5402263" y="4049713"/>
            <a:ext cx="442912" cy="444500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8" name="心形 47"/>
          <p:cNvSpPr/>
          <p:nvPr/>
        </p:nvSpPr>
        <p:spPr>
          <a:xfrm rot="401616">
            <a:off x="3105150" y="3789363"/>
            <a:ext cx="442913" cy="442912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49" name="心形 48"/>
          <p:cNvSpPr/>
          <p:nvPr/>
        </p:nvSpPr>
        <p:spPr>
          <a:xfrm rot="401616">
            <a:off x="6719888" y="2078038"/>
            <a:ext cx="155575" cy="15557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0" name="心形 49"/>
          <p:cNvSpPr/>
          <p:nvPr/>
        </p:nvSpPr>
        <p:spPr>
          <a:xfrm rot="20700000">
            <a:off x="6356350" y="546100"/>
            <a:ext cx="406400" cy="406400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1" name="心形 50"/>
          <p:cNvSpPr/>
          <p:nvPr/>
        </p:nvSpPr>
        <p:spPr>
          <a:xfrm rot="20166552">
            <a:off x="2308225" y="760413"/>
            <a:ext cx="388938" cy="388937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2" name="心形 51"/>
          <p:cNvSpPr/>
          <p:nvPr/>
        </p:nvSpPr>
        <p:spPr>
          <a:xfrm rot="21173338">
            <a:off x="5635625" y="3541713"/>
            <a:ext cx="211138" cy="211137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6" name="心形 55"/>
          <p:cNvSpPr/>
          <p:nvPr/>
        </p:nvSpPr>
        <p:spPr>
          <a:xfrm rot="19914651">
            <a:off x="1646238" y="1135063"/>
            <a:ext cx="130175" cy="13017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7" name="心形 56"/>
          <p:cNvSpPr/>
          <p:nvPr/>
        </p:nvSpPr>
        <p:spPr>
          <a:xfrm rot="712386">
            <a:off x="5843588" y="2274888"/>
            <a:ext cx="130175" cy="128587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9" name="心形 58"/>
          <p:cNvSpPr/>
          <p:nvPr/>
        </p:nvSpPr>
        <p:spPr>
          <a:xfrm rot="2059988">
            <a:off x="5440363" y="2068513"/>
            <a:ext cx="301625" cy="3016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61" name="心形 60"/>
          <p:cNvSpPr/>
          <p:nvPr/>
        </p:nvSpPr>
        <p:spPr>
          <a:xfrm>
            <a:off x="4556125" y="4541838"/>
            <a:ext cx="366713" cy="366712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935288" y="1276350"/>
            <a:ext cx="32734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可我们仍需要</a:t>
            </a:r>
          </a:p>
        </p:txBody>
      </p:sp>
      <p:sp>
        <p:nvSpPr>
          <p:cNvPr id="83" name="心形 82"/>
          <p:cNvSpPr/>
          <p:nvPr/>
        </p:nvSpPr>
        <p:spPr>
          <a:xfrm>
            <a:off x="7751763" y="24336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4" name="心形 83"/>
          <p:cNvSpPr/>
          <p:nvPr/>
        </p:nvSpPr>
        <p:spPr>
          <a:xfrm>
            <a:off x="5740400" y="3016250"/>
            <a:ext cx="150495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3087688" y="2165350"/>
            <a:ext cx="1081087" cy="1079500"/>
            <a:chOff x="2935672" y="2169862"/>
            <a:chExt cx="1080120" cy="1080120"/>
          </a:xfrm>
        </p:grpSpPr>
        <p:sp>
          <p:nvSpPr>
            <p:cNvPr id="86" name="心形 85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Microsoft JhengHei" pitchFamily="34" charset="-120"/>
                <a:ea typeface="Microsoft JhengHei" pitchFamily="34" charset="-120"/>
              </a:endParaRPr>
            </a:p>
          </p:txBody>
        </p:sp>
        <p:sp>
          <p:nvSpPr>
            <p:cNvPr id="87" name="心形 86"/>
            <p:cNvSpPr/>
            <p:nvPr/>
          </p:nvSpPr>
          <p:spPr>
            <a:xfrm>
              <a:off x="3171997" y="2446246"/>
              <a:ext cx="607469" cy="608362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Microsoft JhengHei" pitchFamily="34" charset="-120"/>
                <a:ea typeface="Microsoft JhengHei" pitchFamily="34" charset="-120"/>
              </a:endParaRPr>
            </a:p>
          </p:txBody>
        </p:sp>
      </p:grpSp>
      <p:sp>
        <p:nvSpPr>
          <p:cNvPr id="88" name="心形 87"/>
          <p:cNvSpPr/>
          <p:nvPr/>
        </p:nvSpPr>
        <p:spPr>
          <a:xfrm>
            <a:off x="1328738" y="1590675"/>
            <a:ext cx="342900" cy="3444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89" name="心形 88"/>
          <p:cNvSpPr/>
          <p:nvPr/>
        </p:nvSpPr>
        <p:spPr>
          <a:xfrm rot="244024">
            <a:off x="2457450" y="2330450"/>
            <a:ext cx="708025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0" name="心形 89"/>
          <p:cNvSpPr/>
          <p:nvPr/>
        </p:nvSpPr>
        <p:spPr>
          <a:xfrm>
            <a:off x="884238" y="2103438"/>
            <a:ext cx="1576387" cy="117475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1" name="心形 90"/>
          <p:cNvSpPr/>
          <p:nvPr/>
        </p:nvSpPr>
        <p:spPr>
          <a:xfrm>
            <a:off x="6938963" y="2757488"/>
            <a:ext cx="611187" cy="6111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2" name="心形 91"/>
          <p:cNvSpPr/>
          <p:nvPr/>
        </p:nvSpPr>
        <p:spPr>
          <a:xfrm>
            <a:off x="4011613" y="2581275"/>
            <a:ext cx="482600" cy="48101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3" name="心形 92"/>
          <p:cNvSpPr/>
          <p:nvPr/>
        </p:nvSpPr>
        <p:spPr>
          <a:xfrm rot="647743">
            <a:off x="4370388" y="27384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4" name="心形 93"/>
          <p:cNvSpPr/>
          <p:nvPr/>
        </p:nvSpPr>
        <p:spPr>
          <a:xfrm>
            <a:off x="5372100" y="2647950"/>
            <a:ext cx="647700" cy="6492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114300" y="1563688"/>
            <a:ext cx="1079500" cy="1079500"/>
            <a:chOff x="-77463" y="1860026"/>
            <a:chExt cx="1080120" cy="1080120"/>
          </a:xfrm>
        </p:grpSpPr>
        <p:sp>
          <p:nvSpPr>
            <p:cNvPr id="96" name="心形 95"/>
            <p:cNvSpPr/>
            <p:nvPr/>
          </p:nvSpPr>
          <p:spPr>
            <a:xfrm>
              <a:off x="-77463" y="1860026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Microsoft JhengHei" pitchFamily="34" charset="-120"/>
                <a:ea typeface="Microsoft JhengHei" pitchFamily="34" charset="-120"/>
              </a:endParaRPr>
            </a:p>
          </p:txBody>
        </p:sp>
        <p:sp>
          <p:nvSpPr>
            <p:cNvPr id="97" name="心形 96"/>
            <p:cNvSpPr/>
            <p:nvPr/>
          </p:nvSpPr>
          <p:spPr>
            <a:xfrm>
              <a:off x="117912" y="2060166"/>
              <a:ext cx="708432" cy="706843"/>
            </a:xfrm>
            <a:prstGeom prst="heart">
              <a:avLst/>
            </a:prstGeom>
            <a:solidFill>
              <a:srgbClr val="ED8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Microsoft JhengHei" pitchFamily="34" charset="-120"/>
                <a:ea typeface="Microsoft JhengHei" pitchFamily="34" charset="-120"/>
              </a:endParaRPr>
            </a:p>
          </p:txBody>
        </p:sp>
      </p:grpSp>
      <p:sp>
        <p:nvSpPr>
          <p:cNvPr id="98" name="心形 97"/>
          <p:cNvSpPr/>
          <p:nvPr/>
        </p:nvSpPr>
        <p:spPr>
          <a:xfrm rot="1380782">
            <a:off x="6061075" y="2630488"/>
            <a:ext cx="360363" cy="360362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99" name="心形 98"/>
          <p:cNvSpPr/>
          <p:nvPr/>
        </p:nvSpPr>
        <p:spPr>
          <a:xfrm>
            <a:off x="7235825" y="2376488"/>
            <a:ext cx="481013" cy="3778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100" name="心形 99"/>
          <p:cNvSpPr/>
          <p:nvPr/>
        </p:nvSpPr>
        <p:spPr>
          <a:xfrm>
            <a:off x="6938963" y="3062288"/>
            <a:ext cx="1081087" cy="10810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心形 100"/>
          <p:cNvSpPr/>
          <p:nvPr/>
        </p:nvSpPr>
        <p:spPr>
          <a:xfrm rot="263997">
            <a:off x="6421438" y="1943100"/>
            <a:ext cx="785812" cy="785813"/>
          </a:xfrm>
          <a:prstGeom prst="heart">
            <a:avLst/>
          </a:prstGeom>
          <a:solidFill>
            <a:srgbClr val="ED81A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102" name="心形 101"/>
          <p:cNvSpPr/>
          <p:nvPr/>
        </p:nvSpPr>
        <p:spPr>
          <a:xfrm>
            <a:off x="8831263" y="2690813"/>
            <a:ext cx="649287" cy="6492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心形 102"/>
          <p:cNvSpPr/>
          <p:nvPr/>
        </p:nvSpPr>
        <p:spPr>
          <a:xfrm rot="515506">
            <a:off x="4922838" y="2659063"/>
            <a:ext cx="182562" cy="18256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104" name="心形 103"/>
          <p:cNvSpPr/>
          <p:nvPr/>
        </p:nvSpPr>
        <p:spPr>
          <a:xfrm>
            <a:off x="82550" y="2241550"/>
            <a:ext cx="500063" cy="49847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Microsoft JhengHei" pitchFamily="34" charset="-120"/>
              <a:ea typeface="Microsoft JhengHei" pitchFamily="34" charset="-120"/>
            </a:endParaRPr>
          </a:p>
        </p:txBody>
      </p:sp>
      <p:pic>
        <p:nvPicPr>
          <p:cNvPr id="5180" name="Picture 2" descr="H:\Seed Wending\VI设计\婚礼LOGO 副本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4035425"/>
            <a:ext cx="582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285E-7 L 0 -0.2088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4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75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3" presetClass="entr" presetSubtype="52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0" presetClass="path" presetSubtype="0" repeatCount="indefinite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5625 0.19184 C 0.04688 0.17578 0.03976 0.15755 0.02917 0.14396 C 0.02431 0.13098 0.01788 0.1211 0.01181 0.10997 C 0.0066 0.1004 0.00365 0.08711 -0.00087 0.0763 C -0.00139 0.07352 -0.00139 0.07012 -0.00243 0.06765 C -0.00469 0.0624 -0.00781 0.05807 -0.01041 0.05344 C -0.01545 0.04448 -0.01996 0.03089 -0.02639 0.02533 C -0.02934 0.02286 -0.03264 0.02162 -0.03576 0.01977 C -0.03732 0.01884 -0.04062 0.01699 -0.04062 0.01699 C -0.04166 0.01513 -0.04253 0.01266 -0.04375 0.01112 C -0.04531 0.00895 -0.04861 0.00556 -0.04861 0.00556 " pathEditMode="relative" ptsTypes="ffffffffffA">
                                      <p:cBhvr>
                                        <p:cTn id="198" dur="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0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4288 0.2317 C 0.12899 0.22583 0.11927 0.21039 0.10799 0.19494 C 0.10052 0.18475 0.09149 0.17795 0.0842 0.16683 C 0.07604 0.15416 0.06944 0.13902 0.05868 0.13285 C 0.05347 0.12667 0.05139 0.11925 0.04601 0.11307 C 0.04444 0.10504 0.04219 0.09485 0.03976 0.08774 C 0.03819 0.08342 0.03368 0.0794 0.03177 0.07631 C 0.02778 0.07013 0.02396 0.06395 0.02066 0.05654 C 0.01458 0.04264 0.01024 0.02627 0.00313 0.01422 C 0.00122 0.00371 0.00226 0.00866 -5E-6 5.39079E-6 " pathEditMode="relative" ptsTypes="fffffffffA">
                                      <p:cBhvr>
                                        <p:cTn id="203" dur="2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0" presetClass="path" presetSubtype="0" repeatCount="indefinite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07917 0.38277 C 0.0724 0.36485 0.06528 0.34724 0.05851 0.32932 C 0.05469 0.30831 0.06024 0.33519 0.05208 0.30955 C 0.04879 0.29874 0.04809 0.28854 0.04427 0.27835 C 0.04045 0.24993 0.04601 0.28484 0.03785 0.2558 C 0.03629 0.25054 0.03611 0.24406 0.03472 0.2388 C 0.03108 0.22552 0.02795 0.21193 0.02361 0.19926 C 0.02049 0.18999 0.01302 0.1764 0.01094 0.16528 C 0.0099 0.15972 0.00955 0.15323 0.00764 0.14829 C 0.0066 0.14551 0.00538 0.14304 0.00451 0.13995 C 0.00208 0.1313 0.00156 0.12079 -0.00017 0.11184 C -0.00069 0.10226 -0.00174 0.08341 -0.00174 0.08341 " pathEditMode="relative" ptsTypes="fffffffffffA">
                                      <p:cBhvr>
                                        <p:cTn id="208" dur="2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781 0.19215 C 0.00382 0.11801 0.00833 0.20884 0.00469 0.05375 C 0.00417 0.03491 4.44444E-6 0.01884 4.44444E-6 4.6401E-6 " pathEditMode="relative" ptsTypes="ffA">
                                      <p:cBhvr>
                                        <p:cTn id="213" dur="2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0" presetClass="path" presetSubtype="0" repeatCount="indefinite" accel="50000" decel="5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06354 0.32746 C 0.06163 0.30738 0.05885 0.28267 0.05242 0.26537 C 0.04791 0.23293 0.05433 0.27556 0.04756 0.24282 C 0.04513 0.23077 0.04357 0.2181 0.04131 0.20606 C 0.03992 0.19895 0.03663 0.19339 0.03489 0.18628 C 0.03298 0.17887 0.03211 0.17084 0.0302 0.16373 C 0.02604 0.1486 0.021 0.13438 0.01753 0.11863 C 0.01579 0.10226 0.01128 0.08897 0.00798 0.07322 C 0.00347 0.05128 -8.05556E-6 0.02317 -8.05556E-6 1.4705E-6 " pathEditMode="relative" ptsTypes="ffffffffA">
                                      <p:cBhvr>
                                        <p:cTn id="218" dur="2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0" presetClass="path" presetSubtype="0" repeatCount="indefinite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799 0.25981 C -0.00694 0.24282 -0.00625 0.22768 -0.00312 0.21161 C 0.00382 0.13809 1.11022E-16 0.09021 1.11022E-16 1.68057E-6 " pathEditMode="relative" rAng="0" ptsTypes="ffA">
                                      <p:cBhvr>
                                        <p:cTn id="223" dur="2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3006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0" presetClass="path" presetSubtype="0" repeatCount="indefinite" accel="50000" decel="50000" autoRev="1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-0.00798 0.25981 C -0.00694 0.24282 -0.00625 0.22768 -0.00312 0.21161 C 0.00382 0.13809 -1.66667E-6 0.09021 -1.66667E-6 1.68057E-6 " pathEditMode="relative" rAng="0" ptsTypes="ffA">
                                      <p:cBhvr>
                                        <p:cTn id="228" dur="2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3006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0" presetClass="path" presetSubtype="0" repeatCount="indefinite" accel="50000" decel="5000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6979 0.24004 C -0.06267 0.22274 -0.05416 0.20698 -0.04757 0.18937 C -0.04392 0.16929 -0.04895 0.19277 -0.04132 0.17238 C -0.03767 0.1625 -0.03472 0.15168 -0.03177 0.14118 C -0.02691 0.12388 -0.02291 0.10565 -0.01909 0.08773 C -0.01632 0.07476 -0.01545 0.06271 -0.01111 0.05097 C -0.01059 0.04819 -0.01041 0.04479 -0.00954 0.04232 C -0.00868 0.04016 -0.00694 0.03923 -0.00625 0.03676 C -0.00399 0.02904 -3.05556E-6 0.00988 -3.05556E-6 -3.9203E-6 " pathEditMode="relative" ptsTypes="ffffffffA">
                                      <p:cBhvr>
                                        <p:cTn id="233" dur="2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42" presetClass="entr" presetSubtype="0" repeatCount="4000" fill="remove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2" presetClass="entr" presetSubtype="0" repeatCount="4000" fill="remove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42" presetClass="entr" presetSubtype="0" repeatCount="4000" fill="remove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42" presetClass="entr" presetSubtype="0" repeatCount="4000" fill="remove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0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0313 0.19741 C 0.08438 0.17331 0.06858 0.1418 0.05226 0.11276 C 0.0441 0.09824 0.03646 0.08156 0.02691 0.07044 C 0.01858 0.04727 0.02952 0.07507 0.01893 0.05623 C 0.01754 0.05376 0.01702 0.05005 0.0158 0.04758 C 0.01337 0.04263 0.00782 0.03368 0.00782 0.03368 C 0.00625 0.02503 0.00591 0.01545 0.00313 0.00803 C 0.00209 0.00525 -2.77778E-6 -0.00031 -2.77778E-6 -0.00031 " pathEditMode="relative" ptsTypes="fffffffA">
                                      <p:cBhvr>
                                        <p:cTn id="28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6979 0.24004 C -0.06267 0.22274 -0.05416 0.20698 -0.04757 0.18937 C -0.04392 0.16929 -0.04895 0.19277 -0.04132 0.17238 C -0.03767 0.1625 -0.03472 0.15168 -0.03177 0.14118 C -0.02691 0.12388 -0.02291 0.10565 -0.01909 0.08773 C -0.01632 0.07476 -0.01545 0.06271 -0.01111 0.05097 C -0.01059 0.04819 -0.01041 0.04479 -0.00954 0.04232 C -0.00868 0.04016 -0.00694 0.03923 -0.00625 0.03676 C -0.00399 0.02904 -3.05556E-6 0.00988 -3.05556E-6 -3.9203E-6 " pathEditMode="relative" ptsTypes="ffffffffA">
                                      <p:cBhvr>
                                        <p:cTn id="286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700" y="-12700"/>
            <a:ext cx="9169400" cy="3262313"/>
          </a:xfrm>
          <a:custGeom>
            <a:avLst/>
            <a:gdLst>
              <a:gd name="connsiteX0" fmla="*/ 12700 w 9169400"/>
              <a:gd name="connsiteY0" fmla="*/ 2667000 h 3155652"/>
              <a:gd name="connsiteX1" fmla="*/ 2298700 w 9169400"/>
              <a:gd name="connsiteY1" fmla="*/ 2425700 h 3155652"/>
              <a:gd name="connsiteX2" fmla="*/ 5803900 w 9169400"/>
              <a:gd name="connsiteY2" fmla="*/ 3124200 h 3155652"/>
              <a:gd name="connsiteX3" fmla="*/ 9169400 w 9169400"/>
              <a:gd name="connsiteY3" fmla="*/ 2844800 h 3155652"/>
              <a:gd name="connsiteX4" fmla="*/ 9156700 w 9169400"/>
              <a:gd name="connsiteY4" fmla="*/ 1193800 h 3155652"/>
              <a:gd name="connsiteX5" fmla="*/ 9156700 w 9169400"/>
              <a:gd name="connsiteY5" fmla="*/ 0 h 3155652"/>
              <a:gd name="connsiteX6" fmla="*/ 0 w 9169400"/>
              <a:gd name="connsiteY6" fmla="*/ 0 h 3155652"/>
              <a:gd name="connsiteX7" fmla="*/ 12700 w 9169400"/>
              <a:gd name="connsiteY7" fmla="*/ 2667000 h 3155652"/>
              <a:gd name="connsiteX0" fmla="*/ 12700 w 9169400"/>
              <a:gd name="connsiteY0" fmla="*/ 2667000 h 3198572"/>
              <a:gd name="connsiteX1" fmla="*/ 2298700 w 9169400"/>
              <a:gd name="connsiteY1" fmla="*/ 2425700 h 3198572"/>
              <a:gd name="connsiteX2" fmla="*/ 6273800 w 9169400"/>
              <a:gd name="connsiteY2" fmla="*/ 3175000 h 3198572"/>
              <a:gd name="connsiteX3" fmla="*/ 9169400 w 9169400"/>
              <a:gd name="connsiteY3" fmla="*/ 2844800 h 3198572"/>
              <a:gd name="connsiteX4" fmla="*/ 9156700 w 9169400"/>
              <a:gd name="connsiteY4" fmla="*/ 1193800 h 3198572"/>
              <a:gd name="connsiteX5" fmla="*/ 9156700 w 9169400"/>
              <a:gd name="connsiteY5" fmla="*/ 0 h 3198572"/>
              <a:gd name="connsiteX6" fmla="*/ 0 w 9169400"/>
              <a:gd name="connsiteY6" fmla="*/ 0 h 3198572"/>
              <a:gd name="connsiteX7" fmla="*/ 12700 w 9169400"/>
              <a:gd name="connsiteY7" fmla="*/ 2667000 h 3198572"/>
              <a:gd name="connsiteX0" fmla="*/ 12700 w 9169400"/>
              <a:gd name="connsiteY0" fmla="*/ 2667000 h 3183933"/>
              <a:gd name="connsiteX1" fmla="*/ 2298700 w 9169400"/>
              <a:gd name="connsiteY1" fmla="*/ 2425700 h 3183933"/>
              <a:gd name="connsiteX2" fmla="*/ 6273800 w 9169400"/>
              <a:gd name="connsiteY2" fmla="*/ 3175000 h 3183933"/>
              <a:gd name="connsiteX3" fmla="*/ 9169400 w 9169400"/>
              <a:gd name="connsiteY3" fmla="*/ 2844800 h 3183933"/>
              <a:gd name="connsiteX4" fmla="*/ 9156700 w 9169400"/>
              <a:gd name="connsiteY4" fmla="*/ 1193800 h 3183933"/>
              <a:gd name="connsiteX5" fmla="*/ 9156700 w 9169400"/>
              <a:gd name="connsiteY5" fmla="*/ 0 h 3183933"/>
              <a:gd name="connsiteX6" fmla="*/ 0 w 9169400"/>
              <a:gd name="connsiteY6" fmla="*/ 0 h 3183933"/>
              <a:gd name="connsiteX7" fmla="*/ 12700 w 9169400"/>
              <a:gd name="connsiteY7" fmla="*/ 2667000 h 3183933"/>
              <a:gd name="connsiteX0" fmla="*/ 12700 w 9169400"/>
              <a:gd name="connsiteY0" fmla="*/ 2667000 h 3293370"/>
              <a:gd name="connsiteX1" fmla="*/ 2298700 w 9169400"/>
              <a:gd name="connsiteY1" fmla="*/ 2425700 h 3293370"/>
              <a:gd name="connsiteX2" fmla="*/ 7112000 w 9169400"/>
              <a:gd name="connsiteY2" fmla="*/ 3289300 h 3293370"/>
              <a:gd name="connsiteX3" fmla="*/ 9169400 w 9169400"/>
              <a:gd name="connsiteY3" fmla="*/ 2844800 h 3293370"/>
              <a:gd name="connsiteX4" fmla="*/ 9156700 w 9169400"/>
              <a:gd name="connsiteY4" fmla="*/ 1193800 h 3293370"/>
              <a:gd name="connsiteX5" fmla="*/ 9156700 w 9169400"/>
              <a:gd name="connsiteY5" fmla="*/ 0 h 3293370"/>
              <a:gd name="connsiteX6" fmla="*/ 0 w 9169400"/>
              <a:gd name="connsiteY6" fmla="*/ 0 h 3293370"/>
              <a:gd name="connsiteX7" fmla="*/ 12700 w 9169400"/>
              <a:gd name="connsiteY7" fmla="*/ 2667000 h 3293370"/>
              <a:gd name="connsiteX0" fmla="*/ 12700 w 9169400"/>
              <a:gd name="connsiteY0" fmla="*/ 2667000 h 3291074"/>
              <a:gd name="connsiteX1" fmla="*/ 2298700 w 9169400"/>
              <a:gd name="connsiteY1" fmla="*/ 2425700 h 3291074"/>
              <a:gd name="connsiteX2" fmla="*/ 7112000 w 9169400"/>
              <a:gd name="connsiteY2" fmla="*/ 3289300 h 3291074"/>
              <a:gd name="connsiteX3" fmla="*/ 9169400 w 9169400"/>
              <a:gd name="connsiteY3" fmla="*/ 2844800 h 3291074"/>
              <a:gd name="connsiteX4" fmla="*/ 9156700 w 9169400"/>
              <a:gd name="connsiteY4" fmla="*/ 1193800 h 3291074"/>
              <a:gd name="connsiteX5" fmla="*/ 9156700 w 9169400"/>
              <a:gd name="connsiteY5" fmla="*/ 0 h 3291074"/>
              <a:gd name="connsiteX6" fmla="*/ 0 w 9169400"/>
              <a:gd name="connsiteY6" fmla="*/ 0 h 3291074"/>
              <a:gd name="connsiteX7" fmla="*/ 12700 w 9169400"/>
              <a:gd name="connsiteY7" fmla="*/ 2667000 h 3291074"/>
              <a:gd name="connsiteX0" fmla="*/ 12700 w 9169400"/>
              <a:gd name="connsiteY0" fmla="*/ 2667000 h 3215020"/>
              <a:gd name="connsiteX1" fmla="*/ 2298700 w 9169400"/>
              <a:gd name="connsiteY1" fmla="*/ 2425700 h 3215020"/>
              <a:gd name="connsiteX2" fmla="*/ 6464300 w 9169400"/>
              <a:gd name="connsiteY2" fmla="*/ 3213100 h 3215020"/>
              <a:gd name="connsiteX3" fmla="*/ 9169400 w 9169400"/>
              <a:gd name="connsiteY3" fmla="*/ 2844800 h 3215020"/>
              <a:gd name="connsiteX4" fmla="*/ 9156700 w 9169400"/>
              <a:gd name="connsiteY4" fmla="*/ 1193800 h 3215020"/>
              <a:gd name="connsiteX5" fmla="*/ 9156700 w 9169400"/>
              <a:gd name="connsiteY5" fmla="*/ 0 h 3215020"/>
              <a:gd name="connsiteX6" fmla="*/ 0 w 9169400"/>
              <a:gd name="connsiteY6" fmla="*/ 0 h 3215020"/>
              <a:gd name="connsiteX7" fmla="*/ 12700 w 9169400"/>
              <a:gd name="connsiteY7" fmla="*/ 2667000 h 3215020"/>
              <a:gd name="connsiteX0" fmla="*/ 12700 w 9169400"/>
              <a:gd name="connsiteY0" fmla="*/ 2667000 h 3223650"/>
              <a:gd name="connsiteX1" fmla="*/ 2298700 w 9169400"/>
              <a:gd name="connsiteY1" fmla="*/ 2425700 h 3223650"/>
              <a:gd name="connsiteX2" fmla="*/ 6464300 w 9169400"/>
              <a:gd name="connsiteY2" fmla="*/ 3213100 h 3223650"/>
              <a:gd name="connsiteX3" fmla="*/ 9169400 w 9169400"/>
              <a:gd name="connsiteY3" fmla="*/ 2844800 h 3223650"/>
              <a:gd name="connsiteX4" fmla="*/ 9156700 w 9169400"/>
              <a:gd name="connsiteY4" fmla="*/ 1193800 h 3223650"/>
              <a:gd name="connsiteX5" fmla="*/ 9156700 w 9169400"/>
              <a:gd name="connsiteY5" fmla="*/ 0 h 3223650"/>
              <a:gd name="connsiteX6" fmla="*/ 0 w 9169400"/>
              <a:gd name="connsiteY6" fmla="*/ 0 h 3223650"/>
              <a:gd name="connsiteX7" fmla="*/ 12700 w 9169400"/>
              <a:gd name="connsiteY7" fmla="*/ 2667000 h 3223650"/>
              <a:gd name="connsiteX0" fmla="*/ 12700 w 9169400"/>
              <a:gd name="connsiteY0" fmla="*/ 2667000 h 3262682"/>
              <a:gd name="connsiteX1" fmla="*/ 2298700 w 9169400"/>
              <a:gd name="connsiteY1" fmla="*/ 2425700 h 3262682"/>
              <a:gd name="connsiteX2" fmla="*/ 6464300 w 9169400"/>
              <a:gd name="connsiteY2" fmla="*/ 3213100 h 3262682"/>
              <a:gd name="connsiteX3" fmla="*/ 9169400 w 9169400"/>
              <a:gd name="connsiteY3" fmla="*/ 2844800 h 3262682"/>
              <a:gd name="connsiteX4" fmla="*/ 9156700 w 9169400"/>
              <a:gd name="connsiteY4" fmla="*/ 1193800 h 3262682"/>
              <a:gd name="connsiteX5" fmla="*/ 9156700 w 9169400"/>
              <a:gd name="connsiteY5" fmla="*/ 0 h 3262682"/>
              <a:gd name="connsiteX6" fmla="*/ 0 w 9169400"/>
              <a:gd name="connsiteY6" fmla="*/ 0 h 3262682"/>
              <a:gd name="connsiteX7" fmla="*/ 12700 w 9169400"/>
              <a:gd name="connsiteY7" fmla="*/ 2667000 h 326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9400" h="3262682">
                <a:moveTo>
                  <a:pt x="12700" y="2667000"/>
                </a:moveTo>
                <a:cubicBezTo>
                  <a:pt x="673100" y="2508250"/>
                  <a:pt x="1223433" y="2334683"/>
                  <a:pt x="2298700" y="2425700"/>
                </a:cubicBezTo>
                <a:cubicBezTo>
                  <a:pt x="3373967" y="2516717"/>
                  <a:pt x="4823883" y="3067050"/>
                  <a:pt x="6464300" y="3213100"/>
                </a:cubicBezTo>
                <a:cubicBezTo>
                  <a:pt x="8104717" y="3359150"/>
                  <a:pt x="8610600" y="3166533"/>
                  <a:pt x="9169400" y="2844800"/>
                </a:cubicBezTo>
                <a:cubicBezTo>
                  <a:pt x="9165167" y="2294467"/>
                  <a:pt x="9152467" y="1657350"/>
                  <a:pt x="9156700" y="1193800"/>
                </a:cubicBezTo>
                <a:lnTo>
                  <a:pt x="9156700" y="0"/>
                </a:lnTo>
                <a:lnTo>
                  <a:pt x="0" y="0"/>
                </a:lnTo>
                <a:cubicBezTo>
                  <a:pt x="4233" y="889000"/>
                  <a:pt x="8467" y="1778000"/>
                  <a:pt x="12700" y="2667000"/>
                </a:cubicBezTo>
                <a:close/>
              </a:path>
            </a:pathLst>
          </a:cu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心形 61"/>
          <p:cNvSpPr/>
          <p:nvPr/>
        </p:nvSpPr>
        <p:spPr>
          <a:xfrm>
            <a:off x="7751763" y="24336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心形 55"/>
          <p:cNvSpPr/>
          <p:nvPr/>
        </p:nvSpPr>
        <p:spPr>
          <a:xfrm>
            <a:off x="5740400" y="3016250"/>
            <a:ext cx="150495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9" name="组合 67"/>
          <p:cNvGrpSpPr>
            <a:grpSpLocks/>
          </p:cNvGrpSpPr>
          <p:nvPr/>
        </p:nvGrpSpPr>
        <p:grpSpPr bwMode="auto">
          <a:xfrm>
            <a:off x="3087688" y="2165350"/>
            <a:ext cx="1081087" cy="1079500"/>
            <a:chOff x="2935672" y="2169862"/>
            <a:chExt cx="1080120" cy="1080120"/>
          </a:xfrm>
        </p:grpSpPr>
        <p:sp>
          <p:nvSpPr>
            <p:cNvPr id="69" name="心形 68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心形 69"/>
            <p:cNvSpPr/>
            <p:nvPr/>
          </p:nvSpPr>
          <p:spPr>
            <a:xfrm>
              <a:off x="3171997" y="2446246"/>
              <a:ext cx="607469" cy="608362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6150" name="Picture 2" descr="H:\Seed Wending\VI设计\婚礼LOGO 副本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4035425"/>
            <a:ext cx="582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心形 48"/>
          <p:cNvSpPr/>
          <p:nvPr/>
        </p:nvSpPr>
        <p:spPr>
          <a:xfrm>
            <a:off x="1328738" y="1590675"/>
            <a:ext cx="342900" cy="3444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心形 49"/>
          <p:cNvSpPr/>
          <p:nvPr/>
        </p:nvSpPr>
        <p:spPr>
          <a:xfrm rot="244024">
            <a:off x="2457450" y="2330450"/>
            <a:ext cx="708025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心形 50"/>
          <p:cNvSpPr/>
          <p:nvPr/>
        </p:nvSpPr>
        <p:spPr>
          <a:xfrm>
            <a:off x="884238" y="2103438"/>
            <a:ext cx="1576387" cy="117475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心形 51"/>
          <p:cNvSpPr/>
          <p:nvPr/>
        </p:nvSpPr>
        <p:spPr>
          <a:xfrm>
            <a:off x="6938963" y="2757488"/>
            <a:ext cx="611187" cy="6111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心形 52"/>
          <p:cNvSpPr/>
          <p:nvPr/>
        </p:nvSpPr>
        <p:spPr>
          <a:xfrm>
            <a:off x="4011613" y="2581275"/>
            <a:ext cx="482600" cy="48101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心形 53"/>
          <p:cNvSpPr/>
          <p:nvPr/>
        </p:nvSpPr>
        <p:spPr>
          <a:xfrm rot="647743">
            <a:off x="4370388" y="27384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心形 54"/>
          <p:cNvSpPr/>
          <p:nvPr/>
        </p:nvSpPr>
        <p:spPr>
          <a:xfrm>
            <a:off x="5372100" y="2647950"/>
            <a:ext cx="647700" cy="6492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58" name="组合 56"/>
          <p:cNvGrpSpPr>
            <a:grpSpLocks/>
          </p:cNvGrpSpPr>
          <p:nvPr/>
        </p:nvGrpSpPr>
        <p:grpSpPr bwMode="auto">
          <a:xfrm>
            <a:off x="114300" y="1563688"/>
            <a:ext cx="1079500" cy="1079500"/>
            <a:chOff x="-77463" y="1860026"/>
            <a:chExt cx="1080120" cy="1080120"/>
          </a:xfrm>
        </p:grpSpPr>
        <p:sp>
          <p:nvSpPr>
            <p:cNvPr id="58" name="心形 57"/>
            <p:cNvSpPr/>
            <p:nvPr/>
          </p:nvSpPr>
          <p:spPr>
            <a:xfrm>
              <a:off x="-77463" y="1860026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心形 58"/>
            <p:cNvSpPr/>
            <p:nvPr/>
          </p:nvSpPr>
          <p:spPr>
            <a:xfrm>
              <a:off x="117912" y="2060166"/>
              <a:ext cx="708432" cy="706843"/>
            </a:xfrm>
            <a:prstGeom prst="heart">
              <a:avLst/>
            </a:prstGeom>
            <a:solidFill>
              <a:srgbClr val="ED8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" name="心形 59"/>
          <p:cNvSpPr/>
          <p:nvPr/>
        </p:nvSpPr>
        <p:spPr>
          <a:xfrm rot="1380782">
            <a:off x="6061075" y="2630488"/>
            <a:ext cx="360363" cy="360362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心形 60"/>
          <p:cNvSpPr/>
          <p:nvPr/>
        </p:nvSpPr>
        <p:spPr>
          <a:xfrm>
            <a:off x="7235825" y="2376488"/>
            <a:ext cx="481013" cy="3778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心形 62"/>
          <p:cNvSpPr/>
          <p:nvPr/>
        </p:nvSpPr>
        <p:spPr>
          <a:xfrm>
            <a:off x="6938963" y="3062288"/>
            <a:ext cx="1081087" cy="10810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心形 63"/>
          <p:cNvSpPr/>
          <p:nvPr/>
        </p:nvSpPr>
        <p:spPr>
          <a:xfrm rot="263997">
            <a:off x="6421438" y="1943100"/>
            <a:ext cx="785812" cy="785813"/>
          </a:xfrm>
          <a:prstGeom prst="heart">
            <a:avLst/>
          </a:prstGeom>
          <a:solidFill>
            <a:srgbClr val="ED81A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心形 64"/>
          <p:cNvSpPr/>
          <p:nvPr/>
        </p:nvSpPr>
        <p:spPr>
          <a:xfrm>
            <a:off x="8831263" y="2690813"/>
            <a:ext cx="649287" cy="6492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心形 65"/>
          <p:cNvSpPr/>
          <p:nvPr/>
        </p:nvSpPr>
        <p:spPr>
          <a:xfrm rot="515506">
            <a:off x="4922838" y="2659063"/>
            <a:ext cx="182562" cy="18256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心形 66"/>
          <p:cNvSpPr/>
          <p:nvPr/>
        </p:nvSpPr>
        <p:spPr>
          <a:xfrm>
            <a:off x="82550" y="2241550"/>
            <a:ext cx="500063" cy="49847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708400" y="1276350"/>
            <a:ext cx="17272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好复杂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702105" y="2289723"/>
            <a:ext cx="1656184" cy="2082227"/>
            <a:chOff x="1259632" y="1720895"/>
            <a:chExt cx="1656184" cy="208222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720895"/>
              <a:ext cx="1656184" cy="1580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1613740" y="3464568"/>
              <a:ext cx="10118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时间紧迫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05074" y="2289831"/>
            <a:ext cx="1554702" cy="2082119"/>
            <a:chOff x="3362601" y="1721003"/>
            <a:chExt cx="1554702" cy="208211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2601" y="1721003"/>
              <a:ext cx="1554702" cy="15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3634044" y="3464568"/>
              <a:ext cx="10118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繁琐复杂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06561" y="2289831"/>
            <a:ext cx="1635334" cy="2082119"/>
            <a:chOff x="5364088" y="1721003"/>
            <a:chExt cx="1635334" cy="208211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1721003"/>
              <a:ext cx="1635334" cy="15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5675847" y="3464568"/>
              <a:ext cx="10118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事无巨细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700" y="-31750"/>
            <a:ext cx="9385300" cy="3281363"/>
          </a:xfrm>
          <a:custGeom>
            <a:avLst/>
            <a:gdLst>
              <a:gd name="connsiteX0" fmla="*/ 12700 w 9169400"/>
              <a:gd name="connsiteY0" fmla="*/ 2667000 h 3155652"/>
              <a:gd name="connsiteX1" fmla="*/ 2298700 w 9169400"/>
              <a:gd name="connsiteY1" fmla="*/ 2425700 h 3155652"/>
              <a:gd name="connsiteX2" fmla="*/ 5803900 w 9169400"/>
              <a:gd name="connsiteY2" fmla="*/ 3124200 h 3155652"/>
              <a:gd name="connsiteX3" fmla="*/ 9169400 w 9169400"/>
              <a:gd name="connsiteY3" fmla="*/ 2844800 h 3155652"/>
              <a:gd name="connsiteX4" fmla="*/ 9156700 w 9169400"/>
              <a:gd name="connsiteY4" fmla="*/ 1193800 h 3155652"/>
              <a:gd name="connsiteX5" fmla="*/ 9156700 w 9169400"/>
              <a:gd name="connsiteY5" fmla="*/ 0 h 3155652"/>
              <a:gd name="connsiteX6" fmla="*/ 0 w 9169400"/>
              <a:gd name="connsiteY6" fmla="*/ 0 h 3155652"/>
              <a:gd name="connsiteX7" fmla="*/ 12700 w 9169400"/>
              <a:gd name="connsiteY7" fmla="*/ 2667000 h 3155652"/>
              <a:gd name="connsiteX0" fmla="*/ 12700 w 9169400"/>
              <a:gd name="connsiteY0" fmla="*/ 2667000 h 3198572"/>
              <a:gd name="connsiteX1" fmla="*/ 2298700 w 9169400"/>
              <a:gd name="connsiteY1" fmla="*/ 2425700 h 3198572"/>
              <a:gd name="connsiteX2" fmla="*/ 6273800 w 9169400"/>
              <a:gd name="connsiteY2" fmla="*/ 3175000 h 3198572"/>
              <a:gd name="connsiteX3" fmla="*/ 9169400 w 9169400"/>
              <a:gd name="connsiteY3" fmla="*/ 2844800 h 3198572"/>
              <a:gd name="connsiteX4" fmla="*/ 9156700 w 9169400"/>
              <a:gd name="connsiteY4" fmla="*/ 1193800 h 3198572"/>
              <a:gd name="connsiteX5" fmla="*/ 9156700 w 9169400"/>
              <a:gd name="connsiteY5" fmla="*/ 0 h 3198572"/>
              <a:gd name="connsiteX6" fmla="*/ 0 w 9169400"/>
              <a:gd name="connsiteY6" fmla="*/ 0 h 3198572"/>
              <a:gd name="connsiteX7" fmla="*/ 12700 w 9169400"/>
              <a:gd name="connsiteY7" fmla="*/ 2667000 h 3198572"/>
              <a:gd name="connsiteX0" fmla="*/ 12700 w 9169400"/>
              <a:gd name="connsiteY0" fmla="*/ 2667000 h 3183933"/>
              <a:gd name="connsiteX1" fmla="*/ 2298700 w 9169400"/>
              <a:gd name="connsiteY1" fmla="*/ 2425700 h 3183933"/>
              <a:gd name="connsiteX2" fmla="*/ 6273800 w 9169400"/>
              <a:gd name="connsiteY2" fmla="*/ 3175000 h 3183933"/>
              <a:gd name="connsiteX3" fmla="*/ 9169400 w 9169400"/>
              <a:gd name="connsiteY3" fmla="*/ 2844800 h 3183933"/>
              <a:gd name="connsiteX4" fmla="*/ 9156700 w 9169400"/>
              <a:gd name="connsiteY4" fmla="*/ 1193800 h 3183933"/>
              <a:gd name="connsiteX5" fmla="*/ 9156700 w 9169400"/>
              <a:gd name="connsiteY5" fmla="*/ 0 h 3183933"/>
              <a:gd name="connsiteX6" fmla="*/ 0 w 9169400"/>
              <a:gd name="connsiteY6" fmla="*/ 0 h 3183933"/>
              <a:gd name="connsiteX7" fmla="*/ 12700 w 9169400"/>
              <a:gd name="connsiteY7" fmla="*/ 2667000 h 3183933"/>
              <a:gd name="connsiteX0" fmla="*/ 12700 w 9169400"/>
              <a:gd name="connsiteY0" fmla="*/ 2667000 h 3293370"/>
              <a:gd name="connsiteX1" fmla="*/ 2298700 w 9169400"/>
              <a:gd name="connsiteY1" fmla="*/ 2425700 h 3293370"/>
              <a:gd name="connsiteX2" fmla="*/ 7112000 w 9169400"/>
              <a:gd name="connsiteY2" fmla="*/ 3289300 h 3293370"/>
              <a:gd name="connsiteX3" fmla="*/ 9169400 w 9169400"/>
              <a:gd name="connsiteY3" fmla="*/ 2844800 h 3293370"/>
              <a:gd name="connsiteX4" fmla="*/ 9156700 w 9169400"/>
              <a:gd name="connsiteY4" fmla="*/ 1193800 h 3293370"/>
              <a:gd name="connsiteX5" fmla="*/ 9156700 w 9169400"/>
              <a:gd name="connsiteY5" fmla="*/ 0 h 3293370"/>
              <a:gd name="connsiteX6" fmla="*/ 0 w 9169400"/>
              <a:gd name="connsiteY6" fmla="*/ 0 h 3293370"/>
              <a:gd name="connsiteX7" fmla="*/ 12700 w 9169400"/>
              <a:gd name="connsiteY7" fmla="*/ 2667000 h 3293370"/>
              <a:gd name="connsiteX0" fmla="*/ 12700 w 9169400"/>
              <a:gd name="connsiteY0" fmla="*/ 2667000 h 3291074"/>
              <a:gd name="connsiteX1" fmla="*/ 2298700 w 9169400"/>
              <a:gd name="connsiteY1" fmla="*/ 2425700 h 3291074"/>
              <a:gd name="connsiteX2" fmla="*/ 7112000 w 9169400"/>
              <a:gd name="connsiteY2" fmla="*/ 3289300 h 3291074"/>
              <a:gd name="connsiteX3" fmla="*/ 9169400 w 9169400"/>
              <a:gd name="connsiteY3" fmla="*/ 2844800 h 3291074"/>
              <a:gd name="connsiteX4" fmla="*/ 9156700 w 9169400"/>
              <a:gd name="connsiteY4" fmla="*/ 1193800 h 3291074"/>
              <a:gd name="connsiteX5" fmla="*/ 9156700 w 9169400"/>
              <a:gd name="connsiteY5" fmla="*/ 0 h 3291074"/>
              <a:gd name="connsiteX6" fmla="*/ 0 w 9169400"/>
              <a:gd name="connsiteY6" fmla="*/ 0 h 3291074"/>
              <a:gd name="connsiteX7" fmla="*/ 12700 w 9169400"/>
              <a:gd name="connsiteY7" fmla="*/ 2667000 h 3291074"/>
              <a:gd name="connsiteX0" fmla="*/ 12700 w 9169400"/>
              <a:gd name="connsiteY0" fmla="*/ 2667000 h 3215020"/>
              <a:gd name="connsiteX1" fmla="*/ 2298700 w 9169400"/>
              <a:gd name="connsiteY1" fmla="*/ 2425700 h 3215020"/>
              <a:gd name="connsiteX2" fmla="*/ 6464300 w 9169400"/>
              <a:gd name="connsiteY2" fmla="*/ 3213100 h 3215020"/>
              <a:gd name="connsiteX3" fmla="*/ 9169400 w 9169400"/>
              <a:gd name="connsiteY3" fmla="*/ 2844800 h 3215020"/>
              <a:gd name="connsiteX4" fmla="*/ 9156700 w 9169400"/>
              <a:gd name="connsiteY4" fmla="*/ 1193800 h 3215020"/>
              <a:gd name="connsiteX5" fmla="*/ 9156700 w 9169400"/>
              <a:gd name="connsiteY5" fmla="*/ 0 h 3215020"/>
              <a:gd name="connsiteX6" fmla="*/ 0 w 9169400"/>
              <a:gd name="connsiteY6" fmla="*/ 0 h 3215020"/>
              <a:gd name="connsiteX7" fmla="*/ 12700 w 9169400"/>
              <a:gd name="connsiteY7" fmla="*/ 2667000 h 3215020"/>
              <a:gd name="connsiteX0" fmla="*/ 12700 w 9169400"/>
              <a:gd name="connsiteY0" fmla="*/ 2667000 h 3223650"/>
              <a:gd name="connsiteX1" fmla="*/ 2298700 w 9169400"/>
              <a:gd name="connsiteY1" fmla="*/ 2425700 h 3223650"/>
              <a:gd name="connsiteX2" fmla="*/ 6464300 w 9169400"/>
              <a:gd name="connsiteY2" fmla="*/ 3213100 h 3223650"/>
              <a:gd name="connsiteX3" fmla="*/ 9169400 w 9169400"/>
              <a:gd name="connsiteY3" fmla="*/ 2844800 h 3223650"/>
              <a:gd name="connsiteX4" fmla="*/ 9156700 w 9169400"/>
              <a:gd name="connsiteY4" fmla="*/ 1193800 h 3223650"/>
              <a:gd name="connsiteX5" fmla="*/ 9156700 w 9169400"/>
              <a:gd name="connsiteY5" fmla="*/ 0 h 3223650"/>
              <a:gd name="connsiteX6" fmla="*/ 0 w 9169400"/>
              <a:gd name="connsiteY6" fmla="*/ 0 h 3223650"/>
              <a:gd name="connsiteX7" fmla="*/ 12700 w 9169400"/>
              <a:gd name="connsiteY7" fmla="*/ 2667000 h 3223650"/>
              <a:gd name="connsiteX0" fmla="*/ 12700 w 9169400"/>
              <a:gd name="connsiteY0" fmla="*/ 2667000 h 3262682"/>
              <a:gd name="connsiteX1" fmla="*/ 2298700 w 9169400"/>
              <a:gd name="connsiteY1" fmla="*/ 2425700 h 3262682"/>
              <a:gd name="connsiteX2" fmla="*/ 6464300 w 9169400"/>
              <a:gd name="connsiteY2" fmla="*/ 3213100 h 3262682"/>
              <a:gd name="connsiteX3" fmla="*/ 9169400 w 9169400"/>
              <a:gd name="connsiteY3" fmla="*/ 2844800 h 3262682"/>
              <a:gd name="connsiteX4" fmla="*/ 9156700 w 9169400"/>
              <a:gd name="connsiteY4" fmla="*/ 1193800 h 3262682"/>
              <a:gd name="connsiteX5" fmla="*/ 9156700 w 9169400"/>
              <a:gd name="connsiteY5" fmla="*/ 0 h 3262682"/>
              <a:gd name="connsiteX6" fmla="*/ 0 w 9169400"/>
              <a:gd name="connsiteY6" fmla="*/ 0 h 3262682"/>
              <a:gd name="connsiteX7" fmla="*/ 12700 w 9169400"/>
              <a:gd name="connsiteY7" fmla="*/ 2667000 h 3262682"/>
              <a:gd name="connsiteX0" fmla="*/ 12700 w 9385300"/>
              <a:gd name="connsiteY0" fmla="*/ 2686050 h 3281732"/>
              <a:gd name="connsiteX1" fmla="*/ 2298700 w 9385300"/>
              <a:gd name="connsiteY1" fmla="*/ 2444750 h 3281732"/>
              <a:gd name="connsiteX2" fmla="*/ 6464300 w 9385300"/>
              <a:gd name="connsiteY2" fmla="*/ 3232150 h 3281732"/>
              <a:gd name="connsiteX3" fmla="*/ 9169400 w 9385300"/>
              <a:gd name="connsiteY3" fmla="*/ 2863850 h 3281732"/>
              <a:gd name="connsiteX4" fmla="*/ 9156700 w 9385300"/>
              <a:gd name="connsiteY4" fmla="*/ 1212850 h 3281732"/>
              <a:gd name="connsiteX5" fmla="*/ 9385300 w 9385300"/>
              <a:gd name="connsiteY5" fmla="*/ 0 h 3281732"/>
              <a:gd name="connsiteX6" fmla="*/ 0 w 9385300"/>
              <a:gd name="connsiteY6" fmla="*/ 19050 h 3281732"/>
              <a:gd name="connsiteX7" fmla="*/ 12700 w 9385300"/>
              <a:gd name="connsiteY7" fmla="*/ 2686050 h 3281732"/>
              <a:gd name="connsiteX0" fmla="*/ 12700 w 9385300"/>
              <a:gd name="connsiteY0" fmla="*/ 2686050 h 3281732"/>
              <a:gd name="connsiteX1" fmla="*/ 2298700 w 9385300"/>
              <a:gd name="connsiteY1" fmla="*/ 2444750 h 3281732"/>
              <a:gd name="connsiteX2" fmla="*/ 6464300 w 9385300"/>
              <a:gd name="connsiteY2" fmla="*/ 3232150 h 3281732"/>
              <a:gd name="connsiteX3" fmla="*/ 9169400 w 9385300"/>
              <a:gd name="connsiteY3" fmla="*/ 2863850 h 3281732"/>
              <a:gd name="connsiteX4" fmla="*/ 9309100 w 9385300"/>
              <a:gd name="connsiteY4" fmla="*/ 1231900 h 3281732"/>
              <a:gd name="connsiteX5" fmla="*/ 9385300 w 9385300"/>
              <a:gd name="connsiteY5" fmla="*/ 0 h 3281732"/>
              <a:gd name="connsiteX6" fmla="*/ 0 w 9385300"/>
              <a:gd name="connsiteY6" fmla="*/ 19050 h 3281732"/>
              <a:gd name="connsiteX7" fmla="*/ 12700 w 9385300"/>
              <a:gd name="connsiteY7" fmla="*/ 2686050 h 328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85300" h="3281732">
                <a:moveTo>
                  <a:pt x="12700" y="2686050"/>
                </a:moveTo>
                <a:cubicBezTo>
                  <a:pt x="673100" y="2527300"/>
                  <a:pt x="1223433" y="2353733"/>
                  <a:pt x="2298700" y="2444750"/>
                </a:cubicBezTo>
                <a:cubicBezTo>
                  <a:pt x="3373967" y="2535767"/>
                  <a:pt x="4823883" y="3086100"/>
                  <a:pt x="6464300" y="3232150"/>
                </a:cubicBezTo>
                <a:cubicBezTo>
                  <a:pt x="8104717" y="3378200"/>
                  <a:pt x="8610600" y="3185583"/>
                  <a:pt x="9169400" y="2863850"/>
                </a:cubicBezTo>
                <a:cubicBezTo>
                  <a:pt x="9165167" y="2313517"/>
                  <a:pt x="9304867" y="1695450"/>
                  <a:pt x="9309100" y="1231900"/>
                </a:cubicBezTo>
                <a:lnTo>
                  <a:pt x="9385300" y="0"/>
                </a:lnTo>
                <a:lnTo>
                  <a:pt x="0" y="19050"/>
                </a:lnTo>
                <a:cubicBezTo>
                  <a:pt x="4233" y="908050"/>
                  <a:pt x="8467" y="1797050"/>
                  <a:pt x="12700" y="2686050"/>
                </a:cubicBezTo>
                <a:close/>
              </a:path>
            </a:pathLst>
          </a:cu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心形 61"/>
          <p:cNvSpPr/>
          <p:nvPr/>
        </p:nvSpPr>
        <p:spPr>
          <a:xfrm>
            <a:off x="7751763" y="24336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心形 55"/>
          <p:cNvSpPr/>
          <p:nvPr/>
        </p:nvSpPr>
        <p:spPr>
          <a:xfrm>
            <a:off x="5740400" y="3016250"/>
            <a:ext cx="150495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3087688" y="2165350"/>
            <a:ext cx="1081087" cy="1079500"/>
            <a:chOff x="2935672" y="2169862"/>
            <a:chExt cx="1080120" cy="1080120"/>
          </a:xfrm>
        </p:grpSpPr>
        <p:sp>
          <p:nvSpPr>
            <p:cNvPr id="69" name="心形 68"/>
            <p:cNvSpPr/>
            <p:nvPr/>
          </p:nvSpPr>
          <p:spPr>
            <a:xfrm>
              <a:off x="2935672" y="2169862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心形 69"/>
            <p:cNvSpPr/>
            <p:nvPr/>
          </p:nvSpPr>
          <p:spPr>
            <a:xfrm>
              <a:off x="3171997" y="2446246"/>
              <a:ext cx="607469" cy="608362"/>
            </a:xfrm>
            <a:prstGeom prst="heart">
              <a:avLst/>
            </a:prstGeom>
            <a:solidFill>
              <a:srgbClr val="E61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7174" name="Picture 2" descr="H:\Seed Wending\VI设计\婚礼LOGO 副本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4035425"/>
            <a:ext cx="582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心形 48"/>
          <p:cNvSpPr/>
          <p:nvPr/>
        </p:nvSpPr>
        <p:spPr>
          <a:xfrm>
            <a:off x="1328738" y="1590675"/>
            <a:ext cx="342900" cy="3444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心形 49"/>
          <p:cNvSpPr/>
          <p:nvPr/>
        </p:nvSpPr>
        <p:spPr>
          <a:xfrm rot="244024">
            <a:off x="2457450" y="2330450"/>
            <a:ext cx="708025" cy="708025"/>
          </a:xfrm>
          <a:prstGeom prst="heart">
            <a:avLst/>
          </a:prstGeom>
          <a:solidFill>
            <a:srgbClr val="ED8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心形 50"/>
          <p:cNvSpPr/>
          <p:nvPr/>
        </p:nvSpPr>
        <p:spPr>
          <a:xfrm>
            <a:off x="884238" y="2103438"/>
            <a:ext cx="1576387" cy="117475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心形 51"/>
          <p:cNvSpPr/>
          <p:nvPr/>
        </p:nvSpPr>
        <p:spPr>
          <a:xfrm>
            <a:off x="6938963" y="2757488"/>
            <a:ext cx="611187" cy="6111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心形 52"/>
          <p:cNvSpPr/>
          <p:nvPr/>
        </p:nvSpPr>
        <p:spPr>
          <a:xfrm>
            <a:off x="4011613" y="2581275"/>
            <a:ext cx="482600" cy="48101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心形 53"/>
          <p:cNvSpPr/>
          <p:nvPr/>
        </p:nvSpPr>
        <p:spPr>
          <a:xfrm rot="647743">
            <a:off x="4370388" y="2738438"/>
            <a:ext cx="1079500" cy="107950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心形 54"/>
          <p:cNvSpPr/>
          <p:nvPr/>
        </p:nvSpPr>
        <p:spPr>
          <a:xfrm>
            <a:off x="5372100" y="2647950"/>
            <a:ext cx="647700" cy="64928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114300" y="1563688"/>
            <a:ext cx="1079500" cy="1079500"/>
            <a:chOff x="-77463" y="1860026"/>
            <a:chExt cx="1080120" cy="1080120"/>
          </a:xfrm>
        </p:grpSpPr>
        <p:sp>
          <p:nvSpPr>
            <p:cNvPr id="58" name="心形 57"/>
            <p:cNvSpPr/>
            <p:nvPr/>
          </p:nvSpPr>
          <p:spPr>
            <a:xfrm>
              <a:off x="-77463" y="1860026"/>
              <a:ext cx="1080120" cy="108012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心形 58"/>
            <p:cNvSpPr/>
            <p:nvPr/>
          </p:nvSpPr>
          <p:spPr>
            <a:xfrm>
              <a:off x="117912" y="2060166"/>
              <a:ext cx="708432" cy="706843"/>
            </a:xfrm>
            <a:prstGeom prst="heart">
              <a:avLst/>
            </a:prstGeom>
            <a:solidFill>
              <a:srgbClr val="ED8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" name="心形 59"/>
          <p:cNvSpPr/>
          <p:nvPr/>
        </p:nvSpPr>
        <p:spPr>
          <a:xfrm rot="1380782">
            <a:off x="6061075" y="2630488"/>
            <a:ext cx="360363" cy="360362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心形 60"/>
          <p:cNvSpPr/>
          <p:nvPr/>
        </p:nvSpPr>
        <p:spPr>
          <a:xfrm>
            <a:off x="7235825" y="2376488"/>
            <a:ext cx="481013" cy="37782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心形 62"/>
          <p:cNvSpPr/>
          <p:nvPr/>
        </p:nvSpPr>
        <p:spPr>
          <a:xfrm>
            <a:off x="6938963" y="3062288"/>
            <a:ext cx="1081087" cy="10810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心形 63"/>
          <p:cNvSpPr/>
          <p:nvPr/>
        </p:nvSpPr>
        <p:spPr>
          <a:xfrm rot="263997">
            <a:off x="6421438" y="1943100"/>
            <a:ext cx="785812" cy="785813"/>
          </a:xfrm>
          <a:prstGeom prst="heart">
            <a:avLst/>
          </a:prstGeom>
          <a:solidFill>
            <a:srgbClr val="ED81A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心形 64"/>
          <p:cNvSpPr/>
          <p:nvPr/>
        </p:nvSpPr>
        <p:spPr>
          <a:xfrm>
            <a:off x="8831263" y="2690813"/>
            <a:ext cx="649287" cy="6492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心形 65"/>
          <p:cNvSpPr/>
          <p:nvPr/>
        </p:nvSpPr>
        <p:spPr>
          <a:xfrm rot="515506">
            <a:off x="4922838" y="2659063"/>
            <a:ext cx="182562" cy="18256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心形 66"/>
          <p:cNvSpPr/>
          <p:nvPr/>
        </p:nvSpPr>
        <p:spPr>
          <a:xfrm>
            <a:off x="82550" y="2241550"/>
            <a:ext cx="500063" cy="498475"/>
          </a:xfrm>
          <a:prstGeom prst="heart">
            <a:avLst/>
          </a:pr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708400" y="1276350"/>
            <a:ext cx="17272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好复杂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702105" y="2289723"/>
            <a:ext cx="1656184" cy="2082227"/>
            <a:chOff x="1259632" y="1720895"/>
            <a:chExt cx="1656184" cy="208222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720895"/>
              <a:ext cx="1656184" cy="1580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1613740" y="3464568"/>
              <a:ext cx="10118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时间紧迫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05074" y="2289831"/>
            <a:ext cx="1554702" cy="2082119"/>
            <a:chOff x="3362601" y="1721003"/>
            <a:chExt cx="1554702" cy="208211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2601" y="1721003"/>
              <a:ext cx="1554702" cy="15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3634044" y="3464568"/>
              <a:ext cx="10118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繁琐复杂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06561" y="2289831"/>
            <a:ext cx="1635334" cy="2082119"/>
            <a:chOff x="5364088" y="1721003"/>
            <a:chExt cx="1635334" cy="208211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1721003"/>
              <a:ext cx="1635334" cy="15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5675847" y="3464568"/>
              <a:ext cx="1011815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>
                  <a:solidFill>
                    <a:srgbClr val="E61874"/>
                  </a:solidFill>
                  <a:latin typeface="微软雅黑" pitchFamily="34" charset="-122"/>
                  <a:ea typeface="微软雅黑" pitchFamily="34" charset="-122"/>
                </a:rPr>
                <a:t>事无巨细</a:t>
              </a:r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7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7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3.58025E-6 L -0.00521 -0.84815 " pathEditMode="relative" rAng="0" ptsTypes="AA">
                                      <p:cBhvr>
                                        <p:cTn id="26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4240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5.55556E-7 1.97531E-6 L 0.0026 -0.93334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4666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38889E-6 4.07407E-6 L 0.02448 -0.7398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5" y="-3700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1.66667E-6 -1.23457E-7 L 0.06024 -0.5287 " pathEditMode="relative" rAng="0" ptsTypes="AA">
                                      <p:cBhvr>
                                        <p:cTn id="32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3" y="-2645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72222E-6 -3.58025E-6 L 0.02708 -0.7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" y="-375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5E-6 1.85185E-6 L 0.10452 -0.82099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26" y="-4104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5E-6 -3.7037E-7 L -0.04011 -0.80926 " pathEditMode="relative" rAng="0" ptsTypes="AA">
                                      <p:cBhvr>
                                        <p:cTn id="38" dur="2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" y="-4046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16667E-6 3.20988E-6 L 0.00348 -0.8043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402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8.33333E-7 4.32099E-6 L -0.00556 -0.99136 " pathEditMode="relative" rAng="0" ptsTypes="AA">
                                      <p:cBhvr>
                                        <p:cTn id="42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4956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33333E-6 2.22222E-6 L -0.02848 -0.76389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4" y="-3821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2.22222E-6 -6.17284E-7 L 0.06614 -0.60895 " pathEditMode="relative" rAng="0" ptsTypes="AA">
                                      <p:cBhvr>
                                        <p:cTn id="46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9" y="-3046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-3.82716E-6 L -0.0092 -0.69043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-34537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2222E-6 -4.32099E-6 L -0.01822 -0.71265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" y="-3564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94444E-6 1.35802E-6 L 0.02066 -0.928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-4642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4.72222E-6 -4.81481E-6 L 0.01476 -0.75185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-3759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72222E-6 -1.11111E-6 L -0.04445 -0.78611 " pathEditMode="relative" rAng="0" ptsTypes="AA">
                                      <p:cBhvr>
                                        <p:cTn id="56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" y="-3932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09877E-6 L 0.00695 -0.77655 " pathEditMode="relative" rAng="0" ptsTypes="AA">
                                      <p:cBhvr>
                                        <p:cTn id="58" dur="2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3882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0.1408 -0.65617 " pathEditMode="relative" rAng="0" ptsTypes="AA">
                                      <p:cBhvr>
                                        <p:cTn id="60" dur="1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-328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-46038" y="-158750"/>
            <a:ext cx="9301163" cy="3271838"/>
          </a:xfrm>
          <a:custGeom>
            <a:avLst/>
            <a:gdLst>
              <a:gd name="connsiteX0" fmla="*/ 12700 w 9169400"/>
              <a:gd name="connsiteY0" fmla="*/ 2667000 h 3155652"/>
              <a:gd name="connsiteX1" fmla="*/ 2298700 w 9169400"/>
              <a:gd name="connsiteY1" fmla="*/ 2425700 h 3155652"/>
              <a:gd name="connsiteX2" fmla="*/ 5803900 w 9169400"/>
              <a:gd name="connsiteY2" fmla="*/ 3124200 h 3155652"/>
              <a:gd name="connsiteX3" fmla="*/ 9169400 w 9169400"/>
              <a:gd name="connsiteY3" fmla="*/ 2844800 h 3155652"/>
              <a:gd name="connsiteX4" fmla="*/ 9156700 w 9169400"/>
              <a:gd name="connsiteY4" fmla="*/ 1193800 h 3155652"/>
              <a:gd name="connsiteX5" fmla="*/ 9156700 w 9169400"/>
              <a:gd name="connsiteY5" fmla="*/ 0 h 3155652"/>
              <a:gd name="connsiteX6" fmla="*/ 0 w 9169400"/>
              <a:gd name="connsiteY6" fmla="*/ 0 h 3155652"/>
              <a:gd name="connsiteX7" fmla="*/ 12700 w 9169400"/>
              <a:gd name="connsiteY7" fmla="*/ 2667000 h 3155652"/>
              <a:gd name="connsiteX0" fmla="*/ 12700 w 9169400"/>
              <a:gd name="connsiteY0" fmla="*/ 2667000 h 3198572"/>
              <a:gd name="connsiteX1" fmla="*/ 2298700 w 9169400"/>
              <a:gd name="connsiteY1" fmla="*/ 2425700 h 3198572"/>
              <a:gd name="connsiteX2" fmla="*/ 6273800 w 9169400"/>
              <a:gd name="connsiteY2" fmla="*/ 3175000 h 3198572"/>
              <a:gd name="connsiteX3" fmla="*/ 9169400 w 9169400"/>
              <a:gd name="connsiteY3" fmla="*/ 2844800 h 3198572"/>
              <a:gd name="connsiteX4" fmla="*/ 9156700 w 9169400"/>
              <a:gd name="connsiteY4" fmla="*/ 1193800 h 3198572"/>
              <a:gd name="connsiteX5" fmla="*/ 9156700 w 9169400"/>
              <a:gd name="connsiteY5" fmla="*/ 0 h 3198572"/>
              <a:gd name="connsiteX6" fmla="*/ 0 w 9169400"/>
              <a:gd name="connsiteY6" fmla="*/ 0 h 3198572"/>
              <a:gd name="connsiteX7" fmla="*/ 12700 w 9169400"/>
              <a:gd name="connsiteY7" fmla="*/ 2667000 h 3198572"/>
              <a:gd name="connsiteX0" fmla="*/ 12700 w 9169400"/>
              <a:gd name="connsiteY0" fmla="*/ 2667000 h 3183933"/>
              <a:gd name="connsiteX1" fmla="*/ 2298700 w 9169400"/>
              <a:gd name="connsiteY1" fmla="*/ 2425700 h 3183933"/>
              <a:gd name="connsiteX2" fmla="*/ 6273800 w 9169400"/>
              <a:gd name="connsiteY2" fmla="*/ 3175000 h 3183933"/>
              <a:gd name="connsiteX3" fmla="*/ 9169400 w 9169400"/>
              <a:gd name="connsiteY3" fmla="*/ 2844800 h 3183933"/>
              <a:gd name="connsiteX4" fmla="*/ 9156700 w 9169400"/>
              <a:gd name="connsiteY4" fmla="*/ 1193800 h 3183933"/>
              <a:gd name="connsiteX5" fmla="*/ 9156700 w 9169400"/>
              <a:gd name="connsiteY5" fmla="*/ 0 h 3183933"/>
              <a:gd name="connsiteX6" fmla="*/ 0 w 9169400"/>
              <a:gd name="connsiteY6" fmla="*/ 0 h 3183933"/>
              <a:gd name="connsiteX7" fmla="*/ 12700 w 9169400"/>
              <a:gd name="connsiteY7" fmla="*/ 2667000 h 3183933"/>
              <a:gd name="connsiteX0" fmla="*/ 12700 w 9169400"/>
              <a:gd name="connsiteY0" fmla="*/ 2667000 h 3293370"/>
              <a:gd name="connsiteX1" fmla="*/ 2298700 w 9169400"/>
              <a:gd name="connsiteY1" fmla="*/ 2425700 h 3293370"/>
              <a:gd name="connsiteX2" fmla="*/ 7112000 w 9169400"/>
              <a:gd name="connsiteY2" fmla="*/ 3289300 h 3293370"/>
              <a:gd name="connsiteX3" fmla="*/ 9169400 w 9169400"/>
              <a:gd name="connsiteY3" fmla="*/ 2844800 h 3293370"/>
              <a:gd name="connsiteX4" fmla="*/ 9156700 w 9169400"/>
              <a:gd name="connsiteY4" fmla="*/ 1193800 h 3293370"/>
              <a:gd name="connsiteX5" fmla="*/ 9156700 w 9169400"/>
              <a:gd name="connsiteY5" fmla="*/ 0 h 3293370"/>
              <a:gd name="connsiteX6" fmla="*/ 0 w 9169400"/>
              <a:gd name="connsiteY6" fmla="*/ 0 h 3293370"/>
              <a:gd name="connsiteX7" fmla="*/ 12700 w 9169400"/>
              <a:gd name="connsiteY7" fmla="*/ 2667000 h 3293370"/>
              <a:gd name="connsiteX0" fmla="*/ 12700 w 9169400"/>
              <a:gd name="connsiteY0" fmla="*/ 2667000 h 3291074"/>
              <a:gd name="connsiteX1" fmla="*/ 2298700 w 9169400"/>
              <a:gd name="connsiteY1" fmla="*/ 2425700 h 3291074"/>
              <a:gd name="connsiteX2" fmla="*/ 7112000 w 9169400"/>
              <a:gd name="connsiteY2" fmla="*/ 3289300 h 3291074"/>
              <a:gd name="connsiteX3" fmla="*/ 9169400 w 9169400"/>
              <a:gd name="connsiteY3" fmla="*/ 2844800 h 3291074"/>
              <a:gd name="connsiteX4" fmla="*/ 9156700 w 9169400"/>
              <a:gd name="connsiteY4" fmla="*/ 1193800 h 3291074"/>
              <a:gd name="connsiteX5" fmla="*/ 9156700 w 9169400"/>
              <a:gd name="connsiteY5" fmla="*/ 0 h 3291074"/>
              <a:gd name="connsiteX6" fmla="*/ 0 w 9169400"/>
              <a:gd name="connsiteY6" fmla="*/ 0 h 3291074"/>
              <a:gd name="connsiteX7" fmla="*/ 12700 w 9169400"/>
              <a:gd name="connsiteY7" fmla="*/ 2667000 h 3291074"/>
              <a:gd name="connsiteX0" fmla="*/ 12700 w 9169400"/>
              <a:gd name="connsiteY0" fmla="*/ 2667000 h 3215020"/>
              <a:gd name="connsiteX1" fmla="*/ 2298700 w 9169400"/>
              <a:gd name="connsiteY1" fmla="*/ 2425700 h 3215020"/>
              <a:gd name="connsiteX2" fmla="*/ 6464300 w 9169400"/>
              <a:gd name="connsiteY2" fmla="*/ 3213100 h 3215020"/>
              <a:gd name="connsiteX3" fmla="*/ 9169400 w 9169400"/>
              <a:gd name="connsiteY3" fmla="*/ 2844800 h 3215020"/>
              <a:gd name="connsiteX4" fmla="*/ 9156700 w 9169400"/>
              <a:gd name="connsiteY4" fmla="*/ 1193800 h 3215020"/>
              <a:gd name="connsiteX5" fmla="*/ 9156700 w 9169400"/>
              <a:gd name="connsiteY5" fmla="*/ 0 h 3215020"/>
              <a:gd name="connsiteX6" fmla="*/ 0 w 9169400"/>
              <a:gd name="connsiteY6" fmla="*/ 0 h 3215020"/>
              <a:gd name="connsiteX7" fmla="*/ 12700 w 9169400"/>
              <a:gd name="connsiteY7" fmla="*/ 2667000 h 3215020"/>
              <a:gd name="connsiteX0" fmla="*/ 12700 w 9169400"/>
              <a:gd name="connsiteY0" fmla="*/ 2667000 h 3223650"/>
              <a:gd name="connsiteX1" fmla="*/ 2298700 w 9169400"/>
              <a:gd name="connsiteY1" fmla="*/ 2425700 h 3223650"/>
              <a:gd name="connsiteX2" fmla="*/ 6464300 w 9169400"/>
              <a:gd name="connsiteY2" fmla="*/ 3213100 h 3223650"/>
              <a:gd name="connsiteX3" fmla="*/ 9169400 w 9169400"/>
              <a:gd name="connsiteY3" fmla="*/ 2844800 h 3223650"/>
              <a:gd name="connsiteX4" fmla="*/ 9156700 w 9169400"/>
              <a:gd name="connsiteY4" fmla="*/ 1193800 h 3223650"/>
              <a:gd name="connsiteX5" fmla="*/ 9156700 w 9169400"/>
              <a:gd name="connsiteY5" fmla="*/ 0 h 3223650"/>
              <a:gd name="connsiteX6" fmla="*/ 0 w 9169400"/>
              <a:gd name="connsiteY6" fmla="*/ 0 h 3223650"/>
              <a:gd name="connsiteX7" fmla="*/ 12700 w 9169400"/>
              <a:gd name="connsiteY7" fmla="*/ 2667000 h 3223650"/>
              <a:gd name="connsiteX0" fmla="*/ 12700 w 9169400"/>
              <a:gd name="connsiteY0" fmla="*/ 2667000 h 3262682"/>
              <a:gd name="connsiteX1" fmla="*/ 2298700 w 9169400"/>
              <a:gd name="connsiteY1" fmla="*/ 2425700 h 3262682"/>
              <a:gd name="connsiteX2" fmla="*/ 6464300 w 9169400"/>
              <a:gd name="connsiteY2" fmla="*/ 3213100 h 3262682"/>
              <a:gd name="connsiteX3" fmla="*/ 9169400 w 9169400"/>
              <a:gd name="connsiteY3" fmla="*/ 2844800 h 3262682"/>
              <a:gd name="connsiteX4" fmla="*/ 9156700 w 9169400"/>
              <a:gd name="connsiteY4" fmla="*/ 1193800 h 3262682"/>
              <a:gd name="connsiteX5" fmla="*/ 9156700 w 9169400"/>
              <a:gd name="connsiteY5" fmla="*/ 0 h 3262682"/>
              <a:gd name="connsiteX6" fmla="*/ 0 w 9169400"/>
              <a:gd name="connsiteY6" fmla="*/ 0 h 3262682"/>
              <a:gd name="connsiteX7" fmla="*/ 12700 w 9169400"/>
              <a:gd name="connsiteY7" fmla="*/ 2667000 h 3262682"/>
              <a:gd name="connsiteX0" fmla="*/ 159 w 9242584"/>
              <a:gd name="connsiteY0" fmla="*/ 2924175 h 3262682"/>
              <a:gd name="connsiteX1" fmla="*/ 2371884 w 9242584"/>
              <a:gd name="connsiteY1" fmla="*/ 2425700 h 3262682"/>
              <a:gd name="connsiteX2" fmla="*/ 6537484 w 9242584"/>
              <a:gd name="connsiteY2" fmla="*/ 3213100 h 3262682"/>
              <a:gd name="connsiteX3" fmla="*/ 9242584 w 9242584"/>
              <a:gd name="connsiteY3" fmla="*/ 2844800 h 3262682"/>
              <a:gd name="connsiteX4" fmla="*/ 9229884 w 9242584"/>
              <a:gd name="connsiteY4" fmla="*/ 1193800 h 3262682"/>
              <a:gd name="connsiteX5" fmla="*/ 9229884 w 9242584"/>
              <a:gd name="connsiteY5" fmla="*/ 0 h 3262682"/>
              <a:gd name="connsiteX6" fmla="*/ 73184 w 9242584"/>
              <a:gd name="connsiteY6" fmla="*/ 0 h 3262682"/>
              <a:gd name="connsiteX7" fmla="*/ 159 w 9242584"/>
              <a:gd name="connsiteY7" fmla="*/ 2924175 h 3262682"/>
              <a:gd name="connsiteX0" fmla="*/ 12700 w 9255125"/>
              <a:gd name="connsiteY0" fmla="*/ 2933700 h 3272207"/>
              <a:gd name="connsiteX1" fmla="*/ 2384425 w 9255125"/>
              <a:gd name="connsiteY1" fmla="*/ 2435225 h 3272207"/>
              <a:gd name="connsiteX2" fmla="*/ 6550025 w 9255125"/>
              <a:gd name="connsiteY2" fmla="*/ 3222625 h 3272207"/>
              <a:gd name="connsiteX3" fmla="*/ 9255125 w 9255125"/>
              <a:gd name="connsiteY3" fmla="*/ 2854325 h 3272207"/>
              <a:gd name="connsiteX4" fmla="*/ 9242425 w 9255125"/>
              <a:gd name="connsiteY4" fmla="*/ 1203325 h 3272207"/>
              <a:gd name="connsiteX5" fmla="*/ 9242425 w 9255125"/>
              <a:gd name="connsiteY5" fmla="*/ 9525 h 3272207"/>
              <a:gd name="connsiteX6" fmla="*/ 0 w 9255125"/>
              <a:gd name="connsiteY6" fmla="*/ 0 h 3272207"/>
              <a:gd name="connsiteX7" fmla="*/ 12700 w 9255125"/>
              <a:gd name="connsiteY7" fmla="*/ 2933700 h 3272207"/>
              <a:gd name="connsiteX0" fmla="*/ 233 w 9301652"/>
              <a:gd name="connsiteY0" fmla="*/ 2992693 h 3272207"/>
              <a:gd name="connsiteX1" fmla="*/ 2430952 w 9301652"/>
              <a:gd name="connsiteY1" fmla="*/ 2435225 h 3272207"/>
              <a:gd name="connsiteX2" fmla="*/ 6596552 w 9301652"/>
              <a:gd name="connsiteY2" fmla="*/ 3222625 h 3272207"/>
              <a:gd name="connsiteX3" fmla="*/ 9301652 w 9301652"/>
              <a:gd name="connsiteY3" fmla="*/ 2854325 h 3272207"/>
              <a:gd name="connsiteX4" fmla="*/ 9288952 w 9301652"/>
              <a:gd name="connsiteY4" fmla="*/ 1203325 h 3272207"/>
              <a:gd name="connsiteX5" fmla="*/ 9288952 w 9301652"/>
              <a:gd name="connsiteY5" fmla="*/ 9525 h 3272207"/>
              <a:gd name="connsiteX6" fmla="*/ 46527 w 9301652"/>
              <a:gd name="connsiteY6" fmla="*/ 0 h 3272207"/>
              <a:gd name="connsiteX7" fmla="*/ 233 w 9301652"/>
              <a:gd name="connsiteY7" fmla="*/ 2992693 h 327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01652" h="3272207">
                <a:moveTo>
                  <a:pt x="233" y="2992693"/>
                </a:moveTo>
                <a:cubicBezTo>
                  <a:pt x="660633" y="2833943"/>
                  <a:pt x="1331566" y="2396903"/>
                  <a:pt x="2430952" y="2435225"/>
                </a:cubicBezTo>
                <a:cubicBezTo>
                  <a:pt x="3530338" y="2473547"/>
                  <a:pt x="4956135" y="3076575"/>
                  <a:pt x="6596552" y="3222625"/>
                </a:cubicBezTo>
                <a:cubicBezTo>
                  <a:pt x="8236969" y="3368675"/>
                  <a:pt x="8742852" y="3176058"/>
                  <a:pt x="9301652" y="2854325"/>
                </a:cubicBezTo>
                <a:cubicBezTo>
                  <a:pt x="9297419" y="2303992"/>
                  <a:pt x="9284719" y="1666875"/>
                  <a:pt x="9288952" y="1203325"/>
                </a:cubicBezTo>
                <a:lnTo>
                  <a:pt x="9288952" y="9525"/>
                </a:lnTo>
                <a:lnTo>
                  <a:pt x="46527" y="0"/>
                </a:lnTo>
                <a:cubicBezTo>
                  <a:pt x="50760" y="889000"/>
                  <a:pt x="-4000" y="2103693"/>
                  <a:pt x="233" y="2992693"/>
                </a:cubicBezTo>
                <a:close/>
              </a:path>
            </a:pathLst>
          </a:custGeom>
          <a:solidFill>
            <a:srgbClr val="E61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619250" y="554038"/>
            <a:ext cx="4454525" cy="1157287"/>
            <a:chOff x="1619672" y="553696"/>
            <a:chExt cx="4453555" cy="1158225"/>
          </a:xfrm>
        </p:grpSpPr>
        <p:sp>
          <p:nvSpPr>
            <p:cNvPr id="8200" name="TextBox 173"/>
            <p:cNvSpPr txBox="1">
              <a:spLocks noChangeArrowheads="1"/>
            </p:cNvSpPr>
            <p:nvPr/>
          </p:nvSpPr>
          <p:spPr bwMode="auto">
            <a:xfrm>
              <a:off x="4506067" y="553696"/>
              <a:ext cx="15671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chemeClr val="bg1"/>
                  </a:solidFill>
                </a:rPr>
                <a:t>Big Fat </a:t>
              </a: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8201" name="TextBox 174"/>
            <p:cNvSpPr txBox="1">
              <a:spLocks noChangeArrowheads="1"/>
            </p:cNvSpPr>
            <p:nvPr/>
          </p:nvSpPr>
          <p:spPr bwMode="auto">
            <a:xfrm>
              <a:off x="1619672" y="1065590"/>
              <a:ext cx="439549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chemeClr val="bg1"/>
                  </a:solidFill>
                </a:rPr>
                <a:t>Complicated Wedding</a:t>
              </a:r>
            </a:p>
          </p:txBody>
        </p:sp>
      </p:grp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76713" y="1219200"/>
            <a:ext cx="2195512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3800">
                <a:solidFill>
                  <a:schemeClr val="bg1"/>
                </a:solidFill>
              </a:rPr>
              <a:t>VS</a:t>
            </a:r>
            <a:endParaRPr lang="zh-CN" altLang="en-US" sz="13800">
              <a:solidFill>
                <a:schemeClr val="bg1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363788" y="2859088"/>
            <a:ext cx="37020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E61874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Simplify  love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4400">
                <a:solidFill>
                  <a:srgbClr val="E61874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简单爱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863" y="730250"/>
            <a:ext cx="2562225" cy="34258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2" descr="H:\Seed Wending\VI设计\婚礼LOGO 副本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4035425"/>
            <a:ext cx="582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81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473</Words>
  <Application>Microsoft Office PowerPoint</Application>
  <PresentationFormat>全屏显示(16:9)</PresentationFormat>
  <Paragraphs>71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微软雅黑</vt:lpstr>
      <vt:lpstr>Wingdings</vt:lpstr>
      <vt:lpstr>Calibri</vt:lpstr>
      <vt:lpstr>Microsoft JhengHei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婚庆</dc:title>
  <dc:creator>第一PPT</dc:creator>
  <cp:keywords>www.1ppt.com</cp:keywords>
  <cp:lastModifiedBy>Windows User</cp:lastModifiedBy>
  <cp:revision>31</cp:revision>
  <dcterms:created xsi:type="dcterms:W3CDTF">2011-02-19T12:02:43Z</dcterms:created>
  <dcterms:modified xsi:type="dcterms:W3CDTF">2018-06-17T07:53:38Z</dcterms:modified>
</cp:coreProperties>
</file>