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5"/>
  </p:notesMasterIdLst>
  <p:sldIdLst>
    <p:sldId id="256" r:id="rId3"/>
    <p:sldId id="287" r:id="rId4"/>
    <p:sldId id="288" r:id="rId5"/>
    <p:sldId id="260" r:id="rId6"/>
    <p:sldId id="261" r:id="rId7"/>
    <p:sldId id="263" r:id="rId8"/>
    <p:sldId id="289" r:id="rId9"/>
    <p:sldId id="268" r:id="rId10"/>
    <p:sldId id="264" r:id="rId11"/>
    <p:sldId id="266" r:id="rId12"/>
    <p:sldId id="262" r:id="rId13"/>
    <p:sldId id="267" r:id="rId14"/>
    <p:sldId id="290" r:id="rId15"/>
    <p:sldId id="291" r:id="rId16"/>
    <p:sldId id="292" r:id="rId17"/>
    <p:sldId id="293" r:id="rId18"/>
    <p:sldId id="294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1" r:id="rId29"/>
    <p:sldId id="282" r:id="rId30"/>
    <p:sldId id="283" r:id="rId31"/>
    <p:sldId id="284" r:id="rId32"/>
    <p:sldId id="285" r:id="rId33"/>
    <p:sldId id="295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5A69"/>
    <a:srgbClr val="0D0D0D"/>
    <a:srgbClr val="FFA401"/>
    <a:srgbClr val="C59C75"/>
    <a:srgbClr val="E88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E495E-5E8D-4156-A854-BAC4655E387E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27B1B-953F-4563-82D9-DB0A6587E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81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857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07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5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6665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303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27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492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8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33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53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6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0215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93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68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04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0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53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62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53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5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69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94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/>
        </p:nvSpPr>
        <p:spPr>
          <a:xfrm>
            <a:off x="11416863" y="613678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0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EFAE9-900A-42B4-B7F1-850EFC23D7E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8814C-DA61-4619-8900-174083EBC6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4344907" y="-21549"/>
            <a:ext cx="7847093" cy="6894062"/>
          </a:xfrm>
          <a:custGeom>
            <a:avLst/>
            <a:gdLst>
              <a:gd name="connsiteX0" fmla="*/ 6105379 w 6105379"/>
              <a:gd name="connsiteY0" fmla="*/ 0 h 6020972"/>
              <a:gd name="connsiteX1" fmla="*/ 6105379 w 6105379"/>
              <a:gd name="connsiteY1" fmla="*/ 984738 h 6020972"/>
              <a:gd name="connsiteX2" fmla="*/ 1083213 w 6105379"/>
              <a:gd name="connsiteY2" fmla="*/ 6020972 h 6020972"/>
              <a:gd name="connsiteX3" fmla="*/ 0 w 6105379"/>
              <a:gd name="connsiteY3" fmla="*/ 6020972 h 6020972"/>
              <a:gd name="connsiteX4" fmla="*/ 6105379 w 6105379"/>
              <a:gd name="connsiteY4" fmla="*/ 0 h 6020972"/>
              <a:gd name="connsiteX0" fmla="*/ 6947208 w 6947208"/>
              <a:gd name="connsiteY0" fmla="*/ 0 h 6877315"/>
              <a:gd name="connsiteX1" fmla="*/ 6105379 w 6947208"/>
              <a:gd name="connsiteY1" fmla="*/ 1841081 h 6877315"/>
              <a:gd name="connsiteX2" fmla="*/ 1083213 w 6947208"/>
              <a:gd name="connsiteY2" fmla="*/ 6877315 h 6877315"/>
              <a:gd name="connsiteX3" fmla="*/ 0 w 6947208"/>
              <a:gd name="connsiteY3" fmla="*/ 6877315 h 6877315"/>
              <a:gd name="connsiteX4" fmla="*/ 6947208 w 6947208"/>
              <a:gd name="connsiteY4" fmla="*/ 0 h 6877315"/>
              <a:gd name="connsiteX0" fmla="*/ 6947208 w 7847093"/>
              <a:gd name="connsiteY0" fmla="*/ 16747 h 6894062"/>
              <a:gd name="connsiteX1" fmla="*/ 7847093 w 7847093"/>
              <a:gd name="connsiteY1" fmla="*/ 0 h 6894062"/>
              <a:gd name="connsiteX2" fmla="*/ 1083213 w 7847093"/>
              <a:gd name="connsiteY2" fmla="*/ 6894062 h 6894062"/>
              <a:gd name="connsiteX3" fmla="*/ 0 w 7847093"/>
              <a:gd name="connsiteY3" fmla="*/ 6894062 h 6894062"/>
              <a:gd name="connsiteX4" fmla="*/ 6947208 w 7847093"/>
              <a:gd name="connsiteY4" fmla="*/ 16747 h 689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47093" h="6894062">
                <a:moveTo>
                  <a:pt x="6947208" y="16747"/>
                </a:moveTo>
                <a:lnTo>
                  <a:pt x="7847093" y="0"/>
                </a:lnTo>
                <a:lnTo>
                  <a:pt x="1083213" y="6894062"/>
                </a:lnTo>
                <a:lnTo>
                  <a:pt x="0" y="6894062"/>
                </a:lnTo>
                <a:lnTo>
                  <a:pt x="6947208" y="16747"/>
                </a:lnTo>
                <a:close/>
              </a:path>
            </a:pathLst>
          </a:cu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79984" y="377372"/>
            <a:ext cx="11432032" cy="5663748"/>
          </a:xfrm>
          <a:prstGeom prst="rect">
            <a:avLst/>
          </a:pr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02722"/>
            <a:ext cx="10515600" cy="847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944914"/>
            <a:ext cx="10515600" cy="3599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4433204" y="5880558"/>
            <a:ext cx="3325593" cy="379334"/>
            <a:chOff x="4878760" y="638693"/>
            <a:chExt cx="3325593" cy="37933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78760" y="638693"/>
              <a:ext cx="1505466" cy="29662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583396" y="679473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原创，才是王道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459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45720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91440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37160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182880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effectLst/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87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microsoft.com/office/2007/relationships/hdphoto" Target="../media/hdphoto2.wdp"/><Relationship Id="rId5" Type="http://schemas.openxmlformats.org/officeDocument/2006/relationships/image" Target="../media/image21.emf"/><Relationship Id="rId10" Type="http://schemas.openxmlformats.org/officeDocument/2006/relationships/image" Target="../media/image26.png"/><Relationship Id="rId4" Type="http://schemas.openxmlformats.org/officeDocument/2006/relationships/image" Target="../media/image20.emf"/><Relationship Id="rId9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0"/>
          </a:xfrm>
          <a:prstGeom prst="rect">
            <a:avLst/>
          </a:prstGeom>
        </p:spPr>
      </p:pic>
      <p:sp>
        <p:nvSpPr>
          <p:cNvPr id="26" name="等腰三角形 25"/>
          <p:cNvSpPr/>
          <p:nvPr/>
        </p:nvSpPr>
        <p:spPr>
          <a:xfrm>
            <a:off x="3890645" y="1493702"/>
            <a:ext cx="4165226" cy="3590712"/>
          </a:xfrm>
          <a:prstGeom prst="triangle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3656871" y="3777434"/>
            <a:ext cx="48782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spc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地产提案模板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656871" y="2720129"/>
            <a:ext cx="49648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SUNRISE</a:t>
            </a:r>
            <a:endParaRPr lang="zh-CN" altLang="en-US" sz="80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79747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2"/>
          <p:cNvSpPr txBox="1"/>
          <p:nvPr/>
        </p:nvSpPr>
        <p:spPr>
          <a:xfrm>
            <a:off x="3204063" y="413814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74729" y="2886423"/>
            <a:ext cx="2194086" cy="2194086"/>
            <a:chOff x="2816960" y="1478091"/>
            <a:chExt cx="2194086" cy="2194086"/>
          </a:xfrm>
        </p:grpSpPr>
        <p:sp>
          <p:nvSpPr>
            <p:cNvPr id="6" name="TextBox 6"/>
            <p:cNvSpPr txBox="1"/>
            <p:nvPr/>
          </p:nvSpPr>
          <p:spPr>
            <a:xfrm rot="3038832">
              <a:off x="2841015" y="2999895"/>
              <a:ext cx="85311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ArchDown">
                <a:avLst>
                  <a:gd name="adj" fmla="val 1865755"/>
                </a:avLst>
              </a:prstTxWarp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20KM</a:t>
              </a: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816960" y="1478091"/>
              <a:ext cx="2194086" cy="21940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281697" y="3975641"/>
            <a:ext cx="48593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265473" y="1963858"/>
            <a:ext cx="4032448" cy="4032448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345593" y="3043978"/>
            <a:ext cx="1872208" cy="1872208"/>
          </a:xfrm>
          <a:prstGeom prst="ellipse">
            <a:avLst/>
          </a:prstGeom>
          <a:noFill/>
          <a:ln>
            <a:solidFill>
              <a:srgbClr val="3BB3C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709023" y="3505031"/>
            <a:ext cx="864096" cy="669370"/>
            <a:chOff x="7452320" y="2096699"/>
            <a:chExt cx="864096" cy="669370"/>
          </a:xfrm>
        </p:grpSpPr>
        <p:sp>
          <p:nvSpPr>
            <p:cNvPr id="12" name="TextBox 10"/>
            <p:cNvSpPr txBox="1"/>
            <p:nvPr/>
          </p:nvSpPr>
          <p:spPr>
            <a:xfrm>
              <a:off x="7452320" y="2096699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地名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68344" y="2368549"/>
              <a:ext cx="397520" cy="397520"/>
              <a:chOff x="7037536" y="1858268"/>
              <a:chExt cx="397520" cy="39752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7092280" y="1913012"/>
                <a:ext cx="288032" cy="288032"/>
              </a:xfrm>
              <a:prstGeom prst="ellipse">
                <a:avLst/>
              </a:prstGeom>
              <a:solidFill>
                <a:srgbClr val="E88C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037536" y="1858268"/>
                <a:ext cx="397520" cy="397520"/>
              </a:xfrm>
              <a:prstGeom prst="ellipse">
                <a:avLst/>
              </a:prstGeom>
              <a:noFill/>
              <a:ln>
                <a:solidFill>
                  <a:srgbClr val="E88CA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cxnSp>
        <p:nvCxnSpPr>
          <p:cNvPr id="16" name="直接连接符 15"/>
          <p:cNvCxnSpPr/>
          <p:nvPr/>
        </p:nvCxnSpPr>
        <p:spPr>
          <a:xfrm>
            <a:off x="2771861" y="3505031"/>
            <a:ext cx="1509836" cy="4706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301287" y="3009262"/>
            <a:ext cx="864096" cy="669370"/>
            <a:chOff x="1943518" y="1600930"/>
            <a:chExt cx="864096" cy="669370"/>
          </a:xfrm>
        </p:grpSpPr>
        <p:sp>
          <p:nvSpPr>
            <p:cNvPr id="18" name="TextBox 19"/>
            <p:cNvSpPr txBox="1"/>
            <p:nvPr/>
          </p:nvSpPr>
          <p:spPr>
            <a:xfrm>
              <a:off x="1943518" y="1600930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地名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224036" y="1872780"/>
              <a:ext cx="397520" cy="397520"/>
              <a:chOff x="7037536" y="1858268"/>
              <a:chExt cx="397520" cy="39752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7092280" y="1913012"/>
                <a:ext cx="288032" cy="288032"/>
              </a:xfrm>
              <a:prstGeom prst="ellipse">
                <a:avLst/>
              </a:prstGeom>
              <a:solidFill>
                <a:srgbClr val="E88C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7037536" y="1858268"/>
                <a:ext cx="397520" cy="397520"/>
              </a:xfrm>
              <a:prstGeom prst="ellipse">
                <a:avLst/>
              </a:prstGeom>
              <a:noFill/>
              <a:ln>
                <a:solidFill>
                  <a:srgbClr val="E88CA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cxnSp>
        <p:nvCxnSpPr>
          <p:cNvPr id="22" name="直接连接符 21"/>
          <p:cNvCxnSpPr/>
          <p:nvPr/>
        </p:nvCxnSpPr>
        <p:spPr>
          <a:xfrm flipH="1">
            <a:off x="3165383" y="3980082"/>
            <a:ext cx="1116314" cy="288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6"/>
          <p:cNvSpPr txBox="1"/>
          <p:nvPr/>
        </p:nvSpPr>
        <p:spPr>
          <a:xfrm>
            <a:off x="2581805" y="4157485"/>
            <a:ext cx="4776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24" name="直接连接符 23"/>
          <p:cNvCxnSpPr>
            <a:endCxn id="27" idx="0"/>
          </p:cNvCxnSpPr>
          <p:nvPr/>
        </p:nvCxnSpPr>
        <p:spPr>
          <a:xfrm flipH="1">
            <a:off x="4281697" y="3983466"/>
            <a:ext cx="1" cy="702077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3345593" y="3983466"/>
            <a:ext cx="936104" cy="12207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6"/>
          <p:cNvSpPr txBox="1"/>
          <p:nvPr/>
        </p:nvSpPr>
        <p:spPr>
          <a:xfrm>
            <a:off x="2761935" y="5097403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sp>
        <p:nvSpPr>
          <p:cNvPr id="27" name="TextBox 39"/>
          <p:cNvSpPr txBox="1"/>
          <p:nvPr/>
        </p:nvSpPr>
        <p:spPr>
          <a:xfrm>
            <a:off x="3849649" y="4685543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4281698" y="3983466"/>
            <a:ext cx="216023" cy="15807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44"/>
          <p:cNvSpPr txBox="1"/>
          <p:nvPr/>
        </p:nvSpPr>
        <p:spPr>
          <a:xfrm>
            <a:off x="4114839" y="556425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4281698" y="3983466"/>
            <a:ext cx="432047" cy="162491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48"/>
          <p:cNvSpPr txBox="1"/>
          <p:nvPr/>
        </p:nvSpPr>
        <p:spPr>
          <a:xfrm>
            <a:off x="4405341" y="409745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4281697" y="3620042"/>
            <a:ext cx="697238" cy="363424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52"/>
          <p:cNvSpPr txBox="1"/>
          <p:nvPr/>
        </p:nvSpPr>
        <p:spPr>
          <a:xfrm>
            <a:off x="4504719" y="344780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4281698" y="3281112"/>
            <a:ext cx="504055" cy="694530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56"/>
          <p:cNvSpPr txBox="1"/>
          <p:nvPr/>
        </p:nvSpPr>
        <p:spPr>
          <a:xfrm>
            <a:off x="4544729" y="3009262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4281697" y="3286262"/>
            <a:ext cx="1" cy="677878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0"/>
          <p:cNvSpPr txBox="1"/>
          <p:nvPr/>
        </p:nvSpPr>
        <p:spPr>
          <a:xfrm>
            <a:off x="3845519" y="305616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38" name="直接连接符 37"/>
          <p:cNvCxnSpPr/>
          <p:nvPr/>
        </p:nvCxnSpPr>
        <p:spPr>
          <a:xfrm flipH="1" flipV="1">
            <a:off x="3993665" y="3240094"/>
            <a:ext cx="283903" cy="718887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64"/>
          <p:cNvSpPr txBox="1"/>
          <p:nvPr/>
        </p:nvSpPr>
        <p:spPr>
          <a:xfrm>
            <a:off x="3425552" y="292280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40" name="直接连接符 39"/>
          <p:cNvCxnSpPr/>
          <p:nvPr/>
        </p:nvCxnSpPr>
        <p:spPr>
          <a:xfrm flipH="1" flipV="1">
            <a:off x="3723540" y="3335856"/>
            <a:ext cx="558158" cy="623126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3764631" y="3983466"/>
            <a:ext cx="512937" cy="230819"/>
          </a:xfrm>
          <a:prstGeom prst="line">
            <a:avLst/>
          </a:prstGeom>
          <a:ln>
            <a:solidFill>
              <a:srgbClr val="3BB3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273585" y="2683938"/>
            <a:ext cx="998186" cy="12750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75"/>
          <p:cNvSpPr txBox="1"/>
          <p:nvPr/>
        </p:nvSpPr>
        <p:spPr>
          <a:xfrm>
            <a:off x="2828612" y="242036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3849649" y="2420369"/>
            <a:ext cx="422122" cy="15386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79"/>
          <p:cNvSpPr txBox="1"/>
          <p:nvPr/>
        </p:nvSpPr>
        <p:spPr>
          <a:xfrm>
            <a:off x="3417602" y="214337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4271772" y="2467914"/>
            <a:ext cx="664995" cy="14910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3"/>
          <p:cNvSpPr txBox="1"/>
          <p:nvPr/>
        </p:nvSpPr>
        <p:spPr>
          <a:xfrm>
            <a:off x="4504719" y="2199652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849649" y="3620042"/>
            <a:ext cx="864096" cy="720080"/>
            <a:chOff x="3491880" y="2211710"/>
            <a:chExt cx="864096" cy="720080"/>
          </a:xfrm>
        </p:grpSpPr>
        <p:sp>
          <p:nvSpPr>
            <p:cNvPr id="49" name="椭圆 48"/>
            <p:cNvSpPr/>
            <p:nvPr/>
          </p:nvSpPr>
          <p:spPr>
            <a:xfrm>
              <a:off x="3563888" y="2211710"/>
              <a:ext cx="720080" cy="720080"/>
            </a:xfrm>
            <a:prstGeom prst="ellipse">
              <a:avLst/>
            </a:prstGeom>
            <a:solidFill>
              <a:srgbClr val="3BB3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TextBox 2"/>
            <p:cNvSpPr txBox="1"/>
            <p:nvPr/>
          </p:nvSpPr>
          <p:spPr>
            <a:xfrm>
              <a:off x="3491880" y="2390468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本案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81499" y="2183267"/>
            <a:ext cx="3600398" cy="3600398"/>
            <a:chOff x="2123730" y="774935"/>
            <a:chExt cx="3600398" cy="3600398"/>
          </a:xfrm>
        </p:grpSpPr>
        <p:sp>
          <p:nvSpPr>
            <p:cNvPr id="52" name="TextBox 7"/>
            <p:cNvSpPr txBox="1"/>
            <p:nvPr/>
          </p:nvSpPr>
          <p:spPr>
            <a:xfrm rot="3038832">
              <a:off x="1987533" y="3742292"/>
              <a:ext cx="85311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ArchDown">
                <a:avLst>
                  <a:gd name="adj" fmla="val 2639567"/>
                </a:avLst>
              </a:prstTxWarp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30KM</a:t>
              </a: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123730" y="774935"/>
              <a:ext cx="3600398" cy="36003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6547518" y="40205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区位核心优势</a:t>
            </a:r>
          </a:p>
        </p:txBody>
      </p:sp>
      <p:sp>
        <p:nvSpPr>
          <p:cNvPr id="56" name="TextBox 68"/>
          <p:cNvSpPr txBox="1"/>
          <p:nvPr/>
        </p:nvSpPr>
        <p:spPr>
          <a:xfrm>
            <a:off x="3059487" y="309417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地名</a:t>
            </a:r>
          </a:p>
        </p:txBody>
      </p:sp>
      <p:sp>
        <p:nvSpPr>
          <p:cNvPr id="57" name="矩形 56"/>
          <p:cNvSpPr/>
          <p:nvPr/>
        </p:nvSpPr>
        <p:spPr>
          <a:xfrm>
            <a:off x="6508135" y="3569777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城市高度</a:t>
            </a:r>
          </a:p>
        </p:txBody>
      </p:sp>
      <p:sp>
        <p:nvSpPr>
          <p:cNvPr id="58" name="标题 1"/>
          <p:cNvSpPr>
            <a:spLocks noGrp="1"/>
          </p:cNvSpPr>
          <p:nvPr>
            <p:ph type="title"/>
          </p:nvPr>
        </p:nvSpPr>
        <p:spPr>
          <a:xfrm>
            <a:off x="838200" y="902722"/>
            <a:ext cx="10515600" cy="847046"/>
          </a:xfrm>
        </p:spPr>
        <p:txBody>
          <a:bodyPr/>
          <a:lstStyle/>
          <a:p>
            <a:r>
              <a:rPr lang="zh-CN" altLang="en-US" sz="6000" dirty="0"/>
              <a:t>区位分析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修改地名后即可使用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1623225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7864 -8.64198E-7 L -2.77778E-6 -8.64198E-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264 0.04414 L -2.77778E-6 -4.07407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-222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0.03858 L 3.33333E-6 2.3456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-0.01858 0.04352 L 2.22222E-6 1.23457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" y="-219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0.0151 0.01697 L -1.66667E-6 6.17284E-7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-86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animMotion origin="layout" path="M -0.02361 -0.01543 L -1.38889E-6 2.59259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77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animMotion origin="layout" path="M 3.33333E-6 -0.03642 L 3.33333E-6 2.34568E-6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21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2396 -0.01697 L -3.33333E-6 -6.17284E-7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83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1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animMotion origin="layout" path="M 0.01372 0.0179 L -4.72222E-6 1.23457E-6 " pathEditMode="relative" rAng="0" ptsTypes="AA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-89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animMotion origin="layout" path="M 0.00869 0.04074 L -4.44444E-6 -1.23457E-6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" y="-2037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697 -0.01327 L 4.72222E-6 3.08642E-6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648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5" presetClass="entr" presetSubtype="0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5" presetClass="path" presetSubtype="0" accel="50000" decel="5000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1476 -0.04043 L 5E-6 1.35802E-6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7" y="2006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5" presetClass="path" presetSubtype="0" accel="50000" decel="5000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0.00243 -0.04784 L -2.77778E-7 3.58025E-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377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5" presetClass="path" presetSubtype="0" accel="50000" decel="50000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0.00712 0.05432 L -2.5E-6 -3.58025E-6 " pathEditMode="relative" rAng="0" ptsTypes="AA">
                                      <p:cBhvr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2716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5" presetClass="path" presetSubtype="0" accel="50000" decel="5000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.00781 0.0571 L 1.66667E-6 -4.69136E-6 " pathEditMode="relative" rAng="0" ptsTypes="AA">
                                      <p:cBhvr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287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5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2205 0.04105 L -2.5E-6 3.58025E-6 " pathEditMode="relative" rAng="0" ptsTypes="AA">
                                      <p:cBhvr>
                                        <p:cTn id="1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-2068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55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 animBg="1"/>
      <p:bldP spid="10" grpId="0" animBg="1"/>
      <p:bldP spid="23" grpId="0"/>
      <p:bldP spid="23" grpId="1"/>
      <p:bldP spid="26" grpId="0"/>
      <p:bldP spid="26" grpId="1"/>
      <p:bldP spid="27" grpId="0"/>
      <p:bldP spid="27" grpId="1"/>
      <p:bldP spid="29" grpId="0"/>
      <p:bldP spid="29" grpId="1"/>
      <p:bldP spid="31" grpId="0"/>
      <p:bldP spid="31" grpId="1"/>
      <p:bldP spid="33" grpId="0"/>
      <p:bldP spid="33" grpId="1"/>
      <p:bldP spid="35" grpId="0"/>
      <p:bldP spid="35" grpId="1"/>
      <p:bldP spid="37" grpId="0"/>
      <p:bldP spid="37" grpId="1"/>
      <p:bldP spid="39" grpId="0"/>
      <p:bldP spid="39" grpId="1"/>
      <p:bldP spid="43" grpId="0"/>
      <p:bldP spid="43" grpId="1"/>
      <p:bldP spid="45" grpId="0"/>
      <p:bldP spid="45" grpId="1"/>
      <p:bldP spid="47" grpId="0"/>
      <p:bldP spid="47" grpId="1"/>
      <p:bldP spid="54" grpId="0"/>
      <p:bldP spid="56" grpId="0"/>
      <p:bldP spid="56" grpId="1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80172" y="5067299"/>
            <a:ext cx="2449428" cy="510205"/>
          </a:xfrm>
          <a:prstGeom prst="rect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766" y="2195642"/>
            <a:ext cx="4941972" cy="35176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200" y="4851791"/>
            <a:ext cx="4549726" cy="725714"/>
          </a:xfrm>
          <a:prstGeom prst="rect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000" dirty="0"/>
              <a:t>图文排版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文本推导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9618" y="2195642"/>
            <a:ext cx="5614182" cy="3517628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800" dirty="0"/>
              <a:t>好的产品，应该收获好的价格及速度</a:t>
            </a:r>
          </a:p>
          <a:p>
            <a:pPr algn="l">
              <a:lnSpc>
                <a:spcPct val="150000"/>
              </a:lnSpc>
            </a:pPr>
            <a:r>
              <a:rPr lang="zh-CN" altLang="en-US" sz="1800" dirty="0"/>
              <a:t>不断提高客户的心理价位，应该是推广的核心职能</a:t>
            </a:r>
            <a:endParaRPr lang="en-US" altLang="zh-CN" sz="1800" dirty="0"/>
          </a:p>
          <a:p>
            <a:pPr algn="l">
              <a:lnSpc>
                <a:spcPct val="150000"/>
              </a:lnSpc>
            </a:pPr>
            <a:endParaRPr lang="en-US" altLang="zh-CN" sz="1800" dirty="0"/>
          </a:p>
          <a:p>
            <a:pPr algn="l">
              <a:lnSpc>
                <a:spcPct val="150000"/>
              </a:lnSpc>
            </a:pPr>
            <a:r>
              <a:rPr lang="zh-CN" altLang="en-US" sz="2400" dirty="0"/>
              <a:t>好的产品，应该收获好的价格及速度</a:t>
            </a:r>
          </a:p>
          <a:p>
            <a:pPr algn="l">
              <a:lnSpc>
                <a:spcPct val="150000"/>
              </a:lnSpc>
            </a:pPr>
            <a:r>
              <a:rPr lang="zh-CN" altLang="en-US" sz="1800" dirty="0"/>
              <a:t>不断提高客户的心理价位</a:t>
            </a:r>
            <a:endParaRPr lang="en-US" altLang="zh-CN" sz="1800" dirty="0"/>
          </a:p>
          <a:p>
            <a:pPr algn="l">
              <a:lnSpc>
                <a:spcPct val="150000"/>
              </a:lnSpc>
            </a:pPr>
            <a:r>
              <a:rPr lang="zh-CN" altLang="en-US" sz="1800" dirty="0"/>
              <a:t>应该是推广的核心职能</a:t>
            </a:r>
            <a:endParaRPr lang="en-US" altLang="zh-CN" sz="18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838200" y="4953000"/>
            <a:ext cx="4445000" cy="520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/>
              <a:t>照片说明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0397140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48" y="3193831"/>
            <a:ext cx="7110998" cy="3374143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902722"/>
            <a:ext cx="10515600" cy="847046"/>
          </a:xfrm>
        </p:spPr>
        <p:txBody>
          <a:bodyPr/>
          <a:lstStyle/>
          <a:p>
            <a:r>
              <a:rPr lang="zh-CN" altLang="en-US" sz="6000" dirty="0"/>
              <a:t>本案定位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纯文字版面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sp>
        <p:nvSpPr>
          <p:cNvPr id="8" name="文本框 7"/>
          <p:cNvSpPr txBox="1"/>
          <p:nvPr/>
        </p:nvSpPr>
        <p:spPr>
          <a:xfrm>
            <a:off x="2942074" y="2066336"/>
            <a:ext cx="5607624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dirty="0">
                <a:solidFill>
                  <a:srgbClr val="F45A69"/>
                </a:solidFill>
              </a:rPr>
              <a:t>ENJOY</a:t>
            </a:r>
          </a:p>
          <a:p>
            <a:pPr algn="ctr"/>
            <a:r>
              <a:rPr lang="en-US" altLang="zh-CN" sz="4800" dirty="0">
                <a:solidFill>
                  <a:srgbClr val="F45A69"/>
                </a:solidFill>
              </a:rPr>
              <a:t>LANDSCAPE OF L</a:t>
            </a:r>
            <a:r>
              <a:rPr lang="en-US" altLang="zh-CN" sz="4800" dirty="0"/>
              <a:t>IFE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51523056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>
            <a:off x="5045614" y="1199330"/>
            <a:ext cx="2100774" cy="1811012"/>
          </a:xfrm>
          <a:prstGeom prst="triangle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30"/>
          <p:cNvSpPr txBox="1"/>
          <p:nvPr/>
        </p:nvSpPr>
        <p:spPr>
          <a:xfrm>
            <a:off x="5116822" y="3729905"/>
            <a:ext cx="1958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Title Here</a:t>
            </a:r>
            <a:endParaRPr lang="zh-CN" altLang="en-US" sz="3200" dirty="0">
              <a:solidFill>
                <a:schemeClr val="bg1"/>
              </a:solidFill>
              <a:effectLst>
                <a:outerShdw blurRad="127000" sx="101000" sy="101000" algn="ctr" rotWithShape="0">
                  <a:prstClr val="black">
                    <a:alpha val="80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31738" y="1443020"/>
            <a:ext cx="35285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effectLst>
                  <a:outerShdw blurRad="254000" sx="101000" sy="101000" algn="ctr" rotWithShape="0">
                    <a:prstClr val="black">
                      <a:alpha val="7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</a:p>
        </p:txBody>
      </p:sp>
      <p:sp>
        <p:nvSpPr>
          <p:cNvPr id="33" name="等腰三角形 32"/>
          <p:cNvSpPr/>
          <p:nvPr/>
        </p:nvSpPr>
        <p:spPr>
          <a:xfrm rot="10800000">
            <a:off x="5998218" y="4314680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0"/>
          <p:cNvSpPr txBox="1"/>
          <p:nvPr/>
        </p:nvSpPr>
        <p:spPr>
          <a:xfrm>
            <a:off x="3613142" y="4405369"/>
            <a:ext cx="4965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pc="2000" dirty="0">
                <a:solidFill>
                  <a:schemeClr val="bg1"/>
                </a:solidFill>
                <a:effectLst>
                  <a:outerShdw blurRad="101600" sx="101000" sy="101000" algn="ctr" rotWithShape="0">
                    <a:prstClr val="black">
                      <a:alpha val="75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Subtitle here</a:t>
            </a:r>
            <a:endParaRPr lang="zh-CN" altLang="en-US" sz="2000" spc="2000" dirty="0">
              <a:solidFill>
                <a:schemeClr val="bg1"/>
              </a:solidFill>
              <a:effectLst>
                <a:outerShdw blurRad="101600" sx="101000" sy="101000" algn="ctr" rotWithShape="0">
                  <a:prstClr val="black">
                    <a:alpha val="75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5781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822552" y="1904037"/>
            <a:ext cx="2450738" cy="2450738"/>
          </a:xfrm>
          <a:custGeom>
            <a:avLst/>
            <a:gdLst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50738 w 2450738"/>
              <a:gd name="connsiteY2" fmla="*/ 2450738 h 2450738"/>
              <a:gd name="connsiteX3" fmla="*/ 0 w 2450738"/>
              <a:gd name="connsiteY3" fmla="*/ 2450738 h 2450738"/>
              <a:gd name="connsiteX4" fmla="*/ 0 w 2450738"/>
              <a:gd name="connsiteY4" fmla="*/ 0 h 2450738"/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50738 w 2450738"/>
              <a:gd name="connsiteY2" fmla="*/ 2450738 h 2450738"/>
              <a:gd name="connsiteX3" fmla="*/ 2259286 w 2450738"/>
              <a:gd name="connsiteY3" fmla="*/ 2448888 h 2450738"/>
              <a:gd name="connsiteX4" fmla="*/ 0 w 2450738"/>
              <a:gd name="connsiteY4" fmla="*/ 2450738 h 2450738"/>
              <a:gd name="connsiteX5" fmla="*/ 0 w 2450738"/>
              <a:gd name="connsiteY5" fmla="*/ 0 h 2450738"/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45023 w 2450738"/>
              <a:gd name="connsiteY2" fmla="*/ 2125038 h 2450738"/>
              <a:gd name="connsiteX3" fmla="*/ 2450738 w 2450738"/>
              <a:gd name="connsiteY3" fmla="*/ 2450738 h 2450738"/>
              <a:gd name="connsiteX4" fmla="*/ 2259286 w 2450738"/>
              <a:gd name="connsiteY4" fmla="*/ 2448888 h 2450738"/>
              <a:gd name="connsiteX5" fmla="*/ 0 w 2450738"/>
              <a:gd name="connsiteY5" fmla="*/ 2450738 h 2450738"/>
              <a:gd name="connsiteX6" fmla="*/ 0 w 2450738"/>
              <a:gd name="connsiteY6" fmla="*/ 0 h 2450738"/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45023 w 2450738"/>
              <a:gd name="connsiteY2" fmla="*/ 2125038 h 2450738"/>
              <a:gd name="connsiteX3" fmla="*/ 2259286 w 2450738"/>
              <a:gd name="connsiteY3" fmla="*/ 2448888 h 2450738"/>
              <a:gd name="connsiteX4" fmla="*/ 0 w 2450738"/>
              <a:gd name="connsiteY4" fmla="*/ 2450738 h 2450738"/>
              <a:gd name="connsiteX5" fmla="*/ 0 w 2450738"/>
              <a:gd name="connsiteY5" fmla="*/ 0 h 2450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0738" h="2450738">
                <a:moveTo>
                  <a:pt x="0" y="0"/>
                </a:moveTo>
                <a:lnTo>
                  <a:pt x="2450738" y="0"/>
                </a:lnTo>
                <a:lnTo>
                  <a:pt x="2445023" y="2125038"/>
                </a:lnTo>
                <a:lnTo>
                  <a:pt x="2259286" y="2448888"/>
                </a:lnTo>
                <a:lnTo>
                  <a:pt x="0" y="2450738"/>
                </a:ln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007350" y="1885949"/>
            <a:ext cx="2454910" cy="2468825"/>
          </a:xfrm>
          <a:custGeom>
            <a:avLst/>
            <a:gdLst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50738 w 2450738"/>
              <a:gd name="connsiteY2" fmla="*/ 2450738 h 2450738"/>
              <a:gd name="connsiteX3" fmla="*/ 0 w 2450738"/>
              <a:gd name="connsiteY3" fmla="*/ 2450738 h 2450738"/>
              <a:gd name="connsiteX4" fmla="*/ 0 w 2450738"/>
              <a:gd name="connsiteY4" fmla="*/ 0 h 2450738"/>
              <a:gd name="connsiteX0" fmla="*/ 0 w 2450738"/>
              <a:gd name="connsiteY0" fmla="*/ 18087 h 2468825"/>
              <a:gd name="connsiteX1" fmla="*/ 580028 w 2450738"/>
              <a:gd name="connsiteY1" fmla="*/ 0 h 2468825"/>
              <a:gd name="connsiteX2" fmla="*/ 2450738 w 2450738"/>
              <a:gd name="connsiteY2" fmla="*/ 18087 h 2468825"/>
              <a:gd name="connsiteX3" fmla="*/ 2450738 w 2450738"/>
              <a:gd name="connsiteY3" fmla="*/ 2468825 h 2468825"/>
              <a:gd name="connsiteX4" fmla="*/ 0 w 2450738"/>
              <a:gd name="connsiteY4" fmla="*/ 2468825 h 2468825"/>
              <a:gd name="connsiteX5" fmla="*/ 0 w 2450738"/>
              <a:gd name="connsiteY5" fmla="*/ 18087 h 2468825"/>
              <a:gd name="connsiteX0" fmla="*/ 4172 w 2454910"/>
              <a:gd name="connsiteY0" fmla="*/ 18087 h 2468825"/>
              <a:gd name="connsiteX1" fmla="*/ 584200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  <a:gd name="connsiteX6" fmla="*/ 4172 w 2454910"/>
              <a:gd name="connsiteY6" fmla="*/ 18087 h 2468825"/>
              <a:gd name="connsiteX0" fmla="*/ 0 w 2454910"/>
              <a:gd name="connsiteY0" fmla="*/ 920751 h 2468825"/>
              <a:gd name="connsiteX1" fmla="*/ 584200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  <a:gd name="connsiteX0" fmla="*/ 0 w 2454910"/>
              <a:gd name="connsiteY0" fmla="*/ 920751 h 2468825"/>
              <a:gd name="connsiteX1" fmla="*/ 584200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  <a:gd name="connsiteX0" fmla="*/ 0 w 2454910"/>
              <a:gd name="connsiteY0" fmla="*/ 920751 h 2468825"/>
              <a:gd name="connsiteX1" fmla="*/ 584200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  <a:gd name="connsiteX0" fmla="*/ 0 w 2454910"/>
              <a:gd name="connsiteY0" fmla="*/ 920751 h 2468825"/>
              <a:gd name="connsiteX1" fmla="*/ 558006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  <a:gd name="connsiteX0" fmla="*/ 0 w 2454910"/>
              <a:gd name="connsiteY0" fmla="*/ 920751 h 2468825"/>
              <a:gd name="connsiteX1" fmla="*/ 558006 w 2454910"/>
              <a:gd name="connsiteY1" fmla="*/ 0 h 2468825"/>
              <a:gd name="connsiteX2" fmla="*/ 2454910 w 2454910"/>
              <a:gd name="connsiteY2" fmla="*/ 18087 h 2468825"/>
              <a:gd name="connsiteX3" fmla="*/ 2454910 w 2454910"/>
              <a:gd name="connsiteY3" fmla="*/ 2468825 h 2468825"/>
              <a:gd name="connsiteX4" fmla="*/ 4172 w 2454910"/>
              <a:gd name="connsiteY4" fmla="*/ 2468825 h 2468825"/>
              <a:gd name="connsiteX5" fmla="*/ 0 w 2454910"/>
              <a:gd name="connsiteY5" fmla="*/ 920751 h 246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4910" h="2468825">
                <a:moveTo>
                  <a:pt x="0" y="920751"/>
                </a:moveTo>
                <a:cubicBezTo>
                  <a:pt x="277646" y="471180"/>
                  <a:pt x="348879" y="344119"/>
                  <a:pt x="558006" y="0"/>
                </a:cubicBezTo>
                <a:lnTo>
                  <a:pt x="2454910" y="18087"/>
                </a:lnTo>
                <a:lnTo>
                  <a:pt x="2454910" y="2468825"/>
                </a:lnTo>
                <a:lnTo>
                  <a:pt x="4172" y="2468825"/>
                </a:lnTo>
                <a:cubicBezTo>
                  <a:pt x="2781" y="1952800"/>
                  <a:pt x="1391" y="1436776"/>
                  <a:pt x="0" y="920751"/>
                </a:cubicBezTo>
                <a:close/>
              </a:path>
            </a:pathLst>
          </a:cu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631950" y="1901825"/>
            <a:ext cx="2452370" cy="2452950"/>
          </a:xfrm>
          <a:custGeom>
            <a:avLst/>
            <a:gdLst>
              <a:gd name="connsiteX0" fmla="*/ 0 w 2450738"/>
              <a:gd name="connsiteY0" fmla="*/ 0 h 2450738"/>
              <a:gd name="connsiteX1" fmla="*/ 2450738 w 2450738"/>
              <a:gd name="connsiteY1" fmla="*/ 0 h 2450738"/>
              <a:gd name="connsiteX2" fmla="*/ 2450738 w 2450738"/>
              <a:gd name="connsiteY2" fmla="*/ 2450738 h 2450738"/>
              <a:gd name="connsiteX3" fmla="*/ 0 w 2450738"/>
              <a:gd name="connsiteY3" fmla="*/ 2450738 h 2450738"/>
              <a:gd name="connsiteX4" fmla="*/ 0 w 2450738"/>
              <a:gd name="connsiteY4" fmla="*/ 0 h 2450738"/>
              <a:gd name="connsiteX0" fmla="*/ 0 w 2450738"/>
              <a:gd name="connsiteY0" fmla="*/ 2212 h 2452950"/>
              <a:gd name="connsiteX1" fmla="*/ 341268 w 2450738"/>
              <a:gd name="connsiteY1" fmla="*/ 0 h 2452950"/>
              <a:gd name="connsiteX2" fmla="*/ 2450738 w 2450738"/>
              <a:gd name="connsiteY2" fmla="*/ 2212 h 2452950"/>
              <a:gd name="connsiteX3" fmla="*/ 2450738 w 2450738"/>
              <a:gd name="connsiteY3" fmla="*/ 2452950 h 2452950"/>
              <a:gd name="connsiteX4" fmla="*/ 0 w 2450738"/>
              <a:gd name="connsiteY4" fmla="*/ 2452950 h 2452950"/>
              <a:gd name="connsiteX5" fmla="*/ 0 w 2450738"/>
              <a:gd name="connsiteY5" fmla="*/ 2212 h 2452950"/>
              <a:gd name="connsiteX0" fmla="*/ 1632 w 2452370"/>
              <a:gd name="connsiteY0" fmla="*/ 2212 h 2452950"/>
              <a:gd name="connsiteX1" fmla="*/ 342900 w 2452370"/>
              <a:gd name="connsiteY1" fmla="*/ 0 h 2452950"/>
              <a:gd name="connsiteX2" fmla="*/ 2452370 w 2452370"/>
              <a:gd name="connsiteY2" fmla="*/ 2212 h 2452950"/>
              <a:gd name="connsiteX3" fmla="*/ 2452370 w 2452370"/>
              <a:gd name="connsiteY3" fmla="*/ 2452950 h 2452950"/>
              <a:gd name="connsiteX4" fmla="*/ 1632 w 2452370"/>
              <a:gd name="connsiteY4" fmla="*/ 2452950 h 2452950"/>
              <a:gd name="connsiteX5" fmla="*/ 0 w 2452370"/>
              <a:gd name="connsiteY5" fmla="*/ 587375 h 2452950"/>
              <a:gd name="connsiteX6" fmla="*/ 1632 w 2452370"/>
              <a:gd name="connsiteY6" fmla="*/ 2212 h 2452950"/>
              <a:gd name="connsiteX0" fmla="*/ 0 w 2452370"/>
              <a:gd name="connsiteY0" fmla="*/ 587375 h 2452950"/>
              <a:gd name="connsiteX1" fmla="*/ 342900 w 2452370"/>
              <a:gd name="connsiteY1" fmla="*/ 0 h 2452950"/>
              <a:gd name="connsiteX2" fmla="*/ 2452370 w 2452370"/>
              <a:gd name="connsiteY2" fmla="*/ 2212 h 2452950"/>
              <a:gd name="connsiteX3" fmla="*/ 2452370 w 2452370"/>
              <a:gd name="connsiteY3" fmla="*/ 2452950 h 2452950"/>
              <a:gd name="connsiteX4" fmla="*/ 1632 w 2452370"/>
              <a:gd name="connsiteY4" fmla="*/ 2452950 h 2452950"/>
              <a:gd name="connsiteX5" fmla="*/ 0 w 2452370"/>
              <a:gd name="connsiteY5" fmla="*/ 587375 h 24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2370" h="2452950">
                <a:moveTo>
                  <a:pt x="0" y="587375"/>
                </a:moveTo>
                <a:lnTo>
                  <a:pt x="342900" y="0"/>
                </a:lnTo>
                <a:lnTo>
                  <a:pt x="2452370" y="2212"/>
                </a:lnTo>
                <a:lnTo>
                  <a:pt x="2452370" y="2452950"/>
                </a:lnTo>
                <a:lnTo>
                  <a:pt x="1632" y="2452950"/>
                </a:lnTo>
                <a:lnTo>
                  <a:pt x="0" y="587375"/>
                </a:lnTo>
                <a:close/>
              </a:path>
            </a:pathLst>
          </a:cu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1807029" y="2073729"/>
            <a:ext cx="2119084" cy="2119084"/>
          </a:xfrm>
          <a:prstGeom prst="ellips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17196" y="4396794"/>
            <a:ext cx="1298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Design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88379" y="2073729"/>
            <a:ext cx="2119084" cy="2119084"/>
          </a:xfrm>
          <a:prstGeom prst="ellips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55504" y="4396794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Knowledge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169729" y="2073729"/>
            <a:ext cx="2119084" cy="2119084"/>
          </a:xfrm>
          <a:prstGeom prst="ellipse">
            <a:avLst/>
          </a:prstGeom>
          <a:solidFill>
            <a:srgbClr val="201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73516" y="4396794"/>
            <a:ext cx="2214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90153" y="928914"/>
            <a:ext cx="1886857" cy="31060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7068093" y="1248718"/>
            <a:ext cx="1886857" cy="31060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2592250" y="2566255"/>
            <a:ext cx="548642" cy="999836"/>
            <a:chOff x="5772150" y="553038"/>
            <a:chExt cx="652463" cy="1189038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6226175" y="1280113"/>
              <a:ext cx="198438" cy="461963"/>
            </a:xfrm>
            <a:custGeom>
              <a:avLst/>
              <a:gdLst>
                <a:gd name="T0" fmla="*/ 0 w 125"/>
                <a:gd name="T1" fmla="*/ 291 h 291"/>
                <a:gd name="T2" fmla="*/ 0 w 125"/>
                <a:gd name="T3" fmla="*/ 0 h 291"/>
                <a:gd name="T4" fmla="*/ 125 w 125"/>
                <a:gd name="T5" fmla="*/ 167 h 291"/>
                <a:gd name="T6" fmla="*/ 125 w 125"/>
                <a:gd name="T7" fmla="*/ 291 h 291"/>
                <a:gd name="T8" fmla="*/ 0 w 125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91">
                  <a:moveTo>
                    <a:pt x="0" y="291"/>
                  </a:moveTo>
                  <a:lnTo>
                    <a:pt x="0" y="0"/>
                  </a:lnTo>
                  <a:lnTo>
                    <a:pt x="125" y="167"/>
                  </a:lnTo>
                  <a:lnTo>
                    <a:pt x="125" y="291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6337300" y="975313"/>
              <a:ext cx="61913" cy="496888"/>
            </a:xfrm>
            <a:custGeom>
              <a:avLst/>
              <a:gdLst>
                <a:gd name="T0" fmla="*/ 0 w 39"/>
                <a:gd name="T1" fmla="*/ 265 h 313"/>
                <a:gd name="T2" fmla="*/ 0 w 39"/>
                <a:gd name="T3" fmla="*/ 0 h 313"/>
                <a:gd name="T4" fmla="*/ 39 w 39"/>
                <a:gd name="T5" fmla="*/ 30 h 313"/>
                <a:gd name="T6" fmla="*/ 39 w 39"/>
                <a:gd name="T7" fmla="*/ 313 h 313"/>
                <a:gd name="T8" fmla="*/ 0 w 39"/>
                <a:gd name="T9" fmla="*/ 2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13">
                  <a:moveTo>
                    <a:pt x="0" y="265"/>
                  </a:moveTo>
                  <a:lnTo>
                    <a:pt x="0" y="0"/>
                  </a:lnTo>
                  <a:lnTo>
                    <a:pt x="39" y="30"/>
                  </a:lnTo>
                  <a:lnTo>
                    <a:pt x="39" y="313"/>
                  </a:lnTo>
                  <a:lnTo>
                    <a:pt x="0" y="2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6264275" y="972138"/>
              <a:ext cx="57150" cy="406400"/>
            </a:xfrm>
            <a:custGeom>
              <a:avLst/>
              <a:gdLst>
                <a:gd name="T0" fmla="*/ 0 w 36"/>
                <a:gd name="T1" fmla="*/ 207 h 256"/>
                <a:gd name="T2" fmla="*/ 0 w 36"/>
                <a:gd name="T3" fmla="*/ 16 h 256"/>
                <a:gd name="T4" fmla="*/ 36 w 36"/>
                <a:gd name="T5" fmla="*/ 0 h 256"/>
                <a:gd name="T6" fmla="*/ 36 w 36"/>
                <a:gd name="T7" fmla="*/ 256 h 256"/>
                <a:gd name="T8" fmla="*/ 0 w 36"/>
                <a:gd name="T9" fmla="*/ 20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56">
                  <a:moveTo>
                    <a:pt x="0" y="207"/>
                  </a:moveTo>
                  <a:lnTo>
                    <a:pt x="0" y="16"/>
                  </a:lnTo>
                  <a:lnTo>
                    <a:pt x="36" y="0"/>
                  </a:lnTo>
                  <a:lnTo>
                    <a:pt x="36" y="256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6103938" y="1159463"/>
              <a:ext cx="95250" cy="582613"/>
            </a:xfrm>
            <a:custGeom>
              <a:avLst/>
              <a:gdLst>
                <a:gd name="T0" fmla="*/ 60 w 60"/>
                <a:gd name="T1" fmla="*/ 8 h 367"/>
                <a:gd name="T2" fmla="*/ 60 w 60"/>
                <a:gd name="T3" fmla="*/ 367 h 367"/>
                <a:gd name="T4" fmla="*/ 0 w 60"/>
                <a:gd name="T5" fmla="*/ 367 h 367"/>
                <a:gd name="T6" fmla="*/ 0 w 60"/>
                <a:gd name="T7" fmla="*/ 0 h 367"/>
                <a:gd name="T8" fmla="*/ 0 w 60"/>
                <a:gd name="T9" fmla="*/ 0 h 367"/>
                <a:gd name="T10" fmla="*/ 60 w 60"/>
                <a:gd name="T11" fmla="*/ 8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67">
                  <a:moveTo>
                    <a:pt x="60" y="8"/>
                  </a:moveTo>
                  <a:lnTo>
                    <a:pt x="60" y="367"/>
                  </a:lnTo>
                  <a:lnTo>
                    <a:pt x="0" y="367"/>
                  </a:lnTo>
                  <a:lnTo>
                    <a:pt x="0" y="0"/>
                  </a:lnTo>
                  <a:lnTo>
                    <a:pt x="0" y="0"/>
                  </a:lnTo>
                  <a:lnTo>
                    <a:pt x="6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5772150" y="1176925"/>
              <a:ext cx="311150" cy="565150"/>
            </a:xfrm>
            <a:custGeom>
              <a:avLst/>
              <a:gdLst>
                <a:gd name="T0" fmla="*/ 0 w 196"/>
                <a:gd name="T1" fmla="*/ 356 h 356"/>
                <a:gd name="T2" fmla="*/ 0 w 196"/>
                <a:gd name="T3" fmla="*/ 92 h 356"/>
                <a:gd name="T4" fmla="*/ 196 w 196"/>
                <a:gd name="T5" fmla="*/ 0 h 356"/>
                <a:gd name="T6" fmla="*/ 196 w 196"/>
                <a:gd name="T7" fmla="*/ 356 h 356"/>
                <a:gd name="T8" fmla="*/ 0 w 196"/>
                <a:gd name="T9" fmla="*/ 356 h 356"/>
                <a:gd name="T10" fmla="*/ 27 w 196"/>
                <a:gd name="T11" fmla="*/ 178 h 356"/>
                <a:gd name="T12" fmla="*/ 155 w 196"/>
                <a:gd name="T13" fmla="*/ 151 h 356"/>
                <a:gd name="T14" fmla="*/ 155 w 196"/>
                <a:gd name="T15" fmla="*/ 84 h 356"/>
                <a:gd name="T16" fmla="*/ 27 w 196"/>
                <a:gd name="T17" fmla="*/ 132 h 356"/>
                <a:gd name="T18" fmla="*/ 27 w 196"/>
                <a:gd name="T19" fmla="*/ 178 h 356"/>
                <a:gd name="T20" fmla="*/ 27 w 196"/>
                <a:gd name="T21" fmla="*/ 256 h 356"/>
                <a:gd name="T22" fmla="*/ 155 w 196"/>
                <a:gd name="T23" fmla="*/ 256 h 356"/>
                <a:gd name="T24" fmla="*/ 155 w 196"/>
                <a:gd name="T25" fmla="*/ 192 h 356"/>
                <a:gd name="T26" fmla="*/ 27 w 196"/>
                <a:gd name="T27" fmla="*/ 205 h 356"/>
                <a:gd name="T28" fmla="*/ 27 w 196"/>
                <a:gd name="T29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356">
                  <a:moveTo>
                    <a:pt x="0" y="356"/>
                  </a:moveTo>
                  <a:lnTo>
                    <a:pt x="0" y="92"/>
                  </a:lnTo>
                  <a:lnTo>
                    <a:pt x="196" y="0"/>
                  </a:lnTo>
                  <a:lnTo>
                    <a:pt x="196" y="356"/>
                  </a:lnTo>
                  <a:lnTo>
                    <a:pt x="0" y="356"/>
                  </a:lnTo>
                  <a:close/>
                  <a:moveTo>
                    <a:pt x="27" y="178"/>
                  </a:moveTo>
                  <a:lnTo>
                    <a:pt x="155" y="151"/>
                  </a:lnTo>
                  <a:lnTo>
                    <a:pt x="155" y="84"/>
                  </a:lnTo>
                  <a:lnTo>
                    <a:pt x="27" y="132"/>
                  </a:lnTo>
                  <a:lnTo>
                    <a:pt x="27" y="178"/>
                  </a:lnTo>
                  <a:close/>
                  <a:moveTo>
                    <a:pt x="27" y="256"/>
                  </a:moveTo>
                  <a:lnTo>
                    <a:pt x="155" y="256"/>
                  </a:lnTo>
                  <a:lnTo>
                    <a:pt x="155" y="192"/>
                  </a:lnTo>
                  <a:lnTo>
                    <a:pt x="27" y="205"/>
                  </a:lnTo>
                  <a:lnTo>
                    <a:pt x="27" y="2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5957888" y="553038"/>
              <a:ext cx="103188" cy="658813"/>
            </a:xfrm>
            <a:custGeom>
              <a:avLst/>
              <a:gdLst>
                <a:gd name="T0" fmla="*/ 0 w 65"/>
                <a:gd name="T1" fmla="*/ 415 h 415"/>
                <a:gd name="T2" fmla="*/ 0 w 65"/>
                <a:gd name="T3" fmla="*/ 0 h 415"/>
                <a:gd name="T4" fmla="*/ 65 w 65"/>
                <a:gd name="T5" fmla="*/ 27 h 415"/>
                <a:gd name="T6" fmla="*/ 65 w 65"/>
                <a:gd name="T7" fmla="*/ 382 h 415"/>
                <a:gd name="T8" fmla="*/ 0 w 65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15">
                  <a:moveTo>
                    <a:pt x="0" y="415"/>
                  </a:moveTo>
                  <a:lnTo>
                    <a:pt x="0" y="0"/>
                  </a:lnTo>
                  <a:lnTo>
                    <a:pt x="65" y="27"/>
                  </a:lnTo>
                  <a:lnTo>
                    <a:pt x="65" y="382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5810250" y="565738"/>
              <a:ext cx="117475" cy="714375"/>
            </a:xfrm>
            <a:custGeom>
              <a:avLst/>
              <a:gdLst>
                <a:gd name="T0" fmla="*/ 0 w 74"/>
                <a:gd name="T1" fmla="*/ 450 h 450"/>
                <a:gd name="T2" fmla="*/ 0 w 74"/>
                <a:gd name="T3" fmla="*/ 51 h 450"/>
                <a:gd name="T4" fmla="*/ 74 w 74"/>
                <a:gd name="T5" fmla="*/ 0 h 450"/>
                <a:gd name="T6" fmla="*/ 74 w 74"/>
                <a:gd name="T7" fmla="*/ 415 h 450"/>
                <a:gd name="T8" fmla="*/ 0 w 74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450">
                  <a:moveTo>
                    <a:pt x="0" y="450"/>
                  </a:moveTo>
                  <a:lnTo>
                    <a:pt x="0" y="51"/>
                  </a:lnTo>
                  <a:lnTo>
                    <a:pt x="74" y="0"/>
                  </a:lnTo>
                  <a:lnTo>
                    <a:pt x="74" y="415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AutoShape 13"/>
          <p:cNvSpPr>
            <a:spLocks noChangeAspect="1" noChangeArrowheads="1" noTextEdit="1"/>
          </p:cNvSpPr>
          <p:nvPr/>
        </p:nvSpPr>
        <p:spPr bwMode="auto">
          <a:xfrm>
            <a:off x="5810250" y="3028950"/>
            <a:ext cx="571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5758361" y="2680981"/>
            <a:ext cx="571500" cy="800100"/>
          </a:xfrm>
          <a:custGeom>
            <a:avLst/>
            <a:gdLst>
              <a:gd name="T0" fmla="*/ 0 w 132"/>
              <a:gd name="T1" fmla="*/ 146 h 186"/>
              <a:gd name="T2" fmla="*/ 38 w 132"/>
              <a:gd name="T3" fmla="*/ 129 h 186"/>
              <a:gd name="T4" fmla="*/ 58 w 132"/>
              <a:gd name="T5" fmla="*/ 154 h 186"/>
              <a:gd name="T6" fmla="*/ 63 w 132"/>
              <a:gd name="T7" fmla="*/ 139 h 186"/>
              <a:gd name="T8" fmla="*/ 59 w 132"/>
              <a:gd name="T9" fmla="*/ 134 h 186"/>
              <a:gd name="T10" fmla="*/ 63 w 132"/>
              <a:gd name="T11" fmla="*/ 128 h 186"/>
              <a:gd name="T12" fmla="*/ 73 w 132"/>
              <a:gd name="T13" fmla="*/ 128 h 186"/>
              <a:gd name="T14" fmla="*/ 77 w 132"/>
              <a:gd name="T15" fmla="*/ 134 h 186"/>
              <a:gd name="T16" fmla="*/ 74 w 132"/>
              <a:gd name="T17" fmla="*/ 139 h 186"/>
              <a:gd name="T18" fmla="*/ 78 w 132"/>
              <a:gd name="T19" fmla="*/ 153 h 186"/>
              <a:gd name="T20" fmla="*/ 98 w 132"/>
              <a:gd name="T21" fmla="*/ 129 h 186"/>
              <a:gd name="T22" fmla="*/ 132 w 132"/>
              <a:gd name="T23" fmla="*/ 146 h 186"/>
              <a:gd name="T24" fmla="*/ 132 w 132"/>
              <a:gd name="T25" fmla="*/ 186 h 186"/>
              <a:gd name="T26" fmla="*/ 0 w 132"/>
              <a:gd name="T27" fmla="*/ 186 h 186"/>
              <a:gd name="T28" fmla="*/ 0 w 132"/>
              <a:gd name="T29" fmla="*/ 146 h 186"/>
              <a:gd name="T30" fmla="*/ 7 w 132"/>
              <a:gd name="T31" fmla="*/ 18 h 186"/>
              <a:gd name="T32" fmla="*/ 67 w 132"/>
              <a:gd name="T33" fmla="*/ 0 h 186"/>
              <a:gd name="T34" fmla="*/ 127 w 132"/>
              <a:gd name="T35" fmla="*/ 18 h 186"/>
              <a:gd name="T36" fmla="*/ 127 w 132"/>
              <a:gd name="T37" fmla="*/ 53 h 186"/>
              <a:gd name="T38" fmla="*/ 130 w 132"/>
              <a:gd name="T39" fmla="*/ 58 h 186"/>
              <a:gd name="T40" fmla="*/ 128 w 132"/>
              <a:gd name="T41" fmla="*/ 62 h 186"/>
              <a:gd name="T42" fmla="*/ 132 w 132"/>
              <a:gd name="T43" fmla="*/ 81 h 186"/>
              <a:gd name="T44" fmla="*/ 123 w 132"/>
              <a:gd name="T45" fmla="*/ 81 h 186"/>
              <a:gd name="T46" fmla="*/ 122 w 132"/>
              <a:gd name="T47" fmla="*/ 74 h 186"/>
              <a:gd name="T48" fmla="*/ 120 w 132"/>
              <a:gd name="T49" fmla="*/ 81 h 186"/>
              <a:gd name="T50" fmla="*/ 117 w 132"/>
              <a:gd name="T51" fmla="*/ 81 h 186"/>
              <a:gd name="T52" fmla="*/ 120 w 132"/>
              <a:gd name="T53" fmla="*/ 62 h 186"/>
              <a:gd name="T54" fmla="*/ 119 w 132"/>
              <a:gd name="T55" fmla="*/ 58 h 186"/>
              <a:gd name="T56" fmla="*/ 122 w 132"/>
              <a:gd name="T57" fmla="*/ 53 h 186"/>
              <a:gd name="T58" fmla="*/ 122 w 132"/>
              <a:gd name="T59" fmla="*/ 30 h 186"/>
              <a:gd name="T60" fmla="*/ 7 w 132"/>
              <a:gd name="T61" fmla="*/ 30 h 186"/>
              <a:gd name="T62" fmla="*/ 7 w 132"/>
              <a:gd name="T63" fmla="*/ 18 h 186"/>
              <a:gd name="T64" fmla="*/ 24 w 132"/>
              <a:gd name="T65" fmla="*/ 36 h 186"/>
              <a:gd name="T66" fmla="*/ 24 w 132"/>
              <a:gd name="T67" fmla="*/ 64 h 186"/>
              <a:gd name="T68" fmla="*/ 30 w 132"/>
              <a:gd name="T69" fmla="*/ 64 h 186"/>
              <a:gd name="T70" fmla="*/ 30 w 132"/>
              <a:gd name="T71" fmla="*/ 70 h 186"/>
              <a:gd name="T72" fmla="*/ 48 w 132"/>
              <a:gd name="T73" fmla="*/ 118 h 186"/>
              <a:gd name="T74" fmla="*/ 50 w 132"/>
              <a:gd name="T75" fmla="*/ 119 h 186"/>
              <a:gd name="T76" fmla="*/ 51 w 132"/>
              <a:gd name="T77" fmla="*/ 119 h 186"/>
              <a:gd name="T78" fmla="*/ 68 w 132"/>
              <a:gd name="T79" fmla="*/ 120 h 186"/>
              <a:gd name="T80" fmla="*/ 84 w 132"/>
              <a:gd name="T81" fmla="*/ 119 h 186"/>
              <a:gd name="T82" fmla="*/ 86 w 132"/>
              <a:gd name="T83" fmla="*/ 119 h 186"/>
              <a:gd name="T84" fmla="*/ 87 w 132"/>
              <a:gd name="T85" fmla="*/ 118 h 186"/>
              <a:gd name="T86" fmla="*/ 107 w 132"/>
              <a:gd name="T87" fmla="*/ 64 h 186"/>
              <a:gd name="T88" fmla="*/ 112 w 132"/>
              <a:gd name="T89" fmla="*/ 64 h 186"/>
              <a:gd name="T90" fmla="*/ 113 w 132"/>
              <a:gd name="T91" fmla="*/ 36 h 186"/>
              <a:gd name="T92" fmla="*/ 24 w 132"/>
              <a:gd name="T93" fmla="*/ 36 h 186"/>
              <a:gd name="T94" fmla="*/ 72 w 132"/>
              <a:gd name="T95" fmla="*/ 76 h 186"/>
              <a:gd name="T96" fmla="*/ 77 w 132"/>
              <a:gd name="T97" fmla="*/ 70 h 186"/>
              <a:gd name="T98" fmla="*/ 39 w 132"/>
              <a:gd name="T99" fmla="*/ 69 h 186"/>
              <a:gd name="T100" fmla="*/ 54 w 132"/>
              <a:gd name="T101" fmla="*/ 111 h 186"/>
              <a:gd name="T102" fmla="*/ 68 w 132"/>
              <a:gd name="T103" fmla="*/ 111 h 186"/>
              <a:gd name="T104" fmla="*/ 81 w 132"/>
              <a:gd name="T105" fmla="*/ 111 h 186"/>
              <a:gd name="T106" fmla="*/ 98 w 132"/>
              <a:gd name="T107" fmla="*/ 65 h 186"/>
              <a:gd name="T108" fmla="*/ 93 w 132"/>
              <a:gd name="T109" fmla="*/ 66 h 186"/>
              <a:gd name="T110" fmla="*/ 74 w 132"/>
              <a:gd name="T111" fmla="*/ 78 h 186"/>
              <a:gd name="T112" fmla="*/ 72 w 132"/>
              <a:gd name="T113" fmla="*/ 76 h 186"/>
              <a:gd name="T114" fmla="*/ 91 w 132"/>
              <a:gd name="T115" fmla="*/ 161 h 186"/>
              <a:gd name="T116" fmla="*/ 91 w 132"/>
              <a:gd name="T117" fmla="*/ 169 h 186"/>
              <a:gd name="T118" fmla="*/ 116 w 132"/>
              <a:gd name="T119" fmla="*/ 169 h 186"/>
              <a:gd name="T120" fmla="*/ 116 w 132"/>
              <a:gd name="T121" fmla="*/ 161 h 186"/>
              <a:gd name="T122" fmla="*/ 91 w 132"/>
              <a:gd name="T123" fmla="*/ 16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" h="186">
                <a:moveTo>
                  <a:pt x="0" y="146"/>
                </a:moveTo>
                <a:cubicBezTo>
                  <a:pt x="38" y="129"/>
                  <a:pt x="38" y="129"/>
                  <a:pt x="38" y="129"/>
                </a:cubicBezTo>
                <a:cubicBezTo>
                  <a:pt x="58" y="154"/>
                  <a:pt x="58" y="154"/>
                  <a:pt x="58" y="154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3" y="128"/>
                  <a:pt x="63" y="128"/>
                  <a:pt x="63" y="128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4" y="139"/>
                  <a:pt x="74" y="139"/>
                  <a:pt x="74" y="13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32" y="186"/>
                  <a:pt x="132" y="186"/>
                  <a:pt x="132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46"/>
                  <a:pt x="0" y="146"/>
                  <a:pt x="0" y="146"/>
                </a:cubicBezTo>
                <a:close/>
                <a:moveTo>
                  <a:pt x="7" y="18"/>
                </a:moveTo>
                <a:cubicBezTo>
                  <a:pt x="67" y="0"/>
                  <a:pt x="67" y="0"/>
                  <a:pt x="67" y="0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27" y="30"/>
                  <a:pt x="127" y="41"/>
                  <a:pt x="127" y="53"/>
                </a:cubicBezTo>
                <a:cubicBezTo>
                  <a:pt x="129" y="54"/>
                  <a:pt x="130" y="56"/>
                  <a:pt x="130" y="58"/>
                </a:cubicBezTo>
                <a:cubicBezTo>
                  <a:pt x="130" y="60"/>
                  <a:pt x="130" y="61"/>
                  <a:pt x="128" y="62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19" y="61"/>
                  <a:pt x="119" y="60"/>
                  <a:pt x="119" y="58"/>
                </a:cubicBezTo>
                <a:cubicBezTo>
                  <a:pt x="119" y="56"/>
                  <a:pt x="120" y="54"/>
                  <a:pt x="122" y="53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18"/>
                  <a:pt x="7" y="18"/>
                  <a:pt x="7" y="18"/>
                </a:cubicBezTo>
                <a:close/>
                <a:moveTo>
                  <a:pt x="24" y="36"/>
                </a:moveTo>
                <a:cubicBezTo>
                  <a:pt x="24" y="64"/>
                  <a:pt x="24" y="64"/>
                  <a:pt x="24" y="64"/>
                </a:cubicBezTo>
                <a:cubicBezTo>
                  <a:pt x="25" y="64"/>
                  <a:pt x="27" y="64"/>
                  <a:pt x="30" y="64"/>
                </a:cubicBezTo>
                <a:cubicBezTo>
                  <a:pt x="30" y="70"/>
                  <a:pt x="30" y="70"/>
                  <a:pt x="30" y="70"/>
                </a:cubicBezTo>
                <a:cubicBezTo>
                  <a:pt x="31" y="87"/>
                  <a:pt x="36" y="105"/>
                  <a:pt x="48" y="118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1" y="119"/>
                  <a:pt x="51" y="119"/>
                  <a:pt x="51" y="119"/>
                </a:cubicBezTo>
                <a:cubicBezTo>
                  <a:pt x="57" y="120"/>
                  <a:pt x="62" y="120"/>
                  <a:pt x="68" y="120"/>
                </a:cubicBezTo>
                <a:cubicBezTo>
                  <a:pt x="73" y="120"/>
                  <a:pt x="78" y="120"/>
                  <a:pt x="84" y="119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102" y="102"/>
                  <a:pt x="106" y="84"/>
                  <a:pt x="107" y="64"/>
                </a:cubicBezTo>
                <a:cubicBezTo>
                  <a:pt x="109" y="64"/>
                  <a:pt x="111" y="64"/>
                  <a:pt x="112" y="64"/>
                </a:cubicBezTo>
                <a:cubicBezTo>
                  <a:pt x="112" y="51"/>
                  <a:pt x="113" y="49"/>
                  <a:pt x="113" y="36"/>
                </a:cubicBezTo>
                <a:cubicBezTo>
                  <a:pt x="24" y="36"/>
                  <a:pt x="24" y="36"/>
                  <a:pt x="24" y="36"/>
                </a:cubicBezTo>
                <a:close/>
                <a:moveTo>
                  <a:pt x="72" y="76"/>
                </a:moveTo>
                <a:cubicBezTo>
                  <a:pt x="74" y="74"/>
                  <a:pt x="76" y="72"/>
                  <a:pt x="77" y="70"/>
                </a:cubicBezTo>
                <a:cubicBezTo>
                  <a:pt x="65" y="74"/>
                  <a:pt x="52" y="76"/>
                  <a:pt x="39" y="69"/>
                </a:cubicBezTo>
                <a:cubicBezTo>
                  <a:pt x="40" y="84"/>
                  <a:pt x="44" y="100"/>
                  <a:pt x="54" y="111"/>
                </a:cubicBezTo>
                <a:cubicBezTo>
                  <a:pt x="59" y="111"/>
                  <a:pt x="63" y="111"/>
                  <a:pt x="68" y="111"/>
                </a:cubicBezTo>
                <a:cubicBezTo>
                  <a:pt x="72" y="111"/>
                  <a:pt x="77" y="111"/>
                  <a:pt x="81" y="111"/>
                </a:cubicBezTo>
                <a:cubicBezTo>
                  <a:pt x="93" y="98"/>
                  <a:pt x="97" y="82"/>
                  <a:pt x="98" y="65"/>
                </a:cubicBezTo>
                <a:cubicBezTo>
                  <a:pt x="96" y="66"/>
                  <a:pt x="95" y="66"/>
                  <a:pt x="93" y="66"/>
                </a:cubicBezTo>
                <a:cubicBezTo>
                  <a:pt x="90" y="72"/>
                  <a:pt x="80" y="77"/>
                  <a:pt x="74" y="78"/>
                </a:cubicBezTo>
                <a:cubicBezTo>
                  <a:pt x="72" y="76"/>
                  <a:pt x="72" y="76"/>
                  <a:pt x="72" y="76"/>
                </a:cubicBezTo>
                <a:close/>
                <a:moveTo>
                  <a:pt x="91" y="161"/>
                </a:moveTo>
                <a:cubicBezTo>
                  <a:pt x="91" y="169"/>
                  <a:pt x="91" y="169"/>
                  <a:pt x="91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1"/>
                  <a:pt x="116" y="161"/>
                  <a:pt x="116" y="161"/>
                </a:cubicBezTo>
                <a:lnTo>
                  <a:pt x="91" y="1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49" name="组合 48"/>
          <p:cNvGrpSpPr/>
          <p:nvPr/>
        </p:nvGrpSpPr>
        <p:grpSpPr>
          <a:xfrm>
            <a:off x="8833254" y="2717809"/>
            <a:ext cx="808039" cy="800103"/>
            <a:chOff x="6132829" y="2717809"/>
            <a:chExt cx="808039" cy="800103"/>
          </a:xfrm>
        </p:grpSpPr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6142354" y="2717809"/>
              <a:ext cx="798514" cy="800103"/>
            </a:xfrm>
            <a:custGeom>
              <a:avLst/>
              <a:gdLst>
                <a:gd name="T0" fmla="*/ 142 w 160"/>
                <a:gd name="T1" fmla="*/ 112 h 160"/>
                <a:gd name="T2" fmla="*/ 48 w 160"/>
                <a:gd name="T3" fmla="*/ 142 h 160"/>
                <a:gd name="T4" fmla="*/ 18 w 160"/>
                <a:gd name="T5" fmla="*/ 47 h 160"/>
                <a:gd name="T6" fmla="*/ 113 w 160"/>
                <a:gd name="T7" fmla="*/ 18 h 160"/>
                <a:gd name="T8" fmla="*/ 142 w 160"/>
                <a:gd name="T9" fmla="*/ 11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60">
                  <a:moveTo>
                    <a:pt x="142" y="112"/>
                  </a:moveTo>
                  <a:cubicBezTo>
                    <a:pt x="124" y="146"/>
                    <a:pt x="82" y="160"/>
                    <a:pt x="48" y="142"/>
                  </a:cubicBezTo>
                  <a:cubicBezTo>
                    <a:pt x="13" y="123"/>
                    <a:pt x="0" y="81"/>
                    <a:pt x="18" y="47"/>
                  </a:cubicBezTo>
                  <a:cubicBezTo>
                    <a:pt x="36" y="13"/>
                    <a:pt x="79" y="0"/>
                    <a:pt x="113" y="18"/>
                  </a:cubicBezTo>
                  <a:cubicBezTo>
                    <a:pt x="147" y="36"/>
                    <a:pt x="160" y="78"/>
                    <a:pt x="142" y="112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0"/>
            <p:cNvSpPr>
              <a:spLocks noEditPoints="1"/>
            </p:cNvSpPr>
            <p:nvPr/>
          </p:nvSpPr>
          <p:spPr bwMode="auto">
            <a:xfrm>
              <a:off x="6132829" y="2757497"/>
              <a:ext cx="782639" cy="715965"/>
            </a:xfrm>
            <a:custGeom>
              <a:avLst/>
              <a:gdLst>
                <a:gd name="T0" fmla="*/ 82 w 157"/>
                <a:gd name="T1" fmla="*/ 143 h 143"/>
                <a:gd name="T2" fmla="*/ 49 w 157"/>
                <a:gd name="T3" fmla="*/ 135 h 143"/>
                <a:gd name="T4" fmla="*/ 19 w 157"/>
                <a:gd name="T5" fmla="*/ 38 h 143"/>
                <a:gd name="T6" fmla="*/ 82 w 157"/>
                <a:gd name="T7" fmla="*/ 0 h 143"/>
                <a:gd name="T8" fmla="*/ 116 w 157"/>
                <a:gd name="T9" fmla="*/ 8 h 143"/>
                <a:gd name="T10" fmla="*/ 151 w 157"/>
                <a:gd name="T11" fmla="*/ 50 h 143"/>
                <a:gd name="T12" fmla="*/ 146 w 157"/>
                <a:gd name="T13" fmla="*/ 105 h 143"/>
                <a:gd name="T14" fmla="*/ 82 w 157"/>
                <a:gd name="T15" fmla="*/ 143 h 143"/>
                <a:gd name="T16" fmla="*/ 82 w 157"/>
                <a:gd name="T17" fmla="*/ 3 h 143"/>
                <a:gd name="T18" fmla="*/ 22 w 157"/>
                <a:gd name="T19" fmla="*/ 40 h 143"/>
                <a:gd name="T20" fmla="*/ 51 w 157"/>
                <a:gd name="T21" fmla="*/ 132 h 143"/>
                <a:gd name="T22" fmla="*/ 82 w 157"/>
                <a:gd name="T23" fmla="*/ 140 h 143"/>
                <a:gd name="T24" fmla="*/ 143 w 157"/>
                <a:gd name="T25" fmla="*/ 103 h 143"/>
                <a:gd name="T26" fmla="*/ 148 w 157"/>
                <a:gd name="T27" fmla="*/ 51 h 143"/>
                <a:gd name="T28" fmla="*/ 114 w 157"/>
                <a:gd name="T29" fmla="*/ 11 h 143"/>
                <a:gd name="T30" fmla="*/ 82 w 157"/>
                <a:gd name="T31" fmla="*/ 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143">
                  <a:moveTo>
                    <a:pt x="82" y="143"/>
                  </a:moveTo>
                  <a:cubicBezTo>
                    <a:pt x="71" y="143"/>
                    <a:pt x="59" y="141"/>
                    <a:pt x="49" y="135"/>
                  </a:cubicBezTo>
                  <a:cubicBezTo>
                    <a:pt x="14" y="117"/>
                    <a:pt x="0" y="73"/>
                    <a:pt x="19" y="38"/>
                  </a:cubicBezTo>
                  <a:cubicBezTo>
                    <a:pt x="31" y="14"/>
                    <a:pt x="56" y="0"/>
                    <a:pt x="82" y="0"/>
                  </a:cubicBezTo>
                  <a:cubicBezTo>
                    <a:pt x="94" y="0"/>
                    <a:pt x="106" y="3"/>
                    <a:pt x="116" y="8"/>
                  </a:cubicBezTo>
                  <a:cubicBezTo>
                    <a:pt x="133" y="17"/>
                    <a:pt x="145" y="32"/>
                    <a:pt x="151" y="50"/>
                  </a:cubicBezTo>
                  <a:cubicBezTo>
                    <a:pt x="157" y="69"/>
                    <a:pt x="155" y="88"/>
                    <a:pt x="146" y="105"/>
                  </a:cubicBezTo>
                  <a:cubicBezTo>
                    <a:pt x="133" y="129"/>
                    <a:pt x="109" y="143"/>
                    <a:pt x="82" y="143"/>
                  </a:cubicBezTo>
                  <a:close/>
                  <a:moveTo>
                    <a:pt x="82" y="3"/>
                  </a:moveTo>
                  <a:cubicBezTo>
                    <a:pt x="57" y="3"/>
                    <a:pt x="34" y="17"/>
                    <a:pt x="22" y="40"/>
                  </a:cubicBezTo>
                  <a:cubicBezTo>
                    <a:pt x="4" y="73"/>
                    <a:pt x="17" y="114"/>
                    <a:pt x="51" y="132"/>
                  </a:cubicBezTo>
                  <a:cubicBezTo>
                    <a:pt x="60" y="137"/>
                    <a:pt x="71" y="140"/>
                    <a:pt x="82" y="140"/>
                  </a:cubicBezTo>
                  <a:cubicBezTo>
                    <a:pt x="108" y="140"/>
                    <a:pt x="131" y="126"/>
                    <a:pt x="143" y="103"/>
                  </a:cubicBezTo>
                  <a:cubicBezTo>
                    <a:pt x="151" y="87"/>
                    <a:pt x="153" y="69"/>
                    <a:pt x="148" y="51"/>
                  </a:cubicBezTo>
                  <a:cubicBezTo>
                    <a:pt x="142" y="34"/>
                    <a:pt x="130" y="20"/>
                    <a:pt x="114" y="11"/>
                  </a:cubicBezTo>
                  <a:cubicBezTo>
                    <a:pt x="104" y="6"/>
                    <a:pt x="93" y="3"/>
                    <a:pt x="82" y="3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6286817" y="2757497"/>
              <a:ext cx="514351" cy="715965"/>
            </a:xfrm>
            <a:custGeom>
              <a:avLst/>
              <a:gdLst>
                <a:gd name="T0" fmla="*/ 85 w 103"/>
                <a:gd name="T1" fmla="*/ 89 h 143"/>
                <a:gd name="T2" fmla="*/ 19 w 103"/>
                <a:gd name="T3" fmla="*/ 134 h 143"/>
                <a:gd name="T4" fmla="*/ 18 w 103"/>
                <a:gd name="T5" fmla="*/ 54 h 143"/>
                <a:gd name="T6" fmla="*/ 84 w 103"/>
                <a:gd name="T7" fmla="*/ 10 h 143"/>
                <a:gd name="T8" fmla="*/ 85 w 103"/>
                <a:gd name="T9" fmla="*/ 8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43">
                  <a:moveTo>
                    <a:pt x="85" y="89"/>
                  </a:moveTo>
                  <a:cubicBezTo>
                    <a:pt x="67" y="123"/>
                    <a:pt x="37" y="143"/>
                    <a:pt x="19" y="134"/>
                  </a:cubicBezTo>
                  <a:cubicBezTo>
                    <a:pt x="0" y="124"/>
                    <a:pt x="0" y="88"/>
                    <a:pt x="18" y="54"/>
                  </a:cubicBezTo>
                  <a:cubicBezTo>
                    <a:pt x="36" y="20"/>
                    <a:pt x="66" y="0"/>
                    <a:pt x="84" y="10"/>
                  </a:cubicBezTo>
                  <a:cubicBezTo>
                    <a:pt x="103" y="19"/>
                    <a:pt x="103" y="55"/>
                    <a:pt x="85" y="89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6277292" y="2782897"/>
              <a:ext cx="533401" cy="665165"/>
            </a:xfrm>
            <a:custGeom>
              <a:avLst/>
              <a:gdLst>
                <a:gd name="T0" fmla="*/ 31 w 107"/>
                <a:gd name="T1" fmla="*/ 133 h 133"/>
                <a:gd name="T2" fmla="*/ 20 w 107"/>
                <a:gd name="T3" fmla="*/ 130 h 133"/>
                <a:gd name="T4" fmla="*/ 18 w 107"/>
                <a:gd name="T5" fmla="*/ 48 h 133"/>
                <a:gd name="T6" fmla="*/ 76 w 107"/>
                <a:gd name="T7" fmla="*/ 0 h 133"/>
                <a:gd name="T8" fmla="*/ 87 w 107"/>
                <a:gd name="T9" fmla="*/ 3 h 133"/>
                <a:gd name="T10" fmla="*/ 88 w 107"/>
                <a:gd name="T11" fmla="*/ 85 h 133"/>
                <a:gd name="T12" fmla="*/ 31 w 107"/>
                <a:gd name="T13" fmla="*/ 133 h 133"/>
                <a:gd name="T14" fmla="*/ 76 w 107"/>
                <a:gd name="T15" fmla="*/ 4 h 133"/>
                <a:gd name="T16" fmla="*/ 21 w 107"/>
                <a:gd name="T17" fmla="*/ 50 h 133"/>
                <a:gd name="T18" fmla="*/ 22 w 107"/>
                <a:gd name="T19" fmla="*/ 127 h 133"/>
                <a:gd name="T20" fmla="*/ 31 w 107"/>
                <a:gd name="T21" fmla="*/ 129 h 133"/>
                <a:gd name="T22" fmla="*/ 85 w 107"/>
                <a:gd name="T23" fmla="*/ 83 h 133"/>
                <a:gd name="T24" fmla="*/ 85 w 107"/>
                <a:gd name="T25" fmla="*/ 6 h 133"/>
                <a:gd name="T26" fmla="*/ 76 w 107"/>
                <a:gd name="T27" fmla="*/ 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" h="133">
                  <a:moveTo>
                    <a:pt x="31" y="133"/>
                  </a:moveTo>
                  <a:cubicBezTo>
                    <a:pt x="27" y="133"/>
                    <a:pt x="23" y="132"/>
                    <a:pt x="20" y="130"/>
                  </a:cubicBezTo>
                  <a:cubicBezTo>
                    <a:pt x="0" y="120"/>
                    <a:pt x="0" y="83"/>
                    <a:pt x="18" y="48"/>
                  </a:cubicBezTo>
                  <a:cubicBezTo>
                    <a:pt x="33" y="20"/>
                    <a:pt x="56" y="0"/>
                    <a:pt x="76" y="0"/>
                  </a:cubicBezTo>
                  <a:cubicBezTo>
                    <a:pt x="80" y="0"/>
                    <a:pt x="83" y="1"/>
                    <a:pt x="87" y="3"/>
                  </a:cubicBezTo>
                  <a:cubicBezTo>
                    <a:pt x="106" y="13"/>
                    <a:pt x="107" y="50"/>
                    <a:pt x="88" y="85"/>
                  </a:cubicBezTo>
                  <a:cubicBezTo>
                    <a:pt x="73" y="114"/>
                    <a:pt x="50" y="133"/>
                    <a:pt x="31" y="133"/>
                  </a:cubicBezTo>
                  <a:close/>
                  <a:moveTo>
                    <a:pt x="76" y="4"/>
                  </a:moveTo>
                  <a:cubicBezTo>
                    <a:pt x="58" y="4"/>
                    <a:pt x="36" y="23"/>
                    <a:pt x="21" y="50"/>
                  </a:cubicBezTo>
                  <a:cubicBezTo>
                    <a:pt x="4" y="83"/>
                    <a:pt x="4" y="118"/>
                    <a:pt x="22" y="127"/>
                  </a:cubicBezTo>
                  <a:cubicBezTo>
                    <a:pt x="24" y="128"/>
                    <a:pt x="28" y="129"/>
                    <a:pt x="31" y="129"/>
                  </a:cubicBezTo>
                  <a:cubicBezTo>
                    <a:pt x="49" y="129"/>
                    <a:pt x="71" y="110"/>
                    <a:pt x="85" y="83"/>
                  </a:cubicBezTo>
                  <a:cubicBezTo>
                    <a:pt x="103" y="50"/>
                    <a:pt x="103" y="16"/>
                    <a:pt x="85" y="6"/>
                  </a:cubicBezTo>
                  <a:cubicBezTo>
                    <a:pt x="82" y="5"/>
                    <a:pt x="79" y="4"/>
                    <a:pt x="76" y="4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23"/>
            <p:cNvSpPr>
              <a:spLocks noChangeShapeType="1"/>
            </p:cNvSpPr>
            <p:nvPr/>
          </p:nvSpPr>
          <p:spPr bwMode="auto">
            <a:xfrm flipH="1">
              <a:off x="6377304" y="2798772"/>
              <a:ext cx="328613" cy="62389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6372542" y="2792422"/>
              <a:ext cx="342901" cy="635002"/>
            </a:xfrm>
            <a:custGeom>
              <a:avLst/>
              <a:gdLst>
                <a:gd name="T0" fmla="*/ 9 w 216"/>
                <a:gd name="T1" fmla="*/ 400 h 400"/>
                <a:gd name="T2" fmla="*/ 0 w 216"/>
                <a:gd name="T3" fmla="*/ 397 h 400"/>
                <a:gd name="T4" fmla="*/ 207 w 216"/>
                <a:gd name="T5" fmla="*/ 0 h 400"/>
                <a:gd name="T6" fmla="*/ 216 w 216"/>
                <a:gd name="T7" fmla="*/ 7 h 400"/>
                <a:gd name="T8" fmla="*/ 9 w 216"/>
                <a:gd name="T9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400">
                  <a:moveTo>
                    <a:pt x="9" y="400"/>
                  </a:moveTo>
                  <a:lnTo>
                    <a:pt x="0" y="397"/>
                  </a:lnTo>
                  <a:lnTo>
                    <a:pt x="207" y="0"/>
                  </a:lnTo>
                  <a:lnTo>
                    <a:pt x="216" y="7"/>
                  </a:lnTo>
                  <a:lnTo>
                    <a:pt x="9" y="40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25"/>
            <p:cNvSpPr>
              <a:spLocks noChangeShapeType="1"/>
            </p:cNvSpPr>
            <p:nvPr/>
          </p:nvSpPr>
          <p:spPr bwMode="auto">
            <a:xfrm flipH="1" flipV="1">
              <a:off x="6232842" y="2952760"/>
              <a:ext cx="617539" cy="325439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6232842" y="2943235"/>
              <a:ext cx="622301" cy="344489"/>
            </a:xfrm>
            <a:custGeom>
              <a:avLst/>
              <a:gdLst>
                <a:gd name="T0" fmla="*/ 386 w 392"/>
                <a:gd name="T1" fmla="*/ 217 h 217"/>
                <a:gd name="T2" fmla="*/ 0 w 392"/>
                <a:gd name="T3" fmla="*/ 12 h 217"/>
                <a:gd name="T4" fmla="*/ 3 w 392"/>
                <a:gd name="T5" fmla="*/ 0 h 217"/>
                <a:gd name="T6" fmla="*/ 392 w 392"/>
                <a:gd name="T7" fmla="*/ 208 h 217"/>
                <a:gd name="T8" fmla="*/ 386 w 392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17">
                  <a:moveTo>
                    <a:pt x="386" y="217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392" y="208"/>
                  </a:lnTo>
                  <a:lnTo>
                    <a:pt x="386" y="217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27"/>
            <p:cNvSpPr>
              <a:spLocks noChangeShapeType="1"/>
            </p:cNvSpPr>
            <p:nvPr/>
          </p:nvSpPr>
          <p:spPr bwMode="auto">
            <a:xfrm flipH="1" flipV="1">
              <a:off x="6372542" y="2813059"/>
              <a:ext cx="517526" cy="269876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6366192" y="2803534"/>
              <a:ext cx="528638" cy="288926"/>
            </a:xfrm>
            <a:custGeom>
              <a:avLst/>
              <a:gdLst>
                <a:gd name="T0" fmla="*/ 327 w 333"/>
                <a:gd name="T1" fmla="*/ 182 h 182"/>
                <a:gd name="T2" fmla="*/ 0 w 333"/>
                <a:gd name="T3" fmla="*/ 9 h 182"/>
                <a:gd name="T4" fmla="*/ 7 w 333"/>
                <a:gd name="T5" fmla="*/ 0 h 182"/>
                <a:gd name="T6" fmla="*/ 333 w 333"/>
                <a:gd name="T7" fmla="*/ 173 h 182"/>
                <a:gd name="T8" fmla="*/ 327 w 33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82">
                  <a:moveTo>
                    <a:pt x="327" y="182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333" y="173"/>
                  </a:lnTo>
                  <a:lnTo>
                    <a:pt x="327" y="182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29"/>
            <p:cNvSpPr>
              <a:spLocks noChangeShapeType="1"/>
            </p:cNvSpPr>
            <p:nvPr/>
          </p:nvSpPr>
          <p:spPr bwMode="auto">
            <a:xfrm flipH="1" flipV="1">
              <a:off x="6197917" y="3148023"/>
              <a:ext cx="512763" cy="269876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6193154" y="3143261"/>
              <a:ext cx="522288" cy="284164"/>
            </a:xfrm>
            <a:custGeom>
              <a:avLst/>
              <a:gdLst>
                <a:gd name="T0" fmla="*/ 323 w 329"/>
                <a:gd name="T1" fmla="*/ 179 h 179"/>
                <a:gd name="T2" fmla="*/ 0 w 329"/>
                <a:gd name="T3" fmla="*/ 9 h 179"/>
                <a:gd name="T4" fmla="*/ 6 w 329"/>
                <a:gd name="T5" fmla="*/ 0 h 179"/>
                <a:gd name="T6" fmla="*/ 329 w 329"/>
                <a:gd name="T7" fmla="*/ 170 h 179"/>
                <a:gd name="T8" fmla="*/ 323 w 329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79">
                  <a:moveTo>
                    <a:pt x="323" y="179"/>
                  </a:moveTo>
                  <a:lnTo>
                    <a:pt x="0" y="9"/>
                  </a:lnTo>
                  <a:lnTo>
                    <a:pt x="6" y="0"/>
                  </a:lnTo>
                  <a:lnTo>
                    <a:pt x="329" y="170"/>
                  </a:lnTo>
                  <a:lnTo>
                    <a:pt x="323" y="179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614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02991" y="2236763"/>
            <a:ext cx="2813538" cy="281353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1252020" y="2224264"/>
            <a:ext cx="5815818" cy="10935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/>
              <a:t>品牌的本质不在于正面或负面报道有多少，而是要通过聚焦占据某一个品类的消费者心智。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931995" y="3900136"/>
            <a:ext cx="5815818" cy="609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/>
              <a:t>定位之父  艾</a:t>
            </a:r>
            <a:r>
              <a:rPr lang="en-US" altLang="zh-CN" sz="2000" dirty="0"/>
              <a:t>·</a:t>
            </a:r>
            <a:r>
              <a:rPr lang="zh-CN" altLang="en-US" sz="2000" dirty="0"/>
              <a:t>里斯 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970596" y="4102153"/>
            <a:ext cx="0" cy="40754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827721" y="4477031"/>
            <a:ext cx="285750" cy="285750"/>
          </a:xfrm>
          <a:prstGeom prst="ellipse">
            <a:avLst/>
          </a:prstGeom>
          <a:solidFill>
            <a:srgbClr val="F45A6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13471" y="4374632"/>
            <a:ext cx="2255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此处输入备注文字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18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日开盘在即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543385" y="3348104"/>
            <a:ext cx="869149" cy="369332"/>
            <a:chOff x="3584081" y="1049275"/>
            <a:chExt cx="5023835" cy="2134802"/>
          </a:xfrm>
        </p:grpSpPr>
        <p:sp>
          <p:nvSpPr>
            <p:cNvPr id="11" name="等腰三角形 10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584081" y="1049275"/>
              <a:ext cx="5023835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THREE</a:t>
              </a:r>
            </a:p>
          </p:txBody>
        </p:sp>
      </p:grpSp>
      <p:sp>
        <p:nvSpPr>
          <p:cNvPr id="13" name="椭圆 12"/>
          <p:cNvSpPr/>
          <p:nvPr/>
        </p:nvSpPr>
        <p:spPr>
          <a:xfrm>
            <a:off x="8503251" y="2517158"/>
            <a:ext cx="2119084" cy="2119084"/>
          </a:xfrm>
          <a:prstGeom prst="ellips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288472" y="3009684"/>
            <a:ext cx="548642" cy="999836"/>
            <a:chOff x="5772150" y="553038"/>
            <a:chExt cx="652463" cy="118903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226175" y="1280113"/>
              <a:ext cx="198438" cy="461963"/>
            </a:xfrm>
            <a:custGeom>
              <a:avLst/>
              <a:gdLst>
                <a:gd name="T0" fmla="*/ 0 w 125"/>
                <a:gd name="T1" fmla="*/ 291 h 291"/>
                <a:gd name="T2" fmla="*/ 0 w 125"/>
                <a:gd name="T3" fmla="*/ 0 h 291"/>
                <a:gd name="T4" fmla="*/ 125 w 125"/>
                <a:gd name="T5" fmla="*/ 167 h 291"/>
                <a:gd name="T6" fmla="*/ 125 w 125"/>
                <a:gd name="T7" fmla="*/ 291 h 291"/>
                <a:gd name="T8" fmla="*/ 0 w 125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91">
                  <a:moveTo>
                    <a:pt x="0" y="291"/>
                  </a:moveTo>
                  <a:lnTo>
                    <a:pt x="0" y="0"/>
                  </a:lnTo>
                  <a:lnTo>
                    <a:pt x="125" y="167"/>
                  </a:lnTo>
                  <a:lnTo>
                    <a:pt x="125" y="291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337300" y="975313"/>
              <a:ext cx="61913" cy="496888"/>
            </a:xfrm>
            <a:custGeom>
              <a:avLst/>
              <a:gdLst>
                <a:gd name="T0" fmla="*/ 0 w 39"/>
                <a:gd name="T1" fmla="*/ 265 h 313"/>
                <a:gd name="T2" fmla="*/ 0 w 39"/>
                <a:gd name="T3" fmla="*/ 0 h 313"/>
                <a:gd name="T4" fmla="*/ 39 w 39"/>
                <a:gd name="T5" fmla="*/ 30 h 313"/>
                <a:gd name="T6" fmla="*/ 39 w 39"/>
                <a:gd name="T7" fmla="*/ 313 h 313"/>
                <a:gd name="T8" fmla="*/ 0 w 39"/>
                <a:gd name="T9" fmla="*/ 2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13">
                  <a:moveTo>
                    <a:pt x="0" y="265"/>
                  </a:moveTo>
                  <a:lnTo>
                    <a:pt x="0" y="0"/>
                  </a:lnTo>
                  <a:lnTo>
                    <a:pt x="39" y="30"/>
                  </a:lnTo>
                  <a:lnTo>
                    <a:pt x="39" y="313"/>
                  </a:lnTo>
                  <a:lnTo>
                    <a:pt x="0" y="2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264275" y="972138"/>
              <a:ext cx="57150" cy="406400"/>
            </a:xfrm>
            <a:custGeom>
              <a:avLst/>
              <a:gdLst>
                <a:gd name="T0" fmla="*/ 0 w 36"/>
                <a:gd name="T1" fmla="*/ 207 h 256"/>
                <a:gd name="T2" fmla="*/ 0 w 36"/>
                <a:gd name="T3" fmla="*/ 16 h 256"/>
                <a:gd name="T4" fmla="*/ 36 w 36"/>
                <a:gd name="T5" fmla="*/ 0 h 256"/>
                <a:gd name="T6" fmla="*/ 36 w 36"/>
                <a:gd name="T7" fmla="*/ 256 h 256"/>
                <a:gd name="T8" fmla="*/ 0 w 36"/>
                <a:gd name="T9" fmla="*/ 20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56">
                  <a:moveTo>
                    <a:pt x="0" y="207"/>
                  </a:moveTo>
                  <a:lnTo>
                    <a:pt x="0" y="16"/>
                  </a:lnTo>
                  <a:lnTo>
                    <a:pt x="36" y="0"/>
                  </a:lnTo>
                  <a:lnTo>
                    <a:pt x="36" y="256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103938" y="1159463"/>
              <a:ext cx="95250" cy="582613"/>
            </a:xfrm>
            <a:custGeom>
              <a:avLst/>
              <a:gdLst>
                <a:gd name="T0" fmla="*/ 60 w 60"/>
                <a:gd name="T1" fmla="*/ 8 h 367"/>
                <a:gd name="T2" fmla="*/ 60 w 60"/>
                <a:gd name="T3" fmla="*/ 367 h 367"/>
                <a:gd name="T4" fmla="*/ 0 w 60"/>
                <a:gd name="T5" fmla="*/ 367 h 367"/>
                <a:gd name="T6" fmla="*/ 0 w 60"/>
                <a:gd name="T7" fmla="*/ 0 h 367"/>
                <a:gd name="T8" fmla="*/ 0 w 60"/>
                <a:gd name="T9" fmla="*/ 0 h 367"/>
                <a:gd name="T10" fmla="*/ 60 w 60"/>
                <a:gd name="T11" fmla="*/ 8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67">
                  <a:moveTo>
                    <a:pt x="60" y="8"/>
                  </a:moveTo>
                  <a:lnTo>
                    <a:pt x="60" y="367"/>
                  </a:lnTo>
                  <a:lnTo>
                    <a:pt x="0" y="367"/>
                  </a:lnTo>
                  <a:lnTo>
                    <a:pt x="0" y="0"/>
                  </a:lnTo>
                  <a:lnTo>
                    <a:pt x="0" y="0"/>
                  </a:lnTo>
                  <a:lnTo>
                    <a:pt x="6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5772150" y="1176925"/>
              <a:ext cx="311150" cy="565150"/>
            </a:xfrm>
            <a:custGeom>
              <a:avLst/>
              <a:gdLst>
                <a:gd name="T0" fmla="*/ 0 w 196"/>
                <a:gd name="T1" fmla="*/ 356 h 356"/>
                <a:gd name="T2" fmla="*/ 0 w 196"/>
                <a:gd name="T3" fmla="*/ 92 h 356"/>
                <a:gd name="T4" fmla="*/ 196 w 196"/>
                <a:gd name="T5" fmla="*/ 0 h 356"/>
                <a:gd name="T6" fmla="*/ 196 w 196"/>
                <a:gd name="T7" fmla="*/ 356 h 356"/>
                <a:gd name="T8" fmla="*/ 0 w 196"/>
                <a:gd name="T9" fmla="*/ 356 h 356"/>
                <a:gd name="T10" fmla="*/ 27 w 196"/>
                <a:gd name="T11" fmla="*/ 178 h 356"/>
                <a:gd name="T12" fmla="*/ 155 w 196"/>
                <a:gd name="T13" fmla="*/ 151 h 356"/>
                <a:gd name="T14" fmla="*/ 155 w 196"/>
                <a:gd name="T15" fmla="*/ 84 h 356"/>
                <a:gd name="T16" fmla="*/ 27 w 196"/>
                <a:gd name="T17" fmla="*/ 132 h 356"/>
                <a:gd name="T18" fmla="*/ 27 w 196"/>
                <a:gd name="T19" fmla="*/ 178 h 356"/>
                <a:gd name="T20" fmla="*/ 27 w 196"/>
                <a:gd name="T21" fmla="*/ 256 h 356"/>
                <a:gd name="T22" fmla="*/ 155 w 196"/>
                <a:gd name="T23" fmla="*/ 256 h 356"/>
                <a:gd name="T24" fmla="*/ 155 w 196"/>
                <a:gd name="T25" fmla="*/ 192 h 356"/>
                <a:gd name="T26" fmla="*/ 27 w 196"/>
                <a:gd name="T27" fmla="*/ 205 h 356"/>
                <a:gd name="T28" fmla="*/ 27 w 196"/>
                <a:gd name="T29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" h="356">
                  <a:moveTo>
                    <a:pt x="0" y="356"/>
                  </a:moveTo>
                  <a:lnTo>
                    <a:pt x="0" y="92"/>
                  </a:lnTo>
                  <a:lnTo>
                    <a:pt x="196" y="0"/>
                  </a:lnTo>
                  <a:lnTo>
                    <a:pt x="196" y="356"/>
                  </a:lnTo>
                  <a:lnTo>
                    <a:pt x="0" y="356"/>
                  </a:lnTo>
                  <a:close/>
                  <a:moveTo>
                    <a:pt x="27" y="178"/>
                  </a:moveTo>
                  <a:lnTo>
                    <a:pt x="155" y="151"/>
                  </a:lnTo>
                  <a:lnTo>
                    <a:pt x="155" y="84"/>
                  </a:lnTo>
                  <a:lnTo>
                    <a:pt x="27" y="132"/>
                  </a:lnTo>
                  <a:lnTo>
                    <a:pt x="27" y="178"/>
                  </a:lnTo>
                  <a:close/>
                  <a:moveTo>
                    <a:pt x="27" y="256"/>
                  </a:moveTo>
                  <a:lnTo>
                    <a:pt x="155" y="256"/>
                  </a:lnTo>
                  <a:lnTo>
                    <a:pt x="155" y="192"/>
                  </a:lnTo>
                  <a:lnTo>
                    <a:pt x="27" y="205"/>
                  </a:lnTo>
                  <a:lnTo>
                    <a:pt x="27" y="2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957888" y="553038"/>
              <a:ext cx="103188" cy="658813"/>
            </a:xfrm>
            <a:custGeom>
              <a:avLst/>
              <a:gdLst>
                <a:gd name="T0" fmla="*/ 0 w 65"/>
                <a:gd name="T1" fmla="*/ 415 h 415"/>
                <a:gd name="T2" fmla="*/ 0 w 65"/>
                <a:gd name="T3" fmla="*/ 0 h 415"/>
                <a:gd name="T4" fmla="*/ 65 w 65"/>
                <a:gd name="T5" fmla="*/ 27 h 415"/>
                <a:gd name="T6" fmla="*/ 65 w 65"/>
                <a:gd name="T7" fmla="*/ 382 h 415"/>
                <a:gd name="T8" fmla="*/ 0 w 65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15">
                  <a:moveTo>
                    <a:pt x="0" y="415"/>
                  </a:moveTo>
                  <a:lnTo>
                    <a:pt x="0" y="0"/>
                  </a:lnTo>
                  <a:lnTo>
                    <a:pt x="65" y="27"/>
                  </a:lnTo>
                  <a:lnTo>
                    <a:pt x="65" y="382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5810250" y="565738"/>
              <a:ext cx="117475" cy="714375"/>
            </a:xfrm>
            <a:custGeom>
              <a:avLst/>
              <a:gdLst>
                <a:gd name="T0" fmla="*/ 0 w 74"/>
                <a:gd name="T1" fmla="*/ 450 h 450"/>
                <a:gd name="T2" fmla="*/ 0 w 74"/>
                <a:gd name="T3" fmla="*/ 51 h 450"/>
                <a:gd name="T4" fmla="*/ 74 w 74"/>
                <a:gd name="T5" fmla="*/ 0 h 450"/>
                <a:gd name="T6" fmla="*/ 74 w 74"/>
                <a:gd name="T7" fmla="*/ 415 h 450"/>
                <a:gd name="T8" fmla="*/ 0 w 74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450">
                  <a:moveTo>
                    <a:pt x="0" y="450"/>
                  </a:moveTo>
                  <a:lnTo>
                    <a:pt x="0" y="51"/>
                  </a:lnTo>
                  <a:lnTo>
                    <a:pt x="74" y="0"/>
                  </a:lnTo>
                  <a:lnTo>
                    <a:pt x="74" y="415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047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2577244" y="1666975"/>
            <a:ext cx="7037514" cy="2169644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INSIGHT</a:t>
            </a:r>
            <a:endParaRPr lang="zh-CN" altLang="en-US" dirty="0"/>
          </a:p>
        </p:txBody>
      </p:sp>
      <p:grpSp>
        <p:nvGrpSpPr>
          <p:cNvPr id="9" name="组合 22"/>
          <p:cNvGrpSpPr>
            <a:grpSpLocks/>
          </p:cNvGrpSpPr>
          <p:nvPr/>
        </p:nvGrpSpPr>
        <p:grpSpPr bwMode="auto">
          <a:xfrm>
            <a:off x="3205162" y="1581150"/>
            <a:ext cx="5949874" cy="3253086"/>
            <a:chOff x="2377852" y="2195571"/>
            <a:chExt cx="4354388" cy="2381093"/>
          </a:xfrm>
        </p:grpSpPr>
        <p:grpSp>
          <p:nvGrpSpPr>
            <p:cNvPr id="10" name="组合 5"/>
            <p:cNvGrpSpPr>
              <a:grpSpLocks/>
            </p:cNvGrpSpPr>
            <p:nvPr/>
          </p:nvGrpSpPr>
          <p:grpSpPr bwMode="auto">
            <a:xfrm>
              <a:off x="2377852" y="2195571"/>
              <a:ext cx="4354388" cy="835730"/>
              <a:chOff x="1153716" y="1916831"/>
              <a:chExt cx="4354388" cy="835730"/>
            </a:xfrm>
          </p:grpSpPr>
          <p:sp>
            <p:nvSpPr>
              <p:cNvPr id="19" name="TextBox 1"/>
              <p:cNvSpPr txBox="1">
                <a:spLocks noChangeArrowheads="1"/>
              </p:cNvSpPr>
              <p:nvPr/>
            </p:nvSpPr>
            <p:spPr bwMode="auto">
              <a:xfrm>
                <a:off x="1153716" y="1916831"/>
                <a:ext cx="1656184" cy="835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200000"/>
                  </a:lnSpc>
                </a:pPr>
                <a:r>
                  <a:rPr lang="zh-CN" altLang="en-US" sz="40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需求</a:t>
                </a:r>
              </a:p>
            </p:txBody>
          </p:sp>
          <p:sp>
            <p:nvSpPr>
              <p:cNvPr id="20" name="TextBox 6"/>
              <p:cNvSpPr txBox="1">
                <a:spLocks noChangeArrowheads="1"/>
              </p:cNvSpPr>
              <p:nvPr/>
            </p:nvSpPr>
            <p:spPr bwMode="auto">
              <a:xfrm>
                <a:off x="2483768" y="1916831"/>
                <a:ext cx="1656184" cy="835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200000"/>
                  </a:lnSpc>
                </a:pPr>
                <a:r>
                  <a:rPr lang="zh-CN" altLang="en-US" sz="4000" dirty="0">
                    <a:solidFill>
                      <a:srgbClr val="F45A6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差异</a:t>
                </a:r>
              </a:p>
            </p:txBody>
          </p:sp>
          <p:sp>
            <p:nvSpPr>
              <p:cNvPr id="21" name="TextBox 8"/>
              <p:cNvSpPr txBox="1">
                <a:spLocks noChangeArrowheads="1"/>
              </p:cNvSpPr>
              <p:nvPr/>
            </p:nvSpPr>
            <p:spPr bwMode="auto">
              <a:xfrm>
                <a:off x="3851920" y="1916831"/>
                <a:ext cx="1656184" cy="835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1030101010101" pitchFamily="2" charset="-122"/>
                  </a:defRPr>
                </a:lvl9pPr>
              </a:lstStyle>
              <a:p>
                <a:pPr algn="r" eaLnBrk="1" hangingPunct="1">
                  <a:lnSpc>
                    <a:spcPct val="200000"/>
                  </a:lnSpc>
                </a:pPr>
                <a:r>
                  <a:rPr lang="zh-CN" altLang="en-US" sz="4000" dirty="0">
                    <a:solidFill>
                      <a:srgbClr val="F45A69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个性</a:t>
                </a: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2987394" y="3333861"/>
              <a:ext cx="0" cy="3746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71569" y="3333861"/>
              <a:ext cx="0" cy="3746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155744" y="3333861"/>
              <a:ext cx="0" cy="3746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987394" y="3708529"/>
              <a:ext cx="31683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4571569" y="3708529"/>
              <a:ext cx="0" cy="35879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1"/>
            <p:cNvSpPr txBox="1">
              <a:spLocks noChangeArrowheads="1"/>
            </p:cNvSpPr>
            <p:nvPr/>
          </p:nvSpPr>
          <p:spPr bwMode="auto">
            <a:xfrm>
              <a:off x="3001012" y="4283804"/>
              <a:ext cx="3141977" cy="29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1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solidFill>
                    <a:schemeClr val="bg1"/>
                  </a:solidFill>
                  <a:effectLst>
                    <a:outerShdw blurRad="101600" sx="101000" sy="101000" algn="ctr" rotWithShape="0">
                      <a:prstClr val="black">
                        <a:alpha val="75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cs typeface="方正兰亭细黑_GBK_M" pitchFamily="2" charset="2"/>
                </a:rPr>
                <a:t>迎合更高等级的需求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20434" y="1936597"/>
            <a:ext cx="732123" cy="369332"/>
            <a:chOff x="3980098" y="1049275"/>
            <a:chExt cx="4231800" cy="2134802"/>
          </a:xfrm>
        </p:grpSpPr>
        <p:sp>
          <p:nvSpPr>
            <p:cNvPr id="29" name="等腰三角形 28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980098" y="1049275"/>
              <a:ext cx="4231800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TWO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882634" y="1936597"/>
            <a:ext cx="732123" cy="369332"/>
            <a:chOff x="3980098" y="1049275"/>
            <a:chExt cx="4231800" cy="2134802"/>
          </a:xfrm>
        </p:grpSpPr>
        <p:sp>
          <p:nvSpPr>
            <p:cNvPr id="32" name="等腰三角形 31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980098" y="1049275"/>
              <a:ext cx="4231800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TWO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0781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Call center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53878"/>
            <a:ext cx="6220500" cy="179860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/>
              <a:t>If I could save time in a bottle the first thing that I'd like to do is to save every </a:t>
            </a:r>
            <a:r>
              <a:rPr lang="en-US" altLang="zh-CN" sz="1600" dirty="0" err="1"/>
              <a:t>dayIf</a:t>
            </a:r>
            <a:r>
              <a:rPr lang="en-US" altLang="zh-CN" sz="1600" dirty="0"/>
              <a:t> I could save time in a bottle the first thing that I'd like to do is to save every </a:t>
            </a:r>
            <a:r>
              <a:rPr lang="en-US" altLang="zh-CN" sz="1600" dirty="0" err="1"/>
              <a:t>dayIf</a:t>
            </a:r>
            <a:r>
              <a:rPr lang="en-US" altLang="zh-CN" sz="1600" dirty="0"/>
              <a:t> I could save time in a bottle the first thing that I'd like to do is to save every day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38200" y="3617605"/>
            <a:ext cx="1763217" cy="1498066"/>
            <a:chOff x="-7225065" y="-8383935"/>
            <a:chExt cx="21456826" cy="18308869"/>
          </a:xfrm>
        </p:grpSpPr>
        <p:sp>
          <p:nvSpPr>
            <p:cNvPr id="10" name="任意多边形 9"/>
            <p:cNvSpPr/>
            <p:nvPr/>
          </p:nvSpPr>
          <p:spPr>
            <a:xfrm>
              <a:off x="8063203" y="-6095493"/>
              <a:ext cx="4128797" cy="6708896"/>
            </a:xfrm>
            <a:custGeom>
              <a:avLst/>
              <a:gdLst>
                <a:gd name="connsiteX0" fmla="*/ 3492798 w 11202765"/>
                <a:gd name="connsiteY0" fmla="*/ 0 h 18203411"/>
                <a:gd name="connsiteX1" fmla="*/ 7709966 w 11202765"/>
                <a:gd name="connsiteY1" fmla="*/ 0 h 18203411"/>
                <a:gd name="connsiteX2" fmla="*/ 11202765 w 11202765"/>
                <a:gd name="connsiteY2" fmla="*/ 3492798 h 18203411"/>
                <a:gd name="connsiteX3" fmla="*/ 11202765 w 11202765"/>
                <a:gd name="connsiteY3" fmla="*/ 11863284 h 18203411"/>
                <a:gd name="connsiteX4" fmla="*/ 11198221 w 11202765"/>
                <a:gd name="connsiteY4" fmla="*/ 12043023 h 18203411"/>
                <a:gd name="connsiteX5" fmla="*/ 11196263 w 11202765"/>
                <a:gd name="connsiteY5" fmla="*/ 12068765 h 18203411"/>
                <a:gd name="connsiteX6" fmla="*/ 11202765 w 11202765"/>
                <a:gd name="connsiteY6" fmla="*/ 12325916 h 18203411"/>
                <a:gd name="connsiteX7" fmla="*/ 11202765 w 11202765"/>
                <a:gd name="connsiteY7" fmla="*/ 12602029 h 18203411"/>
                <a:gd name="connsiteX8" fmla="*/ 5601382 w 11202765"/>
                <a:gd name="connsiteY8" fmla="*/ 18203411 h 18203411"/>
                <a:gd name="connsiteX9" fmla="*/ 0 w 11202765"/>
                <a:gd name="connsiteY9" fmla="*/ 12602029 h 18203411"/>
                <a:gd name="connsiteX10" fmla="*/ 0 w 11202765"/>
                <a:gd name="connsiteY10" fmla="*/ 12325916 h 18203411"/>
                <a:gd name="connsiteX11" fmla="*/ 6502 w 11202765"/>
                <a:gd name="connsiteY11" fmla="*/ 12068765 h 18203411"/>
                <a:gd name="connsiteX12" fmla="*/ 4545 w 11202765"/>
                <a:gd name="connsiteY12" fmla="*/ 12043023 h 18203411"/>
                <a:gd name="connsiteX13" fmla="*/ 0 w 11202765"/>
                <a:gd name="connsiteY13" fmla="*/ 11863284 h 18203411"/>
                <a:gd name="connsiteX14" fmla="*/ 0 w 11202765"/>
                <a:gd name="connsiteY14" fmla="*/ 3492798 h 18203411"/>
                <a:gd name="connsiteX15" fmla="*/ 3492798 w 11202765"/>
                <a:gd name="connsiteY15" fmla="*/ 0 h 1820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202765" h="18203411">
                  <a:moveTo>
                    <a:pt x="3492798" y="0"/>
                  </a:moveTo>
                  <a:lnTo>
                    <a:pt x="7709966" y="0"/>
                  </a:lnTo>
                  <a:cubicBezTo>
                    <a:pt x="9638985" y="0"/>
                    <a:pt x="11202765" y="1563780"/>
                    <a:pt x="11202765" y="3492798"/>
                  </a:cubicBezTo>
                  <a:lnTo>
                    <a:pt x="11202765" y="11863284"/>
                  </a:lnTo>
                  <a:cubicBezTo>
                    <a:pt x="11202765" y="11923566"/>
                    <a:pt x="11201237" y="11983491"/>
                    <a:pt x="11198221" y="12043023"/>
                  </a:cubicBezTo>
                  <a:lnTo>
                    <a:pt x="11196263" y="12068765"/>
                  </a:lnTo>
                  <a:lnTo>
                    <a:pt x="11202765" y="12325916"/>
                  </a:lnTo>
                  <a:lnTo>
                    <a:pt x="11202765" y="12602029"/>
                  </a:lnTo>
                  <a:cubicBezTo>
                    <a:pt x="11202765" y="15695587"/>
                    <a:pt x="8694941" y="18203411"/>
                    <a:pt x="5601382" y="18203411"/>
                  </a:cubicBezTo>
                  <a:cubicBezTo>
                    <a:pt x="2507824" y="18203411"/>
                    <a:pt x="0" y="15695587"/>
                    <a:pt x="0" y="12602029"/>
                  </a:cubicBezTo>
                  <a:lnTo>
                    <a:pt x="0" y="12325916"/>
                  </a:lnTo>
                  <a:lnTo>
                    <a:pt x="6502" y="12068765"/>
                  </a:lnTo>
                  <a:lnTo>
                    <a:pt x="4545" y="12043023"/>
                  </a:lnTo>
                  <a:cubicBezTo>
                    <a:pt x="1527" y="11983491"/>
                    <a:pt x="0" y="11923566"/>
                    <a:pt x="0" y="11863284"/>
                  </a:cubicBezTo>
                  <a:lnTo>
                    <a:pt x="0" y="3492798"/>
                  </a:lnTo>
                  <a:cubicBezTo>
                    <a:pt x="0" y="1563780"/>
                    <a:pt x="1563779" y="0"/>
                    <a:pt x="3492798" y="0"/>
                  </a:cubicBezTo>
                  <a:close/>
                </a:path>
              </a:pathLst>
            </a:cu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-7225065" y="-8383935"/>
              <a:ext cx="14088180" cy="7172209"/>
              <a:chOff x="6080715" y="1228725"/>
              <a:chExt cx="3872909" cy="197167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080715" y="1228725"/>
                <a:ext cx="3872909" cy="1971675"/>
              </a:xfrm>
              <a:prstGeom prst="rect">
                <a:avLst/>
              </a:prstGeom>
              <a:solidFill>
                <a:srgbClr val="0F97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6272526" y="1465943"/>
                <a:ext cx="333829" cy="1508314"/>
                <a:chOff x="6272526" y="1465943"/>
                <a:chExt cx="333829" cy="1508314"/>
              </a:xfrm>
            </p:grpSpPr>
            <p:sp>
              <p:nvSpPr>
                <p:cNvPr id="52" name="矩形 51"/>
                <p:cNvSpPr/>
                <p:nvPr/>
              </p:nvSpPr>
              <p:spPr>
                <a:xfrm>
                  <a:off x="6272526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矩形 52"/>
                <p:cNvSpPr/>
                <p:nvPr/>
              </p:nvSpPr>
              <p:spPr>
                <a:xfrm>
                  <a:off x="6272526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6272526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6272526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6787312" y="1465943"/>
                <a:ext cx="333829" cy="1508314"/>
                <a:chOff x="6841341" y="1465943"/>
                <a:chExt cx="333829" cy="1508314"/>
              </a:xfrm>
            </p:grpSpPr>
            <p:sp>
              <p:nvSpPr>
                <p:cNvPr id="48" name="矩形 47"/>
                <p:cNvSpPr/>
                <p:nvPr/>
              </p:nvSpPr>
              <p:spPr>
                <a:xfrm>
                  <a:off x="6841341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>
                  <a:off x="6841341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6841341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6841341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7302098" y="1465943"/>
                <a:ext cx="333829" cy="1508314"/>
                <a:chOff x="7410156" y="1465943"/>
                <a:chExt cx="333829" cy="1508314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7410156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7410156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6" name="矩形 45"/>
                <p:cNvSpPr/>
                <p:nvPr/>
              </p:nvSpPr>
              <p:spPr>
                <a:xfrm>
                  <a:off x="7410156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7410156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7816884" y="1465943"/>
                <a:ext cx="333829" cy="1508314"/>
                <a:chOff x="7917598" y="1465943"/>
                <a:chExt cx="333829" cy="1508314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7917598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7917598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7917598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7917598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8331670" y="1465943"/>
                <a:ext cx="333829" cy="1508314"/>
                <a:chOff x="8487019" y="1465943"/>
                <a:chExt cx="333829" cy="1508314"/>
              </a:xfrm>
            </p:grpSpPr>
            <p:sp>
              <p:nvSpPr>
                <p:cNvPr id="36" name="矩形 35"/>
                <p:cNvSpPr/>
                <p:nvPr/>
              </p:nvSpPr>
              <p:spPr>
                <a:xfrm>
                  <a:off x="8487019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8487019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矩形 37"/>
                <p:cNvSpPr/>
                <p:nvPr/>
              </p:nvSpPr>
              <p:spPr>
                <a:xfrm>
                  <a:off x="8487019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8487019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8846456" y="1465943"/>
                <a:ext cx="333829" cy="1508314"/>
                <a:chOff x="8889525" y="1465943"/>
                <a:chExt cx="333829" cy="1508314"/>
              </a:xfrm>
            </p:grpSpPr>
            <p:sp>
              <p:nvSpPr>
                <p:cNvPr id="32" name="矩形 31"/>
                <p:cNvSpPr/>
                <p:nvPr/>
              </p:nvSpPr>
              <p:spPr>
                <a:xfrm>
                  <a:off x="8889525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矩形 32"/>
                <p:cNvSpPr/>
                <p:nvPr/>
              </p:nvSpPr>
              <p:spPr>
                <a:xfrm>
                  <a:off x="8889525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8889525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8889525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9361240" y="1465943"/>
                <a:ext cx="333829" cy="1508314"/>
                <a:chOff x="9361240" y="1465943"/>
                <a:chExt cx="333829" cy="1508314"/>
              </a:xfrm>
            </p:grpSpPr>
            <p:sp>
              <p:nvSpPr>
                <p:cNvPr id="28" name="矩形 27"/>
                <p:cNvSpPr/>
                <p:nvPr/>
              </p:nvSpPr>
              <p:spPr>
                <a:xfrm>
                  <a:off x="9361240" y="1465943"/>
                  <a:ext cx="333829" cy="2322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9361240" y="18578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9361240" y="22491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9361240" y="2640429"/>
                  <a:ext cx="333829" cy="333828"/>
                </a:xfrm>
                <a:prstGeom prst="rect">
                  <a:avLst/>
                </a:prstGeom>
                <a:solidFill>
                  <a:srgbClr val="476E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-3086100" y="-5200534"/>
              <a:ext cx="6709367" cy="15125468"/>
              <a:chOff x="-3086100" y="-5200534"/>
              <a:chExt cx="6709367" cy="15125468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-3086100" y="-5200534"/>
                <a:ext cx="6709367" cy="7562734"/>
              </a:xfrm>
              <a:custGeom>
                <a:avLst/>
                <a:gdLst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896854 h 1755776"/>
                  <a:gd name="connsiteX39" fmla="*/ 202043 w 1557657"/>
                  <a:gd name="connsiteY39" fmla="*/ 958173 h 1755776"/>
                  <a:gd name="connsiteX40" fmla="*/ 231295 w 1557657"/>
                  <a:gd name="connsiteY40" fmla="*/ 987425 h 1755776"/>
                  <a:gd name="connsiteX41" fmla="*/ 260547 w 1557657"/>
                  <a:gd name="connsiteY41" fmla="*/ 958173 h 1755776"/>
                  <a:gd name="connsiteX42" fmla="*/ 260547 w 1557657"/>
                  <a:gd name="connsiteY42" fmla="*/ 896366 h 1755776"/>
                  <a:gd name="connsiteX43" fmla="*/ 267470 w 1557657"/>
                  <a:gd name="connsiteY43" fmla="*/ 896308 h 1755776"/>
                  <a:gd name="connsiteX44" fmla="*/ 260546 w 1557657"/>
                  <a:gd name="connsiteY44" fmla="*/ 862012 h 1755776"/>
                  <a:gd name="connsiteX45" fmla="*/ 260546 w 1557657"/>
                  <a:gd name="connsiteY45" fmla="*/ 261939 h 1755776"/>
                  <a:gd name="connsiteX46" fmla="*/ 385959 w 1557657"/>
                  <a:gd name="connsiteY46" fmla="*/ 136526 h 1755776"/>
                  <a:gd name="connsiteX47" fmla="*/ 511372 w 1557657"/>
                  <a:gd name="connsiteY47" fmla="*/ 261939 h 1755776"/>
                  <a:gd name="connsiteX48" fmla="*/ 511371 w 1557657"/>
                  <a:gd name="connsiteY48" fmla="*/ 862013 h 1755776"/>
                  <a:gd name="connsiteX49" fmla="*/ 504847 w 1557657"/>
                  <a:gd name="connsiteY49" fmla="*/ 894326 h 1755776"/>
                  <a:gd name="connsiteX50" fmla="*/ 507405 w 1557657"/>
                  <a:gd name="connsiteY50" fmla="*/ 894305 h 1755776"/>
                  <a:gd name="connsiteX51" fmla="*/ 507405 w 1557657"/>
                  <a:gd name="connsiteY51" fmla="*/ 952937 h 1755776"/>
                  <a:gd name="connsiteX52" fmla="*/ 541893 w 1557657"/>
                  <a:gd name="connsiteY52" fmla="*/ 987425 h 1755776"/>
                  <a:gd name="connsiteX53" fmla="*/ 541892 w 1557657"/>
                  <a:gd name="connsiteY53" fmla="*/ 987426 h 1755776"/>
                  <a:gd name="connsiteX54" fmla="*/ 576380 w 1557657"/>
                  <a:gd name="connsiteY54" fmla="*/ 952938 h 1755776"/>
                  <a:gd name="connsiteX55" fmla="*/ 576380 w 1557657"/>
                  <a:gd name="connsiteY55" fmla="*/ 893729 h 1755776"/>
                  <a:gd name="connsiteX56" fmla="*/ 583428 w 1557657"/>
                  <a:gd name="connsiteY56" fmla="*/ 893670 h 1755776"/>
                  <a:gd name="connsiteX57" fmla="*/ 576380 w 1557657"/>
                  <a:gd name="connsiteY57" fmla="*/ 858759 h 1755776"/>
                  <a:gd name="connsiteX58" fmla="*/ 576380 w 1557657"/>
                  <a:gd name="connsiteY58" fmla="*/ 128666 h 1755776"/>
                  <a:gd name="connsiteX59" fmla="*/ 705046 w 1557657"/>
                  <a:gd name="connsiteY59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896854 h 1755776"/>
                  <a:gd name="connsiteX39" fmla="*/ 202043 w 1557657"/>
                  <a:gd name="connsiteY39" fmla="*/ 958173 h 1755776"/>
                  <a:gd name="connsiteX40" fmla="*/ 231295 w 1557657"/>
                  <a:gd name="connsiteY40" fmla="*/ 987425 h 1755776"/>
                  <a:gd name="connsiteX41" fmla="*/ 260547 w 1557657"/>
                  <a:gd name="connsiteY41" fmla="*/ 958173 h 1755776"/>
                  <a:gd name="connsiteX42" fmla="*/ 260547 w 1557657"/>
                  <a:gd name="connsiteY42" fmla="*/ 896366 h 1755776"/>
                  <a:gd name="connsiteX43" fmla="*/ 260546 w 1557657"/>
                  <a:gd name="connsiteY43" fmla="*/ 862012 h 1755776"/>
                  <a:gd name="connsiteX44" fmla="*/ 260546 w 1557657"/>
                  <a:gd name="connsiteY44" fmla="*/ 261939 h 1755776"/>
                  <a:gd name="connsiteX45" fmla="*/ 385959 w 1557657"/>
                  <a:gd name="connsiteY45" fmla="*/ 136526 h 1755776"/>
                  <a:gd name="connsiteX46" fmla="*/ 511372 w 1557657"/>
                  <a:gd name="connsiteY46" fmla="*/ 261939 h 1755776"/>
                  <a:gd name="connsiteX47" fmla="*/ 511371 w 1557657"/>
                  <a:gd name="connsiteY47" fmla="*/ 862013 h 1755776"/>
                  <a:gd name="connsiteX48" fmla="*/ 504847 w 1557657"/>
                  <a:gd name="connsiteY48" fmla="*/ 894326 h 1755776"/>
                  <a:gd name="connsiteX49" fmla="*/ 507405 w 1557657"/>
                  <a:gd name="connsiteY49" fmla="*/ 894305 h 1755776"/>
                  <a:gd name="connsiteX50" fmla="*/ 507405 w 1557657"/>
                  <a:gd name="connsiteY50" fmla="*/ 952937 h 1755776"/>
                  <a:gd name="connsiteX51" fmla="*/ 541893 w 1557657"/>
                  <a:gd name="connsiteY51" fmla="*/ 987425 h 1755776"/>
                  <a:gd name="connsiteX52" fmla="*/ 541892 w 1557657"/>
                  <a:gd name="connsiteY52" fmla="*/ 987426 h 1755776"/>
                  <a:gd name="connsiteX53" fmla="*/ 576380 w 1557657"/>
                  <a:gd name="connsiteY53" fmla="*/ 952938 h 1755776"/>
                  <a:gd name="connsiteX54" fmla="*/ 576380 w 1557657"/>
                  <a:gd name="connsiteY54" fmla="*/ 893729 h 1755776"/>
                  <a:gd name="connsiteX55" fmla="*/ 583428 w 1557657"/>
                  <a:gd name="connsiteY55" fmla="*/ 893670 h 1755776"/>
                  <a:gd name="connsiteX56" fmla="*/ 576380 w 1557657"/>
                  <a:gd name="connsiteY56" fmla="*/ 858759 h 1755776"/>
                  <a:gd name="connsiteX57" fmla="*/ 576380 w 1557657"/>
                  <a:gd name="connsiteY57" fmla="*/ 128666 h 1755776"/>
                  <a:gd name="connsiteX58" fmla="*/ 705046 w 1557657"/>
                  <a:gd name="connsiteY58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958173 h 1755776"/>
                  <a:gd name="connsiteX39" fmla="*/ 231295 w 1557657"/>
                  <a:gd name="connsiteY39" fmla="*/ 987425 h 1755776"/>
                  <a:gd name="connsiteX40" fmla="*/ 260547 w 1557657"/>
                  <a:gd name="connsiteY40" fmla="*/ 958173 h 1755776"/>
                  <a:gd name="connsiteX41" fmla="*/ 260547 w 1557657"/>
                  <a:gd name="connsiteY41" fmla="*/ 896366 h 1755776"/>
                  <a:gd name="connsiteX42" fmla="*/ 260546 w 1557657"/>
                  <a:gd name="connsiteY42" fmla="*/ 862012 h 1755776"/>
                  <a:gd name="connsiteX43" fmla="*/ 260546 w 1557657"/>
                  <a:gd name="connsiteY43" fmla="*/ 261939 h 1755776"/>
                  <a:gd name="connsiteX44" fmla="*/ 385959 w 1557657"/>
                  <a:gd name="connsiteY44" fmla="*/ 136526 h 1755776"/>
                  <a:gd name="connsiteX45" fmla="*/ 511372 w 1557657"/>
                  <a:gd name="connsiteY45" fmla="*/ 261939 h 1755776"/>
                  <a:gd name="connsiteX46" fmla="*/ 511371 w 1557657"/>
                  <a:gd name="connsiteY46" fmla="*/ 862013 h 1755776"/>
                  <a:gd name="connsiteX47" fmla="*/ 504847 w 1557657"/>
                  <a:gd name="connsiteY47" fmla="*/ 894326 h 1755776"/>
                  <a:gd name="connsiteX48" fmla="*/ 507405 w 1557657"/>
                  <a:gd name="connsiteY48" fmla="*/ 894305 h 1755776"/>
                  <a:gd name="connsiteX49" fmla="*/ 507405 w 1557657"/>
                  <a:gd name="connsiteY49" fmla="*/ 952937 h 1755776"/>
                  <a:gd name="connsiteX50" fmla="*/ 541893 w 1557657"/>
                  <a:gd name="connsiteY50" fmla="*/ 987425 h 1755776"/>
                  <a:gd name="connsiteX51" fmla="*/ 541892 w 1557657"/>
                  <a:gd name="connsiteY51" fmla="*/ 987426 h 1755776"/>
                  <a:gd name="connsiteX52" fmla="*/ 576380 w 1557657"/>
                  <a:gd name="connsiteY52" fmla="*/ 952938 h 1755776"/>
                  <a:gd name="connsiteX53" fmla="*/ 576380 w 1557657"/>
                  <a:gd name="connsiteY53" fmla="*/ 893729 h 1755776"/>
                  <a:gd name="connsiteX54" fmla="*/ 583428 w 1557657"/>
                  <a:gd name="connsiteY54" fmla="*/ 893670 h 1755776"/>
                  <a:gd name="connsiteX55" fmla="*/ 576380 w 1557657"/>
                  <a:gd name="connsiteY55" fmla="*/ 858759 h 1755776"/>
                  <a:gd name="connsiteX56" fmla="*/ 576380 w 1557657"/>
                  <a:gd name="connsiteY56" fmla="*/ 128666 h 1755776"/>
                  <a:gd name="connsiteX57" fmla="*/ 705046 w 1557657"/>
                  <a:gd name="connsiteY5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958173 h 1755776"/>
                  <a:gd name="connsiteX39" fmla="*/ 231295 w 1557657"/>
                  <a:gd name="connsiteY39" fmla="*/ 987425 h 1755776"/>
                  <a:gd name="connsiteX40" fmla="*/ 260547 w 1557657"/>
                  <a:gd name="connsiteY40" fmla="*/ 958173 h 1755776"/>
                  <a:gd name="connsiteX41" fmla="*/ 260547 w 1557657"/>
                  <a:gd name="connsiteY41" fmla="*/ 896366 h 1755776"/>
                  <a:gd name="connsiteX42" fmla="*/ 260546 w 1557657"/>
                  <a:gd name="connsiteY42" fmla="*/ 862012 h 1755776"/>
                  <a:gd name="connsiteX43" fmla="*/ 260546 w 1557657"/>
                  <a:gd name="connsiteY43" fmla="*/ 261939 h 1755776"/>
                  <a:gd name="connsiteX44" fmla="*/ 385959 w 1557657"/>
                  <a:gd name="connsiteY44" fmla="*/ 136526 h 1755776"/>
                  <a:gd name="connsiteX45" fmla="*/ 511372 w 1557657"/>
                  <a:gd name="connsiteY45" fmla="*/ 261939 h 1755776"/>
                  <a:gd name="connsiteX46" fmla="*/ 511371 w 1557657"/>
                  <a:gd name="connsiteY46" fmla="*/ 862013 h 1755776"/>
                  <a:gd name="connsiteX47" fmla="*/ 504847 w 1557657"/>
                  <a:gd name="connsiteY47" fmla="*/ 894326 h 1755776"/>
                  <a:gd name="connsiteX48" fmla="*/ 507405 w 1557657"/>
                  <a:gd name="connsiteY48" fmla="*/ 894305 h 1755776"/>
                  <a:gd name="connsiteX49" fmla="*/ 507405 w 1557657"/>
                  <a:gd name="connsiteY49" fmla="*/ 952937 h 1755776"/>
                  <a:gd name="connsiteX50" fmla="*/ 541893 w 1557657"/>
                  <a:gd name="connsiteY50" fmla="*/ 987425 h 1755776"/>
                  <a:gd name="connsiteX51" fmla="*/ 541892 w 1557657"/>
                  <a:gd name="connsiteY51" fmla="*/ 987426 h 1755776"/>
                  <a:gd name="connsiteX52" fmla="*/ 576380 w 1557657"/>
                  <a:gd name="connsiteY52" fmla="*/ 952938 h 1755776"/>
                  <a:gd name="connsiteX53" fmla="*/ 576380 w 1557657"/>
                  <a:gd name="connsiteY53" fmla="*/ 893729 h 1755776"/>
                  <a:gd name="connsiteX54" fmla="*/ 583428 w 1557657"/>
                  <a:gd name="connsiteY54" fmla="*/ 893670 h 1755776"/>
                  <a:gd name="connsiteX55" fmla="*/ 576380 w 1557657"/>
                  <a:gd name="connsiteY55" fmla="*/ 858759 h 1755776"/>
                  <a:gd name="connsiteX56" fmla="*/ 576380 w 1557657"/>
                  <a:gd name="connsiteY56" fmla="*/ 128666 h 1755776"/>
                  <a:gd name="connsiteX57" fmla="*/ 705046 w 1557657"/>
                  <a:gd name="connsiteY5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202043 w 1557657"/>
                  <a:gd name="connsiteY37" fmla="*/ 958173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894305 h 1755776"/>
                  <a:gd name="connsiteX48" fmla="*/ 507405 w 1557657"/>
                  <a:gd name="connsiteY48" fmla="*/ 952937 h 1755776"/>
                  <a:gd name="connsiteX49" fmla="*/ 541893 w 1557657"/>
                  <a:gd name="connsiteY49" fmla="*/ 987425 h 1755776"/>
                  <a:gd name="connsiteX50" fmla="*/ 541892 w 1557657"/>
                  <a:gd name="connsiteY50" fmla="*/ 987426 h 1755776"/>
                  <a:gd name="connsiteX51" fmla="*/ 576380 w 1557657"/>
                  <a:gd name="connsiteY51" fmla="*/ 952938 h 1755776"/>
                  <a:gd name="connsiteX52" fmla="*/ 576380 w 1557657"/>
                  <a:gd name="connsiteY52" fmla="*/ 893729 h 1755776"/>
                  <a:gd name="connsiteX53" fmla="*/ 583428 w 1557657"/>
                  <a:gd name="connsiteY53" fmla="*/ 893670 h 1755776"/>
                  <a:gd name="connsiteX54" fmla="*/ 576380 w 1557657"/>
                  <a:gd name="connsiteY54" fmla="*/ 858759 h 1755776"/>
                  <a:gd name="connsiteX55" fmla="*/ 576380 w 1557657"/>
                  <a:gd name="connsiteY55" fmla="*/ 128666 h 1755776"/>
                  <a:gd name="connsiteX56" fmla="*/ 705046 w 1557657"/>
                  <a:gd name="connsiteY56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894305 h 1755776"/>
                  <a:gd name="connsiteX48" fmla="*/ 507405 w 1557657"/>
                  <a:gd name="connsiteY48" fmla="*/ 952937 h 1755776"/>
                  <a:gd name="connsiteX49" fmla="*/ 541893 w 1557657"/>
                  <a:gd name="connsiteY49" fmla="*/ 987425 h 1755776"/>
                  <a:gd name="connsiteX50" fmla="*/ 541892 w 1557657"/>
                  <a:gd name="connsiteY50" fmla="*/ 987426 h 1755776"/>
                  <a:gd name="connsiteX51" fmla="*/ 576380 w 1557657"/>
                  <a:gd name="connsiteY51" fmla="*/ 952938 h 1755776"/>
                  <a:gd name="connsiteX52" fmla="*/ 576380 w 1557657"/>
                  <a:gd name="connsiteY52" fmla="*/ 893729 h 1755776"/>
                  <a:gd name="connsiteX53" fmla="*/ 583428 w 1557657"/>
                  <a:gd name="connsiteY53" fmla="*/ 893670 h 1755776"/>
                  <a:gd name="connsiteX54" fmla="*/ 576380 w 1557657"/>
                  <a:gd name="connsiteY54" fmla="*/ 858759 h 1755776"/>
                  <a:gd name="connsiteX55" fmla="*/ 576380 w 1557657"/>
                  <a:gd name="connsiteY55" fmla="*/ 128666 h 1755776"/>
                  <a:gd name="connsiteX56" fmla="*/ 705046 w 1557657"/>
                  <a:gd name="connsiteY56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952937 h 1755776"/>
                  <a:gd name="connsiteX48" fmla="*/ 541893 w 1557657"/>
                  <a:gd name="connsiteY48" fmla="*/ 987425 h 1755776"/>
                  <a:gd name="connsiteX49" fmla="*/ 541892 w 1557657"/>
                  <a:gd name="connsiteY49" fmla="*/ 987426 h 1755776"/>
                  <a:gd name="connsiteX50" fmla="*/ 576380 w 1557657"/>
                  <a:gd name="connsiteY50" fmla="*/ 952938 h 1755776"/>
                  <a:gd name="connsiteX51" fmla="*/ 576380 w 1557657"/>
                  <a:gd name="connsiteY51" fmla="*/ 893729 h 1755776"/>
                  <a:gd name="connsiteX52" fmla="*/ 583428 w 1557657"/>
                  <a:gd name="connsiteY52" fmla="*/ 893670 h 1755776"/>
                  <a:gd name="connsiteX53" fmla="*/ 576380 w 1557657"/>
                  <a:gd name="connsiteY53" fmla="*/ 858759 h 1755776"/>
                  <a:gd name="connsiteX54" fmla="*/ 576380 w 1557657"/>
                  <a:gd name="connsiteY54" fmla="*/ 128666 h 1755776"/>
                  <a:gd name="connsiteX55" fmla="*/ 705046 w 1557657"/>
                  <a:gd name="connsiteY55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73999 w 1557657"/>
                  <a:gd name="connsiteY43" fmla="*/ 13353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73999 w 1557657"/>
                  <a:gd name="connsiteY43" fmla="*/ 13353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76380 w 1557657"/>
                  <a:gd name="connsiteY50" fmla="*/ 858759 h 1755776"/>
                  <a:gd name="connsiteX51" fmla="*/ 576380 w 1557657"/>
                  <a:gd name="connsiteY51" fmla="*/ 128666 h 1755776"/>
                  <a:gd name="connsiteX52" fmla="*/ 705046 w 1557657"/>
                  <a:gd name="connsiteY52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946149 h 1755776"/>
                  <a:gd name="connsiteX5" fmla="*/ 874987 w 1557657"/>
                  <a:gd name="connsiteY5" fmla="*/ 987425 h 1755776"/>
                  <a:gd name="connsiteX6" fmla="*/ 874986 w 1557657"/>
                  <a:gd name="connsiteY6" fmla="*/ 987426 h 1755776"/>
                  <a:gd name="connsiteX7" fmla="*/ 916262 w 1557657"/>
                  <a:gd name="connsiteY7" fmla="*/ 946150 h 1755776"/>
                  <a:gd name="connsiteX8" fmla="*/ 916262 w 1557657"/>
                  <a:gd name="connsiteY8" fmla="*/ 890890 h 1755776"/>
                  <a:gd name="connsiteX9" fmla="*/ 919457 w 1557657"/>
                  <a:gd name="connsiteY9" fmla="*/ 890863 h 1755776"/>
                  <a:gd name="connsiteX10" fmla="*/ 916262 w 1557657"/>
                  <a:gd name="connsiteY10" fmla="*/ 875041 h 1755776"/>
                  <a:gd name="connsiteX11" fmla="*/ 916262 w 1557657"/>
                  <a:gd name="connsiteY11" fmla="*/ 248910 h 1755776"/>
                  <a:gd name="connsiteX12" fmla="*/ 1028646 w 1557657"/>
                  <a:gd name="connsiteY12" fmla="*/ 136526 h 1755776"/>
                  <a:gd name="connsiteX13" fmla="*/ 1141030 w 1557657"/>
                  <a:gd name="connsiteY13" fmla="*/ 248910 h 1755776"/>
                  <a:gd name="connsiteX14" fmla="*/ 1141029 w 1557657"/>
                  <a:gd name="connsiteY14" fmla="*/ 875042 h 1755776"/>
                  <a:gd name="connsiteX15" fmla="*/ 1138204 w 1557657"/>
                  <a:gd name="connsiteY15" fmla="*/ 889037 h 1755776"/>
                  <a:gd name="connsiteX16" fmla="*/ 1142481 w 1557657"/>
                  <a:gd name="connsiteY16" fmla="*/ 889001 h 1755776"/>
                  <a:gd name="connsiteX17" fmla="*/ 1152006 w 1557657"/>
                  <a:gd name="connsiteY17" fmla="*/ 1169988 h 1755776"/>
                  <a:gd name="connsiteX18" fmla="*/ 1243535 w 1557657"/>
                  <a:gd name="connsiteY18" fmla="*/ 1106365 h 1755776"/>
                  <a:gd name="connsiteX19" fmla="*/ 1255438 w 1557657"/>
                  <a:gd name="connsiteY19" fmla="*/ 1088325 h 1755776"/>
                  <a:gd name="connsiteX20" fmla="*/ 1256299 w 1557657"/>
                  <a:gd name="connsiteY20" fmla="*/ 1086164 h 1755776"/>
                  <a:gd name="connsiteX21" fmla="*/ 1306901 w 1557657"/>
                  <a:gd name="connsiteY21" fmla="*/ 858103 h 1755776"/>
                  <a:gd name="connsiteX22" fmla="*/ 1432257 w 1557657"/>
                  <a:gd name="connsiteY22" fmla="*/ 732747 h 1755776"/>
                  <a:gd name="connsiteX23" fmla="*/ 1557613 w 1557657"/>
                  <a:gd name="connsiteY23" fmla="*/ 858103 h 1755776"/>
                  <a:gd name="connsiteX24" fmla="*/ 1443310 w 1557657"/>
                  <a:gd name="connsiteY24" fmla="*/ 1308272 h 1755776"/>
                  <a:gd name="connsiteX25" fmla="*/ 1435241 w 1557657"/>
                  <a:gd name="connsiteY25" fmla="*/ 1316889 h 1755776"/>
                  <a:gd name="connsiteX26" fmla="*/ 1359175 w 1557657"/>
                  <a:gd name="connsiteY26" fmla="*/ 1498601 h 1755776"/>
                  <a:gd name="connsiteX27" fmla="*/ 1082950 w 1557657"/>
                  <a:gd name="connsiteY27" fmla="*/ 1755776 h 1755776"/>
                  <a:gd name="connsiteX28" fmla="*/ 163787 w 1557657"/>
                  <a:gd name="connsiteY28" fmla="*/ 1755776 h 1755776"/>
                  <a:gd name="connsiteX29" fmla="*/ 1862 w 1557657"/>
                  <a:gd name="connsiteY29" fmla="*/ 1489076 h 1755776"/>
                  <a:gd name="connsiteX30" fmla="*/ 1862 w 1557657"/>
                  <a:gd name="connsiteY30" fmla="*/ 898879 h 1755776"/>
                  <a:gd name="connsiteX31" fmla="*/ 0 w 1557657"/>
                  <a:gd name="connsiteY31" fmla="*/ 889656 h 1755776"/>
                  <a:gd name="connsiteX32" fmla="*/ 0 w 1557657"/>
                  <a:gd name="connsiteY32" fmla="*/ 380345 h 1755776"/>
                  <a:gd name="connsiteX33" fmla="*/ 97769 w 1557657"/>
                  <a:gd name="connsiteY33" fmla="*/ 282576 h 1755776"/>
                  <a:gd name="connsiteX34" fmla="*/ 195538 w 1557657"/>
                  <a:gd name="connsiteY34" fmla="*/ 380345 h 1755776"/>
                  <a:gd name="connsiteX35" fmla="*/ 195537 w 1557657"/>
                  <a:gd name="connsiteY35" fmla="*/ 889657 h 1755776"/>
                  <a:gd name="connsiteX36" fmla="*/ 194899 w 1557657"/>
                  <a:gd name="connsiteY36" fmla="*/ 955792 h 1755776"/>
                  <a:gd name="connsiteX37" fmla="*/ 231295 w 1557657"/>
                  <a:gd name="connsiteY37" fmla="*/ 987425 h 1755776"/>
                  <a:gd name="connsiteX38" fmla="*/ 260547 w 1557657"/>
                  <a:gd name="connsiteY38" fmla="*/ 958173 h 1755776"/>
                  <a:gd name="connsiteX39" fmla="*/ 260547 w 1557657"/>
                  <a:gd name="connsiteY39" fmla="*/ 896366 h 1755776"/>
                  <a:gd name="connsiteX40" fmla="*/ 260546 w 1557657"/>
                  <a:gd name="connsiteY40" fmla="*/ 862012 h 1755776"/>
                  <a:gd name="connsiteX41" fmla="*/ 260546 w 1557657"/>
                  <a:gd name="connsiteY41" fmla="*/ 261939 h 1755776"/>
                  <a:gd name="connsiteX42" fmla="*/ 373999 w 1557657"/>
                  <a:gd name="connsiteY42" fmla="*/ 133536 h 1755776"/>
                  <a:gd name="connsiteX43" fmla="*/ 511372 w 1557657"/>
                  <a:gd name="connsiteY43" fmla="*/ 261939 h 1755776"/>
                  <a:gd name="connsiteX44" fmla="*/ 507405 w 1557657"/>
                  <a:gd name="connsiteY44" fmla="*/ 952937 h 1755776"/>
                  <a:gd name="connsiteX45" fmla="*/ 541893 w 1557657"/>
                  <a:gd name="connsiteY45" fmla="*/ 987425 h 1755776"/>
                  <a:gd name="connsiteX46" fmla="*/ 541892 w 1557657"/>
                  <a:gd name="connsiteY46" fmla="*/ 987426 h 1755776"/>
                  <a:gd name="connsiteX47" fmla="*/ 576380 w 1557657"/>
                  <a:gd name="connsiteY47" fmla="*/ 952938 h 1755776"/>
                  <a:gd name="connsiteX48" fmla="*/ 576380 w 1557657"/>
                  <a:gd name="connsiteY48" fmla="*/ 893729 h 1755776"/>
                  <a:gd name="connsiteX49" fmla="*/ 576380 w 1557657"/>
                  <a:gd name="connsiteY49" fmla="*/ 858759 h 1755776"/>
                  <a:gd name="connsiteX50" fmla="*/ 576380 w 1557657"/>
                  <a:gd name="connsiteY50" fmla="*/ 128666 h 1755776"/>
                  <a:gd name="connsiteX51" fmla="*/ 705046 w 1557657"/>
                  <a:gd name="connsiteY51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90890 h 1755776"/>
                  <a:gd name="connsiteX8" fmla="*/ 919457 w 1557657"/>
                  <a:gd name="connsiteY8" fmla="*/ 890863 h 1755776"/>
                  <a:gd name="connsiteX9" fmla="*/ 916262 w 1557657"/>
                  <a:gd name="connsiteY9" fmla="*/ 875041 h 1755776"/>
                  <a:gd name="connsiteX10" fmla="*/ 916262 w 1557657"/>
                  <a:gd name="connsiteY10" fmla="*/ 248910 h 1755776"/>
                  <a:gd name="connsiteX11" fmla="*/ 1028646 w 1557657"/>
                  <a:gd name="connsiteY11" fmla="*/ 136526 h 1755776"/>
                  <a:gd name="connsiteX12" fmla="*/ 1141030 w 1557657"/>
                  <a:gd name="connsiteY12" fmla="*/ 248910 h 1755776"/>
                  <a:gd name="connsiteX13" fmla="*/ 1141029 w 1557657"/>
                  <a:gd name="connsiteY13" fmla="*/ 875042 h 1755776"/>
                  <a:gd name="connsiteX14" fmla="*/ 1138204 w 1557657"/>
                  <a:gd name="connsiteY14" fmla="*/ 889037 h 1755776"/>
                  <a:gd name="connsiteX15" fmla="*/ 1142481 w 1557657"/>
                  <a:gd name="connsiteY15" fmla="*/ 889001 h 1755776"/>
                  <a:gd name="connsiteX16" fmla="*/ 1152006 w 1557657"/>
                  <a:gd name="connsiteY16" fmla="*/ 1169988 h 1755776"/>
                  <a:gd name="connsiteX17" fmla="*/ 1243535 w 1557657"/>
                  <a:gd name="connsiteY17" fmla="*/ 1106365 h 1755776"/>
                  <a:gd name="connsiteX18" fmla="*/ 1255438 w 1557657"/>
                  <a:gd name="connsiteY18" fmla="*/ 1088325 h 1755776"/>
                  <a:gd name="connsiteX19" fmla="*/ 1256299 w 1557657"/>
                  <a:gd name="connsiteY19" fmla="*/ 1086164 h 1755776"/>
                  <a:gd name="connsiteX20" fmla="*/ 1306901 w 1557657"/>
                  <a:gd name="connsiteY20" fmla="*/ 858103 h 1755776"/>
                  <a:gd name="connsiteX21" fmla="*/ 1432257 w 1557657"/>
                  <a:gd name="connsiteY21" fmla="*/ 732747 h 1755776"/>
                  <a:gd name="connsiteX22" fmla="*/ 1557613 w 1557657"/>
                  <a:gd name="connsiteY22" fmla="*/ 858103 h 1755776"/>
                  <a:gd name="connsiteX23" fmla="*/ 1443310 w 1557657"/>
                  <a:gd name="connsiteY23" fmla="*/ 1308272 h 1755776"/>
                  <a:gd name="connsiteX24" fmla="*/ 1435241 w 1557657"/>
                  <a:gd name="connsiteY24" fmla="*/ 1316889 h 1755776"/>
                  <a:gd name="connsiteX25" fmla="*/ 1359175 w 1557657"/>
                  <a:gd name="connsiteY25" fmla="*/ 1498601 h 1755776"/>
                  <a:gd name="connsiteX26" fmla="*/ 1082950 w 1557657"/>
                  <a:gd name="connsiteY26" fmla="*/ 1755776 h 1755776"/>
                  <a:gd name="connsiteX27" fmla="*/ 163787 w 1557657"/>
                  <a:gd name="connsiteY27" fmla="*/ 1755776 h 1755776"/>
                  <a:gd name="connsiteX28" fmla="*/ 1862 w 1557657"/>
                  <a:gd name="connsiteY28" fmla="*/ 1489076 h 1755776"/>
                  <a:gd name="connsiteX29" fmla="*/ 1862 w 1557657"/>
                  <a:gd name="connsiteY29" fmla="*/ 898879 h 1755776"/>
                  <a:gd name="connsiteX30" fmla="*/ 0 w 1557657"/>
                  <a:gd name="connsiteY30" fmla="*/ 889656 h 1755776"/>
                  <a:gd name="connsiteX31" fmla="*/ 0 w 1557657"/>
                  <a:gd name="connsiteY31" fmla="*/ 380345 h 1755776"/>
                  <a:gd name="connsiteX32" fmla="*/ 97769 w 1557657"/>
                  <a:gd name="connsiteY32" fmla="*/ 282576 h 1755776"/>
                  <a:gd name="connsiteX33" fmla="*/ 195538 w 1557657"/>
                  <a:gd name="connsiteY33" fmla="*/ 380345 h 1755776"/>
                  <a:gd name="connsiteX34" fmla="*/ 195537 w 1557657"/>
                  <a:gd name="connsiteY34" fmla="*/ 889657 h 1755776"/>
                  <a:gd name="connsiteX35" fmla="*/ 194899 w 1557657"/>
                  <a:gd name="connsiteY35" fmla="*/ 955792 h 1755776"/>
                  <a:gd name="connsiteX36" fmla="*/ 231295 w 1557657"/>
                  <a:gd name="connsiteY36" fmla="*/ 987425 h 1755776"/>
                  <a:gd name="connsiteX37" fmla="*/ 260547 w 1557657"/>
                  <a:gd name="connsiteY37" fmla="*/ 958173 h 1755776"/>
                  <a:gd name="connsiteX38" fmla="*/ 260547 w 1557657"/>
                  <a:gd name="connsiteY38" fmla="*/ 896366 h 1755776"/>
                  <a:gd name="connsiteX39" fmla="*/ 260546 w 1557657"/>
                  <a:gd name="connsiteY39" fmla="*/ 862012 h 1755776"/>
                  <a:gd name="connsiteX40" fmla="*/ 260546 w 1557657"/>
                  <a:gd name="connsiteY40" fmla="*/ 261939 h 1755776"/>
                  <a:gd name="connsiteX41" fmla="*/ 373999 w 1557657"/>
                  <a:gd name="connsiteY41" fmla="*/ 133536 h 1755776"/>
                  <a:gd name="connsiteX42" fmla="*/ 511372 w 1557657"/>
                  <a:gd name="connsiteY42" fmla="*/ 261939 h 1755776"/>
                  <a:gd name="connsiteX43" fmla="*/ 507405 w 1557657"/>
                  <a:gd name="connsiteY43" fmla="*/ 952937 h 1755776"/>
                  <a:gd name="connsiteX44" fmla="*/ 541893 w 1557657"/>
                  <a:gd name="connsiteY44" fmla="*/ 987425 h 1755776"/>
                  <a:gd name="connsiteX45" fmla="*/ 541892 w 1557657"/>
                  <a:gd name="connsiteY45" fmla="*/ 987426 h 1755776"/>
                  <a:gd name="connsiteX46" fmla="*/ 576380 w 1557657"/>
                  <a:gd name="connsiteY46" fmla="*/ 952938 h 1755776"/>
                  <a:gd name="connsiteX47" fmla="*/ 576380 w 1557657"/>
                  <a:gd name="connsiteY47" fmla="*/ 893729 h 1755776"/>
                  <a:gd name="connsiteX48" fmla="*/ 576380 w 1557657"/>
                  <a:gd name="connsiteY48" fmla="*/ 858759 h 1755776"/>
                  <a:gd name="connsiteX49" fmla="*/ 576380 w 1557657"/>
                  <a:gd name="connsiteY49" fmla="*/ 128666 h 1755776"/>
                  <a:gd name="connsiteX50" fmla="*/ 705046 w 1557657"/>
                  <a:gd name="connsiteY50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90890 h 1755776"/>
                  <a:gd name="connsiteX8" fmla="*/ 916262 w 1557657"/>
                  <a:gd name="connsiteY8" fmla="*/ 875041 h 1755776"/>
                  <a:gd name="connsiteX9" fmla="*/ 916262 w 1557657"/>
                  <a:gd name="connsiteY9" fmla="*/ 248910 h 1755776"/>
                  <a:gd name="connsiteX10" fmla="*/ 1028646 w 1557657"/>
                  <a:gd name="connsiteY10" fmla="*/ 136526 h 1755776"/>
                  <a:gd name="connsiteX11" fmla="*/ 1141030 w 1557657"/>
                  <a:gd name="connsiteY11" fmla="*/ 248910 h 1755776"/>
                  <a:gd name="connsiteX12" fmla="*/ 1141029 w 1557657"/>
                  <a:gd name="connsiteY12" fmla="*/ 875042 h 1755776"/>
                  <a:gd name="connsiteX13" fmla="*/ 1138204 w 1557657"/>
                  <a:gd name="connsiteY13" fmla="*/ 889037 h 1755776"/>
                  <a:gd name="connsiteX14" fmla="*/ 1142481 w 1557657"/>
                  <a:gd name="connsiteY14" fmla="*/ 889001 h 1755776"/>
                  <a:gd name="connsiteX15" fmla="*/ 1152006 w 1557657"/>
                  <a:gd name="connsiteY15" fmla="*/ 1169988 h 1755776"/>
                  <a:gd name="connsiteX16" fmla="*/ 1243535 w 1557657"/>
                  <a:gd name="connsiteY16" fmla="*/ 1106365 h 1755776"/>
                  <a:gd name="connsiteX17" fmla="*/ 1255438 w 1557657"/>
                  <a:gd name="connsiteY17" fmla="*/ 1088325 h 1755776"/>
                  <a:gd name="connsiteX18" fmla="*/ 1256299 w 1557657"/>
                  <a:gd name="connsiteY18" fmla="*/ 1086164 h 1755776"/>
                  <a:gd name="connsiteX19" fmla="*/ 1306901 w 1557657"/>
                  <a:gd name="connsiteY19" fmla="*/ 858103 h 1755776"/>
                  <a:gd name="connsiteX20" fmla="*/ 1432257 w 1557657"/>
                  <a:gd name="connsiteY20" fmla="*/ 732747 h 1755776"/>
                  <a:gd name="connsiteX21" fmla="*/ 1557613 w 1557657"/>
                  <a:gd name="connsiteY21" fmla="*/ 858103 h 1755776"/>
                  <a:gd name="connsiteX22" fmla="*/ 1443310 w 1557657"/>
                  <a:gd name="connsiteY22" fmla="*/ 1308272 h 1755776"/>
                  <a:gd name="connsiteX23" fmla="*/ 1435241 w 1557657"/>
                  <a:gd name="connsiteY23" fmla="*/ 1316889 h 1755776"/>
                  <a:gd name="connsiteX24" fmla="*/ 1359175 w 1557657"/>
                  <a:gd name="connsiteY24" fmla="*/ 1498601 h 1755776"/>
                  <a:gd name="connsiteX25" fmla="*/ 1082950 w 1557657"/>
                  <a:gd name="connsiteY25" fmla="*/ 1755776 h 1755776"/>
                  <a:gd name="connsiteX26" fmla="*/ 163787 w 1557657"/>
                  <a:gd name="connsiteY26" fmla="*/ 1755776 h 1755776"/>
                  <a:gd name="connsiteX27" fmla="*/ 1862 w 1557657"/>
                  <a:gd name="connsiteY27" fmla="*/ 1489076 h 1755776"/>
                  <a:gd name="connsiteX28" fmla="*/ 1862 w 1557657"/>
                  <a:gd name="connsiteY28" fmla="*/ 898879 h 1755776"/>
                  <a:gd name="connsiteX29" fmla="*/ 0 w 1557657"/>
                  <a:gd name="connsiteY29" fmla="*/ 889656 h 1755776"/>
                  <a:gd name="connsiteX30" fmla="*/ 0 w 1557657"/>
                  <a:gd name="connsiteY30" fmla="*/ 380345 h 1755776"/>
                  <a:gd name="connsiteX31" fmla="*/ 97769 w 1557657"/>
                  <a:gd name="connsiteY31" fmla="*/ 282576 h 1755776"/>
                  <a:gd name="connsiteX32" fmla="*/ 195538 w 1557657"/>
                  <a:gd name="connsiteY32" fmla="*/ 380345 h 1755776"/>
                  <a:gd name="connsiteX33" fmla="*/ 195537 w 1557657"/>
                  <a:gd name="connsiteY33" fmla="*/ 889657 h 1755776"/>
                  <a:gd name="connsiteX34" fmla="*/ 194899 w 1557657"/>
                  <a:gd name="connsiteY34" fmla="*/ 955792 h 1755776"/>
                  <a:gd name="connsiteX35" fmla="*/ 231295 w 1557657"/>
                  <a:gd name="connsiteY35" fmla="*/ 987425 h 1755776"/>
                  <a:gd name="connsiteX36" fmla="*/ 260547 w 1557657"/>
                  <a:gd name="connsiteY36" fmla="*/ 958173 h 1755776"/>
                  <a:gd name="connsiteX37" fmla="*/ 260547 w 1557657"/>
                  <a:gd name="connsiteY37" fmla="*/ 896366 h 1755776"/>
                  <a:gd name="connsiteX38" fmla="*/ 260546 w 1557657"/>
                  <a:gd name="connsiteY38" fmla="*/ 862012 h 1755776"/>
                  <a:gd name="connsiteX39" fmla="*/ 260546 w 1557657"/>
                  <a:gd name="connsiteY39" fmla="*/ 261939 h 1755776"/>
                  <a:gd name="connsiteX40" fmla="*/ 373999 w 1557657"/>
                  <a:gd name="connsiteY40" fmla="*/ 133536 h 1755776"/>
                  <a:gd name="connsiteX41" fmla="*/ 511372 w 1557657"/>
                  <a:gd name="connsiteY41" fmla="*/ 261939 h 1755776"/>
                  <a:gd name="connsiteX42" fmla="*/ 507405 w 1557657"/>
                  <a:gd name="connsiteY42" fmla="*/ 952937 h 1755776"/>
                  <a:gd name="connsiteX43" fmla="*/ 541893 w 1557657"/>
                  <a:gd name="connsiteY43" fmla="*/ 987425 h 1755776"/>
                  <a:gd name="connsiteX44" fmla="*/ 541892 w 1557657"/>
                  <a:gd name="connsiteY44" fmla="*/ 987426 h 1755776"/>
                  <a:gd name="connsiteX45" fmla="*/ 576380 w 1557657"/>
                  <a:gd name="connsiteY45" fmla="*/ 952938 h 1755776"/>
                  <a:gd name="connsiteX46" fmla="*/ 576380 w 1557657"/>
                  <a:gd name="connsiteY46" fmla="*/ 893729 h 1755776"/>
                  <a:gd name="connsiteX47" fmla="*/ 576380 w 1557657"/>
                  <a:gd name="connsiteY47" fmla="*/ 858759 h 1755776"/>
                  <a:gd name="connsiteX48" fmla="*/ 576380 w 1557657"/>
                  <a:gd name="connsiteY48" fmla="*/ 128666 h 1755776"/>
                  <a:gd name="connsiteX49" fmla="*/ 705046 w 1557657"/>
                  <a:gd name="connsiteY49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38204 w 1557657"/>
                  <a:gd name="connsiteY12" fmla="*/ 889037 h 1755776"/>
                  <a:gd name="connsiteX13" fmla="*/ 1142481 w 1557657"/>
                  <a:gd name="connsiteY13" fmla="*/ 889001 h 1755776"/>
                  <a:gd name="connsiteX14" fmla="*/ 1152006 w 1557657"/>
                  <a:gd name="connsiteY14" fmla="*/ 1169988 h 1755776"/>
                  <a:gd name="connsiteX15" fmla="*/ 1243535 w 1557657"/>
                  <a:gd name="connsiteY15" fmla="*/ 1106365 h 1755776"/>
                  <a:gd name="connsiteX16" fmla="*/ 1255438 w 1557657"/>
                  <a:gd name="connsiteY16" fmla="*/ 1088325 h 1755776"/>
                  <a:gd name="connsiteX17" fmla="*/ 1256299 w 1557657"/>
                  <a:gd name="connsiteY17" fmla="*/ 1086164 h 1755776"/>
                  <a:gd name="connsiteX18" fmla="*/ 1306901 w 1557657"/>
                  <a:gd name="connsiteY18" fmla="*/ 858103 h 1755776"/>
                  <a:gd name="connsiteX19" fmla="*/ 1432257 w 1557657"/>
                  <a:gd name="connsiteY19" fmla="*/ 732747 h 1755776"/>
                  <a:gd name="connsiteX20" fmla="*/ 1557613 w 1557657"/>
                  <a:gd name="connsiteY20" fmla="*/ 858103 h 1755776"/>
                  <a:gd name="connsiteX21" fmla="*/ 1443310 w 1557657"/>
                  <a:gd name="connsiteY21" fmla="*/ 1308272 h 1755776"/>
                  <a:gd name="connsiteX22" fmla="*/ 1435241 w 1557657"/>
                  <a:gd name="connsiteY22" fmla="*/ 1316889 h 1755776"/>
                  <a:gd name="connsiteX23" fmla="*/ 1359175 w 1557657"/>
                  <a:gd name="connsiteY23" fmla="*/ 1498601 h 1755776"/>
                  <a:gd name="connsiteX24" fmla="*/ 1082950 w 1557657"/>
                  <a:gd name="connsiteY24" fmla="*/ 1755776 h 1755776"/>
                  <a:gd name="connsiteX25" fmla="*/ 163787 w 1557657"/>
                  <a:gd name="connsiteY25" fmla="*/ 1755776 h 1755776"/>
                  <a:gd name="connsiteX26" fmla="*/ 1862 w 1557657"/>
                  <a:gd name="connsiteY26" fmla="*/ 1489076 h 1755776"/>
                  <a:gd name="connsiteX27" fmla="*/ 1862 w 1557657"/>
                  <a:gd name="connsiteY27" fmla="*/ 898879 h 1755776"/>
                  <a:gd name="connsiteX28" fmla="*/ 0 w 1557657"/>
                  <a:gd name="connsiteY28" fmla="*/ 889656 h 1755776"/>
                  <a:gd name="connsiteX29" fmla="*/ 0 w 1557657"/>
                  <a:gd name="connsiteY29" fmla="*/ 380345 h 1755776"/>
                  <a:gd name="connsiteX30" fmla="*/ 97769 w 1557657"/>
                  <a:gd name="connsiteY30" fmla="*/ 282576 h 1755776"/>
                  <a:gd name="connsiteX31" fmla="*/ 195538 w 1557657"/>
                  <a:gd name="connsiteY31" fmla="*/ 380345 h 1755776"/>
                  <a:gd name="connsiteX32" fmla="*/ 195537 w 1557657"/>
                  <a:gd name="connsiteY32" fmla="*/ 889657 h 1755776"/>
                  <a:gd name="connsiteX33" fmla="*/ 194899 w 1557657"/>
                  <a:gd name="connsiteY33" fmla="*/ 955792 h 1755776"/>
                  <a:gd name="connsiteX34" fmla="*/ 231295 w 1557657"/>
                  <a:gd name="connsiteY34" fmla="*/ 987425 h 1755776"/>
                  <a:gd name="connsiteX35" fmla="*/ 260547 w 1557657"/>
                  <a:gd name="connsiteY35" fmla="*/ 958173 h 1755776"/>
                  <a:gd name="connsiteX36" fmla="*/ 260547 w 1557657"/>
                  <a:gd name="connsiteY36" fmla="*/ 896366 h 1755776"/>
                  <a:gd name="connsiteX37" fmla="*/ 260546 w 1557657"/>
                  <a:gd name="connsiteY37" fmla="*/ 862012 h 1755776"/>
                  <a:gd name="connsiteX38" fmla="*/ 260546 w 1557657"/>
                  <a:gd name="connsiteY38" fmla="*/ 261939 h 1755776"/>
                  <a:gd name="connsiteX39" fmla="*/ 373999 w 1557657"/>
                  <a:gd name="connsiteY39" fmla="*/ 133536 h 1755776"/>
                  <a:gd name="connsiteX40" fmla="*/ 511372 w 1557657"/>
                  <a:gd name="connsiteY40" fmla="*/ 261939 h 1755776"/>
                  <a:gd name="connsiteX41" fmla="*/ 507405 w 1557657"/>
                  <a:gd name="connsiteY41" fmla="*/ 952937 h 1755776"/>
                  <a:gd name="connsiteX42" fmla="*/ 541893 w 1557657"/>
                  <a:gd name="connsiteY42" fmla="*/ 987425 h 1755776"/>
                  <a:gd name="connsiteX43" fmla="*/ 541892 w 1557657"/>
                  <a:gd name="connsiteY43" fmla="*/ 987426 h 1755776"/>
                  <a:gd name="connsiteX44" fmla="*/ 576380 w 1557657"/>
                  <a:gd name="connsiteY44" fmla="*/ 952938 h 1755776"/>
                  <a:gd name="connsiteX45" fmla="*/ 576380 w 1557657"/>
                  <a:gd name="connsiteY45" fmla="*/ 893729 h 1755776"/>
                  <a:gd name="connsiteX46" fmla="*/ 576380 w 1557657"/>
                  <a:gd name="connsiteY46" fmla="*/ 858759 h 1755776"/>
                  <a:gd name="connsiteX47" fmla="*/ 576380 w 1557657"/>
                  <a:gd name="connsiteY47" fmla="*/ 128666 h 1755776"/>
                  <a:gd name="connsiteX48" fmla="*/ 705046 w 1557657"/>
                  <a:gd name="connsiteY48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38204 w 1557657"/>
                  <a:gd name="connsiteY12" fmla="*/ 889037 h 1755776"/>
                  <a:gd name="connsiteX13" fmla="*/ 1152006 w 1557657"/>
                  <a:gd name="connsiteY13" fmla="*/ 1169988 h 1755776"/>
                  <a:gd name="connsiteX14" fmla="*/ 1243535 w 1557657"/>
                  <a:gd name="connsiteY14" fmla="*/ 1106365 h 1755776"/>
                  <a:gd name="connsiteX15" fmla="*/ 1255438 w 1557657"/>
                  <a:gd name="connsiteY15" fmla="*/ 1088325 h 1755776"/>
                  <a:gd name="connsiteX16" fmla="*/ 1256299 w 1557657"/>
                  <a:gd name="connsiteY16" fmla="*/ 1086164 h 1755776"/>
                  <a:gd name="connsiteX17" fmla="*/ 1306901 w 1557657"/>
                  <a:gd name="connsiteY17" fmla="*/ 858103 h 1755776"/>
                  <a:gd name="connsiteX18" fmla="*/ 1432257 w 1557657"/>
                  <a:gd name="connsiteY18" fmla="*/ 732747 h 1755776"/>
                  <a:gd name="connsiteX19" fmla="*/ 1557613 w 1557657"/>
                  <a:gd name="connsiteY19" fmla="*/ 858103 h 1755776"/>
                  <a:gd name="connsiteX20" fmla="*/ 1443310 w 1557657"/>
                  <a:gd name="connsiteY20" fmla="*/ 1308272 h 1755776"/>
                  <a:gd name="connsiteX21" fmla="*/ 1435241 w 1557657"/>
                  <a:gd name="connsiteY21" fmla="*/ 1316889 h 1755776"/>
                  <a:gd name="connsiteX22" fmla="*/ 1359175 w 1557657"/>
                  <a:gd name="connsiteY22" fmla="*/ 1498601 h 1755776"/>
                  <a:gd name="connsiteX23" fmla="*/ 1082950 w 1557657"/>
                  <a:gd name="connsiteY23" fmla="*/ 1755776 h 1755776"/>
                  <a:gd name="connsiteX24" fmla="*/ 163787 w 1557657"/>
                  <a:gd name="connsiteY24" fmla="*/ 1755776 h 1755776"/>
                  <a:gd name="connsiteX25" fmla="*/ 1862 w 1557657"/>
                  <a:gd name="connsiteY25" fmla="*/ 1489076 h 1755776"/>
                  <a:gd name="connsiteX26" fmla="*/ 1862 w 1557657"/>
                  <a:gd name="connsiteY26" fmla="*/ 898879 h 1755776"/>
                  <a:gd name="connsiteX27" fmla="*/ 0 w 1557657"/>
                  <a:gd name="connsiteY27" fmla="*/ 889656 h 1755776"/>
                  <a:gd name="connsiteX28" fmla="*/ 0 w 1557657"/>
                  <a:gd name="connsiteY28" fmla="*/ 380345 h 1755776"/>
                  <a:gd name="connsiteX29" fmla="*/ 97769 w 1557657"/>
                  <a:gd name="connsiteY29" fmla="*/ 282576 h 1755776"/>
                  <a:gd name="connsiteX30" fmla="*/ 195538 w 1557657"/>
                  <a:gd name="connsiteY30" fmla="*/ 380345 h 1755776"/>
                  <a:gd name="connsiteX31" fmla="*/ 195537 w 1557657"/>
                  <a:gd name="connsiteY31" fmla="*/ 889657 h 1755776"/>
                  <a:gd name="connsiteX32" fmla="*/ 194899 w 1557657"/>
                  <a:gd name="connsiteY32" fmla="*/ 955792 h 1755776"/>
                  <a:gd name="connsiteX33" fmla="*/ 231295 w 1557657"/>
                  <a:gd name="connsiteY33" fmla="*/ 987425 h 1755776"/>
                  <a:gd name="connsiteX34" fmla="*/ 260547 w 1557657"/>
                  <a:gd name="connsiteY34" fmla="*/ 958173 h 1755776"/>
                  <a:gd name="connsiteX35" fmla="*/ 260547 w 1557657"/>
                  <a:gd name="connsiteY35" fmla="*/ 896366 h 1755776"/>
                  <a:gd name="connsiteX36" fmla="*/ 260546 w 1557657"/>
                  <a:gd name="connsiteY36" fmla="*/ 862012 h 1755776"/>
                  <a:gd name="connsiteX37" fmla="*/ 260546 w 1557657"/>
                  <a:gd name="connsiteY37" fmla="*/ 261939 h 1755776"/>
                  <a:gd name="connsiteX38" fmla="*/ 373999 w 1557657"/>
                  <a:gd name="connsiteY38" fmla="*/ 133536 h 1755776"/>
                  <a:gd name="connsiteX39" fmla="*/ 511372 w 1557657"/>
                  <a:gd name="connsiteY39" fmla="*/ 261939 h 1755776"/>
                  <a:gd name="connsiteX40" fmla="*/ 507405 w 1557657"/>
                  <a:gd name="connsiteY40" fmla="*/ 952937 h 1755776"/>
                  <a:gd name="connsiteX41" fmla="*/ 541893 w 1557657"/>
                  <a:gd name="connsiteY41" fmla="*/ 987425 h 1755776"/>
                  <a:gd name="connsiteX42" fmla="*/ 541892 w 1557657"/>
                  <a:gd name="connsiteY42" fmla="*/ 987426 h 1755776"/>
                  <a:gd name="connsiteX43" fmla="*/ 576380 w 1557657"/>
                  <a:gd name="connsiteY43" fmla="*/ 952938 h 1755776"/>
                  <a:gd name="connsiteX44" fmla="*/ 576380 w 1557657"/>
                  <a:gd name="connsiteY44" fmla="*/ 893729 h 1755776"/>
                  <a:gd name="connsiteX45" fmla="*/ 576380 w 1557657"/>
                  <a:gd name="connsiteY45" fmla="*/ 858759 h 1755776"/>
                  <a:gd name="connsiteX46" fmla="*/ 576380 w 1557657"/>
                  <a:gd name="connsiteY46" fmla="*/ 128666 h 1755776"/>
                  <a:gd name="connsiteX47" fmla="*/ 705046 w 1557657"/>
                  <a:gd name="connsiteY4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52006 w 1557657"/>
                  <a:gd name="connsiteY12" fmla="*/ 1169988 h 1755776"/>
                  <a:gd name="connsiteX13" fmla="*/ 1243535 w 1557657"/>
                  <a:gd name="connsiteY13" fmla="*/ 1106365 h 1755776"/>
                  <a:gd name="connsiteX14" fmla="*/ 1255438 w 1557657"/>
                  <a:gd name="connsiteY14" fmla="*/ 1088325 h 1755776"/>
                  <a:gd name="connsiteX15" fmla="*/ 1256299 w 1557657"/>
                  <a:gd name="connsiteY15" fmla="*/ 1086164 h 1755776"/>
                  <a:gd name="connsiteX16" fmla="*/ 1306901 w 1557657"/>
                  <a:gd name="connsiteY16" fmla="*/ 858103 h 1755776"/>
                  <a:gd name="connsiteX17" fmla="*/ 1432257 w 1557657"/>
                  <a:gd name="connsiteY17" fmla="*/ 732747 h 1755776"/>
                  <a:gd name="connsiteX18" fmla="*/ 1557613 w 1557657"/>
                  <a:gd name="connsiteY18" fmla="*/ 858103 h 1755776"/>
                  <a:gd name="connsiteX19" fmla="*/ 1443310 w 1557657"/>
                  <a:gd name="connsiteY19" fmla="*/ 1308272 h 1755776"/>
                  <a:gd name="connsiteX20" fmla="*/ 1435241 w 1557657"/>
                  <a:gd name="connsiteY20" fmla="*/ 1316889 h 1755776"/>
                  <a:gd name="connsiteX21" fmla="*/ 1359175 w 1557657"/>
                  <a:gd name="connsiteY21" fmla="*/ 1498601 h 1755776"/>
                  <a:gd name="connsiteX22" fmla="*/ 1082950 w 1557657"/>
                  <a:gd name="connsiteY22" fmla="*/ 1755776 h 1755776"/>
                  <a:gd name="connsiteX23" fmla="*/ 163787 w 1557657"/>
                  <a:gd name="connsiteY23" fmla="*/ 1755776 h 1755776"/>
                  <a:gd name="connsiteX24" fmla="*/ 1862 w 1557657"/>
                  <a:gd name="connsiteY24" fmla="*/ 1489076 h 1755776"/>
                  <a:gd name="connsiteX25" fmla="*/ 1862 w 1557657"/>
                  <a:gd name="connsiteY25" fmla="*/ 898879 h 1755776"/>
                  <a:gd name="connsiteX26" fmla="*/ 0 w 1557657"/>
                  <a:gd name="connsiteY26" fmla="*/ 889656 h 1755776"/>
                  <a:gd name="connsiteX27" fmla="*/ 0 w 1557657"/>
                  <a:gd name="connsiteY27" fmla="*/ 380345 h 1755776"/>
                  <a:gd name="connsiteX28" fmla="*/ 97769 w 1557657"/>
                  <a:gd name="connsiteY28" fmla="*/ 282576 h 1755776"/>
                  <a:gd name="connsiteX29" fmla="*/ 195538 w 1557657"/>
                  <a:gd name="connsiteY29" fmla="*/ 380345 h 1755776"/>
                  <a:gd name="connsiteX30" fmla="*/ 195537 w 1557657"/>
                  <a:gd name="connsiteY30" fmla="*/ 889657 h 1755776"/>
                  <a:gd name="connsiteX31" fmla="*/ 194899 w 1557657"/>
                  <a:gd name="connsiteY31" fmla="*/ 955792 h 1755776"/>
                  <a:gd name="connsiteX32" fmla="*/ 231295 w 1557657"/>
                  <a:gd name="connsiteY32" fmla="*/ 987425 h 1755776"/>
                  <a:gd name="connsiteX33" fmla="*/ 260547 w 1557657"/>
                  <a:gd name="connsiteY33" fmla="*/ 958173 h 1755776"/>
                  <a:gd name="connsiteX34" fmla="*/ 260547 w 1557657"/>
                  <a:gd name="connsiteY34" fmla="*/ 896366 h 1755776"/>
                  <a:gd name="connsiteX35" fmla="*/ 260546 w 1557657"/>
                  <a:gd name="connsiteY35" fmla="*/ 862012 h 1755776"/>
                  <a:gd name="connsiteX36" fmla="*/ 260546 w 1557657"/>
                  <a:gd name="connsiteY36" fmla="*/ 261939 h 1755776"/>
                  <a:gd name="connsiteX37" fmla="*/ 373999 w 1557657"/>
                  <a:gd name="connsiteY37" fmla="*/ 133536 h 1755776"/>
                  <a:gd name="connsiteX38" fmla="*/ 511372 w 1557657"/>
                  <a:gd name="connsiteY38" fmla="*/ 261939 h 1755776"/>
                  <a:gd name="connsiteX39" fmla="*/ 507405 w 1557657"/>
                  <a:gd name="connsiteY39" fmla="*/ 952937 h 1755776"/>
                  <a:gd name="connsiteX40" fmla="*/ 541893 w 1557657"/>
                  <a:gd name="connsiteY40" fmla="*/ 987425 h 1755776"/>
                  <a:gd name="connsiteX41" fmla="*/ 541892 w 1557657"/>
                  <a:gd name="connsiteY41" fmla="*/ 987426 h 1755776"/>
                  <a:gd name="connsiteX42" fmla="*/ 576380 w 1557657"/>
                  <a:gd name="connsiteY42" fmla="*/ 952938 h 1755776"/>
                  <a:gd name="connsiteX43" fmla="*/ 576380 w 1557657"/>
                  <a:gd name="connsiteY43" fmla="*/ 893729 h 1755776"/>
                  <a:gd name="connsiteX44" fmla="*/ 576380 w 1557657"/>
                  <a:gd name="connsiteY44" fmla="*/ 858759 h 1755776"/>
                  <a:gd name="connsiteX45" fmla="*/ 576380 w 1557657"/>
                  <a:gd name="connsiteY45" fmla="*/ 128666 h 1755776"/>
                  <a:gd name="connsiteX46" fmla="*/ 705046 w 1557657"/>
                  <a:gd name="connsiteY46" fmla="*/ 0 h 17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557657" h="1755776">
                    <a:moveTo>
                      <a:pt x="705046" y="0"/>
                    </a:moveTo>
                    <a:cubicBezTo>
                      <a:pt x="776106" y="0"/>
                      <a:pt x="833712" y="57606"/>
                      <a:pt x="833712" y="128666"/>
                    </a:cubicBezTo>
                    <a:cubicBezTo>
                      <a:pt x="833712" y="372031"/>
                      <a:pt x="833711" y="615395"/>
                      <a:pt x="833711" y="858760"/>
                    </a:cubicBezTo>
                    <a:lnTo>
                      <a:pt x="833711" y="946149"/>
                    </a:lnTo>
                    <a:cubicBezTo>
                      <a:pt x="833711" y="968945"/>
                      <a:pt x="852191" y="987425"/>
                      <a:pt x="874987" y="987425"/>
                    </a:cubicBezTo>
                    <a:lnTo>
                      <a:pt x="874986" y="987426"/>
                    </a:lnTo>
                    <a:cubicBezTo>
                      <a:pt x="897782" y="987426"/>
                      <a:pt x="916262" y="968946"/>
                      <a:pt x="916262" y="946150"/>
                    </a:cubicBezTo>
                    <a:lnTo>
                      <a:pt x="916262" y="875041"/>
                    </a:lnTo>
                    <a:lnTo>
                      <a:pt x="916262" y="248910"/>
                    </a:lnTo>
                    <a:cubicBezTo>
                      <a:pt x="916262" y="186842"/>
                      <a:pt x="966578" y="136526"/>
                      <a:pt x="1028646" y="136526"/>
                    </a:cubicBezTo>
                    <a:cubicBezTo>
                      <a:pt x="1090714" y="136526"/>
                      <a:pt x="1141030" y="186842"/>
                      <a:pt x="1141030" y="248910"/>
                    </a:cubicBezTo>
                    <a:cubicBezTo>
                      <a:pt x="1141030" y="457621"/>
                      <a:pt x="1141029" y="666331"/>
                      <a:pt x="1141029" y="875042"/>
                    </a:cubicBezTo>
                    <a:lnTo>
                      <a:pt x="1152006" y="1169988"/>
                    </a:lnTo>
                    <a:cubicBezTo>
                      <a:pt x="1191892" y="1146772"/>
                      <a:pt x="1215704" y="1143646"/>
                      <a:pt x="1243535" y="1106365"/>
                    </a:cubicBezTo>
                    <a:lnTo>
                      <a:pt x="1255438" y="1088325"/>
                    </a:lnTo>
                    <a:lnTo>
                      <a:pt x="1256299" y="1086164"/>
                    </a:lnTo>
                    <a:cubicBezTo>
                      <a:pt x="1277731" y="1027209"/>
                      <a:pt x="1293804" y="965278"/>
                      <a:pt x="1306901" y="858103"/>
                    </a:cubicBezTo>
                    <a:cubicBezTo>
                      <a:pt x="1306901" y="788871"/>
                      <a:pt x="1363025" y="732747"/>
                      <a:pt x="1432257" y="732747"/>
                    </a:cubicBezTo>
                    <a:cubicBezTo>
                      <a:pt x="1501489" y="732747"/>
                      <a:pt x="1555771" y="762182"/>
                      <a:pt x="1557613" y="858103"/>
                    </a:cubicBezTo>
                    <a:cubicBezTo>
                      <a:pt x="1559455" y="954024"/>
                      <a:pt x="1503493" y="1213939"/>
                      <a:pt x="1443310" y="1308272"/>
                    </a:cubicBezTo>
                    <a:lnTo>
                      <a:pt x="1435241" y="1316889"/>
                    </a:lnTo>
                    <a:lnTo>
                      <a:pt x="1359175" y="1498601"/>
                    </a:lnTo>
                    <a:cubicBezTo>
                      <a:pt x="1283769" y="1629570"/>
                      <a:pt x="1203600" y="1696245"/>
                      <a:pt x="1082950" y="1755776"/>
                    </a:cubicBezTo>
                    <a:lnTo>
                      <a:pt x="163787" y="1755776"/>
                    </a:lnTo>
                    <a:cubicBezTo>
                      <a:pt x="80443" y="1681958"/>
                      <a:pt x="28849" y="1631951"/>
                      <a:pt x="1862" y="1489076"/>
                    </a:cubicBezTo>
                    <a:lnTo>
                      <a:pt x="1862" y="898879"/>
                    </a:lnTo>
                    <a:lnTo>
                      <a:pt x="0" y="889656"/>
                    </a:lnTo>
                    <a:lnTo>
                      <a:pt x="0" y="380345"/>
                    </a:lnTo>
                    <a:cubicBezTo>
                      <a:pt x="0" y="326349"/>
                      <a:pt x="43773" y="282576"/>
                      <a:pt x="97769" y="282576"/>
                    </a:cubicBezTo>
                    <a:cubicBezTo>
                      <a:pt x="151765" y="282576"/>
                      <a:pt x="195538" y="326349"/>
                      <a:pt x="195538" y="380345"/>
                    </a:cubicBezTo>
                    <a:cubicBezTo>
                      <a:pt x="195538" y="550116"/>
                      <a:pt x="195537" y="719886"/>
                      <a:pt x="195537" y="889657"/>
                    </a:cubicBezTo>
                    <a:cubicBezTo>
                      <a:pt x="195324" y="911702"/>
                      <a:pt x="195112" y="933747"/>
                      <a:pt x="194899" y="955792"/>
                    </a:cubicBezTo>
                    <a:cubicBezTo>
                      <a:pt x="195452" y="981898"/>
                      <a:pt x="220354" y="987028"/>
                      <a:pt x="231295" y="987425"/>
                    </a:cubicBezTo>
                    <a:cubicBezTo>
                      <a:pt x="242236" y="987822"/>
                      <a:pt x="260547" y="974328"/>
                      <a:pt x="260547" y="958173"/>
                    </a:cubicBezTo>
                    <a:lnTo>
                      <a:pt x="260547" y="896366"/>
                    </a:lnTo>
                    <a:cubicBezTo>
                      <a:pt x="260547" y="884915"/>
                      <a:pt x="260546" y="873463"/>
                      <a:pt x="260546" y="862012"/>
                    </a:cubicBezTo>
                    <a:lnTo>
                      <a:pt x="260546" y="261939"/>
                    </a:lnTo>
                    <a:cubicBezTo>
                      <a:pt x="260546" y="192675"/>
                      <a:pt x="304735" y="133536"/>
                      <a:pt x="373999" y="133536"/>
                    </a:cubicBezTo>
                    <a:cubicBezTo>
                      <a:pt x="443263" y="133536"/>
                      <a:pt x="489138" y="125372"/>
                      <a:pt x="511372" y="261939"/>
                    </a:cubicBezTo>
                    <a:cubicBezTo>
                      <a:pt x="533606" y="398506"/>
                      <a:pt x="507405" y="831916"/>
                      <a:pt x="507405" y="952937"/>
                    </a:cubicBezTo>
                    <a:cubicBezTo>
                      <a:pt x="507405" y="971984"/>
                      <a:pt x="522846" y="987425"/>
                      <a:pt x="541893" y="987425"/>
                    </a:cubicBezTo>
                    <a:lnTo>
                      <a:pt x="541892" y="987426"/>
                    </a:lnTo>
                    <a:cubicBezTo>
                      <a:pt x="560939" y="987426"/>
                      <a:pt x="576380" y="971985"/>
                      <a:pt x="576380" y="952938"/>
                    </a:cubicBezTo>
                    <a:lnTo>
                      <a:pt x="576380" y="893729"/>
                    </a:lnTo>
                    <a:lnTo>
                      <a:pt x="576380" y="858759"/>
                    </a:lnTo>
                    <a:lnTo>
                      <a:pt x="576380" y="128666"/>
                    </a:lnTo>
                    <a:cubicBezTo>
                      <a:pt x="576380" y="57606"/>
                      <a:pt x="633986" y="0"/>
                      <a:pt x="705046" y="0"/>
                    </a:cubicBezTo>
                    <a:close/>
                  </a:path>
                </a:pathLst>
              </a:custGeom>
              <a:solidFill>
                <a:srgbClr val="FAC3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-2781300" y="2362200"/>
                <a:ext cx="5200650" cy="83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-3086100" y="3200400"/>
                <a:ext cx="5810250" cy="6724534"/>
              </a:xfrm>
              <a:prstGeom prst="rect">
                <a:avLst/>
              </a:prstGeom>
              <a:solidFill>
                <a:srgbClr val="DB0F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flipH="1">
              <a:off x="7521361" y="-5200534"/>
              <a:ext cx="6710400" cy="15125468"/>
              <a:chOff x="-3086100" y="-5200534"/>
              <a:chExt cx="6709367" cy="15125468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-3086100" y="-5200534"/>
                <a:ext cx="6709367" cy="7562734"/>
              </a:xfrm>
              <a:custGeom>
                <a:avLst/>
                <a:gdLst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896854 h 1755776"/>
                  <a:gd name="connsiteX39" fmla="*/ 202043 w 1557657"/>
                  <a:gd name="connsiteY39" fmla="*/ 958173 h 1755776"/>
                  <a:gd name="connsiteX40" fmla="*/ 231295 w 1557657"/>
                  <a:gd name="connsiteY40" fmla="*/ 987425 h 1755776"/>
                  <a:gd name="connsiteX41" fmla="*/ 260547 w 1557657"/>
                  <a:gd name="connsiteY41" fmla="*/ 958173 h 1755776"/>
                  <a:gd name="connsiteX42" fmla="*/ 260547 w 1557657"/>
                  <a:gd name="connsiteY42" fmla="*/ 896366 h 1755776"/>
                  <a:gd name="connsiteX43" fmla="*/ 267470 w 1557657"/>
                  <a:gd name="connsiteY43" fmla="*/ 896308 h 1755776"/>
                  <a:gd name="connsiteX44" fmla="*/ 260546 w 1557657"/>
                  <a:gd name="connsiteY44" fmla="*/ 862012 h 1755776"/>
                  <a:gd name="connsiteX45" fmla="*/ 260546 w 1557657"/>
                  <a:gd name="connsiteY45" fmla="*/ 261939 h 1755776"/>
                  <a:gd name="connsiteX46" fmla="*/ 385959 w 1557657"/>
                  <a:gd name="connsiteY46" fmla="*/ 136526 h 1755776"/>
                  <a:gd name="connsiteX47" fmla="*/ 511372 w 1557657"/>
                  <a:gd name="connsiteY47" fmla="*/ 261939 h 1755776"/>
                  <a:gd name="connsiteX48" fmla="*/ 511371 w 1557657"/>
                  <a:gd name="connsiteY48" fmla="*/ 862013 h 1755776"/>
                  <a:gd name="connsiteX49" fmla="*/ 504847 w 1557657"/>
                  <a:gd name="connsiteY49" fmla="*/ 894326 h 1755776"/>
                  <a:gd name="connsiteX50" fmla="*/ 507405 w 1557657"/>
                  <a:gd name="connsiteY50" fmla="*/ 894305 h 1755776"/>
                  <a:gd name="connsiteX51" fmla="*/ 507405 w 1557657"/>
                  <a:gd name="connsiteY51" fmla="*/ 952937 h 1755776"/>
                  <a:gd name="connsiteX52" fmla="*/ 541893 w 1557657"/>
                  <a:gd name="connsiteY52" fmla="*/ 987425 h 1755776"/>
                  <a:gd name="connsiteX53" fmla="*/ 541892 w 1557657"/>
                  <a:gd name="connsiteY53" fmla="*/ 987426 h 1755776"/>
                  <a:gd name="connsiteX54" fmla="*/ 576380 w 1557657"/>
                  <a:gd name="connsiteY54" fmla="*/ 952938 h 1755776"/>
                  <a:gd name="connsiteX55" fmla="*/ 576380 w 1557657"/>
                  <a:gd name="connsiteY55" fmla="*/ 893729 h 1755776"/>
                  <a:gd name="connsiteX56" fmla="*/ 583428 w 1557657"/>
                  <a:gd name="connsiteY56" fmla="*/ 893670 h 1755776"/>
                  <a:gd name="connsiteX57" fmla="*/ 576380 w 1557657"/>
                  <a:gd name="connsiteY57" fmla="*/ 858759 h 1755776"/>
                  <a:gd name="connsiteX58" fmla="*/ 576380 w 1557657"/>
                  <a:gd name="connsiteY58" fmla="*/ 128666 h 1755776"/>
                  <a:gd name="connsiteX59" fmla="*/ 705046 w 1557657"/>
                  <a:gd name="connsiteY59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896854 h 1755776"/>
                  <a:gd name="connsiteX39" fmla="*/ 202043 w 1557657"/>
                  <a:gd name="connsiteY39" fmla="*/ 958173 h 1755776"/>
                  <a:gd name="connsiteX40" fmla="*/ 231295 w 1557657"/>
                  <a:gd name="connsiteY40" fmla="*/ 987425 h 1755776"/>
                  <a:gd name="connsiteX41" fmla="*/ 260547 w 1557657"/>
                  <a:gd name="connsiteY41" fmla="*/ 958173 h 1755776"/>
                  <a:gd name="connsiteX42" fmla="*/ 260547 w 1557657"/>
                  <a:gd name="connsiteY42" fmla="*/ 896366 h 1755776"/>
                  <a:gd name="connsiteX43" fmla="*/ 260546 w 1557657"/>
                  <a:gd name="connsiteY43" fmla="*/ 862012 h 1755776"/>
                  <a:gd name="connsiteX44" fmla="*/ 260546 w 1557657"/>
                  <a:gd name="connsiteY44" fmla="*/ 261939 h 1755776"/>
                  <a:gd name="connsiteX45" fmla="*/ 385959 w 1557657"/>
                  <a:gd name="connsiteY45" fmla="*/ 136526 h 1755776"/>
                  <a:gd name="connsiteX46" fmla="*/ 511372 w 1557657"/>
                  <a:gd name="connsiteY46" fmla="*/ 261939 h 1755776"/>
                  <a:gd name="connsiteX47" fmla="*/ 511371 w 1557657"/>
                  <a:gd name="connsiteY47" fmla="*/ 862013 h 1755776"/>
                  <a:gd name="connsiteX48" fmla="*/ 504847 w 1557657"/>
                  <a:gd name="connsiteY48" fmla="*/ 894326 h 1755776"/>
                  <a:gd name="connsiteX49" fmla="*/ 507405 w 1557657"/>
                  <a:gd name="connsiteY49" fmla="*/ 894305 h 1755776"/>
                  <a:gd name="connsiteX50" fmla="*/ 507405 w 1557657"/>
                  <a:gd name="connsiteY50" fmla="*/ 952937 h 1755776"/>
                  <a:gd name="connsiteX51" fmla="*/ 541893 w 1557657"/>
                  <a:gd name="connsiteY51" fmla="*/ 987425 h 1755776"/>
                  <a:gd name="connsiteX52" fmla="*/ 541892 w 1557657"/>
                  <a:gd name="connsiteY52" fmla="*/ 987426 h 1755776"/>
                  <a:gd name="connsiteX53" fmla="*/ 576380 w 1557657"/>
                  <a:gd name="connsiteY53" fmla="*/ 952938 h 1755776"/>
                  <a:gd name="connsiteX54" fmla="*/ 576380 w 1557657"/>
                  <a:gd name="connsiteY54" fmla="*/ 893729 h 1755776"/>
                  <a:gd name="connsiteX55" fmla="*/ 583428 w 1557657"/>
                  <a:gd name="connsiteY55" fmla="*/ 893670 h 1755776"/>
                  <a:gd name="connsiteX56" fmla="*/ 576380 w 1557657"/>
                  <a:gd name="connsiteY56" fmla="*/ 858759 h 1755776"/>
                  <a:gd name="connsiteX57" fmla="*/ 576380 w 1557657"/>
                  <a:gd name="connsiteY57" fmla="*/ 128666 h 1755776"/>
                  <a:gd name="connsiteX58" fmla="*/ 705046 w 1557657"/>
                  <a:gd name="connsiteY58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958173 h 1755776"/>
                  <a:gd name="connsiteX39" fmla="*/ 231295 w 1557657"/>
                  <a:gd name="connsiteY39" fmla="*/ 987425 h 1755776"/>
                  <a:gd name="connsiteX40" fmla="*/ 260547 w 1557657"/>
                  <a:gd name="connsiteY40" fmla="*/ 958173 h 1755776"/>
                  <a:gd name="connsiteX41" fmla="*/ 260547 w 1557657"/>
                  <a:gd name="connsiteY41" fmla="*/ 896366 h 1755776"/>
                  <a:gd name="connsiteX42" fmla="*/ 260546 w 1557657"/>
                  <a:gd name="connsiteY42" fmla="*/ 862012 h 1755776"/>
                  <a:gd name="connsiteX43" fmla="*/ 260546 w 1557657"/>
                  <a:gd name="connsiteY43" fmla="*/ 261939 h 1755776"/>
                  <a:gd name="connsiteX44" fmla="*/ 385959 w 1557657"/>
                  <a:gd name="connsiteY44" fmla="*/ 136526 h 1755776"/>
                  <a:gd name="connsiteX45" fmla="*/ 511372 w 1557657"/>
                  <a:gd name="connsiteY45" fmla="*/ 261939 h 1755776"/>
                  <a:gd name="connsiteX46" fmla="*/ 511371 w 1557657"/>
                  <a:gd name="connsiteY46" fmla="*/ 862013 h 1755776"/>
                  <a:gd name="connsiteX47" fmla="*/ 504847 w 1557657"/>
                  <a:gd name="connsiteY47" fmla="*/ 894326 h 1755776"/>
                  <a:gd name="connsiteX48" fmla="*/ 507405 w 1557657"/>
                  <a:gd name="connsiteY48" fmla="*/ 894305 h 1755776"/>
                  <a:gd name="connsiteX49" fmla="*/ 507405 w 1557657"/>
                  <a:gd name="connsiteY49" fmla="*/ 952937 h 1755776"/>
                  <a:gd name="connsiteX50" fmla="*/ 541893 w 1557657"/>
                  <a:gd name="connsiteY50" fmla="*/ 987425 h 1755776"/>
                  <a:gd name="connsiteX51" fmla="*/ 541892 w 1557657"/>
                  <a:gd name="connsiteY51" fmla="*/ 987426 h 1755776"/>
                  <a:gd name="connsiteX52" fmla="*/ 576380 w 1557657"/>
                  <a:gd name="connsiteY52" fmla="*/ 952938 h 1755776"/>
                  <a:gd name="connsiteX53" fmla="*/ 576380 w 1557657"/>
                  <a:gd name="connsiteY53" fmla="*/ 893729 h 1755776"/>
                  <a:gd name="connsiteX54" fmla="*/ 583428 w 1557657"/>
                  <a:gd name="connsiteY54" fmla="*/ 893670 h 1755776"/>
                  <a:gd name="connsiteX55" fmla="*/ 576380 w 1557657"/>
                  <a:gd name="connsiteY55" fmla="*/ 858759 h 1755776"/>
                  <a:gd name="connsiteX56" fmla="*/ 576380 w 1557657"/>
                  <a:gd name="connsiteY56" fmla="*/ 128666 h 1755776"/>
                  <a:gd name="connsiteX57" fmla="*/ 705046 w 1557657"/>
                  <a:gd name="connsiteY5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071 w 1557657"/>
                  <a:gd name="connsiteY37" fmla="*/ 896921 h 1755776"/>
                  <a:gd name="connsiteX38" fmla="*/ 202043 w 1557657"/>
                  <a:gd name="connsiteY38" fmla="*/ 958173 h 1755776"/>
                  <a:gd name="connsiteX39" fmla="*/ 231295 w 1557657"/>
                  <a:gd name="connsiteY39" fmla="*/ 987425 h 1755776"/>
                  <a:gd name="connsiteX40" fmla="*/ 260547 w 1557657"/>
                  <a:gd name="connsiteY40" fmla="*/ 958173 h 1755776"/>
                  <a:gd name="connsiteX41" fmla="*/ 260547 w 1557657"/>
                  <a:gd name="connsiteY41" fmla="*/ 896366 h 1755776"/>
                  <a:gd name="connsiteX42" fmla="*/ 260546 w 1557657"/>
                  <a:gd name="connsiteY42" fmla="*/ 862012 h 1755776"/>
                  <a:gd name="connsiteX43" fmla="*/ 260546 w 1557657"/>
                  <a:gd name="connsiteY43" fmla="*/ 261939 h 1755776"/>
                  <a:gd name="connsiteX44" fmla="*/ 385959 w 1557657"/>
                  <a:gd name="connsiteY44" fmla="*/ 136526 h 1755776"/>
                  <a:gd name="connsiteX45" fmla="*/ 511372 w 1557657"/>
                  <a:gd name="connsiteY45" fmla="*/ 261939 h 1755776"/>
                  <a:gd name="connsiteX46" fmla="*/ 511371 w 1557657"/>
                  <a:gd name="connsiteY46" fmla="*/ 862013 h 1755776"/>
                  <a:gd name="connsiteX47" fmla="*/ 504847 w 1557657"/>
                  <a:gd name="connsiteY47" fmla="*/ 894326 h 1755776"/>
                  <a:gd name="connsiteX48" fmla="*/ 507405 w 1557657"/>
                  <a:gd name="connsiteY48" fmla="*/ 894305 h 1755776"/>
                  <a:gd name="connsiteX49" fmla="*/ 507405 w 1557657"/>
                  <a:gd name="connsiteY49" fmla="*/ 952937 h 1755776"/>
                  <a:gd name="connsiteX50" fmla="*/ 541893 w 1557657"/>
                  <a:gd name="connsiteY50" fmla="*/ 987425 h 1755776"/>
                  <a:gd name="connsiteX51" fmla="*/ 541892 w 1557657"/>
                  <a:gd name="connsiteY51" fmla="*/ 987426 h 1755776"/>
                  <a:gd name="connsiteX52" fmla="*/ 576380 w 1557657"/>
                  <a:gd name="connsiteY52" fmla="*/ 952938 h 1755776"/>
                  <a:gd name="connsiteX53" fmla="*/ 576380 w 1557657"/>
                  <a:gd name="connsiteY53" fmla="*/ 893729 h 1755776"/>
                  <a:gd name="connsiteX54" fmla="*/ 583428 w 1557657"/>
                  <a:gd name="connsiteY54" fmla="*/ 893670 h 1755776"/>
                  <a:gd name="connsiteX55" fmla="*/ 576380 w 1557657"/>
                  <a:gd name="connsiteY55" fmla="*/ 858759 h 1755776"/>
                  <a:gd name="connsiteX56" fmla="*/ 576380 w 1557657"/>
                  <a:gd name="connsiteY56" fmla="*/ 128666 h 1755776"/>
                  <a:gd name="connsiteX57" fmla="*/ 705046 w 1557657"/>
                  <a:gd name="connsiteY5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202043 w 1557657"/>
                  <a:gd name="connsiteY37" fmla="*/ 958173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894305 h 1755776"/>
                  <a:gd name="connsiteX48" fmla="*/ 507405 w 1557657"/>
                  <a:gd name="connsiteY48" fmla="*/ 952937 h 1755776"/>
                  <a:gd name="connsiteX49" fmla="*/ 541893 w 1557657"/>
                  <a:gd name="connsiteY49" fmla="*/ 987425 h 1755776"/>
                  <a:gd name="connsiteX50" fmla="*/ 541892 w 1557657"/>
                  <a:gd name="connsiteY50" fmla="*/ 987426 h 1755776"/>
                  <a:gd name="connsiteX51" fmla="*/ 576380 w 1557657"/>
                  <a:gd name="connsiteY51" fmla="*/ 952938 h 1755776"/>
                  <a:gd name="connsiteX52" fmla="*/ 576380 w 1557657"/>
                  <a:gd name="connsiteY52" fmla="*/ 893729 h 1755776"/>
                  <a:gd name="connsiteX53" fmla="*/ 583428 w 1557657"/>
                  <a:gd name="connsiteY53" fmla="*/ 893670 h 1755776"/>
                  <a:gd name="connsiteX54" fmla="*/ 576380 w 1557657"/>
                  <a:gd name="connsiteY54" fmla="*/ 858759 h 1755776"/>
                  <a:gd name="connsiteX55" fmla="*/ 576380 w 1557657"/>
                  <a:gd name="connsiteY55" fmla="*/ 128666 h 1755776"/>
                  <a:gd name="connsiteX56" fmla="*/ 705046 w 1557657"/>
                  <a:gd name="connsiteY56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894305 h 1755776"/>
                  <a:gd name="connsiteX48" fmla="*/ 507405 w 1557657"/>
                  <a:gd name="connsiteY48" fmla="*/ 952937 h 1755776"/>
                  <a:gd name="connsiteX49" fmla="*/ 541893 w 1557657"/>
                  <a:gd name="connsiteY49" fmla="*/ 987425 h 1755776"/>
                  <a:gd name="connsiteX50" fmla="*/ 541892 w 1557657"/>
                  <a:gd name="connsiteY50" fmla="*/ 987426 h 1755776"/>
                  <a:gd name="connsiteX51" fmla="*/ 576380 w 1557657"/>
                  <a:gd name="connsiteY51" fmla="*/ 952938 h 1755776"/>
                  <a:gd name="connsiteX52" fmla="*/ 576380 w 1557657"/>
                  <a:gd name="connsiteY52" fmla="*/ 893729 h 1755776"/>
                  <a:gd name="connsiteX53" fmla="*/ 583428 w 1557657"/>
                  <a:gd name="connsiteY53" fmla="*/ 893670 h 1755776"/>
                  <a:gd name="connsiteX54" fmla="*/ 576380 w 1557657"/>
                  <a:gd name="connsiteY54" fmla="*/ 858759 h 1755776"/>
                  <a:gd name="connsiteX55" fmla="*/ 576380 w 1557657"/>
                  <a:gd name="connsiteY55" fmla="*/ 128666 h 1755776"/>
                  <a:gd name="connsiteX56" fmla="*/ 705046 w 1557657"/>
                  <a:gd name="connsiteY56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11371 w 1557657"/>
                  <a:gd name="connsiteY45" fmla="*/ 862013 h 1755776"/>
                  <a:gd name="connsiteX46" fmla="*/ 504847 w 1557657"/>
                  <a:gd name="connsiteY46" fmla="*/ 894326 h 1755776"/>
                  <a:gd name="connsiteX47" fmla="*/ 507405 w 1557657"/>
                  <a:gd name="connsiteY47" fmla="*/ 952937 h 1755776"/>
                  <a:gd name="connsiteX48" fmla="*/ 541893 w 1557657"/>
                  <a:gd name="connsiteY48" fmla="*/ 987425 h 1755776"/>
                  <a:gd name="connsiteX49" fmla="*/ 541892 w 1557657"/>
                  <a:gd name="connsiteY49" fmla="*/ 987426 h 1755776"/>
                  <a:gd name="connsiteX50" fmla="*/ 576380 w 1557657"/>
                  <a:gd name="connsiteY50" fmla="*/ 952938 h 1755776"/>
                  <a:gd name="connsiteX51" fmla="*/ 576380 w 1557657"/>
                  <a:gd name="connsiteY51" fmla="*/ 893729 h 1755776"/>
                  <a:gd name="connsiteX52" fmla="*/ 583428 w 1557657"/>
                  <a:gd name="connsiteY52" fmla="*/ 893670 h 1755776"/>
                  <a:gd name="connsiteX53" fmla="*/ 576380 w 1557657"/>
                  <a:gd name="connsiteY53" fmla="*/ 858759 h 1755776"/>
                  <a:gd name="connsiteX54" fmla="*/ 576380 w 1557657"/>
                  <a:gd name="connsiteY54" fmla="*/ 128666 h 1755776"/>
                  <a:gd name="connsiteX55" fmla="*/ 705046 w 1557657"/>
                  <a:gd name="connsiteY55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4847 w 1557657"/>
                  <a:gd name="connsiteY45" fmla="*/ 894326 h 1755776"/>
                  <a:gd name="connsiteX46" fmla="*/ 507405 w 1557657"/>
                  <a:gd name="connsiteY46" fmla="*/ 952937 h 1755776"/>
                  <a:gd name="connsiteX47" fmla="*/ 541893 w 1557657"/>
                  <a:gd name="connsiteY47" fmla="*/ 987425 h 1755776"/>
                  <a:gd name="connsiteX48" fmla="*/ 541892 w 1557657"/>
                  <a:gd name="connsiteY48" fmla="*/ 987426 h 1755776"/>
                  <a:gd name="connsiteX49" fmla="*/ 576380 w 1557657"/>
                  <a:gd name="connsiteY49" fmla="*/ 952938 h 1755776"/>
                  <a:gd name="connsiteX50" fmla="*/ 576380 w 1557657"/>
                  <a:gd name="connsiteY50" fmla="*/ 893729 h 1755776"/>
                  <a:gd name="connsiteX51" fmla="*/ 583428 w 1557657"/>
                  <a:gd name="connsiteY51" fmla="*/ 893670 h 1755776"/>
                  <a:gd name="connsiteX52" fmla="*/ 576380 w 1557657"/>
                  <a:gd name="connsiteY52" fmla="*/ 858759 h 1755776"/>
                  <a:gd name="connsiteX53" fmla="*/ 576380 w 1557657"/>
                  <a:gd name="connsiteY53" fmla="*/ 128666 h 1755776"/>
                  <a:gd name="connsiteX54" fmla="*/ 705046 w 1557657"/>
                  <a:gd name="connsiteY54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85959 w 1557657"/>
                  <a:gd name="connsiteY43" fmla="*/ 13652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73999 w 1557657"/>
                  <a:gd name="connsiteY43" fmla="*/ 13353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83428 w 1557657"/>
                  <a:gd name="connsiteY50" fmla="*/ 893670 h 1755776"/>
                  <a:gd name="connsiteX51" fmla="*/ 576380 w 1557657"/>
                  <a:gd name="connsiteY51" fmla="*/ 858759 h 1755776"/>
                  <a:gd name="connsiteX52" fmla="*/ 576380 w 1557657"/>
                  <a:gd name="connsiteY52" fmla="*/ 128666 h 1755776"/>
                  <a:gd name="connsiteX53" fmla="*/ 705046 w 1557657"/>
                  <a:gd name="connsiteY53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891580 h 1755776"/>
                  <a:gd name="connsiteX5" fmla="*/ 833711 w 1557657"/>
                  <a:gd name="connsiteY5" fmla="*/ 946149 h 1755776"/>
                  <a:gd name="connsiteX6" fmla="*/ 874987 w 1557657"/>
                  <a:gd name="connsiteY6" fmla="*/ 987425 h 1755776"/>
                  <a:gd name="connsiteX7" fmla="*/ 874986 w 1557657"/>
                  <a:gd name="connsiteY7" fmla="*/ 987426 h 1755776"/>
                  <a:gd name="connsiteX8" fmla="*/ 916262 w 1557657"/>
                  <a:gd name="connsiteY8" fmla="*/ 946150 h 1755776"/>
                  <a:gd name="connsiteX9" fmla="*/ 916262 w 1557657"/>
                  <a:gd name="connsiteY9" fmla="*/ 890890 h 1755776"/>
                  <a:gd name="connsiteX10" fmla="*/ 919457 w 1557657"/>
                  <a:gd name="connsiteY10" fmla="*/ 890863 h 1755776"/>
                  <a:gd name="connsiteX11" fmla="*/ 916262 w 1557657"/>
                  <a:gd name="connsiteY11" fmla="*/ 875041 h 1755776"/>
                  <a:gd name="connsiteX12" fmla="*/ 916262 w 1557657"/>
                  <a:gd name="connsiteY12" fmla="*/ 248910 h 1755776"/>
                  <a:gd name="connsiteX13" fmla="*/ 1028646 w 1557657"/>
                  <a:gd name="connsiteY13" fmla="*/ 136526 h 1755776"/>
                  <a:gd name="connsiteX14" fmla="*/ 1141030 w 1557657"/>
                  <a:gd name="connsiteY14" fmla="*/ 248910 h 1755776"/>
                  <a:gd name="connsiteX15" fmla="*/ 1141029 w 1557657"/>
                  <a:gd name="connsiteY15" fmla="*/ 875042 h 1755776"/>
                  <a:gd name="connsiteX16" fmla="*/ 1138204 w 1557657"/>
                  <a:gd name="connsiteY16" fmla="*/ 889037 h 1755776"/>
                  <a:gd name="connsiteX17" fmla="*/ 1142481 w 1557657"/>
                  <a:gd name="connsiteY17" fmla="*/ 889001 h 1755776"/>
                  <a:gd name="connsiteX18" fmla="*/ 1152006 w 1557657"/>
                  <a:gd name="connsiteY18" fmla="*/ 1169988 h 1755776"/>
                  <a:gd name="connsiteX19" fmla="*/ 1243535 w 1557657"/>
                  <a:gd name="connsiteY19" fmla="*/ 1106365 h 1755776"/>
                  <a:gd name="connsiteX20" fmla="*/ 1255438 w 1557657"/>
                  <a:gd name="connsiteY20" fmla="*/ 1088325 h 1755776"/>
                  <a:gd name="connsiteX21" fmla="*/ 1256299 w 1557657"/>
                  <a:gd name="connsiteY21" fmla="*/ 1086164 h 1755776"/>
                  <a:gd name="connsiteX22" fmla="*/ 1306901 w 1557657"/>
                  <a:gd name="connsiteY22" fmla="*/ 858103 h 1755776"/>
                  <a:gd name="connsiteX23" fmla="*/ 1432257 w 1557657"/>
                  <a:gd name="connsiteY23" fmla="*/ 732747 h 1755776"/>
                  <a:gd name="connsiteX24" fmla="*/ 1557613 w 1557657"/>
                  <a:gd name="connsiteY24" fmla="*/ 858103 h 1755776"/>
                  <a:gd name="connsiteX25" fmla="*/ 1443310 w 1557657"/>
                  <a:gd name="connsiteY25" fmla="*/ 1308272 h 1755776"/>
                  <a:gd name="connsiteX26" fmla="*/ 1435241 w 1557657"/>
                  <a:gd name="connsiteY26" fmla="*/ 1316889 h 1755776"/>
                  <a:gd name="connsiteX27" fmla="*/ 1359175 w 1557657"/>
                  <a:gd name="connsiteY27" fmla="*/ 1498601 h 1755776"/>
                  <a:gd name="connsiteX28" fmla="*/ 1082950 w 1557657"/>
                  <a:gd name="connsiteY28" fmla="*/ 1755776 h 1755776"/>
                  <a:gd name="connsiteX29" fmla="*/ 163787 w 1557657"/>
                  <a:gd name="connsiteY29" fmla="*/ 1755776 h 1755776"/>
                  <a:gd name="connsiteX30" fmla="*/ 1862 w 1557657"/>
                  <a:gd name="connsiteY30" fmla="*/ 1489076 h 1755776"/>
                  <a:gd name="connsiteX31" fmla="*/ 1862 w 1557657"/>
                  <a:gd name="connsiteY31" fmla="*/ 898879 h 1755776"/>
                  <a:gd name="connsiteX32" fmla="*/ 0 w 1557657"/>
                  <a:gd name="connsiteY32" fmla="*/ 889656 h 1755776"/>
                  <a:gd name="connsiteX33" fmla="*/ 0 w 1557657"/>
                  <a:gd name="connsiteY33" fmla="*/ 380345 h 1755776"/>
                  <a:gd name="connsiteX34" fmla="*/ 97769 w 1557657"/>
                  <a:gd name="connsiteY34" fmla="*/ 282576 h 1755776"/>
                  <a:gd name="connsiteX35" fmla="*/ 195538 w 1557657"/>
                  <a:gd name="connsiteY35" fmla="*/ 380345 h 1755776"/>
                  <a:gd name="connsiteX36" fmla="*/ 195537 w 1557657"/>
                  <a:gd name="connsiteY36" fmla="*/ 889657 h 1755776"/>
                  <a:gd name="connsiteX37" fmla="*/ 194899 w 1557657"/>
                  <a:gd name="connsiteY37" fmla="*/ 955792 h 1755776"/>
                  <a:gd name="connsiteX38" fmla="*/ 231295 w 1557657"/>
                  <a:gd name="connsiteY38" fmla="*/ 987425 h 1755776"/>
                  <a:gd name="connsiteX39" fmla="*/ 260547 w 1557657"/>
                  <a:gd name="connsiteY39" fmla="*/ 958173 h 1755776"/>
                  <a:gd name="connsiteX40" fmla="*/ 260547 w 1557657"/>
                  <a:gd name="connsiteY40" fmla="*/ 896366 h 1755776"/>
                  <a:gd name="connsiteX41" fmla="*/ 260546 w 1557657"/>
                  <a:gd name="connsiteY41" fmla="*/ 862012 h 1755776"/>
                  <a:gd name="connsiteX42" fmla="*/ 260546 w 1557657"/>
                  <a:gd name="connsiteY42" fmla="*/ 261939 h 1755776"/>
                  <a:gd name="connsiteX43" fmla="*/ 373999 w 1557657"/>
                  <a:gd name="connsiteY43" fmla="*/ 133536 h 1755776"/>
                  <a:gd name="connsiteX44" fmla="*/ 511372 w 1557657"/>
                  <a:gd name="connsiteY44" fmla="*/ 261939 h 1755776"/>
                  <a:gd name="connsiteX45" fmla="*/ 507405 w 1557657"/>
                  <a:gd name="connsiteY45" fmla="*/ 952937 h 1755776"/>
                  <a:gd name="connsiteX46" fmla="*/ 541893 w 1557657"/>
                  <a:gd name="connsiteY46" fmla="*/ 987425 h 1755776"/>
                  <a:gd name="connsiteX47" fmla="*/ 541892 w 1557657"/>
                  <a:gd name="connsiteY47" fmla="*/ 987426 h 1755776"/>
                  <a:gd name="connsiteX48" fmla="*/ 576380 w 1557657"/>
                  <a:gd name="connsiteY48" fmla="*/ 952938 h 1755776"/>
                  <a:gd name="connsiteX49" fmla="*/ 576380 w 1557657"/>
                  <a:gd name="connsiteY49" fmla="*/ 893729 h 1755776"/>
                  <a:gd name="connsiteX50" fmla="*/ 576380 w 1557657"/>
                  <a:gd name="connsiteY50" fmla="*/ 858759 h 1755776"/>
                  <a:gd name="connsiteX51" fmla="*/ 576380 w 1557657"/>
                  <a:gd name="connsiteY51" fmla="*/ 128666 h 1755776"/>
                  <a:gd name="connsiteX52" fmla="*/ 705046 w 1557657"/>
                  <a:gd name="connsiteY52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27074 w 1557657"/>
                  <a:gd name="connsiteY3" fmla="*/ 891636 h 1755776"/>
                  <a:gd name="connsiteX4" fmla="*/ 833711 w 1557657"/>
                  <a:gd name="connsiteY4" fmla="*/ 946149 h 1755776"/>
                  <a:gd name="connsiteX5" fmla="*/ 874987 w 1557657"/>
                  <a:gd name="connsiteY5" fmla="*/ 987425 h 1755776"/>
                  <a:gd name="connsiteX6" fmla="*/ 874986 w 1557657"/>
                  <a:gd name="connsiteY6" fmla="*/ 987426 h 1755776"/>
                  <a:gd name="connsiteX7" fmla="*/ 916262 w 1557657"/>
                  <a:gd name="connsiteY7" fmla="*/ 946150 h 1755776"/>
                  <a:gd name="connsiteX8" fmla="*/ 916262 w 1557657"/>
                  <a:gd name="connsiteY8" fmla="*/ 890890 h 1755776"/>
                  <a:gd name="connsiteX9" fmla="*/ 919457 w 1557657"/>
                  <a:gd name="connsiteY9" fmla="*/ 890863 h 1755776"/>
                  <a:gd name="connsiteX10" fmla="*/ 916262 w 1557657"/>
                  <a:gd name="connsiteY10" fmla="*/ 875041 h 1755776"/>
                  <a:gd name="connsiteX11" fmla="*/ 916262 w 1557657"/>
                  <a:gd name="connsiteY11" fmla="*/ 248910 h 1755776"/>
                  <a:gd name="connsiteX12" fmla="*/ 1028646 w 1557657"/>
                  <a:gd name="connsiteY12" fmla="*/ 136526 h 1755776"/>
                  <a:gd name="connsiteX13" fmla="*/ 1141030 w 1557657"/>
                  <a:gd name="connsiteY13" fmla="*/ 248910 h 1755776"/>
                  <a:gd name="connsiteX14" fmla="*/ 1141029 w 1557657"/>
                  <a:gd name="connsiteY14" fmla="*/ 875042 h 1755776"/>
                  <a:gd name="connsiteX15" fmla="*/ 1138204 w 1557657"/>
                  <a:gd name="connsiteY15" fmla="*/ 889037 h 1755776"/>
                  <a:gd name="connsiteX16" fmla="*/ 1142481 w 1557657"/>
                  <a:gd name="connsiteY16" fmla="*/ 889001 h 1755776"/>
                  <a:gd name="connsiteX17" fmla="*/ 1152006 w 1557657"/>
                  <a:gd name="connsiteY17" fmla="*/ 1169988 h 1755776"/>
                  <a:gd name="connsiteX18" fmla="*/ 1243535 w 1557657"/>
                  <a:gd name="connsiteY18" fmla="*/ 1106365 h 1755776"/>
                  <a:gd name="connsiteX19" fmla="*/ 1255438 w 1557657"/>
                  <a:gd name="connsiteY19" fmla="*/ 1088325 h 1755776"/>
                  <a:gd name="connsiteX20" fmla="*/ 1256299 w 1557657"/>
                  <a:gd name="connsiteY20" fmla="*/ 1086164 h 1755776"/>
                  <a:gd name="connsiteX21" fmla="*/ 1306901 w 1557657"/>
                  <a:gd name="connsiteY21" fmla="*/ 858103 h 1755776"/>
                  <a:gd name="connsiteX22" fmla="*/ 1432257 w 1557657"/>
                  <a:gd name="connsiteY22" fmla="*/ 732747 h 1755776"/>
                  <a:gd name="connsiteX23" fmla="*/ 1557613 w 1557657"/>
                  <a:gd name="connsiteY23" fmla="*/ 858103 h 1755776"/>
                  <a:gd name="connsiteX24" fmla="*/ 1443310 w 1557657"/>
                  <a:gd name="connsiteY24" fmla="*/ 1308272 h 1755776"/>
                  <a:gd name="connsiteX25" fmla="*/ 1435241 w 1557657"/>
                  <a:gd name="connsiteY25" fmla="*/ 1316889 h 1755776"/>
                  <a:gd name="connsiteX26" fmla="*/ 1359175 w 1557657"/>
                  <a:gd name="connsiteY26" fmla="*/ 1498601 h 1755776"/>
                  <a:gd name="connsiteX27" fmla="*/ 1082950 w 1557657"/>
                  <a:gd name="connsiteY27" fmla="*/ 1755776 h 1755776"/>
                  <a:gd name="connsiteX28" fmla="*/ 163787 w 1557657"/>
                  <a:gd name="connsiteY28" fmla="*/ 1755776 h 1755776"/>
                  <a:gd name="connsiteX29" fmla="*/ 1862 w 1557657"/>
                  <a:gd name="connsiteY29" fmla="*/ 1489076 h 1755776"/>
                  <a:gd name="connsiteX30" fmla="*/ 1862 w 1557657"/>
                  <a:gd name="connsiteY30" fmla="*/ 898879 h 1755776"/>
                  <a:gd name="connsiteX31" fmla="*/ 0 w 1557657"/>
                  <a:gd name="connsiteY31" fmla="*/ 889656 h 1755776"/>
                  <a:gd name="connsiteX32" fmla="*/ 0 w 1557657"/>
                  <a:gd name="connsiteY32" fmla="*/ 380345 h 1755776"/>
                  <a:gd name="connsiteX33" fmla="*/ 97769 w 1557657"/>
                  <a:gd name="connsiteY33" fmla="*/ 282576 h 1755776"/>
                  <a:gd name="connsiteX34" fmla="*/ 195538 w 1557657"/>
                  <a:gd name="connsiteY34" fmla="*/ 380345 h 1755776"/>
                  <a:gd name="connsiteX35" fmla="*/ 195537 w 1557657"/>
                  <a:gd name="connsiteY35" fmla="*/ 889657 h 1755776"/>
                  <a:gd name="connsiteX36" fmla="*/ 194899 w 1557657"/>
                  <a:gd name="connsiteY36" fmla="*/ 955792 h 1755776"/>
                  <a:gd name="connsiteX37" fmla="*/ 231295 w 1557657"/>
                  <a:gd name="connsiteY37" fmla="*/ 987425 h 1755776"/>
                  <a:gd name="connsiteX38" fmla="*/ 260547 w 1557657"/>
                  <a:gd name="connsiteY38" fmla="*/ 958173 h 1755776"/>
                  <a:gd name="connsiteX39" fmla="*/ 260547 w 1557657"/>
                  <a:gd name="connsiteY39" fmla="*/ 896366 h 1755776"/>
                  <a:gd name="connsiteX40" fmla="*/ 260546 w 1557657"/>
                  <a:gd name="connsiteY40" fmla="*/ 862012 h 1755776"/>
                  <a:gd name="connsiteX41" fmla="*/ 260546 w 1557657"/>
                  <a:gd name="connsiteY41" fmla="*/ 261939 h 1755776"/>
                  <a:gd name="connsiteX42" fmla="*/ 373999 w 1557657"/>
                  <a:gd name="connsiteY42" fmla="*/ 133536 h 1755776"/>
                  <a:gd name="connsiteX43" fmla="*/ 511372 w 1557657"/>
                  <a:gd name="connsiteY43" fmla="*/ 261939 h 1755776"/>
                  <a:gd name="connsiteX44" fmla="*/ 507405 w 1557657"/>
                  <a:gd name="connsiteY44" fmla="*/ 952937 h 1755776"/>
                  <a:gd name="connsiteX45" fmla="*/ 541893 w 1557657"/>
                  <a:gd name="connsiteY45" fmla="*/ 987425 h 1755776"/>
                  <a:gd name="connsiteX46" fmla="*/ 541892 w 1557657"/>
                  <a:gd name="connsiteY46" fmla="*/ 987426 h 1755776"/>
                  <a:gd name="connsiteX47" fmla="*/ 576380 w 1557657"/>
                  <a:gd name="connsiteY47" fmla="*/ 952938 h 1755776"/>
                  <a:gd name="connsiteX48" fmla="*/ 576380 w 1557657"/>
                  <a:gd name="connsiteY48" fmla="*/ 893729 h 1755776"/>
                  <a:gd name="connsiteX49" fmla="*/ 576380 w 1557657"/>
                  <a:gd name="connsiteY49" fmla="*/ 858759 h 1755776"/>
                  <a:gd name="connsiteX50" fmla="*/ 576380 w 1557657"/>
                  <a:gd name="connsiteY50" fmla="*/ 128666 h 1755776"/>
                  <a:gd name="connsiteX51" fmla="*/ 705046 w 1557657"/>
                  <a:gd name="connsiteY51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90890 h 1755776"/>
                  <a:gd name="connsiteX8" fmla="*/ 919457 w 1557657"/>
                  <a:gd name="connsiteY8" fmla="*/ 890863 h 1755776"/>
                  <a:gd name="connsiteX9" fmla="*/ 916262 w 1557657"/>
                  <a:gd name="connsiteY9" fmla="*/ 875041 h 1755776"/>
                  <a:gd name="connsiteX10" fmla="*/ 916262 w 1557657"/>
                  <a:gd name="connsiteY10" fmla="*/ 248910 h 1755776"/>
                  <a:gd name="connsiteX11" fmla="*/ 1028646 w 1557657"/>
                  <a:gd name="connsiteY11" fmla="*/ 136526 h 1755776"/>
                  <a:gd name="connsiteX12" fmla="*/ 1141030 w 1557657"/>
                  <a:gd name="connsiteY12" fmla="*/ 248910 h 1755776"/>
                  <a:gd name="connsiteX13" fmla="*/ 1141029 w 1557657"/>
                  <a:gd name="connsiteY13" fmla="*/ 875042 h 1755776"/>
                  <a:gd name="connsiteX14" fmla="*/ 1138204 w 1557657"/>
                  <a:gd name="connsiteY14" fmla="*/ 889037 h 1755776"/>
                  <a:gd name="connsiteX15" fmla="*/ 1142481 w 1557657"/>
                  <a:gd name="connsiteY15" fmla="*/ 889001 h 1755776"/>
                  <a:gd name="connsiteX16" fmla="*/ 1152006 w 1557657"/>
                  <a:gd name="connsiteY16" fmla="*/ 1169988 h 1755776"/>
                  <a:gd name="connsiteX17" fmla="*/ 1243535 w 1557657"/>
                  <a:gd name="connsiteY17" fmla="*/ 1106365 h 1755776"/>
                  <a:gd name="connsiteX18" fmla="*/ 1255438 w 1557657"/>
                  <a:gd name="connsiteY18" fmla="*/ 1088325 h 1755776"/>
                  <a:gd name="connsiteX19" fmla="*/ 1256299 w 1557657"/>
                  <a:gd name="connsiteY19" fmla="*/ 1086164 h 1755776"/>
                  <a:gd name="connsiteX20" fmla="*/ 1306901 w 1557657"/>
                  <a:gd name="connsiteY20" fmla="*/ 858103 h 1755776"/>
                  <a:gd name="connsiteX21" fmla="*/ 1432257 w 1557657"/>
                  <a:gd name="connsiteY21" fmla="*/ 732747 h 1755776"/>
                  <a:gd name="connsiteX22" fmla="*/ 1557613 w 1557657"/>
                  <a:gd name="connsiteY22" fmla="*/ 858103 h 1755776"/>
                  <a:gd name="connsiteX23" fmla="*/ 1443310 w 1557657"/>
                  <a:gd name="connsiteY23" fmla="*/ 1308272 h 1755776"/>
                  <a:gd name="connsiteX24" fmla="*/ 1435241 w 1557657"/>
                  <a:gd name="connsiteY24" fmla="*/ 1316889 h 1755776"/>
                  <a:gd name="connsiteX25" fmla="*/ 1359175 w 1557657"/>
                  <a:gd name="connsiteY25" fmla="*/ 1498601 h 1755776"/>
                  <a:gd name="connsiteX26" fmla="*/ 1082950 w 1557657"/>
                  <a:gd name="connsiteY26" fmla="*/ 1755776 h 1755776"/>
                  <a:gd name="connsiteX27" fmla="*/ 163787 w 1557657"/>
                  <a:gd name="connsiteY27" fmla="*/ 1755776 h 1755776"/>
                  <a:gd name="connsiteX28" fmla="*/ 1862 w 1557657"/>
                  <a:gd name="connsiteY28" fmla="*/ 1489076 h 1755776"/>
                  <a:gd name="connsiteX29" fmla="*/ 1862 w 1557657"/>
                  <a:gd name="connsiteY29" fmla="*/ 898879 h 1755776"/>
                  <a:gd name="connsiteX30" fmla="*/ 0 w 1557657"/>
                  <a:gd name="connsiteY30" fmla="*/ 889656 h 1755776"/>
                  <a:gd name="connsiteX31" fmla="*/ 0 w 1557657"/>
                  <a:gd name="connsiteY31" fmla="*/ 380345 h 1755776"/>
                  <a:gd name="connsiteX32" fmla="*/ 97769 w 1557657"/>
                  <a:gd name="connsiteY32" fmla="*/ 282576 h 1755776"/>
                  <a:gd name="connsiteX33" fmla="*/ 195538 w 1557657"/>
                  <a:gd name="connsiteY33" fmla="*/ 380345 h 1755776"/>
                  <a:gd name="connsiteX34" fmla="*/ 195537 w 1557657"/>
                  <a:gd name="connsiteY34" fmla="*/ 889657 h 1755776"/>
                  <a:gd name="connsiteX35" fmla="*/ 194899 w 1557657"/>
                  <a:gd name="connsiteY35" fmla="*/ 955792 h 1755776"/>
                  <a:gd name="connsiteX36" fmla="*/ 231295 w 1557657"/>
                  <a:gd name="connsiteY36" fmla="*/ 987425 h 1755776"/>
                  <a:gd name="connsiteX37" fmla="*/ 260547 w 1557657"/>
                  <a:gd name="connsiteY37" fmla="*/ 958173 h 1755776"/>
                  <a:gd name="connsiteX38" fmla="*/ 260547 w 1557657"/>
                  <a:gd name="connsiteY38" fmla="*/ 896366 h 1755776"/>
                  <a:gd name="connsiteX39" fmla="*/ 260546 w 1557657"/>
                  <a:gd name="connsiteY39" fmla="*/ 862012 h 1755776"/>
                  <a:gd name="connsiteX40" fmla="*/ 260546 w 1557657"/>
                  <a:gd name="connsiteY40" fmla="*/ 261939 h 1755776"/>
                  <a:gd name="connsiteX41" fmla="*/ 373999 w 1557657"/>
                  <a:gd name="connsiteY41" fmla="*/ 133536 h 1755776"/>
                  <a:gd name="connsiteX42" fmla="*/ 511372 w 1557657"/>
                  <a:gd name="connsiteY42" fmla="*/ 261939 h 1755776"/>
                  <a:gd name="connsiteX43" fmla="*/ 507405 w 1557657"/>
                  <a:gd name="connsiteY43" fmla="*/ 952937 h 1755776"/>
                  <a:gd name="connsiteX44" fmla="*/ 541893 w 1557657"/>
                  <a:gd name="connsiteY44" fmla="*/ 987425 h 1755776"/>
                  <a:gd name="connsiteX45" fmla="*/ 541892 w 1557657"/>
                  <a:gd name="connsiteY45" fmla="*/ 987426 h 1755776"/>
                  <a:gd name="connsiteX46" fmla="*/ 576380 w 1557657"/>
                  <a:gd name="connsiteY46" fmla="*/ 952938 h 1755776"/>
                  <a:gd name="connsiteX47" fmla="*/ 576380 w 1557657"/>
                  <a:gd name="connsiteY47" fmla="*/ 893729 h 1755776"/>
                  <a:gd name="connsiteX48" fmla="*/ 576380 w 1557657"/>
                  <a:gd name="connsiteY48" fmla="*/ 858759 h 1755776"/>
                  <a:gd name="connsiteX49" fmla="*/ 576380 w 1557657"/>
                  <a:gd name="connsiteY49" fmla="*/ 128666 h 1755776"/>
                  <a:gd name="connsiteX50" fmla="*/ 705046 w 1557657"/>
                  <a:gd name="connsiteY50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90890 h 1755776"/>
                  <a:gd name="connsiteX8" fmla="*/ 916262 w 1557657"/>
                  <a:gd name="connsiteY8" fmla="*/ 875041 h 1755776"/>
                  <a:gd name="connsiteX9" fmla="*/ 916262 w 1557657"/>
                  <a:gd name="connsiteY9" fmla="*/ 248910 h 1755776"/>
                  <a:gd name="connsiteX10" fmla="*/ 1028646 w 1557657"/>
                  <a:gd name="connsiteY10" fmla="*/ 136526 h 1755776"/>
                  <a:gd name="connsiteX11" fmla="*/ 1141030 w 1557657"/>
                  <a:gd name="connsiteY11" fmla="*/ 248910 h 1755776"/>
                  <a:gd name="connsiteX12" fmla="*/ 1141029 w 1557657"/>
                  <a:gd name="connsiteY12" fmla="*/ 875042 h 1755776"/>
                  <a:gd name="connsiteX13" fmla="*/ 1138204 w 1557657"/>
                  <a:gd name="connsiteY13" fmla="*/ 889037 h 1755776"/>
                  <a:gd name="connsiteX14" fmla="*/ 1142481 w 1557657"/>
                  <a:gd name="connsiteY14" fmla="*/ 889001 h 1755776"/>
                  <a:gd name="connsiteX15" fmla="*/ 1152006 w 1557657"/>
                  <a:gd name="connsiteY15" fmla="*/ 1169988 h 1755776"/>
                  <a:gd name="connsiteX16" fmla="*/ 1243535 w 1557657"/>
                  <a:gd name="connsiteY16" fmla="*/ 1106365 h 1755776"/>
                  <a:gd name="connsiteX17" fmla="*/ 1255438 w 1557657"/>
                  <a:gd name="connsiteY17" fmla="*/ 1088325 h 1755776"/>
                  <a:gd name="connsiteX18" fmla="*/ 1256299 w 1557657"/>
                  <a:gd name="connsiteY18" fmla="*/ 1086164 h 1755776"/>
                  <a:gd name="connsiteX19" fmla="*/ 1306901 w 1557657"/>
                  <a:gd name="connsiteY19" fmla="*/ 858103 h 1755776"/>
                  <a:gd name="connsiteX20" fmla="*/ 1432257 w 1557657"/>
                  <a:gd name="connsiteY20" fmla="*/ 732747 h 1755776"/>
                  <a:gd name="connsiteX21" fmla="*/ 1557613 w 1557657"/>
                  <a:gd name="connsiteY21" fmla="*/ 858103 h 1755776"/>
                  <a:gd name="connsiteX22" fmla="*/ 1443310 w 1557657"/>
                  <a:gd name="connsiteY22" fmla="*/ 1308272 h 1755776"/>
                  <a:gd name="connsiteX23" fmla="*/ 1435241 w 1557657"/>
                  <a:gd name="connsiteY23" fmla="*/ 1316889 h 1755776"/>
                  <a:gd name="connsiteX24" fmla="*/ 1359175 w 1557657"/>
                  <a:gd name="connsiteY24" fmla="*/ 1498601 h 1755776"/>
                  <a:gd name="connsiteX25" fmla="*/ 1082950 w 1557657"/>
                  <a:gd name="connsiteY25" fmla="*/ 1755776 h 1755776"/>
                  <a:gd name="connsiteX26" fmla="*/ 163787 w 1557657"/>
                  <a:gd name="connsiteY26" fmla="*/ 1755776 h 1755776"/>
                  <a:gd name="connsiteX27" fmla="*/ 1862 w 1557657"/>
                  <a:gd name="connsiteY27" fmla="*/ 1489076 h 1755776"/>
                  <a:gd name="connsiteX28" fmla="*/ 1862 w 1557657"/>
                  <a:gd name="connsiteY28" fmla="*/ 898879 h 1755776"/>
                  <a:gd name="connsiteX29" fmla="*/ 0 w 1557657"/>
                  <a:gd name="connsiteY29" fmla="*/ 889656 h 1755776"/>
                  <a:gd name="connsiteX30" fmla="*/ 0 w 1557657"/>
                  <a:gd name="connsiteY30" fmla="*/ 380345 h 1755776"/>
                  <a:gd name="connsiteX31" fmla="*/ 97769 w 1557657"/>
                  <a:gd name="connsiteY31" fmla="*/ 282576 h 1755776"/>
                  <a:gd name="connsiteX32" fmla="*/ 195538 w 1557657"/>
                  <a:gd name="connsiteY32" fmla="*/ 380345 h 1755776"/>
                  <a:gd name="connsiteX33" fmla="*/ 195537 w 1557657"/>
                  <a:gd name="connsiteY33" fmla="*/ 889657 h 1755776"/>
                  <a:gd name="connsiteX34" fmla="*/ 194899 w 1557657"/>
                  <a:gd name="connsiteY34" fmla="*/ 955792 h 1755776"/>
                  <a:gd name="connsiteX35" fmla="*/ 231295 w 1557657"/>
                  <a:gd name="connsiteY35" fmla="*/ 987425 h 1755776"/>
                  <a:gd name="connsiteX36" fmla="*/ 260547 w 1557657"/>
                  <a:gd name="connsiteY36" fmla="*/ 958173 h 1755776"/>
                  <a:gd name="connsiteX37" fmla="*/ 260547 w 1557657"/>
                  <a:gd name="connsiteY37" fmla="*/ 896366 h 1755776"/>
                  <a:gd name="connsiteX38" fmla="*/ 260546 w 1557657"/>
                  <a:gd name="connsiteY38" fmla="*/ 862012 h 1755776"/>
                  <a:gd name="connsiteX39" fmla="*/ 260546 w 1557657"/>
                  <a:gd name="connsiteY39" fmla="*/ 261939 h 1755776"/>
                  <a:gd name="connsiteX40" fmla="*/ 373999 w 1557657"/>
                  <a:gd name="connsiteY40" fmla="*/ 133536 h 1755776"/>
                  <a:gd name="connsiteX41" fmla="*/ 511372 w 1557657"/>
                  <a:gd name="connsiteY41" fmla="*/ 261939 h 1755776"/>
                  <a:gd name="connsiteX42" fmla="*/ 507405 w 1557657"/>
                  <a:gd name="connsiteY42" fmla="*/ 952937 h 1755776"/>
                  <a:gd name="connsiteX43" fmla="*/ 541893 w 1557657"/>
                  <a:gd name="connsiteY43" fmla="*/ 987425 h 1755776"/>
                  <a:gd name="connsiteX44" fmla="*/ 541892 w 1557657"/>
                  <a:gd name="connsiteY44" fmla="*/ 987426 h 1755776"/>
                  <a:gd name="connsiteX45" fmla="*/ 576380 w 1557657"/>
                  <a:gd name="connsiteY45" fmla="*/ 952938 h 1755776"/>
                  <a:gd name="connsiteX46" fmla="*/ 576380 w 1557657"/>
                  <a:gd name="connsiteY46" fmla="*/ 893729 h 1755776"/>
                  <a:gd name="connsiteX47" fmla="*/ 576380 w 1557657"/>
                  <a:gd name="connsiteY47" fmla="*/ 858759 h 1755776"/>
                  <a:gd name="connsiteX48" fmla="*/ 576380 w 1557657"/>
                  <a:gd name="connsiteY48" fmla="*/ 128666 h 1755776"/>
                  <a:gd name="connsiteX49" fmla="*/ 705046 w 1557657"/>
                  <a:gd name="connsiteY49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38204 w 1557657"/>
                  <a:gd name="connsiteY12" fmla="*/ 889037 h 1755776"/>
                  <a:gd name="connsiteX13" fmla="*/ 1142481 w 1557657"/>
                  <a:gd name="connsiteY13" fmla="*/ 889001 h 1755776"/>
                  <a:gd name="connsiteX14" fmla="*/ 1152006 w 1557657"/>
                  <a:gd name="connsiteY14" fmla="*/ 1169988 h 1755776"/>
                  <a:gd name="connsiteX15" fmla="*/ 1243535 w 1557657"/>
                  <a:gd name="connsiteY15" fmla="*/ 1106365 h 1755776"/>
                  <a:gd name="connsiteX16" fmla="*/ 1255438 w 1557657"/>
                  <a:gd name="connsiteY16" fmla="*/ 1088325 h 1755776"/>
                  <a:gd name="connsiteX17" fmla="*/ 1256299 w 1557657"/>
                  <a:gd name="connsiteY17" fmla="*/ 1086164 h 1755776"/>
                  <a:gd name="connsiteX18" fmla="*/ 1306901 w 1557657"/>
                  <a:gd name="connsiteY18" fmla="*/ 858103 h 1755776"/>
                  <a:gd name="connsiteX19" fmla="*/ 1432257 w 1557657"/>
                  <a:gd name="connsiteY19" fmla="*/ 732747 h 1755776"/>
                  <a:gd name="connsiteX20" fmla="*/ 1557613 w 1557657"/>
                  <a:gd name="connsiteY20" fmla="*/ 858103 h 1755776"/>
                  <a:gd name="connsiteX21" fmla="*/ 1443310 w 1557657"/>
                  <a:gd name="connsiteY21" fmla="*/ 1308272 h 1755776"/>
                  <a:gd name="connsiteX22" fmla="*/ 1435241 w 1557657"/>
                  <a:gd name="connsiteY22" fmla="*/ 1316889 h 1755776"/>
                  <a:gd name="connsiteX23" fmla="*/ 1359175 w 1557657"/>
                  <a:gd name="connsiteY23" fmla="*/ 1498601 h 1755776"/>
                  <a:gd name="connsiteX24" fmla="*/ 1082950 w 1557657"/>
                  <a:gd name="connsiteY24" fmla="*/ 1755776 h 1755776"/>
                  <a:gd name="connsiteX25" fmla="*/ 163787 w 1557657"/>
                  <a:gd name="connsiteY25" fmla="*/ 1755776 h 1755776"/>
                  <a:gd name="connsiteX26" fmla="*/ 1862 w 1557657"/>
                  <a:gd name="connsiteY26" fmla="*/ 1489076 h 1755776"/>
                  <a:gd name="connsiteX27" fmla="*/ 1862 w 1557657"/>
                  <a:gd name="connsiteY27" fmla="*/ 898879 h 1755776"/>
                  <a:gd name="connsiteX28" fmla="*/ 0 w 1557657"/>
                  <a:gd name="connsiteY28" fmla="*/ 889656 h 1755776"/>
                  <a:gd name="connsiteX29" fmla="*/ 0 w 1557657"/>
                  <a:gd name="connsiteY29" fmla="*/ 380345 h 1755776"/>
                  <a:gd name="connsiteX30" fmla="*/ 97769 w 1557657"/>
                  <a:gd name="connsiteY30" fmla="*/ 282576 h 1755776"/>
                  <a:gd name="connsiteX31" fmla="*/ 195538 w 1557657"/>
                  <a:gd name="connsiteY31" fmla="*/ 380345 h 1755776"/>
                  <a:gd name="connsiteX32" fmla="*/ 195537 w 1557657"/>
                  <a:gd name="connsiteY32" fmla="*/ 889657 h 1755776"/>
                  <a:gd name="connsiteX33" fmla="*/ 194899 w 1557657"/>
                  <a:gd name="connsiteY33" fmla="*/ 955792 h 1755776"/>
                  <a:gd name="connsiteX34" fmla="*/ 231295 w 1557657"/>
                  <a:gd name="connsiteY34" fmla="*/ 987425 h 1755776"/>
                  <a:gd name="connsiteX35" fmla="*/ 260547 w 1557657"/>
                  <a:gd name="connsiteY35" fmla="*/ 958173 h 1755776"/>
                  <a:gd name="connsiteX36" fmla="*/ 260547 w 1557657"/>
                  <a:gd name="connsiteY36" fmla="*/ 896366 h 1755776"/>
                  <a:gd name="connsiteX37" fmla="*/ 260546 w 1557657"/>
                  <a:gd name="connsiteY37" fmla="*/ 862012 h 1755776"/>
                  <a:gd name="connsiteX38" fmla="*/ 260546 w 1557657"/>
                  <a:gd name="connsiteY38" fmla="*/ 261939 h 1755776"/>
                  <a:gd name="connsiteX39" fmla="*/ 373999 w 1557657"/>
                  <a:gd name="connsiteY39" fmla="*/ 133536 h 1755776"/>
                  <a:gd name="connsiteX40" fmla="*/ 511372 w 1557657"/>
                  <a:gd name="connsiteY40" fmla="*/ 261939 h 1755776"/>
                  <a:gd name="connsiteX41" fmla="*/ 507405 w 1557657"/>
                  <a:gd name="connsiteY41" fmla="*/ 952937 h 1755776"/>
                  <a:gd name="connsiteX42" fmla="*/ 541893 w 1557657"/>
                  <a:gd name="connsiteY42" fmla="*/ 987425 h 1755776"/>
                  <a:gd name="connsiteX43" fmla="*/ 541892 w 1557657"/>
                  <a:gd name="connsiteY43" fmla="*/ 987426 h 1755776"/>
                  <a:gd name="connsiteX44" fmla="*/ 576380 w 1557657"/>
                  <a:gd name="connsiteY44" fmla="*/ 952938 h 1755776"/>
                  <a:gd name="connsiteX45" fmla="*/ 576380 w 1557657"/>
                  <a:gd name="connsiteY45" fmla="*/ 893729 h 1755776"/>
                  <a:gd name="connsiteX46" fmla="*/ 576380 w 1557657"/>
                  <a:gd name="connsiteY46" fmla="*/ 858759 h 1755776"/>
                  <a:gd name="connsiteX47" fmla="*/ 576380 w 1557657"/>
                  <a:gd name="connsiteY47" fmla="*/ 128666 h 1755776"/>
                  <a:gd name="connsiteX48" fmla="*/ 705046 w 1557657"/>
                  <a:gd name="connsiteY48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38204 w 1557657"/>
                  <a:gd name="connsiteY12" fmla="*/ 889037 h 1755776"/>
                  <a:gd name="connsiteX13" fmla="*/ 1152006 w 1557657"/>
                  <a:gd name="connsiteY13" fmla="*/ 1169988 h 1755776"/>
                  <a:gd name="connsiteX14" fmla="*/ 1243535 w 1557657"/>
                  <a:gd name="connsiteY14" fmla="*/ 1106365 h 1755776"/>
                  <a:gd name="connsiteX15" fmla="*/ 1255438 w 1557657"/>
                  <a:gd name="connsiteY15" fmla="*/ 1088325 h 1755776"/>
                  <a:gd name="connsiteX16" fmla="*/ 1256299 w 1557657"/>
                  <a:gd name="connsiteY16" fmla="*/ 1086164 h 1755776"/>
                  <a:gd name="connsiteX17" fmla="*/ 1306901 w 1557657"/>
                  <a:gd name="connsiteY17" fmla="*/ 858103 h 1755776"/>
                  <a:gd name="connsiteX18" fmla="*/ 1432257 w 1557657"/>
                  <a:gd name="connsiteY18" fmla="*/ 732747 h 1755776"/>
                  <a:gd name="connsiteX19" fmla="*/ 1557613 w 1557657"/>
                  <a:gd name="connsiteY19" fmla="*/ 858103 h 1755776"/>
                  <a:gd name="connsiteX20" fmla="*/ 1443310 w 1557657"/>
                  <a:gd name="connsiteY20" fmla="*/ 1308272 h 1755776"/>
                  <a:gd name="connsiteX21" fmla="*/ 1435241 w 1557657"/>
                  <a:gd name="connsiteY21" fmla="*/ 1316889 h 1755776"/>
                  <a:gd name="connsiteX22" fmla="*/ 1359175 w 1557657"/>
                  <a:gd name="connsiteY22" fmla="*/ 1498601 h 1755776"/>
                  <a:gd name="connsiteX23" fmla="*/ 1082950 w 1557657"/>
                  <a:gd name="connsiteY23" fmla="*/ 1755776 h 1755776"/>
                  <a:gd name="connsiteX24" fmla="*/ 163787 w 1557657"/>
                  <a:gd name="connsiteY24" fmla="*/ 1755776 h 1755776"/>
                  <a:gd name="connsiteX25" fmla="*/ 1862 w 1557657"/>
                  <a:gd name="connsiteY25" fmla="*/ 1489076 h 1755776"/>
                  <a:gd name="connsiteX26" fmla="*/ 1862 w 1557657"/>
                  <a:gd name="connsiteY26" fmla="*/ 898879 h 1755776"/>
                  <a:gd name="connsiteX27" fmla="*/ 0 w 1557657"/>
                  <a:gd name="connsiteY27" fmla="*/ 889656 h 1755776"/>
                  <a:gd name="connsiteX28" fmla="*/ 0 w 1557657"/>
                  <a:gd name="connsiteY28" fmla="*/ 380345 h 1755776"/>
                  <a:gd name="connsiteX29" fmla="*/ 97769 w 1557657"/>
                  <a:gd name="connsiteY29" fmla="*/ 282576 h 1755776"/>
                  <a:gd name="connsiteX30" fmla="*/ 195538 w 1557657"/>
                  <a:gd name="connsiteY30" fmla="*/ 380345 h 1755776"/>
                  <a:gd name="connsiteX31" fmla="*/ 195537 w 1557657"/>
                  <a:gd name="connsiteY31" fmla="*/ 889657 h 1755776"/>
                  <a:gd name="connsiteX32" fmla="*/ 194899 w 1557657"/>
                  <a:gd name="connsiteY32" fmla="*/ 955792 h 1755776"/>
                  <a:gd name="connsiteX33" fmla="*/ 231295 w 1557657"/>
                  <a:gd name="connsiteY33" fmla="*/ 987425 h 1755776"/>
                  <a:gd name="connsiteX34" fmla="*/ 260547 w 1557657"/>
                  <a:gd name="connsiteY34" fmla="*/ 958173 h 1755776"/>
                  <a:gd name="connsiteX35" fmla="*/ 260547 w 1557657"/>
                  <a:gd name="connsiteY35" fmla="*/ 896366 h 1755776"/>
                  <a:gd name="connsiteX36" fmla="*/ 260546 w 1557657"/>
                  <a:gd name="connsiteY36" fmla="*/ 862012 h 1755776"/>
                  <a:gd name="connsiteX37" fmla="*/ 260546 w 1557657"/>
                  <a:gd name="connsiteY37" fmla="*/ 261939 h 1755776"/>
                  <a:gd name="connsiteX38" fmla="*/ 373999 w 1557657"/>
                  <a:gd name="connsiteY38" fmla="*/ 133536 h 1755776"/>
                  <a:gd name="connsiteX39" fmla="*/ 511372 w 1557657"/>
                  <a:gd name="connsiteY39" fmla="*/ 261939 h 1755776"/>
                  <a:gd name="connsiteX40" fmla="*/ 507405 w 1557657"/>
                  <a:gd name="connsiteY40" fmla="*/ 952937 h 1755776"/>
                  <a:gd name="connsiteX41" fmla="*/ 541893 w 1557657"/>
                  <a:gd name="connsiteY41" fmla="*/ 987425 h 1755776"/>
                  <a:gd name="connsiteX42" fmla="*/ 541892 w 1557657"/>
                  <a:gd name="connsiteY42" fmla="*/ 987426 h 1755776"/>
                  <a:gd name="connsiteX43" fmla="*/ 576380 w 1557657"/>
                  <a:gd name="connsiteY43" fmla="*/ 952938 h 1755776"/>
                  <a:gd name="connsiteX44" fmla="*/ 576380 w 1557657"/>
                  <a:gd name="connsiteY44" fmla="*/ 893729 h 1755776"/>
                  <a:gd name="connsiteX45" fmla="*/ 576380 w 1557657"/>
                  <a:gd name="connsiteY45" fmla="*/ 858759 h 1755776"/>
                  <a:gd name="connsiteX46" fmla="*/ 576380 w 1557657"/>
                  <a:gd name="connsiteY46" fmla="*/ 128666 h 1755776"/>
                  <a:gd name="connsiteX47" fmla="*/ 705046 w 1557657"/>
                  <a:gd name="connsiteY47" fmla="*/ 0 h 1755776"/>
                  <a:gd name="connsiteX0" fmla="*/ 705046 w 1557657"/>
                  <a:gd name="connsiteY0" fmla="*/ 0 h 1755776"/>
                  <a:gd name="connsiteX1" fmla="*/ 833712 w 1557657"/>
                  <a:gd name="connsiteY1" fmla="*/ 128666 h 1755776"/>
                  <a:gd name="connsiteX2" fmla="*/ 833711 w 1557657"/>
                  <a:gd name="connsiteY2" fmla="*/ 858760 h 1755776"/>
                  <a:gd name="connsiteX3" fmla="*/ 833711 w 1557657"/>
                  <a:gd name="connsiteY3" fmla="*/ 946149 h 1755776"/>
                  <a:gd name="connsiteX4" fmla="*/ 874987 w 1557657"/>
                  <a:gd name="connsiteY4" fmla="*/ 987425 h 1755776"/>
                  <a:gd name="connsiteX5" fmla="*/ 874986 w 1557657"/>
                  <a:gd name="connsiteY5" fmla="*/ 987426 h 1755776"/>
                  <a:gd name="connsiteX6" fmla="*/ 916262 w 1557657"/>
                  <a:gd name="connsiteY6" fmla="*/ 946150 h 1755776"/>
                  <a:gd name="connsiteX7" fmla="*/ 916262 w 1557657"/>
                  <a:gd name="connsiteY7" fmla="*/ 875041 h 1755776"/>
                  <a:gd name="connsiteX8" fmla="*/ 916262 w 1557657"/>
                  <a:gd name="connsiteY8" fmla="*/ 248910 h 1755776"/>
                  <a:gd name="connsiteX9" fmla="*/ 1028646 w 1557657"/>
                  <a:gd name="connsiteY9" fmla="*/ 136526 h 1755776"/>
                  <a:gd name="connsiteX10" fmla="*/ 1141030 w 1557657"/>
                  <a:gd name="connsiteY10" fmla="*/ 248910 h 1755776"/>
                  <a:gd name="connsiteX11" fmla="*/ 1141029 w 1557657"/>
                  <a:gd name="connsiteY11" fmla="*/ 875042 h 1755776"/>
                  <a:gd name="connsiteX12" fmla="*/ 1152006 w 1557657"/>
                  <a:gd name="connsiteY12" fmla="*/ 1169988 h 1755776"/>
                  <a:gd name="connsiteX13" fmla="*/ 1243535 w 1557657"/>
                  <a:gd name="connsiteY13" fmla="*/ 1106365 h 1755776"/>
                  <a:gd name="connsiteX14" fmla="*/ 1255438 w 1557657"/>
                  <a:gd name="connsiteY14" fmla="*/ 1088325 h 1755776"/>
                  <a:gd name="connsiteX15" fmla="*/ 1256299 w 1557657"/>
                  <a:gd name="connsiteY15" fmla="*/ 1086164 h 1755776"/>
                  <a:gd name="connsiteX16" fmla="*/ 1306901 w 1557657"/>
                  <a:gd name="connsiteY16" fmla="*/ 858103 h 1755776"/>
                  <a:gd name="connsiteX17" fmla="*/ 1432257 w 1557657"/>
                  <a:gd name="connsiteY17" fmla="*/ 732747 h 1755776"/>
                  <a:gd name="connsiteX18" fmla="*/ 1557613 w 1557657"/>
                  <a:gd name="connsiteY18" fmla="*/ 858103 h 1755776"/>
                  <a:gd name="connsiteX19" fmla="*/ 1443310 w 1557657"/>
                  <a:gd name="connsiteY19" fmla="*/ 1308272 h 1755776"/>
                  <a:gd name="connsiteX20" fmla="*/ 1435241 w 1557657"/>
                  <a:gd name="connsiteY20" fmla="*/ 1316889 h 1755776"/>
                  <a:gd name="connsiteX21" fmla="*/ 1359175 w 1557657"/>
                  <a:gd name="connsiteY21" fmla="*/ 1498601 h 1755776"/>
                  <a:gd name="connsiteX22" fmla="*/ 1082950 w 1557657"/>
                  <a:gd name="connsiteY22" fmla="*/ 1755776 h 1755776"/>
                  <a:gd name="connsiteX23" fmla="*/ 163787 w 1557657"/>
                  <a:gd name="connsiteY23" fmla="*/ 1755776 h 1755776"/>
                  <a:gd name="connsiteX24" fmla="*/ 1862 w 1557657"/>
                  <a:gd name="connsiteY24" fmla="*/ 1489076 h 1755776"/>
                  <a:gd name="connsiteX25" fmla="*/ 1862 w 1557657"/>
                  <a:gd name="connsiteY25" fmla="*/ 898879 h 1755776"/>
                  <a:gd name="connsiteX26" fmla="*/ 0 w 1557657"/>
                  <a:gd name="connsiteY26" fmla="*/ 889656 h 1755776"/>
                  <a:gd name="connsiteX27" fmla="*/ 0 w 1557657"/>
                  <a:gd name="connsiteY27" fmla="*/ 380345 h 1755776"/>
                  <a:gd name="connsiteX28" fmla="*/ 97769 w 1557657"/>
                  <a:gd name="connsiteY28" fmla="*/ 282576 h 1755776"/>
                  <a:gd name="connsiteX29" fmla="*/ 195538 w 1557657"/>
                  <a:gd name="connsiteY29" fmla="*/ 380345 h 1755776"/>
                  <a:gd name="connsiteX30" fmla="*/ 195537 w 1557657"/>
                  <a:gd name="connsiteY30" fmla="*/ 889657 h 1755776"/>
                  <a:gd name="connsiteX31" fmla="*/ 194899 w 1557657"/>
                  <a:gd name="connsiteY31" fmla="*/ 955792 h 1755776"/>
                  <a:gd name="connsiteX32" fmla="*/ 231295 w 1557657"/>
                  <a:gd name="connsiteY32" fmla="*/ 987425 h 1755776"/>
                  <a:gd name="connsiteX33" fmla="*/ 260547 w 1557657"/>
                  <a:gd name="connsiteY33" fmla="*/ 958173 h 1755776"/>
                  <a:gd name="connsiteX34" fmla="*/ 260547 w 1557657"/>
                  <a:gd name="connsiteY34" fmla="*/ 896366 h 1755776"/>
                  <a:gd name="connsiteX35" fmla="*/ 260546 w 1557657"/>
                  <a:gd name="connsiteY35" fmla="*/ 862012 h 1755776"/>
                  <a:gd name="connsiteX36" fmla="*/ 260546 w 1557657"/>
                  <a:gd name="connsiteY36" fmla="*/ 261939 h 1755776"/>
                  <a:gd name="connsiteX37" fmla="*/ 373999 w 1557657"/>
                  <a:gd name="connsiteY37" fmla="*/ 133536 h 1755776"/>
                  <a:gd name="connsiteX38" fmla="*/ 511372 w 1557657"/>
                  <a:gd name="connsiteY38" fmla="*/ 261939 h 1755776"/>
                  <a:gd name="connsiteX39" fmla="*/ 507405 w 1557657"/>
                  <a:gd name="connsiteY39" fmla="*/ 952937 h 1755776"/>
                  <a:gd name="connsiteX40" fmla="*/ 541893 w 1557657"/>
                  <a:gd name="connsiteY40" fmla="*/ 987425 h 1755776"/>
                  <a:gd name="connsiteX41" fmla="*/ 541892 w 1557657"/>
                  <a:gd name="connsiteY41" fmla="*/ 987426 h 1755776"/>
                  <a:gd name="connsiteX42" fmla="*/ 576380 w 1557657"/>
                  <a:gd name="connsiteY42" fmla="*/ 952938 h 1755776"/>
                  <a:gd name="connsiteX43" fmla="*/ 576380 w 1557657"/>
                  <a:gd name="connsiteY43" fmla="*/ 893729 h 1755776"/>
                  <a:gd name="connsiteX44" fmla="*/ 576380 w 1557657"/>
                  <a:gd name="connsiteY44" fmla="*/ 858759 h 1755776"/>
                  <a:gd name="connsiteX45" fmla="*/ 576380 w 1557657"/>
                  <a:gd name="connsiteY45" fmla="*/ 128666 h 1755776"/>
                  <a:gd name="connsiteX46" fmla="*/ 705046 w 1557657"/>
                  <a:gd name="connsiteY46" fmla="*/ 0 h 17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557657" h="1755776">
                    <a:moveTo>
                      <a:pt x="705046" y="0"/>
                    </a:moveTo>
                    <a:cubicBezTo>
                      <a:pt x="776106" y="0"/>
                      <a:pt x="833712" y="57606"/>
                      <a:pt x="833712" y="128666"/>
                    </a:cubicBezTo>
                    <a:cubicBezTo>
                      <a:pt x="833712" y="372031"/>
                      <a:pt x="833711" y="615395"/>
                      <a:pt x="833711" y="858760"/>
                    </a:cubicBezTo>
                    <a:lnTo>
                      <a:pt x="833711" y="946149"/>
                    </a:lnTo>
                    <a:cubicBezTo>
                      <a:pt x="833711" y="968945"/>
                      <a:pt x="852191" y="987425"/>
                      <a:pt x="874987" y="987425"/>
                    </a:cubicBezTo>
                    <a:lnTo>
                      <a:pt x="874986" y="987426"/>
                    </a:lnTo>
                    <a:cubicBezTo>
                      <a:pt x="897782" y="987426"/>
                      <a:pt x="916262" y="968946"/>
                      <a:pt x="916262" y="946150"/>
                    </a:cubicBezTo>
                    <a:lnTo>
                      <a:pt x="916262" y="875041"/>
                    </a:lnTo>
                    <a:lnTo>
                      <a:pt x="916262" y="248910"/>
                    </a:lnTo>
                    <a:cubicBezTo>
                      <a:pt x="916262" y="186842"/>
                      <a:pt x="966578" y="136526"/>
                      <a:pt x="1028646" y="136526"/>
                    </a:cubicBezTo>
                    <a:cubicBezTo>
                      <a:pt x="1090714" y="136526"/>
                      <a:pt x="1141030" y="186842"/>
                      <a:pt x="1141030" y="248910"/>
                    </a:cubicBezTo>
                    <a:cubicBezTo>
                      <a:pt x="1141030" y="457621"/>
                      <a:pt x="1141029" y="666331"/>
                      <a:pt x="1141029" y="875042"/>
                    </a:cubicBezTo>
                    <a:lnTo>
                      <a:pt x="1152006" y="1169988"/>
                    </a:lnTo>
                    <a:cubicBezTo>
                      <a:pt x="1191892" y="1146772"/>
                      <a:pt x="1215704" y="1143646"/>
                      <a:pt x="1243535" y="1106365"/>
                    </a:cubicBezTo>
                    <a:lnTo>
                      <a:pt x="1255438" y="1088325"/>
                    </a:lnTo>
                    <a:lnTo>
                      <a:pt x="1256299" y="1086164"/>
                    </a:lnTo>
                    <a:cubicBezTo>
                      <a:pt x="1277731" y="1027209"/>
                      <a:pt x="1293804" y="965278"/>
                      <a:pt x="1306901" y="858103"/>
                    </a:cubicBezTo>
                    <a:cubicBezTo>
                      <a:pt x="1306901" y="788871"/>
                      <a:pt x="1363025" y="732747"/>
                      <a:pt x="1432257" y="732747"/>
                    </a:cubicBezTo>
                    <a:cubicBezTo>
                      <a:pt x="1501489" y="732747"/>
                      <a:pt x="1555771" y="762182"/>
                      <a:pt x="1557613" y="858103"/>
                    </a:cubicBezTo>
                    <a:cubicBezTo>
                      <a:pt x="1559455" y="954024"/>
                      <a:pt x="1503493" y="1213939"/>
                      <a:pt x="1443310" y="1308272"/>
                    </a:cubicBezTo>
                    <a:lnTo>
                      <a:pt x="1435241" y="1316889"/>
                    </a:lnTo>
                    <a:lnTo>
                      <a:pt x="1359175" y="1498601"/>
                    </a:lnTo>
                    <a:cubicBezTo>
                      <a:pt x="1283769" y="1629570"/>
                      <a:pt x="1203600" y="1696245"/>
                      <a:pt x="1082950" y="1755776"/>
                    </a:cubicBezTo>
                    <a:lnTo>
                      <a:pt x="163787" y="1755776"/>
                    </a:lnTo>
                    <a:cubicBezTo>
                      <a:pt x="80443" y="1681958"/>
                      <a:pt x="28849" y="1631951"/>
                      <a:pt x="1862" y="1489076"/>
                    </a:cubicBezTo>
                    <a:lnTo>
                      <a:pt x="1862" y="898879"/>
                    </a:lnTo>
                    <a:lnTo>
                      <a:pt x="0" y="889656"/>
                    </a:lnTo>
                    <a:lnTo>
                      <a:pt x="0" y="380345"/>
                    </a:lnTo>
                    <a:cubicBezTo>
                      <a:pt x="0" y="326349"/>
                      <a:pt x="43773" y="282576"/>
                      <a:pt x="97769" y="282576"/>
                    </a:cubicBezTo>
                    <a:cubicBezTo>
                      <a:pt x="151765" y="282576"/>
                      <a:pt x="195538" y="326349"/>
                      <a:pt x="195538" y="380345"/>
                    </a:cubicBezTo>
                    <a:cubicBezTo>
                      <a:pt x="195538" y="550116"/>
                      <a:pt x="195537" y="719886"/>
                      <a:pt x="195537" y="889657"/>
                    </a:cubicBezTo>
                    <a:cubicBezTo>
                      <a:pt x="195324" y="911702"/>
                      <a:pt x="195112" y="933747"/>
                      <a:pt x="194899" y="955792"/>
                    </a:cubicBezTo>
                    <a:cubicBezTo>
                      <a:pt x="195452" y="981898"/>
                      <a:pt x="220354" y="987028"/>
                      <a:pt x="231295" y="987425"/>
                    </a:cubicBezTo>
                    <a:cubicBezTo>
                      <a:pt x="242236" y="987822"/>
                      <a:pt x="260547" y="974328"/>
                      <a:pt x="260547" y="958173"/>
                    </a:cubicBezTo>
                    <a:lnTo>
                      <a:pt x="260547" y="896366"/>
                    </a:lnTo>
                    <a:cubicBezTo>
                      <a:pt x="260547" y="884915"/>
                      <a:pt x="260546" y="873463"/>
                      <a:pt x="260546" y="862012"/>
                    </a:cubicBezTo>
                    <a:lnTo>
                      <a:pt x="260546" y="261939"/>
                    </a:lnTo>
                    <a:cubicBezTo>
                      <a:pt x="260546" y="192675"/>
                      <a:pt x="304735" y="133536"/>
                      <a:pt x="373999" y="133536"/>
                    </a:cubicBezTo>
                    <a:cubicBezTo>
                      <a:pt x="443263" y="133536"/>
                      <a:pt x="489138" y="125372"/>
                      <a:pt x="511372" y="261939"/>
                    </a:cubicBezTo>
                    <a:cubicBezTo>
                      <a:pt x="533606" y="398506"/>
                      <a:pt x="507405" y="831916"/>
                      <a:pt x="507405" y="952937"/>
                    </a:cubicBezTo>
                    <a:cubicBezTo>
                      <a:pt x="507405" y="971984"/>
                      <a:pt x="522846" y="987425"/>
                      <a:pt x="541893" y="987425"/>
                    </a:cubicBezTo>
                    <a:lnTo>
                      <a:pt x="541892" y="987426"/>
                    </a:lnTo>
                    <a:cubicBezTo>
                      <a:pt x="560939" y="987426"/>
                      <a:pt x="576380" y="971985"/>
                      <a:pt x="576380" y="952938"/>
                    </a:cubicBezTo>
                    <a:lnTo>
                      <a:pt x="576380" y="893729"/>
                    </a:lnTo>
                    <a:lnTo>
                      <a:pt x="576380" y="858759"/>
                    </a:lnTo>
                    <a:lnTo>
                      <a:pt x="576380" y="128666"/>
                    </a:lnTo>
                    <a:cubicBezTo>
                      <a:pt x="576380" y="57606"/>
                      <a:pt x="633986" y="0"/>
                      <a:pt x="705046" y="0"/>
                    </a:cubicBezTo>
                    <a:close/>
                  </a:path>
                </a:pathLst>
              </a:custGeom>
              <a:solidFill>
                <a:srgbClr val="FAC3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-2781300" y="2362200"/>
                <a:ext cx="5200650" cy="83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-3086100" y="3200400"/>
                <a:ext cx="5810250" cy="6724534"/>
              </a:xfrm>
              <a:prstGeom prst="rect">
                <a:avLst/>
              </a:prstGeom>
              <a:solidFill>
                <a:srgbClr val="DB0F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7594617" y="1362922"/>
            <a:ext cx="3332816" cy="2247343"/>
            <a:chOff x="7451298" y="877524"/>
            <a:chExt cx="2855123" cy="1925231"/>
          </a:xfrm>
        </p:grpSpPr>
        <p:sp>
          <p:nvSpPr>
            <p:cNvPr id="56" name="任意多边形 55"/>
            <p:cNvSpPr/>
            <p:nvPr/>
          </p:nvSpPr>
          <p:spPr>
            <a:xfrm rot="14028323">
              <a:off x="7569804" y="759018"/>
              <a:ext cx="1822512" cy="2059523"/>
            </a:xfrm>
            <a:custGeom>
              <a:avLst/>
              <a:gdLst>
                <a:gd name="connsiteX0" fmla="*/ 1763344 w 1822512"/>
                <a:gd name="connsiteY0" fmla="*/ 876786 h 2059523"/>
                <a:gd name="connsiteX1" fmla="*/ 989731 w 1822512"/>
                <a:gd name="connsiteY1" fmla="*/ 1934003 h 2059523"/>
                <a:gd name="connsiteX2" fmla="*/ 561394 w 1822512"/>
                <a:gd name="connsiteY2" fmla="*/ 2000354 h 2059523"/>
                <a:gd name="connsiteX3" fmla="*/ 125519 w 1822512"/>
                <a:gd name="connsiteY3" fmla="*/ 1681405 h 2059523"/>
                <a:gd name="connsiteX4" fmla="*/ 59168 w 1822512"/>
                <a:gd name="connsiteY4" fmla="*/ 1253068 h 2059523"/>
                <a:gd name="connsiteX5" fmla="*/ 598437 w 1822512"/>
                <a:gd name="connsiteY5" fmla="*/ 516106 h 2059523"/>
                <a:gd name="connsiteX6" fmla="*/ 719060 w 1822512"/>
                <a:gd name="connsiteY6" fmla="*/ 0 h 2059523"/>
                <a:gd name="connsiteX7" fmla="*/ 781282 w 1822512"/>
                <a:gd name="connsiteY7" fmla="*/ 266230 h 2059523"/>
                <a:gd name="connsiteX8" fmla="*/ 832781 w 1822512"/>
                <a:gd name="connsiteY8" fmla="*/ 195852 h 2059523"/>
                <a:gd name="connsiteX9" fmla="*/ 1261118 w 1822512"/>
                <a:gd name="connsiteY9" fmla="*/ 129500 h 2059523"/>
                <a:gd name="connsiteX10" fmla="*/ 1696993 w 1822512"/>
                <a:gd name="connsiteY10" fmla="*/ 448450 h 2059523"/>
                <a:gd name="connsiteX11" fmla="*/ 1763344 w 1822512"/>
                <a:gd name="connsiteY11" fmla="*/ 876786 h 20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22512" h="2059523">
                  <a:moveTo>
                    <a:pt x="1763344" y="876786"/>
                  </a:moveTo>
                  <a:lnTo>
                    <a:pt x="989731" y="1934003"/>
                  </a:lnTo>
                  <a:cubicBezTo>
                    <a:pt x="889771" y="2070607"/>
                    <a:pt x="697999" y="2100314"/>
                    <a:pt x="561394" y="2000354"/>
                  </a:cubicBezTo>
                  <a:lnTo>
                    <a:pt x="125519" y="1681405"/>
                  </a:lnTo>
                  <a:cubicBezTo>
                    <a:pt x="-11085" y="1581445"/>
                    <a:pt x="-40791" y="1389673"/>
                    <a:pt x="59168" y="1253068"/>
                  </a:cubicBezTo>
                  <a:lnTo>
                    <a:pt x="598437" y="516106"/>
                  </a:lnTo>
                  <a:lnTo>
                    <a:pt x="719060" y="0"/>
                  </a:lnTo>
                  <a:lnTo>
                    <a:pt x="781282" y="266230"/>
                  </a:lnTo>
                  <a:lnTo>
                    <a:pt x="832781" y="195852"/>
                  </a:lnTo>
                  <a:cubicBezTo>
                    <a:pt x="932741" y="59247"/>
                    <a:pt x="1124513" y="29541"/>
                    <a:pt x="1261118" y="129500"/>
                  </a:cubicBezTo>
                  <a:lnTo>
                    <a:pt x="1696993" y="448450"/>
                  </a:lnTo>
                  <a:cubicBezTo>
                    <a:pt x="1833597" y="548409"/>
                    <a:pt x="1863303" y="740182"/>
                    <a:pt x="1763344" y="876786"/>
                  </a:cubicBezTo>
                  <a:close/>
                </a:path>
              </a:pathLst>
            </a:custGeom>
            <a:gradFill>
              <a:gsLst>
                <a:gs pos="0">
                  <a:srgbClr val="ED85AE">
                    <a:alpha val="90000"/>
                  </a:srgbClr>
                </a:gs>
                <a:gs pos="74000">
                  <a:srgbClr val="EE9A9C">
                    <a:alpha val="80000"/>
                  </a:srgbClr>
                </a:gs>
                <a:gs pos="83000">
                  <a:srgbClr val="EFB188">
                    <a:alpha val="70000"/>
                  </a:srgbClr>
                </a:gs>
                <a:gs pos="100000">
                  <a:srgbClr val="EFBA81">
                    <a:alpha val="90000"/>
                  </a:srgbClr>
                </a:gs>
              </a:gsLst>
              <a:lin ang="5400000" scaled="1"/>
            </a:gradFill>
            <a:ln>
              <a:noFill/>
            </a:ln>
            <a:effectLst>
              <a:outerShdw blurRad="203200" dist="2794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8360562" flipV="1">
              <a:off x="9061386" y="1557721"/>
              <a:ext cx="1169021" cy="1321048"/>
            </a:xfrm>
            <a:custGeom>
              <a:avLst/>
              <a:gdLst>
                <a:gd name="connsiteX0" fmla="*/ 1763344 w 1822512"/>
                <a:gd name="connsiteY0" fmla="*/ 876786 h 2059523"/>
                <a:gd name="connsiteX1" fmla="*/ 989731 w 1822512"/>
                <a:gd name="connsiteY1" fmla="*/ 1934003 h 2059523"/>
                <a:gd name="connsiteX2" fmla="*/ 561394 w 1822512"/>
                <a:gd name="connsiteY2" fmla="*/ 2000354 h 2059523"/>
                <a:gd name="connsiteX3" fmla="*/ 125519 w 1822512"/>
                <a:gd name="connsiteY3" fmla="*/ 1681405 h 2059523"/>
                <a:gd name="connsiteX4" fmla="*/ 59168 w 1822512"/>
                <a:gd name="connsiteY4" fmla="*/ 1253068 h 2059523"/>
                <a:gd name="connsiteX5" fmla="*/ 598437 w 1822512"/>
                <a:gd name="connsiteY5" fmla="*/ 516106 h 2059523"/>
                <a:gd name="connsiteX6" fmla="*/ 719060 w 1822512"/>
                <a:gd name="connsiteY6" fmla="*/ 0 h 2059523"/>
                <a:gd name="connsiteX7" fmla="*/ 781282 w 1822512"/>
                <a:gd name="connsiteY7" fmla="*/ 266230 h 2059523"/>
                <a:gd name="connsiteX8" fmla="*/ 832781 w 1822512"/>
                <a:gd name="connsiteY8" fmla="*/ 195852 h 2059523"/>
                <a:gd name="connsiteX9" fmla="*/ 1261118 w 1822512"/>
                <a:gd name="connsiteY9" fmla="*/ 129500 h 2059523"/>
                <a:gd name="connsiteX10" fmla="*/ 1696993 w 1822512"/>
                <a:gd name="connsiteY10" fmla="*/ 448450 h 2059523"/>
                <a:gd name="connsiteX11" fmla="*/ 1763344 w 1822512"/>
                <a:gd name="connsiteY11" fmla="*/ 876786 h 205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22512" h="2059523">
                  <a:moveTo>
                    <a:pt x="1763344" y="876786"/>
                  </a:moveTo>
                  <a:lnTo>
                    <a:pt x="989731" y="1934003"/>
                  </a:lnTo>
                  <a:cubicBezTo>
                    <a:pt x="889771" y="2070607"/>
                    <a:pt x="697999" y="2100314"/>
                    <a:pt x="561394" y="2000354"/>
                  </a:cubicBezTo>
                  <a:lnTo>
                    <a:pt x="125519" y="1681405"/>
                  </a:lnTo>
                  <a:cubicBezTo>
                    <a:pt x="-11085" y="1581445"/>
                    <a:pt x="-40791" y="1389673"/>
                    <a:pt x="59168" y="1253068"/>
                  </a:cubicBezTo>
                  <a:lnTo>
                    <a:pt x="598437" y="516106"/>
                  </a:lnTo>
                  <a:lnTo>
                    <a:pt x="719060" y="0"/>
                  </a:lnTo>
                  <a:lnTo>
                    <a:pt x="781282" y="266230"/>
                  </a:lnTo>
                  <a:lnTo>
                    <a:pt x="832781" y="195852"/>
                  </a:lnTo>
                  <a:cubicBezTo>
                    <a:pt x="932741" y="59247"/>
                    <a:pt x="1124513" y="29541"/>
                    <a:pt x="1261118" y="129500"/>
                  </a:cubicBezTo>
                  <a:lnTo>
                    <a:pt x="1696993" y="448450"/>
                  </a:lnTo>
                  <a:cubicBezTo>
                    <a:pt x="1833597" y="548409"/>
                    <a:pt x="1863303" y="740182"/>
                    <a:pt x="1763344" y="87678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03200" dist="279400" dir="33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内容占位符 2"/>
          <p:cNvSpPr txBox="1">
            <a:spLocks/>
          </p:cNvSpPr>
          <p:nvPr/>
        </p:nvSpPr>
        <p:spPr>
          <a:xfrm>
            <a:off x="7409307" y="1860993"/>
            <a:ext cx="2747088" cy="900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600" dirty="0"/>
              <a:t>Bonjour</a:t>
            </a:r>
          </a:p>
        </p:txBody>
      </p:sp>
      <p:sp>
        <p:nvSpPr>
          <p:cNvPr id="60" name="内容占位符 2"/>
          <p:cNvSpPr txBox="1">
            <a:spLocks/>
          </p:cNvSpPr>
          <p:nvPr/>
        </p:nvSpPr>
        <p:spPr>
          <a:xfrm>
            <a:off x="9498558" y="2589858"/>
            <a:ext cx="1275965" cy="657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</a:rPr>
              <a:t>Hello</a:t>
            </a:r>
          </a:p>
        </p:txBody>
      </p:sp>
      <p:sp>
        <p:nvSpPr>
          <p:cNvPr id="61" name="Freeform 62"/>
          <p:cNvSpPr>
            <a:spLocks noEditPoints="1"/>
          </p:cNvSpPr>
          <p:nvPr/>
        </p:nvSpPr>
        <p:spPr bwMode="auto">
          <a:xfrm>
            <a:off x="6637220" y="4175590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86"/>
          <p:cNvSpPr>
            <a:spLocks noEditPoints="1"/>
          </p:cNvSpPr>
          <p:nvPr/>
        </p:nvSpPr>
        <p:spPr bwMode="auto">
          <a:xfrm>
            <a:off x="3514798" y="4256959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96"/>
          <p:cNvSpPr>
            <a:spLocks noEditPoints="1"/>
          </p:cNvSpPr>
          <p:nvPr/>
        </p:nvSpPr>
        <p:spPr bwMode="auto">
          <a:xfrm>
            <a:off x="9251918" y="4256959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4205254" y="454535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Call in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85814" y="4020675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10000+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7262193" y="4545358"/>
            <a:ext cx="145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Web service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242753" y="4020675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CDN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9778418" y="4545358"/>
            <a:ext cx="135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Mail Server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758978" y="4020675"/>
            <a:ext cx="1164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7x24</a:t>
            </a:r>
          </a:p>
        </p:txBody>
      </p:sp>
    </p:spTree>
    <p:extLst>
      <p:ext uri="{BB962C8B-B14F-4D97-AF65-F5344CB8AC3E}">
        <p14:creationId xmlns:p14="http://schemas.microsoft.com/office/powerpoint/2010/main" val="13024045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54922" y="4186695"/>
            <a:ext cx="1338828" cy="1760561"/>
            <a:chOff x="523403" y="3591371"/>
            <a:chExt cx="1618382" cy="2128175"/>
          </a:xfrm>
        </p:grpSpPr>
        <p:sp>
          <p:nvSpPr>
            <p:cNvPr id="5" name="同侧圆角矩形 4"/>
            <p:cNvSpPr/>
            <p:nvPr/>
          </p:nvSpPr>
          <p:spPr>
            <a:xfrm>
              <a:off x="1148979" y="4199038"/>
              <a:ext cx="350158" cy="1074057"/>
            </a:xfrm>
            <a:prstGeom prst="round2SameRect">
              <a:avLst/>
            </a:prstGeom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3403" y="5273096"/>
              <a:ext cx="1618382" cy="44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小太阳家庭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18719" y="4101644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552240" y="3715184"/>
              <a:ext cx="515821" cy="372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2.2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66" y="3591371"/>
              <a:ext cx="412603" cy="41288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613954" y="3044755"/>
            <a:ext cx="1087910" cy="2902500"/>
            <a:chOff x="2891491" y="2210988"/>
            <a:chExt cx="1315070" cy="3508557"/>
          </a:xfrm>
        </p:grpSpPr>
        <p:sp>
          <p:nvSpPr>
            <p:cNvPr id="11" name="同侧圆角矩形 10"/>
            <p:cNvSpPr/>
            <p:nvPr/>
          </p:nvSpPr>
          <p:spPr>
            <a:xfrm>
              <a:off x="3117746" y="2748673"/>
              <a:ext cx="350158" cy="2524422"/>
            </a:xfrm>
            <a:prstGeom prst="round2Same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891491" y="5273095"/>
              <a:ext cx="781288" cy="44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单身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052533" y="2692145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3690740" y="2304248"/>
              <a:ext cx="515821" cy="372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3.2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2533" y="2210988"/>
              <a:ext cx="412603" cy="41288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746547" y="3823588"/>
            <a:ext cx="1012839" cy="2123668"/>
            <a:chOff x="4260574" y="3152445"/>
            <a:chExt cx="1224324" cy="2567100"/>
          </a:xfrm>
        </p:grpSpPr>
        <p:sp>
          <p:nvSpPr>
            <p:cNvPr id="17" name="同侧圆角矩形 16"/>
            <p:cNvSpPr/>
            <p:nvPr/>
          </p:nvSpPr>
          <p:spPr>
            <a:xfrm>
              <a:off x="4580403" y="3691038"/>
              <a:ext cx="350158" cy="1582057"/>
            </a:xfrm>
            <a:prstGeom prst="round2Same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260574" y="5273095"/>
              <a:ext cx="1060318" cy="44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投资者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93838" y="3630885"/>
              <a:ext cx="89106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4953835" y="3262866"/>
              <a:ext cx="519697" cy="372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2.4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7316" y="3152445"/>
              <a:ext cx="412603" cy="41288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5888293" y="1519311"/>
            <a:ext cx="1368766" cy="4427944"/>
            <a:chOff x="5640722" y="367024"/>
            <a:chExt cx="1654570" cy="5352521"/>
          </a:xfrm>
        </p:grpSpPr>
        <p:sp>
          <p:nvSpPr>
            <p:cNvPr id="23" name="同侧圆角矩形 22"/>
            <p:cNvSpPr/>
            <p:nvPr/>
          </p:nvSpPr>
          <p:spPr>
            <a:xfrm>
              <a:off x="6110268" y="1252638"/>
              <a:ext cx="350158" cy="4020457"/>
            </a:xfrm>
            <a:prstGeom prst="round2Same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640722" y="5273095"/>
              <a:ext cx="1339350" cy="44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企业客户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6110268" y="1178441"/>
              <a:ext cx="96597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6779471" y="809110"/>
              <a:ext cx="515821" cy="372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5.2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2266" y="367024"/>
              <a:ext cx="747205" cy="747707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33974" y="3213027"/>
            <a:ext cx="1123453" cy="2734228"/>
            <a:chOff x="7267388" y="2414396"/>
            <a:chExt cx="1358035" cy="3305149"/>
          </a:xfrm>
        </p:grpSpPr>
        <p:sp>
          <p:nvSpPr>
            <p:cNvPr id="29" name="同侧圆角矩形 28"/>
            <p:cNvSpPr/>
            <p:nvPr/>
          </p:nvSpPr>
          <p:spPr>
            <a:xfrm>
              <a:off x="7668809" y="2936295"/>
              <a:ext cx="350158" cy="2336800"/>
            </a:xfrm>
            <a:prstGeom prst="round2Same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267388" y="5273095"/>
              <a:ext cx="1339350" cy="446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大单客户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7626617" y="2895376"/>
              <a:ext cx="965970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8109602" y="2564007"/>
              <a:ext cx="515821" cy="372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3.0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6364" y="2414396"/>
              <a:ext cx="412603" cy="412880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8466377" y="1855507"/>
            <a:ext cx="2234697" cy="4091747"/>
            <a:chOff x="8466377" y="1855507"/>
            <a:chExt cx="2234697" cy="4091747"/>
          </a:xfrm>
        </p:grpSpPr>
        <p:sp>
          <p:nvSpPr>
            <p:cNvPr id="35" name="矩形 34"/>
            <p:cNvSpPr/>
            <p:nvPr/>
          </p:nvSpPr>
          <p:spPr>
            <a:xfrm>
              <a:off x="9412326" y="4174270"/>
              <a:ext cx="902626" cy="198074"/>
            </a:xfrm>
            <a:prstGeom prst="rect">
              <a:avLst/>
            </a:prstGeom>
            <a:solidFill>
              <a:srgbClr val="D83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6" name="同侧圆角矩形 35"/>
            <p:cNvSpPr/>
            <p:nvPr/>
          </p:nvSpPr>
          <p:spPr>
            <a:xfrm>
              <a:off x="8812098" y="2570534"/>
              <a:ext cx="289673" cy="3007389"/>
            </a:xfrm>
            <a:prstGeom prst="round2SameRect">
              <a:avLst/>
            </a:prstGeom>
            <a:pattFill prst="wdUpDiag">
              <a:fgClr>
                <a:srgbClr val="D83835"/>
              </a:fgClr>
              <a:bgClr>
                <a:srgbClr val="E98D8B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466377" y="557792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8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成熟家庭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8812098" y="2516322"/>
              <a:ext cx="1888976" cy="0"/>
            </a:xfrm>
            <a:prstGeom prst="line">
              <a:avLst/>
            </a:prstGeom>
            <a:ln>
              <a:solidFill>
                <a:srgbClr val="ED62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9329444" y="2006076"/>
              <a:ext cx="9855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5.0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329444" y="2661764"/>
              <a:ext cx="136649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Input your text here.</a:t>
              </a:r>
            </a:p>
            <a:p>
              <a:endPara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Sample:</a:t>
              </a:r>
            </a:p>
            <a:p>
              <a:r>
                <a:rPr lang="en-US" altLang="zh-CN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 further future, our marketing quote will be grow to 5.0 billion</a:t>
              </a:r>
              <a:endPara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1308" y="1855507"/>
              <a:ext cx="618135" cy="618551"/>
            </a:xfrm>
            <a:prstGeom prst="rect">
              <a:avLst/>
            </a:prstGeom>
          </p:spPr>
        </p:pic>
      </p:grpSp>
      <p:sp>
        <p:nvSpPr>
          <p:cNvPr id="44" name="标题 1"/>
          <p:cNvSpPr txBox="1">
            <a:spLocks/>
          </p:cNvSpPr>
          <p:nvPr/>
        </p:nvSpPr>
        <p:spPr>
          <a:xfrm>
            <a:off x="990600" y="829154"/>
            <a:ext cx="10515600" cy="847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6000" dirty="0"/>
              <a:t>客群分析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3093879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14"/>
            <a:ext cx="15601144" cy="685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5356217" y="932723"/>
            <a:ext cx="5114477" cy="1729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  <a:r>
              <a:rPr lang="zh-CN" altLang="en-US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推导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065232" y="860707"/>
            <a:ext cx="2832992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6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当繁华超越想象</a:t>
            </a:r>
          </a:p>
        </p:txBody>
      </p:sp>
      <p:sp>
        <p:nvSpPr>
          <p:cNvPr id="6" name="矩形 5"/>
          <p:cNvSpPr/>
          <p:nvPr/>
        </p:nvSpPr>
        <p:spPr>
          <a:xfrm>
            <a:off x="717686" y="-3483768"/>
            <a:ext cx="1441877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845921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-0.14757 0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7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2222E-6 -9.87654E-7 L -0.11614 -9.87654E-7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6 -7.40741E-7 L 0.07518 -7.40741E-7 " pathEditMode="relative" rAng="0" ptsTypes="AA">
                                      <p:cBhvr>
                                        <p:cTn id="16" dur="3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3" grpId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>
            <a:off x="5045614" y="664758"/>
            <a:ext cx="2100774" cy="1811012"/>
          </a:xfrm>
          <a:prstGeom prst="triangle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120737" y="4100240"/>
            <a:ext cx="760271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818713" y="3900819"/>
            <a:ext cx="398842" cy="398842"/>
            <a:chOff x="1403648" y="2425452"/>
            <a:chExt cx="288032" cy="288032"/>
          </a:xfrm>
        </p:grpSpPr>
        <p:sp>
          <p:nvSpPr>
            <p:cNvPr id="6" name="椭圆 5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06873" y="3900819"/>
            <a:ext cx="398842" cy="398842"/>
            <a:chOff x="1403648" y="2425452"/>
            <a:chExt cx="288032" cy="288032"/>
          </a:xfrm>
        </p:grpSpPr>
        <p:sp>
          <p:nvSpPr>
            <p:cNvPr id="9" name="椭圆 8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5034" y="3900819"/>
            <a:ext cx="398842" cy="398842"/>
            <a:chOff x="1403648" y="2425452"/>
            <a:chExt cx="288032" cy="288032"/>
          </a:xfrm>
        </p:grpSpPr>
        <p:sp>
          <p:nvSpPr>
            <p:cNvPr id="12" name="椭圆 11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83195" y="3900819"/>
            <a:ext cx="398842" cy="398842"/>
            <a:chOff x="1403648" y="2425452"/>
            <a:chExt cx="288032" cy="288032"/>
          </a:xfrm>
        </p:grpSpPr>
        <p:sp>
          <p:nvSpPr>
            <p:cNvPr id="15" name="椭圆 14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771356" y="3900819"/>
            <a:ext cx="398842" cy="398842"/>
            <a:chOff x="1403648" y="2425452"/>
            <a:chExt cx="288032" cy="288032"/>
          </a:xfrm>
        </p:grpSpPr>
        <p:sp>
          <p:nvSpPr>
            <p:cNvPr id="18" name="椭圆 17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0" name="TextBox 30"/>
          <p:cNvSpPr txBox="1"/>
          <p:nvPr/>
        </p:nvSpPr>
        <p:spPr>
          <a:xfrm>
            <a:off x="2569840" y="3195333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Title1</a:t>
            </a:r>
            <a:endParaRPr lang="zh-CN" altLang="en-US" sz="3200" dirty="0">
              <a:solidFill>
                <a:schemeClr val="bg1"/>
              </a:solidFill>
              <a:effectLst>
                <a:outerShdw blurRad="127000" sx="101000" sy="101000" algn="ctr" rotWithShape="0">
                  <a:prstClr val="black">
                    <a:alpha val="80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1" name="TextBox 74"/>
          <p:cNvSpPr txBox="1"/>
          <p:nvPr/>
        </p:nvSpPr>
        <p:spPr>
          <a:xfrm>
            <a:off x="3946228" y="3195333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defRPr>
            </a:lvl1pPr>
          </a:lstStyle>
          <a:p>
            <a:r>
              <a:rPr lang="en-US" altLang="zh-CN" dirty="0"/>
              <a:t>Title2</a:t>
            </a:r>
            <a:endParaRPr lang="zh-CN" altLang="en-US" dirty="0"/>
          </a:p>
        </p:txBody>
      </p:sp>
      <p:sp>
        <p:nvSpPr>
          <p:cNvPr id="22" name="TextBox 75"/>
          <p:cNvSpPr txBox="1"/>
          <p:nvPr/>
        </p:nvSpPr>
        <p:spPr>
          <a:xfrm>
            <a:off x="5495934" y="3195333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defRPr>
            </a:lvl1pPr>
          </a:lstStyle>
          <a:p>
            <a:r>
              <a:rPr lang="en-US" altLang="zh-CN" dirty="0"/>
              <a:t>Title3</a:t>
            </a:r>
            <a:endParaRPr lang="zh-CN" altLang="en-US" dirty="0"/>
          </a:p>
        </p:txBody>
      </p:sp>
      <p:sp>
        <p:nvSpPr>
          <p:cNvPr id="23" name="TextBox 76"/>
          <p:cNvSpPr txBox="1"/>
          <p:nvPr/>
        </p:nvSpPr>
        <p:spPr>
          <a:xfrm>
            <a:off x="6843853" y="3195333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defRPr>
            </a:lvl1pPr>
          </a:lstStyle>
          <a:p>
            <a:r>
              <a:rPr lang="en-US" altLang="zh-CN" dirty="0"/>
              <a:t>Title4</a:t>
            </a:r>
            <a:endParaRPr lang="zh-CN" altLang="en-US" dirty="0"/>
          </a:p>
        </p:txBody>
      </p:sp>
      <p:sp>
        <p:nvSpPr>
          <p:cNvPr id="24" name="TextBox 77"/>
          <p:cNvSpPr txBox="1"/>
          <p:nvPr/>
        </p:nvSpPr>
        <p:spPr>
          <a:xfrm>
            <a:off x="8466149" y="3195333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defRPr>
            </a:lvl1pPr>
          </a:lstStyle>
          <a:p>
            <a:r>
              <a:rPr lang="en-US" altLang="zh-CN" dirty="0"/>
              <a:t>Title5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3960643" y="908448"/>
            <a:ext cx="42707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effectLst>
                  <a:outerShdw blurRad="254000" sx="101000" sy="101000" algn="ctr" rotWithShape="0">
                    <a:prstClr val="black">
                      <a:alpha val="7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</a:t>
            </a:r>
            <a:endParaRPr lang="zh-CN" altLang="en-US" sz="8800" dirty="0">
              <a:solidFill>
                <a:schemeClr val="bg1"/>
              </a:solidFill>
              <a:effectLst>
                <a:outerShdw blurRad="254000" sx="101000" sy="101000" algn="ctr" rotWithShape="0">
                  <a:prstClr val="black">
                    <a:alpha val="70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TextBox 30"/>
          <p:cNvSpPr txBox="1"/>
          <p:nvPr/>
        </p:nvSpPr>
        <p:spPr>
          <a:xfrm>
            <a:off x="2511135" y="467203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Month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7" name="TextBox 74"/>
          <p:cNvSpPr txBox="1"/>
          <p:nvPr/>
        </p:nvSpPr>
        <p:spPr>
          <a:xfrm>
            <a:off x="4030843" y="467203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Month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8" name="TextBox 75"/>
          <p:cNvSpPr txBox="1"/>
          <p:nvPr/>
        </p:nvSpPr>
        <p:spPr>
          <a:xfrm>
            <a:off x="5520932" y="467203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Month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7007165" y="467203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Month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30" name="TextBox 77"/>
          <p:cNvSpPr txBox="1"/>
          <p:nvPr/>
        </p:nvSpPr>
        <p:spPr>
          <a:xfrm>
            <a:off x="8493398" y="467203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Month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2920351" y="4489626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4406584" y="4463522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5898600" y="4463522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7384833" y="4463522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8871066" y="4463522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23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" b="1995"/>
          <a:stretch/>
        </p:blipFill>
        <p:spPr bwMode="auto">
          <a:xfrm>
            <a:off x="-2256928" y="0"/>
            <a:ext cx="1801695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5913819" y="4853139"/>
            <a:ext cx="5114477" cy="1729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  <a:r>
              <a:rPr lang="zh-CN" altLang="en-US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推导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976320" y="4781123"/>
            <a:ext cx="2832992" cy="638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6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当生态成为常态</a:t>
            </a:r>
          </a:p>
        </p:txBody>
      </p:sp>
      <p:sp>
        <p:nvSpPr>
          <p:cNvPr id="6" name="矩形 5"/>
          <p:cNvSpPr/>
          <p:nvPr/>
        </p:nvSpPr>
        <p:spPr>
          <a:xfrm>
            <a:off x="717686" y="-3483768"/>
            <a:ext cx="1441877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972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 L -0.15625 0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13976 3.7037E-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4.5679E-6 L 0.05121 -4.5679E-6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" grpId="0"/>
      <p:bldP spid="4" grpId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742208" y="0"/>
            <a:ext cx="216764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750319" y="3693037"/>
            <a:ext cx="5114478" cy="1729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  <a:r>
              <a:rPr lang="zh-CN" altLang="en-US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推导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6384032" y="3621021"/>
            <a:ext cx="3793099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当这一切真实的发生</a:t>
            </a:r>
          </a:p>
        </p:txBody>
      </p:sp>
      <p:sp>
        <p:nvSpPr>
          <p:cNvPr id="7" name="矩形 6"/>
          <p:cNvSpPr/>
          <p:nvPr/>
        </p:nvSpPr>
        <p:spPr>
          <a:xfrm>
            <a:off x="717686" y="-3483768"/>
            <a:ext cx="1441877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81586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111 0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3827E-7 L -0.17917 -4.93827E-7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5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44444E-6 1.23457E-7 L 0.09306 1.23457E-7 " pathEditMode="relative" rAng="0" ptsTypes="AA">
                                      <p:cBhvr>
                                        <p:cTn id="16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69" b="-1769"/>
          <a:stretch/>
        </p:blipFill>
        <p:spPr>
          <a:xfrm>
            <a:off x="2881141" y="205171"/>
            <a:ext cx="6377160" cy="6373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58281" y="2730256"/>
            <a:ext cx="16228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</a:p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263471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6955" y="860707"/>
            <a:ext cx="10177131" cy="12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品牌化体系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7435" y="1763273"/>
            <a:ext cx="10177131" cy="878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84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Estrangelo Edessa" pitchFamily="66" charset="0"/>
              </a:rPr>
              <a:t>Brand system</a:t>
            </a:r>
            <a:endParaRPr lang="zh-CN" altLang="en-US" sz="384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Estrangelo Edess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3499" y="1032272"/>
            <a:ext cx="6144683" cy="2554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符合项目和城市需要的品牌化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Step1  </a:t>
            </a:r>
            <a:r>
              <a: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第一步对项目推广策略的精准定位</a:t>
            </a:r>
            <a:endParaRPr lang="en-US" altLang="zh-CN" sz="1867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Step2  </a:t>
            </a:r>
            <a:r>
              <a: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基于核心传播策略的命名</a:t>
            </a:r>
            <a:endParaRPr lang="en-US" altLang="zh-CN" sz="1867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Step3  </a:t>
            </a:r>
            <a:r>
              <a: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品牌观点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3499" y="3909054"/>
            <a:ext cx="9601067" cy="1980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面向城市，统和化的立体传播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Step1  </a:t>
            </a:r>
            <a:r>
              <a: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推广节奏</a:t>
            </a:r>
            <a:endParaRPr lang="en-US" altLang="zh-CN" sz="1867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Step2  </a:t>
            </a:r>
            <a:r>
              <a: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活动建议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439483" y="1252763"/>
            <a:ext cx="0" cy="4480493"/>
          </a:xfrm>
          <a:prstGeom prst="line">
            <a:avLst/>
          </a:prstGeom>
          <a:ln>
            <a:solidFill>
              <a:srgbClr val="E88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295467" y="1349669"/>
            <a:ext cx="288032" cy="288032"/>
            <a:chOff x="1403648" y="2425452"/>
            <a:chExt cx="288032" cy="28803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椭圆 12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B3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E88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B3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295467" y="4293096"/>
            <a:ext cx="288032" cy="288032"/>
            <a:chOff x="1403648" y="2425452"/>
            <a:chExt cx="288032" cy="28803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椭圆 15"/>
            <p:cNvSpPr/>
            <p:nvPr/>
          </p:nvSpPr>
          <p:spPr>
            <a:xfrm>
              <a:off x="1403648" y="242545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B3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475656" y="2497460"/>
              <a:ext cx="144016" cy="144016"/>
            </a:xfrm>
            <a:prstGeom prst="ellipse">
              <a:avLst/>
            </a:prstGeom>
            <a:solidFill>
              <a:srgbClr val="E88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B3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31790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锁定核心消费人群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33600" y="1520825"/>
            <a:ext cx="7905750" cy="549276"/>
          </a:xfrm>
        </p:spPr>
        <p:txBody>
          <a:bodyPr/>
          <a:lstStyle/>
          <a:p>
            <a:r>
              <a:rPr lang="zh-CN" altLang="en-US" dirty="0"/>
              <a:t>年轻新富上班族</a:t>
            </a:r>
            <a:r>
              <a:rPr lang="en-US" altLang="zh-CN" dirty="0"/>
              <a:t>	24-32</a:t>
            </a:r>
            <a:r>
              <a:rPr lang="zh-CN" altLang="en-US" dirty="0"/>
              <a:t>岁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 bwMode="auto">
          <a:xfrm>
            <a:off x="2247901" y="2360614"/>
            <a:ext cx="2799985" cy="3587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学历中上，受教育程度良好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2247900" y="2810510"/>
            <a:ext cx="3733312" cy="7858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月收入约</a:t>
            </a:r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5000-8000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247901" y="4138930"/>
            <a:ext cx="4405053" cy="3603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及时行乐、兴趣广泛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2247900" y="5016501"/>
            <a:ext cx="4601676" cy="360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热衷网络（微信、领英、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Tweet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247901" y="3687445"/>
            <a:ext cx="4405053" cy="3603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生活视野正在快速增长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7358467" y="2360613"/>
            <a:ext cx="2139042" cy="3587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租房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正在按揭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6849576" y="3707923"/>
            <a:ext cx="2680882" cy="1222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喜欢聚会、分享</a:t>
            </a:r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SHOPPING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099343" y="2810510"/>
            <a:ext cx="3398166" cy="7858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消费频率高</a:t>
            </a:r>
            <a:endParaRPr lang="en-US" altLang="zh-CN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单次消费金额低</a:t>
            </a:r>
          </a:p>
        </p:txBody>
      </p:sp>
      <p:sp>
        <p:nvSpPr>
          <p:cNvPr id="15" name="矩形 14"/>
          <p:cNvSpPr/>
          <p:nvPr/>
        </p:nvSpPr>
        <p:spPr bwMode="auto">
          <a:xfrm>
            <a:off x="2247901" y="4543742"/>
            <a:ext cx="4405053" cy="3603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热衷运动、公益、环保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5270931" y="2360614"/>
            <a:ext cx="1922350" cy="360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普遍使用信用卡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6947024" y="5016501"/>
            <a:ext cx="2583434" cy="360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时尚敏感度高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15929"/>
            <a:ext cx="3403600" cy="5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0590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补充人群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22878"/>
            <a:ext cx="10515600" cy="485323"/>
          </a:xfrm>
        </p:spPr>
        <p:txBody>
          <a:bodyPr/>
          <a:lstStyle/>
          <a:p>
            <a:r>
              <a:rPr lang="zh-CN" altLang="en-US" dirty="0"/>
              <a:t>新富家庭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152651" y="2197101"/>
            <a:ext cx="1888951" cy="3603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30-45</a:t>
            </a:r>
            <a:r>
              <a:rPr lang="zh-CN" altLang="en-US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岁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7096356" y="2197101"/>
            <a:ext cx="2942995" cy="3603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房奴、</a:t>
            </a:r>
            <a:r>
              <a:rPr lang="zh-CN" altLang="en-US" sz="14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孩奴、车奴</a:t>
            </a:r>
            <a:endParaRPr lang="zh-CN" altLang="en-US" sz="14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148978" y="2197101"/>
            <a:ext cx="2835618" cy="3603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大专以上学历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2152650" y="2646363"/>
            <a:ext cx="3780094" cy="787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家庭月收入约</a:t>
            </a:r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12000</a:t>
            </a:r>
          </a:p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以上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2152651" y="3997326"/>
            <a:ext cx="1888951" cy="7651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重视子女</a:t>
            </a:r>
            <a:endParaRPr lang="en-US" altLang="zh-CN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教育成长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2152650" y="4826000"/>
            <a:ext cx="3986082" cy="50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喜欢家庭聚餐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2152650" y="3540126"/>
            <a:ext cx="4792502" cy="3603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小孩 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0—10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岁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6022590" y="2646364"/>
            <a:ext cx="4016761" cy="358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收入稳定，有经济积累</a:t>
            </a:r>
          </a:p>
        </p:txBody>
      </p:sp>
      <p:sp>
        <p:nvSpPr>
          <p:cNvPr id="12" name="矩形 11"/>
          <p:cNvSpPr/>
          <p:nvPr/>
        </p:nvSpPr>
        <p:spPr bwMode="auto">
          <a:xfrm>
            <a:off x="6024782" y="3062288"/>
            <a:ext cx="4014569" cy="3603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部分有私家车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7083208" y="3540126"/>
            <a:ext cx="2956143" cy="360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注重家庭生活质量</a:t>
            </a:r>
          </a:p>
        </p:txBody>
      </p:sp>
      <p:sp>
        <p:nvSpPr>
          <p:cNvPr id="14" name="矩形 13"/>
          <p:cNvSpPr/>
          <p:nvPr/>
        </p:nvSpPr>
        <p:spPr bwMode="auto">
          <a:xfrm>
            <a:off x="4148979" y="3997326"/>
            <a:ext cx="3076667" cy="765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消费频率相对低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单次消费金额中上</a:t>
            </a:r>
          </a:p>
        </p:txBody>
      </p:sp>
      <p:sp>
        <p:nvSpPr>
          <p:cNvPr id="15" name="矩形 14"/>
          <p:cNvSpPr/>
          <p:nvPr/>
        </p:nvSpPr>
        <p:spPr bwMode="auto">
          <a:xfrm>
            <a:off x="7326448" y="4402138"/>
            <a:ext cx="2712902" cy="3603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追求高性价比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6265832" y="4826000"/>
            <a:ext cx="3773519" cy="50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有一定的品牌认知度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7330832" y="3997326"/>
            <a:ext cx="2708519" cy="360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乐于接受新事物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15929"/>
            <a:ext cx="3403600" cy="544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87613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182929" y="2060209"/>
            <a:ext cx="1826141" cy="2737583"/>
            <a:chOff x="932623" y="1655721"/>
            <a:chExt cx="1826141" cy="2737583"/>
          </a:xfrm>
        </p:grpSpPr>
        <p:sp>
          <p:nvSpPr>
            <p:cNvPr id="12" name="文本框 11"/>
            <p:cNvSpPr txBox="1"/>
            <p:nvPr/>
          </p:nvSpPr>
          <p:spPr>
            <a:xfrm>
              <a:off x="1548177" y="1655721"/>
              <a:ext cx="62549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E88CA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</a:t>
              </a:r>
              <a:endParaRPr lang="zh-CN" altLang="en-US" sz="6000" dirty="0">
                <a:solidFill>
                  <a:srgbClr val="E88CAD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32623" y="3500752"/>
              <a:ext cx="182614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推广计划</a:t>
              </a:r>
              <a:endParaRPr lang="en-US" altLang="zh-CN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PLAN</a:t>
              </a:r>
              <a:endPara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497" y="2615764"/>
              <a:ext cx="884394" cy="8849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463501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616" y="5545099"/>
            <a:ext cx="1912088" cy="13211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730500" y="2385817"/>
            <a:ext cx="66773" cy="3217961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273443" y="1543899"/>
            <a:ext cx="980888" cy="980888"/>
          </a:xfrm>
          <a:prstGeom prst="ellipse">
            <a:avLst/>
          </a:prstGeom>
          <a:solidFill>
            <a:srgbClr val="E88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9"/>
          <p:cNvSpPr/>
          <p:nvPr/>
        </p:nvSpPr>
        <p:spPr>
          <a:xfrm rot="3600000">
            <a:off x="5976545" y="2972785"/>
            <a:ext cx="723615" cy="1705900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09612" y="2635469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7100000">
            <a:off x="4819263" y="3325363"/>
            <a:ext cx="3940516" cy="1640212"/>
          </a:xfrm>
          <a:custGeom>
            <a:avLst/>
            <a:gdLst>
              <a:gd name="connsiteX0" fmla="*/ 4230328 w 4248963"/>
              <a:gd name="connsiteY0" fmla="*/ 1606515 h 1768601"/>
              <a:gd name="connsiteX1" fmla="*/ 4248963 w 4248963"/>
              <a:gd name="connsiteY1" fmla="*/ 1676061 h 1768601"/>
              <a:gd name="connsiteX2" fmla="*/ 3933174 w 4248963"/>
              <a:gd name="connsiteY2" fmla="*/ 1760677 h 1768601"/>
              <a:gd name="connsiteX3" fmla="*/ 3931708 w 4248963"/>
              <a:gd name="connsiteY3" fmla="*/ 1755206 h 1768601"/>
              <a:gd name="connsiteX4" fmla="*/ 3858413 w 4248963"/>
              <a:gd name="connsiteY4" fmla="*/ 1768057 h 1768601"/>
              <a:gd name="connsiteX5" fmla="*/ 3629642 w 4248963"/>
              <a:gd name="connsiteY5" fmla="*/ 1700069 h 1768601"/>
              <a:gd name="connsiteX6" fmla="*/ 3573801 w 4248963"/>
              <a:gd name="connsiteY6" fmla="*/ 1643728 h 1768601"/>
              <a:gd name="connsiteX7" fmla="*/ 3570610 w 4248963"/>
              <a:gd name="connsiteY7" fmla="*/ 1646920 h 1768601"/>
              <a:gd name="connsiteX8" fmla="*/ 2109052 w 4248963"/>
              <a:gd name="connsiteY8" fmla="*/ 185362 h 1768601"/>
              <a:gd name="connsiteX9" fmla="*/ 2108745 w 4248963"/>
              <a:gd name="connsiteY9" fmla="*/ 185583 h 1768601"/>
              <a:gd name="connsiteX10" fmla="*/ 2102890 w 4248963"/>
              <a:gd name="connsiteY10" fmla="*/ 179200 h 1768601"/>
              <a:gd name="connsiteX11" fmla="*/ 2082966 w 4248963"/>
              <a:gd name="connsiteY11" fmla="*/ 159276 h 1768601"/>
              <a:gd name="connsiteX12" fmla="*/ 2083826 w 4248963"/>
              <a:gd name="connsiteY12" fmla="*/ 158416 h 1768601"/>
              <a:gd name="connsiteX13" fmla="*/ 2063136 w 4248963"/>
              <a:gd name="connsiteY13" fmla="*/ 135860 h 1768601"/>
              <a:gd name="connsiteX14" fmla="*/ 1882163 w 4248963"/>
              <a:gd name="connsiteY14" fmla="*/ 66483 h 1768601"/>
              <a:gd name="connsiteX15" fmla="*/ 1813461 w 4248963"/>
              <a:gd name="connsiteY15" fmla="*/ 75808 h 1768601"/>
              <a:gd name="connsiteX16" fmla="*/ 1813964 w 4248963"/>
              <a:gd name="connsiteY16" fmla="*/ 77684 h 1768601"/>
              <a:gd name="connsiteX17" fmla="*/ 18635 w 4248963"/>
              <a:gd name="connsiteY17" fmla="*/ 558741 h 1768601"/>
              <a:gd name="connsiteX18" fmla="*/ 0 w 4248963"/>
              <a:gd name="connsiteY18" fmla="*/ 489194 h 1768601"/>
              <a:gd name="connsiteX19" fmla="*/ 1795329 w 4248963"/>
              <a:gd name="connsiteY19" fmla="*/ 8137 h 1768601"/>
              <a:gd name="connsiteX20" fmla="*/ 1795901 w 4248963"/>
              <a:gd name="connsiteY20" fmla="*/ 10274 h 1768601"/>
              <a:gd name="connsiteX21" fmla="*/ 1828970 w 4248963"/>
              <a:gd name="connsiteY21" fmla="*/ 3139 h 1768601"/>
              <a:gd name="connsiteX22" fmla="*/ 2095921 w 4248963"/>
              <a:gd name="connsiteY22" fmla="*/ 76802 h 1768601"/>
              <a:gd name="connsiteX23" fmla="*/ 2129854 w 4248963"/>
              <a:gd name="connsiteY23" fmla="*/ 112388 h 1768601"/>
              <a:gd name="connsiteX24" fmla="*/ 2133878 w 4248963"/>
              <a:gd name="connsiteY24" fmla="*/ 108364 h 1768601"/>
              <a:gd name="connsiteX25" fmla="*/ 3621522 w 4248963"/>
              <a:gd name="connsiteY25" fmla="*/ 1596008 h 1768601"/>
              <a:gd name="connsiteX26" fmla="*/ 3620189 w 4248963"/>
              <a:gd name="connsiteY26" fmla="*/ 1597340 h 1768601"/>
              <a:gd name="connsiteX27" fmla="*/ 3668944 w 4248963"/>
              <a:gd name="connsiteY27" fmla="*/ 1646531 h 1768601"/>
              <a:gd name="connsiteX28" fmla="*/ 3854728 w 4248963"/>
              <a:gd name="connsiteY28" fmla="*/ 1701744 h 1768601"/>
              <a:gd name="connsiteX29" fmla="*/ 3914571 w 4248963"/>
              <a:gd name="connsiteY29" fmla="*/ 1691251 h 1768601"/>
              <a:gd name="connsiteX30" fmla="*/ 3914539 w 4248963"/>
              <a:gd name="connsiteY30" fmla="*/ 1691130 h 176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48963" h="1768601">
                <a:moveTo>
                  <a:pt x="4230328" y="1606515"/>
                </a:moveTo>
                <a:lnTo>
                  <a:pt x="4248963" y="1676061"/>
                </a:lnTo>
                <a:lnTo>
                  <a:pt x="3933174" y="1760677"/>
                </a:lnTo>
                <a:lnTo>
                  <a:pt x="3931708" y="1755206"/>
                </a:lnTo>
                <a:lnTo>
                  <a:pt x="3858413" y="1768057"/>
                </a:lnTo>
                <a:cubicBezTo>
                  <a:pt x="3776404" y="1772621"/>
                  <a:pt x="3695444" y="1748361"/>
                  <a:pt x="3629642" y="1700069"/>
                </a:cubicBezTo>
                <a:lnTo>
                  <a:pt x="3573801" y="1643728"/>
                </a:lnTo>
                <a:lnTo>
                  <a:pt x="3570610" y="1646920"/>
                </a:lnTo>
                <a:lnTo>
                  <a:pt x="2109052" y="185362"/>
                </a:lnTo>
                <a:lnTo>
                  <a:pt x="2108745" y="185583"/>
                </a:lnTo>
                <a:lnTo>
                  <a:pt x="2102890" y="179200"/>
                </a:lnTo>
                <a:lnTo>
                  <a:pt x="2082966" y="159276"/>
                </a:lnTo>
                <a:lnTo>
                  <a:pt x="2083826" y="158416"/>
                </a:lnTo>
                <a:lnTo>
                  <a:pt x="2063136" y="135860"/>
                </a:lnTo>
                <a:cubicBezTo>
                  <a:pt x="2012575" y="92354"/>
                  <a:pt x="1948432" y="67931"/>
                  <a:pt x="1882163" y="66483"/>
                </a:cubicBezTo>
                <a:lnTo>
                  <a:pt x="1813461" y="75808"/>
                </a:lnTo>
                <a:lnTo>
                  <a:pt x="1813964" y="77684"/>
                </a:lnTo>
                <a:lnTo>
                  <a:pt x="18635" y="558741"/>
                </a:lnTo>
                <a:lnTo>
                  <a:pt x="0" y="489194"/>
                </a:lnTo>
                <a:lnTo>
                  <a:pt x="1795329" y="8137"/>
                </a:lnTo>
                <a:lnTo>
                  <a:pt x="1795901" y="10274"/>
                </a:lnTo>
                <a:lnTo>
                  <a:pt x="1828970" y="3139"/>
                </a:lnTo>
                <a:cubicBezTo>
                  <a:pt x="1924716" y="-9727"/>
                  <a:pt x="2021167" y="17364"/>
                  <a:pt x="2095921" y="76802"/>
                </a:cubicBezTo>
                <a:lnTo>
                  <a:pt x="2129854" y="112388"/>
                </a:lnTo>
                <a:lnTo>
                  <a:pt x="2133878" y="108364"/>
                </a:lnTo>
                <a:lnTo>
                  <a:pt x="3621522" y="1596008"/>
                </a:lnTo>
                <a:lnTo>
                  <a:pt x="3620189" y="1597340"/>
                </a:lnTo>
                <a:lnTo>
                  <a:pt x="3668944" y="1646531"/>
                </a:lnTo>
                <a:cubicBezTo>
                  <a:pt x="3722382" y="1685748"/>
                  <a:pt x="3788129" y="1705449"/>
                  <a:pt x="3854728" y="1701744"/>
                </a:cubicBezTo>
                <a:lnTo>
                  <a:pt x="3914571" y="1691251"/>
                </a:lnTo>
                <a:lnTo>
                  <a:pt x="3914539" y="1691130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41901" y="1706094"/>
            <a:ext cx="858637" cy="858637"/>
          </a:xfrm>
          <a:prstGeom prst="ellipse">
            <a:avLst/>
          </a:prstGeom>
          <a:solidFill>
            <a:srgbClr val="E88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H="1" flipV="1">
            <a:off x="5051446" y="3491936"/>
            <a:ext cx="724490" cy="1706057"/>
          </a:xfrm>
          <a:custGeom>
            <a:avLst/>
            <a:gdLst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554480 h 1839431"/>
              <a:gd name="connsiteX9" fmla="*/ 780257 w 780257"/>
              <a:gd name="connsiteY9" fmla="*/ 1839431 h 1839431"/>
              <a:gd name="connsiteX10" fmla="*/ 744257 w 780257"/>
              <a:gd name="connsiteY10" fmla="*/ 1839431 h 1839431"/>
              <a:gd name="connsiteX11" fmla="*/ 744257 w 780257"/>
              <a:gd name="connsiteY11" fmla="*/ 596763 h 1839431"/>
              <a:gd name="connsiteX12" fmla="*/ 742890 w 780257"/>
              <a:gd name="connsiteY12" fmla="*/ 596722 h 1839431"/>
              <a:gd name="connsiteX13" fmla="*/ 630799 w 780257"/>
              <a:gd name="connsiteY13" fmla="*/ 395587 h 1839431"/>
              <a:gd name="connsiteX14" fmla="*/ 630893 w 780257"/>
              <a:gd name="connsiteY14" fmla="*/ 395424 h 1839431"/>
              <a:gd name="connsiteX0" fmla="*/ 0 w 780257"/>
              <a:gd name="connsiteY0" fmla="*/ 31177 h 1839431"/>
              <a:gd name="connsiteX1" fmla="*/ 18000 w 780257"/>
              <a:gd name="connsiteY1" fmla="*/ 0 h 1839431"/>
              <a:gd name="connsiteX2" fmla="*/ 648893 w 780257"/>
              <a:gd name="connsiteY2" fmla="*/ 364247 h 1839431"/>
              <a:gd name="connsiteX3" fmla="*/ 651643 w 780257"/>
              <a:gd name="connsiteY3" fmla="*/ 365834 h 1839431"/>
              <a:gd name="connsiteX4" fmla="*/ 651426 w 780257"/>
              <a:gd name="connsiteY4" fmla="*/ 366210 h 1839431"/>
              <a:gd name="connsiteX5" fmla="*/ 704688 w 780257"/>
              <a:gd name="connsiteY5" fmla="*/ 407493 h 1839431"/>
              <a:gd name="connsiteX6" fmla="*/ 771633 w 780257"/>
              <a:gd name="connsiteY6" fmla="*/ 527619 h 1839431"/>
              <a:gd name="connsiteX7" fmla="*/ 774476 w 780257"/>
              <a:gd name="connsiteY7" fmla="*/ 554480 h 1839431"/>
              <a:gd name="connsiteX8" fmla="*/ 780257 w 780257"/>
              <a:gd name="connsiteY8" fmla="*/ 1839431 h 1839431"/>
              <a:gd name="connsiteX9" fmla="*/ 744257 w 780257"/>
              <a:gd name="connsiteY9" fmla="*/ 1839431 h 1839431"/>
              <a:gd name="connsiteX10" fmla="*/ 744257 w 780257"/>
              <a:gd name="connsiteY10" fmla="*/ 596763 h 1839431"/>
              <a:gd name="connsiteX11" fmla="*/ 742890 w 780257"/>
              <a:gd name="connsiteY11" fmla="*/ 596722 h 1839431"/>
              <a:gd name="connsiteX12" fmla="*/ 630799 w 780257"/>
              <a:gd name="connsiteY12" fmla="*/ 395587 h 1839431"/>
              <a:gd name="connsiteX13" fmla="*/ 630893 w 780257"/>
              <a:gd name="connsiteY13" fmla="*/ 395424 h 1839431"/>
              <a:gd name="connsiteX14" fmla="*/ 0 w 780257"/>
              <a:gd name="connsiteY14" fmla="*/ 31177 h 18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0257" h="1839431">
                <a:moveTo>
                  <a:pt x="0" y="31177"/>
                </a:moveTo>
                <a:lnTo>
                  <a:pt x="18000" y="0"/>
                </a:lnTo>
                <a:lnTo>
                  <a:pt x="648893" y="364247"/>
                </a:lnTo>
                <a:lnTo>
                  <a:pt x="651643" y="365834"/>
                </a:lnTo>
                <a:lnTo>
                  <a:pt x="651426" y="366210"/>
                </a:lnTo>
                <a:lnTo>
                  <a:pt x="704688" y="407493"/>
                </a:lnTo>
                <a:cubicBezTo>
                  <a:pt x="737338" y="440803"/>
                  <a:pt x="760480" y="482329"/>
                  <a:pt x="771633" y="527619"/>
                </a:cubicBezTo>
                <a:lnTo>
                  <a:pt x="774476" y="554480"/>
                </a:lnTo>
                <a:lnTo>
                  <a:pt x="780257" y="1839431"/>
                </a:lnTo>
                <a:lnTo>
                  <a:pt x="744257" y="1839431"/>
                </a:lnTo>
                <a:lnTo>
                  <a:pt x="744257" y="596763"/>
                </a:lnTo>
                <a:lnTo>
                  <a:pt x="742890" y="596722"/>
                </a:lnTo>
                <a:cubicBezTo>
                  <a:pt x="745395" y="514156"/>
                  <a:pt x="702336" y="436889"/>
                  <a:pt x="630799" y="395587"/>
                </a:cubicBezTo>
                <a:lnTo>
                  <a:pt x="630893" y="395424"/>
                </a:lnTo>
                <a:lnTo>
                  <a:pt x="0" y="31177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4796375" y="3032863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7200000">
            <a:off x="3930922" y="3070508"/>
            <a:ext cx="2119915" cy="2658946"/>
          </a:xfrm>
          <a:custGeom>
            <a:avLst/>
            <a:gdLst>
              <a:gd name="connsiteX0" fmla="*/ 36000 w 2285853"/>
              <a:gd name="connsiteY0" fmla="*/ 2867077 h 2867077"/>
              <a:gd name="connsiteX1" fmla="*/ 0 w 2285853"/>
              <a:gd name="connsiteY1" fmla="*/ 2804723 h 2867077"/>
              <a:gd name="connsiteX2" fmla="*/ 283129 w 2285853"/>
              <a:gd name="connsiteY2" fmla="*/ 2641259 h 2867077"/>
              <a:gd name="connsiteX3" fmla="*/ 285235 w 2285853"/>
              <a:gd name="connsiteY3" fmla="*/ 2644906 h 2867077"/>
              <a:gd name="connsiteX4" fmla="*/ 331494 w 2285853"/>
              <a:gd name="connsiteY4" fmla="*/ 2620796 h 2867077"/>
              <a:gd name="connsiteX5" fmla="*/ 445346 w 2285853"/>
              <a:gd name="connsiteY5" fmla="*/ 2463946 h 2867077"/>
              <a:gd name="connsiteX6" fmla="*/ 456184 w 2285853"/>
              <a:gd name="connsiteY6" fmla="*/ 2379002 h 2867077"/>
              <a:gd name="connsiteX7" fmla="*/ 454737 w 2285853"/>
              <a:gd name="connsiteY7" fmla="*/ 2379002 h 2867077"/>
              <a:gd name="connsiteX8" fmla="*/ 454737 w 2285853"/>
              <a:gd name="connsiteY8" fmla="*/ 1252826 h 2867077"/>
              <a:gd name="connsiteX9" fmla="*/ 453141 w 2285853"/>
              <a:gd name="connsiteY9" fmla="*/ 1252873 h 2867077"/>
              <a:gd name="connsiteX10" fmla="*/ 454737 w 2285853"/>
              <a:gd name="connsiteY10" fmla="*/ 1240366 h 2867077"/>
              <a:gd name="connsiteX11" fmla="*/ 454737 w 2285853"/>
              <a:gd name="connsiteY11" fmla="*/ 1229290 h 2867077"/>
              <a:gd name="connsiteX12" fmla="*/ 456150 w 2285853"/>
              <a:gd name="connsiteY12" fmla="*/ 1229290 h 2867077"/>
              <a:gd name="connsiteX13" fmla="*/ 467078 w 2285853"/>
              <a:gd name="connsiteY13" fmla="*/ 1143644 h 2867077"/>
              <a:gd name="connsiteX14" fmla="*/ 607272 w 2285853"/>
              <a:gd name="connsiteY14" fmla="*/ 950502 h 2867077"/>
              <a:gd name="connsiteX15" fmla="*/ 641983 w 2285853"/>
              <a:gd name="connsiteY15" fmla="*/ 932410 h 2867077"/>
              <a:gd name="connsiteX16" fmla="*/ 640205 w 2285853"/>
              <a:gd name="connsiteY16" fmla="*/ 929331 h 2867077"/>
              <a:gd name="connsiteX17" fmla="*/ 2249853 w 2285853"/>
              <a:gd name="connsiteY17" fmla="*/ 0 h 2867077"/>
              <a:gd name="connsiteX18" fmla="*/ 2285853 w 2285853"/>
              <a:gd name="connsiteY18" fmla="*/ 62354 h 2867077"/>
              <a:gd name="connsiteX19" fmla="*/ 676205 w 2285853"/>
              <a:gd name="connsiteY19" fmla="*/ 991685 h 2867077"/>
              <a:gd name="connsiteX20" fmla="*/ 674990 w 2285853"/>
              <a:gd name="connsiteY20" fmla="*/ 989580 h 2867077"/>
              <a:gd name="connsiteX21" fmla="*/ 644693 w 2285853"/>
              <a:gd name="connsiteY21" fmla="*/ 1005371 h 2867077"/>
              <a:gd name="connsiteX22" fmla="*/ 530841 w 2285853"/>
              <a:gd name="connsiteY22" fmla="*/ 1162221 h 2867077"/>
              <a:gd name="connsiteX23" fmla="*/ 522284 w 2285853"/>
              <a:gd name="connsiteY23" fmla="*/ 1229290 h 2867077"/>
              <a:gd name="connsiteX24" fmla="*/ 526737 w 2285853"/>
              <a:gd name="connsiteY24" fmla="*/ 1229290 h 2867077"/>
              <a:gd name="connsiteX25" fmla="*/ 526737 w 2285853"/>
              <a:gd name="connsiteY25" fmla="*/ 2379002 h 2867077"/>
              <a:gd name="connsiteX26" fmla="*/ 522318 w 2285853"/>
              <a:gd name="connsiteY26" fmla="*/ 2379002 h 2867077"/>
              <a:gd name="connsiteX27" fmla="*/ 509110 w 2285853"/>
              <a:gd name="connsiteY27" fmla="*/ 2482523 h 2867077"/>
              <a:gd name="connsiteX28" fmla="*/ 368915 w 2285853"/>
              <a:gd name="connsiteY28" fmla="*/ 2675665 h 2867077"/>
              <a:gd name="connsiteX29" fmla="*/ 318242 w 2285853"/>
              <a:gd name="connsiteY29" fmla="*/ 2702076 h 2867077"/>
              <a:gd name="connsiteX30" fmla="*/ 319129 w 2285853"/>
              <a:gd name="connsiteY30" fmla="*/ 2703613 h 286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85853" h="2867077">
                <a:moveTo>
                  <a:pt x="36000" y="2867077"/>
                </a:moveTo>
                <a:lnTo>
                  <a:pt x="0" y="2804723"/>
                </a:lnTo>
                <a:lnTo>
                  <a:pt x="283129" y="2641259"/>
                </a:lnTo>
                <a:lnTo>
                  <a:pt x="285235" y="2644906"/>
                </a:lnTo>
                <a:lnTo>
                  <a:pt x="331494" y="2620796"/>
                </a:lnTo>
                <a:cubicBezTo>
                  <a:pt x="386604" y="2583218"/>
                  <a:pt x="426796" y="2527582"/>
                  <a:pt x="445346" y="2463946"/>
                </a:cubicBezTo>
                <a:lnTo>
                  <a:pt x="456184" y="2379002"/>
                </a:lnTo>
                <a:lnTo>
                  <a:pt x="454737" y="2379002"/>
                </a:lnTo>
                <a:lnTo>
                  <a:pt x="454737" y="1252826"/>
                </a:lnTo>
                <a:lnTo>
                  <a:pt x="453141" y="1252873"/>
                </a:lnTo>
                <a:lnTo>
                  <a:pt x="454737" y="1240366"/>
                </a:lnTo>
                <a:lnTo>
                  <a:pt x="454737" y="1229290"/>
                </a:lnTo>
                <a:lnTo>
                  <a:pt x="456150" y="1229290"/>
                </a:lnTo>
                <a:lnTo>
                  <a:pt x="467078" y="1143644"/>
                </a:lnTo>
                <a:cubicBezTo>
                  <a:pt x="489919" y="1065284"/>
                  <a:pt x="539411" y="996774"/>
                  <a:pt x="607272" y="950502"/>
                </a:cubicBezTo>
                <a:lnTo>
                  <a:pt x="641983" y="932410"/>
                </a:lnTo>
                <a:lnTo>
                  <a:pt x="640205" y="929331"/>
                </a:lnTo>
                <a:lnTo>
                  <a:pt x="2249853" y="0"/>
                </a:lnTo>
                <a:lnTo>
                  <a:pt x="2285853" y="62354"/>
                </a:lnTo>
                <a:lnTo>
                  <a:pt x="676205" y="991685"/>
                </a:lnTo>
                <a:lnTo>
                  <a:pt x="674990" y="989580"/>
                </a:lnTo>
                <a:lnTo>
                  <a:pt x="644693" y="1005371"/>
                </a:lnTo>
                <a:cubicBezTo>
                  <a:pt x="589584" y="1042949"/>
                  <a:pt x="549391" y="1098585"/>
                  <a:pt x="530841" y="1162221"/>
                </a:cubicBezTo>
                <a:lnTo>
                  <a:pt x="522284" y="1229290"/>
                </a:lnTo>
                <a:lnTo>
                  <a:pt x="526737" y="1229290"/>
                </a:lnTo>
                <a:lnTo>
                  <a:pt x="526737" y="2379002"/>
                </a:lnTo>
                <a:lnTo>
                  <a:pt x="522318" y="2379002"/>
                </a:lnTo>
                <a:lnTo>
                  <a:pt x="509110" y="2482523"/>
                </a:lnTo>
                <a:cubicBezTo>
                  <a:pt x="486268" y="2560883"/>
                  <a:pt x="436776" y="2629392"/>
                  <a:pt x="368915" y="2675665"/>
                </a:cubicBezTo>
                <a:lnTo>
                  <a:pt x="318242" y="2702076"/>
                </a:lnTo>
                <a:lnTo>
                  <a:pt x="319129" y="2703613"/>
                </a:lnTo>
                <a:close/>
              </a:path>
            </a:pathLst>
          </a:cu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931305" y="2122916"/>
            <a:ext cx="858637" cy="858637"/>
          </a:xfrm>
          <a:prstGeom prst="ellipse">
            <a:avLst/>
          </a:prstGeom>
          <a:solidFill>
            <a:srgbClr val="E88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428082" y="1698940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3678520" y="2077187"/>
            <a:ext cx="1817488" cy="3526591"/>
          </a:xfrm>
          <a:custGeom>
            <a:avLst/>
            <a:gdLst>
              <a:gd name="connsiteX0" fmla="*/ 0 w 1959753"/>
              <a:gd name="connsiteY0" fmla="*/ 0 h 3802638"/>
              <a:gd name="connsiteX1" fmla="*/ 36000 w 1959753"/>
              <a:gd name="connsiteY1" fmla="*/ 0 h 3802638"/>
              <a:gd name="connsiteX2" fmla="*/ 36000 w 1959753"/>
              <a:gd name="connsiteY2" fmla="*/ 1135468 h 3802638"/>
              <a:gd name="connsiteX3" fmla="*/ 39169 w 1959753"/>
              <a:gd name="connsiteY3" fmla="*/ 1135589 h 3802638"/>
              <a:gd name="connsiteX4" fmla="*/ 198106 w 1959753"/>
              <a:gd name="connsiteY4" fmla="*/ 1421425 h 3802638"/>
              <a:gd name="connsiteX5" fmla="*/ 196963 w 1959753"/>
              <a:gd name="connsiteY5" fmla="*/ 1423432 h 3802638"/>
              <a:gd name="connsiteX6" fmla="*/ 1789213 w 1959753"/>
              <a:gd name="connsiteY6" fmla="*/ 2342718 h 3802638"/>
              <a:gd name="connsiteX7" fmla="*/ 1787678 w 1959753"/>
              <a:gd name="connsiteY7" fmla="*/ 2345378 h 3802638"/>
              <a:gd name="connsiteX8" fmla="*/ 1852247 w 1959753"/>
              <a:gd name="connsiteY8" fmla="*/ 2392635 h 3802638"/>
              <a:gd name="connsiteX9" fmla="*/ 1959715 w 1959753"/>
              <a:gd name="connsiteY9" fmla="*/ 2651698 h 3802638"/>
              <a:gd name="connsiteX10" fmla="*/ 1957601 w 1959753"/>
              <a:gd name="connsiteY10" fmla="*/ 2651667 h 3802638"/>
              <a:gd name="connsiteX11" fmla="*/ 1957601 w 1959753"/>
              <a:gd name="connsiteY11" fmla="*/ 3802638 h 3802638"/>
              <a:gd name="connsiteX12" fmla="*/ 1921601 w 1959753"/>
              <a:gd name="connsiteY12" fmla="*/ 3802638 h 3802638"/>
              <a:gd name="connsiteX13" fmla="*/ 1921601 w 1959753"/>
              <a:gd name="connsiteY13" fmla="*/ 2651136 h 3802638"/>
              <a:gd name="connsiteX14" fmla="*/ 1921392 w 1959753"/>
              <a:gd name="connsiteY14" fmla="*/ 2651133 h 3802638"/>
              <a:gd name="connsiteX15" fmla="*/ 1755806 w 1959753"/>
              <a:gd name="connsiteY15" fmla="*/ 2369097 h 3802638"/>
              <a:gd name="connsiteX16" fmla="*/ 1757490 w 1959753"/>
              <a:gd name="connsiteY16" fmla="*/ 2365972 h 3802638"/>
              <a:gd name="connsiteX17" fmla="*/ 179147 w 1959753"/>
              <a:gd name="connsiteY17" fmla="*/ 1454715 h 3802638"/>
              <a:gd name="connsiteX18" fmla="*/ 179139 w 1959753"/>
              <a:gd name="connsiteY18" fmla="*/ 1454730 h 3802638"/>
              <a:gd name="connsiteX19" fmla="*/ 179039 w 1959753"/>
              <a:gd name="connsiteY19" fmla="*/ 1454653 h 3802638"/>
              <a:gd name="connsiteX20" fmla="*/ 170233 w 1959753"/>
              <a:gd name="connsiteY20" fmla="*/ 1449569 h 3802638"/>
              <a:gd name="connsiteX21" fmla="*/ 170906 w 1959753"/>
              <a:gd name="connsiteY21" fmla="*/ 1448403 h 3802638"/>
              <a:gd name="connsiteX22" fmla="*/ 102242 w 1959753"/>
              <a:gd name="connsiteY22" fmla="*/ 1395635 h 3802638"/>
              <a:gd name="connsiteX23" fmla="*/ 10492 w 1959753"/>
              <a:gd name="connsiteY23" fmla="*/ 1230629 h 3802638"/>
              <a:gd name="connsiteX24" fmla="*/ 3066 w 1959753"/>
              <a:gd name="connsiteY24" fmla="*/ 1156146 h 3802638"/>
              <a:gd name="connsiteX25" fmla="*/ 0 w 1959753"/>
              <a:gd name="connsiteY25" fmla="*/ 1156146 h 380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9753" h="3802638">
                <a:moveTo>
                  <a:pt x="0" y="0"/>
                </a:moveTo>
                <a:lnTo>
                  <a:pt x="36000" y="0"/>
                </a:lnTo>
                <a:lnTo>
                  <a:pt x="36000" y="1135468"/>
                </a:lnTo>
                <a:lnTo>
                  <a:pt x="39169" y="1135589"/>
                </a:lnTo>
                <a:cubicBezTo>
                  <a:pt x="34685" y="1253055"/>
                  <a:pt x="95959" y="1363250"/>
                  <a:pt x="198106" y="1421425"/>
                </a:cubicBezTo>
                <a:lnTo>
                  <a:pt x="196963" y="1423432"/>
                </a:lnTo>
                <a:lnTo>
                  <a:pt x="1789213" y="2342718"/>
                </a:lnTo>
                <a:lnTo>
                  <a:pt x="1787678" y="2345378"/>
                </a:lnTo>
                <a:lnTo>
                  <a:pt x="1852247" y="2392635"/>
                </a:lnTo>
                <a:cubicBezTo>
                  <a:pt x="1921260" y="2459503"/>
                  <a:pt x="1961171" y="2552822"/>
                  <a:pt x="1959715" y="2651698"/>
                </a:cubicBezTo>
                <a:lnTo>
                  <a:pt x="1957601" y="2651667"/>
                </a:lnTo>
                <a:lnTo>
                  <a:pt x="1957601" y="3802638"/>
                </a:lnTo>
                <a:lnTo>
                  <a:pt x="1921601" y="3802638"/>
                </a:lnTo>
                <a:lnTo>
                  <a:pt x="1921601" y="2651136"/>
                </a:lnTo>
                <a:lnTo>
                  <a:pt x="1921392" y="2651133"/>
                </a:lnTo>
                <a:cubicBezTo>
                  <a:pt x="1923124" y="2533595"/>
                  <a:pt x="1859287" y="2424864"/>
                  <a:pt x="1755806" y="2369097"/>
                </a:cubicBezTo>
                <a:lnTo>
                  <a:pt x="1757490" y="2365972"/>
                </a:lnTo>
                <a:lnTo>
                  <a:pt x="179147" y="1454715"/>
                </a:lnTo>
                <a:lnTo>
                  <a:pt x="179139" y="1454730"/>
                </a:lnTo>
                <a:lnTo>
                  <a:pt x="179039" y="1454653"/>
                </a:lnTo>
                <a:lnTo>
                  <a:pt x="170233" y="1449569"/>
                </a:lnTo>
                <a:lnTo>
                  <a:pt x="170906" y="1448403"/>
                </a:lnTo>
                <a:lnTo>
                  <a:pt x="102242" y="1395635"/>
                </a:lnTo>
                <a:cubicBezTo>
                  <a:pt x="57290" y="1349992"/>
                  <a:pt x="25544" y="1292898"/>
                  <a:pt x="10492" y="1230629"/>
                </a:cubicBezTo>
                <a:lnTo>
                  <a:pt x="3066" y="1156146"/>
                </a:lnTo>
                <a:lnTo>
                  <a:pt x="0" y="1156146"/>
                </a:lnTo>
                <a:close/>
              </a:path>
            </a:pathLst>
          </a:custGeom>
          <a:solidFill>
            <a:srgbClr val="E98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flipH="1">
            <a:off x="6351096" y="3392612"/>
            <a:ext cx="33387" cy="2367710"/>
          </a:xfrm>
          <a:prstGeom prst="rect">
            <a:avLst/>
          </a:prstGeom>
          <a:solidFill>
            <a:srgbClr val="D83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109224" y="3061895"/>
            <a:ext cx="522946" cy="522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119" y="1691482"/>
            <a:ext cx="402390" cy="5886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671" y="1925301"/>
            <a:ext cx="539363" cy="45639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469" y="3115571"/>
            <a:ext cx="362224" cy="36223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550" y="2349247"/>
            <a:ext cx="478688" cy="40280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486" y="1784758"/>
            <a:ext cx="312137" cy="33815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612" y="3170266"/>
            <a:ext cx="377540" cy="31462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613" y="2773213"/>
            <a:ext cx="376172" cy="276259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8645446" y="2436190"/>
            <a:ext cx="2907925" cy="115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If I could save time in a bottle the first thing that I'd like to do is to save every day</a:t>
            </a: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645446" y="3983115"/>
            <a:ext cx="2907925" cy="419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点击更改图片，替换图标即可。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8200" y="4399981"/>
            <a:ext cx="4026749" cy="910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媒介组合</a:t>
            </a:r>
          </a:p>
        </p:txBody>
      </p:sp>
      <p:sp>
        <p:nvSpPr>
          <p:cNvPr id="34" name="矩形 33"/>
          <p:cNvSpPr/>
          <p:nvPr/>
        </p:nvSpPr>
        <p:spPr>
          <a:xfrm>
            <a:off x="838200" y="2545207"/>
            <a:ext cx="4026749" cy="18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 chat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Social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SOLOMO App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Online Marketplace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新媒体策略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18" y="2689102"/>
            <a:ext cx="375920" cy="37617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942" y="3158415"/>
            <a:ext cx="375920" cy="376170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750" y="3559034"/>
            <a:ext cx="375920" cy="37617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326" y="4027479"/>
            <a:ext cx="375920" cy="3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05482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Plan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8033657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27585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42973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42973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386537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634196" y="1387067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 rot="16200000">
            <a:off x="5946347" y="4758523"/>
            <a:ext cx="590181" cy="712411"/>
            <a:chOff x="3461276" y="4610485"/>
            <a:chExt cx="590181" cy="712411"/>
          </a:xfrm>
        </p:grpSpPr>
        <p:cxnSp>
          <p:nvCxnSpPr>
            <p:cNvPr id="21" name="直接连接符 2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同侧圆角矩形 11"/>
          <p:cNvSpPr/>
          <p:nvPr/>
        </p:nvSpPr>
        <p:spPr>
          <a:xfrm>
            <a:off x="19666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3984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</a:p>
        </p:txBody>
      </p:sp>
      <p:sp>
        <p:nvSpPr>
          <p:cNvPr id="15" name="矩形 14"/>
          <p:cNvSpPr/>
          <p:nvPr/>
        </p:nvSpPr>
        <p:spPr>
          <a:xfrm>
            <a:off x="2413910" y="3101215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</a:p>
        </p:txBody>
      </p:sp>
      <p:sp>
        <p:nvSpPr>
          <p:cNvPr id="16" name="同侧圆角矩形 15"/>
          <p:cNvSpPr/>
          <p:nvPr/>
        </p:nvSpPr>
        <p:spPr>
          <a:xfrm>
            <a:off x="5061346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329064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121995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472735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517" y="3886293"/>
            <a:ext cx="533517" cy="44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20665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侧圆角矩形 3"/>
          <p:cNvSpPr/>
          <p:nvPr/>
        </p:nvSpPr>
        <p:spPr>
          <a:xfrm>
            <a:off x="4659086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/>
        </p:nvSpPr>
        <p:spPr>
          <a:xfrm>
            <a:off x="2022930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同侧圆角矩形 6"/>
          <p:cNvSpPr/>
          <p:nvPr/>
        </p:nvSpPr>
        <p:spPr>
          <a:xfrm>
            <a:off x="7977414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044" y="3854746"/>
            <a:ext cx="445912" cy="47116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090880" y="2540303"/>
            <a:ext cx="2020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  <a:endParaRPr lang="zh-CN" altLang="en-US" sz="40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90648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1342" y="2678876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83579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83579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06310" y="302282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86730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86730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434319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330294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 rot="5400000">
            <a:off x="5577953" y="1387067"/>
            <a:ext cx="590181" cy="712411"/>
            <a:chOff x="3461276" y="4610485"/>
            <a:chExt cx="590181" cy="712411"/>
          </a:xfrm>
        </p:grpSpPr>
        <p:cxnSp>
          <p:nvCxnSpPr>
            <p:cNvPr id="20" name="直接连接符 19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 rot="16200000">
            <a:off x="5890104" y="4758523"/>
            <a:ext cx="590181" cy="712411"/>
            <a:chOff x="3461276" y="4610485"/>
            <a:chExt cx="590181" cy="712411"/>
          </a:xfrm>
        </p:grpSpPr>
        <p:cxnSp>
          <p:nvCxnSpPr>
            <p:cNvPr id="23" name="直接连接符 22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Plan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02322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>
            <a:off x="5045614" y="1199330"/>
            <a:ext cx="2100774" cy="1811012"/>
          </a:xfrm>
          <a:prstGeom prst="triangle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30"/>
          <p:cNvSpPr txBox="1"/>
          <p:nvPr/>
        </p:nvSpPr>
        <p:spPr>
          <a:xfrm>
            <a:off x="5116822" y="3729905"/>
            <a:ext cx="1958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Title Here</a:t>
            </a:r>
            <a:endParaRPr lang="zh-CN" altLang="en-US" sz="3200" dirty="0">
              <a:solidFill>
                <a:schemeClr val="bg1"/>
              </a:solidFill>
              <a:effectLst>
                <a:outerShdw blurRad="127000" sx="101000" sy="101000" algn="ctr" rotWithShape="0">
                  <a:prstClr val="black">
                    <a:alpha val="80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05613" y="1443020"/>
            <a:ext cx="23807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effectLst>
                  <a:outerShdw blurRad="254000" sx="101000" sy="101000" algn="ctr" rotWithShape="0">
                    <a:prstClr val="black">
                      <a:alpha val="7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</a:t>
            </a:r>
          </a:p>
        </p:txBody>
      </p:sp>
      <p:sp>
        <p:nvSpPr>
          <p:cNvPr id="33" name="等腰三角形 32"/>
          <p:cNvSpPr/>
          <p:nvPr/>
        </p:nvSpPr>
        <p:spPr>
          <a:xfrm rot="10800000">
            <a:off x="5998218" y="4314680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0"/>
          <p:cNvSpPr txBox="1"/>
          <p:nvPr/>
        </p:nvSpPr>
        <p:spPr>
          <a:xfrm>
            <a:off x="3613142" y="4405369"/>
            <a:ext cx="4965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pc="2000" dirty="0">
                <a:solidFill>
                  <a:schemeClr val="bg1"/>
                </a:solidFill>
                <a:effectLst>
                  <a:outerShdw blurRad="101600" sx="101000" sy="101000" algn="ctr" rotWithShape="0">
                    <a:prstClr val="black">
                      <a:alpha val="75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Subtitle here</a:t>
            </a:r>
            <a:endParaRPr lang="zh-CN" altLang="en-US" sz="2000" spc="2000" dirty="0">
              <a:solidFill>
                <a:schemeClr val="bg1"/>
              </a:solidFill>
              <a:effectLst>
                <a:outerShdw blurRad="101600" sx="101000" sy="101000" algn="ctr" rotWithShape="0">
                  <a:prstClr val="black">
                    <a:alpha val="75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4572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651903"/>
            <a:ext cx="10515600" cy="6423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Plan</a:t>
            </a:r>
            <a:endParaRPr lang="zh-CN" altLang="en-US" dirty="0"/>
          </a:p>
        </p:txBody>
      </p:sp>
      <p:sp>
        <p:nvSpPr>
          <p:cNvPr id="5" name="同侧圆角矩形 4"/>
          <p:cNvSpPr/>
          <p:nvPr/>
        </p:nvSpPr>
        <p:spPr>
          <a:xfrm>
            <a:off x="1974779" y="2626652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242497" y="2678876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423,000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5428" y="3471599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Users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35428" y="3729712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Increasing in 2016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86168" y="3304743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5529802" y="1387067"/>
            <a:ext cx="590181" cy="712411"/>
            <a:chOff x="3461276" y="4610485"/>
            <a:chExt cx="590181" cy="712411"/>
          </a:xfrm>
        </p:grpSpPr>
        <p:cxnSp>
          <p:nvCxnSpPr>
            <p:cNvPr id="11" name="直接连接符 10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rot="16200000">
            <a:off x="5841953" y="4758523"/>
            <a:ext cx="590181" cy="712411"/>
            <a:chOff x="3461276" y="4610485"/>
            <a:chExt cx="590181" cy="712411"/>
          </a:xfrm>
        </p:grpSpPr>
        <p:cxnSp>
          <p:nvCxnSpPr>
            <p:cNvPr id="14" name="直接连接符 13"/>
            <p:cNvCxnSpPr/>
            <p:nvPr/>
          </p:nvCxnSpPr>
          <p:spPr>
            <a:xfrm rot="18900000">
              <a:off x="3756366" y="4732715"/>
              <a:ext cx="0" cy="5901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900000">
              <a:off x="3461276" y="4610485"/>
              <a:ext cx="59018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同侧圆角矩形 15"/>
          <p:cNvSpPr/>
          <p:nvPr/>
        </p:nvSpPr>
        <p:spPr>
          <a:xfrm>
            <a:off x="4956952" y="2607900"/>
            <a:ext cx="2191657" cy="1654629"/>
          </a:xfrm>
          <a:prstGeom prst="round2SameRect">
            <a:avLst>
              <a:gd name="adj1" fmla="val 8772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224670" y="2660124"/>
            <a:ext cx="1656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528,000</a:t>
            </a:r>
          </a:p>
        </p:txBody>
      </p:sp>
      <p:sp>
        <p:nvSpPr>
          <p:cNvPr id="18" name="矩形 17"/>
          <p:cNvSpPr/>
          <p:nvPr/>
        </p:nvSpPr>
        <p:spPr>
          <a:xfrm>
            <a:off x="5017601" y="3452847"/>
            <a:ext cx="1974732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Downloader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368341" y="3285991"/>
            <a:ext cx="1390650" cy="0"/>
          </a:xfrm>
          <a:prstGeom prst="line">
            <a:avLst/>
          </a:prstGeom>
          <a:ln>
            <a:solidFill>
              <a:srgbClr val="EA5F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侧圆角矩形 19"/>
          <p:cNvSpPr/>
          <p:nvPr/>
        </p:nvSpPr>
        <p:spPr>
          <a:xfrm>
            <a:off x="7343394" y="2316893"/>
            <a:ext cx="2873828" cy="2169644"/>
          </a:xfrm>
          <a:prstGeom prst="round2SameRect">
            <a:avLst>
              <a:gd name="adj1" fmla="val 8772"/>
              <a:gd name="adj2" fmla="val 0"/>
            </a:avLst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173491" y="2540303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</a:p>
        </p:txBody>
      </p:sp>
      <p:sp>
        <p:nvSpPr>
          <p:cNvPr id="23" name="矩形 22"/>
          <p:cNvSpPr/>
          <p:nvPr/>
        </p:nvSpPr>
        <p:spPr>
          <a:xfrm>
            <a:off x="7790618" y="3022829"/>
            <a:ext cx="1974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Cloud of Biz</a:t>
            </a: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Total solution of Corp.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4256" y="3874990"/>
            <a:ext cx="447454" cy="49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48331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2777019"/>
            <a:ext cx="10515600" cy="788988"/>
          </a:xfrm>
        </p:spPr>
        <p:txBody>
          <a:bodyPr>
            <a:noAutofit/>
          </a:bodyPr>
          <a:lstStyle/>
          <a:p>
            <a:r>
              <a:rPr lang="en-US" altLang="zh-CN" sz="16600" dirty="0"/>
              <a:t>THANKS</a:t>
            </a:r>
            <a:endParaRPr lang="zh-CN" altLang="en-US" sz="16600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838200" y="3986213"/>
            <a:ext cx="10515600" cy="1129746"/>
          </a:xfrm>
        </p:spPr>
        <p:txBody>
          <a:bodyPr>
            <a:normAutofit/>
          </a:bodyPr>
          <a:lstStyle/>
          <a:p>
            <a:r>
              <a:rPr lang="zh-CN" altLang="en-US" sz="3200" spc="2100" dirty="0"/>
              <a:t>地产提案模板</a:t>
            </a:r>
          </a:p>
        </p:txBody>
      </p:sp>
    </p:spTree>
    <p:extLst>
      <p:ext uri="{BB962C8B-B14F-4D97-AF65-F5344CB8AC3E}">
        <p14:creationId xmlns:p14="http://schemas.microsoft.com/office/powerpoint/2010/main" val="409987508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8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10971" y="4064000"/>
            <a:ext cx="7126515" cy="725714"/>
          </a:xfrm>
          <a:prstGeom prst="rect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000" dirty="0"/>
              <a:t>开宗明义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文本推导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656114"/>
            <a:ext cx="10515600" cy="28883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当所有人</a:t>
            </a:r>
            <a:br>
              <a:rPr lang="zh-CN" altLang="en-US" dirty="0"/>
            </a:br>
            <a:r>
              <a:rPr lang="zh-CN" altLang="en-US" dirty="0"/>
              <a:t>都在裸奔的时候</a:t>
            </a:r>
            <a:br>
              <a:rPr lang="zh-CN" altLang="en-US" dirty="0"/>
            </a:br>
            <a:r>
              <a:rPr lang="zh-CN" altLang="en-US" sz="3600" dirty="0"/>
              <a:t>是该把衣服一件件穿回来的 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时候了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8128000" y="3657600"/>
            <a:ext cx="0" cy="990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7985125" y="3575050"/>
            <a:ext cx="285750" cy="285750"/>
          </a:xfrm>
          <a:prstGeom prst="ellipse">
            <a:avLst/>
          </a:prstGeom>
          <a:solidFill>
            <a:srgbClr val="F45A6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352790" y="3456315"/>
            <a:ext cx="2255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此处输入备注文字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18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日开盘在即</a:t>
            </a:r>
          </a:p>
        </p:txBody>
      </p:sp>
    </p:spTree>
    <p:extLst>
      <p:ext uri="{BB962C8B-B14F-4D97-AF65-F5344CB8AC3E}">
        <p14:creationId xmlns:p14="http://schemas.microsoft.com/office/powerpoint/2010/main" val="380686070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32000" y="4064000"/>
            <a:ext cx="8084458" cy="725714"/>
          </a:xfrm>
          <a:prstGeom prst="rect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000" dirty="0"/>
              <a:t>序言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文本推导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656114"/>
            <a:ext cx="10515600" cy="28883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好的产品，应该收获好的价格及速度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不断提高客户的心理价位，应该是推广的核心职能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突破价格的天花板，理应是人性</a:t>
            </a:r>
            <a:r>
              <a:rPr lang="zh-CN" altLang="en-US" sz="32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而不是物性</a:t>
            </a:r>
            <a:endParaRPr lang="zh-CN" altLang="en-US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/>
              <a:t>主导高端产品推广，应该是清晰的身份标签而不是功能诉求</a:t>
            </a:r>
          </a:p>
        </p:txBody>
      </p:sp>
    </p:spTree>
    <p:extLst>
      <p:ext uri="{BB962C8B-B14F-4D97-AF65-F5344CB8AC3E}">
        <p14:creationId xmlns:p14="http://schemas.microsoft.com/office/powerpoint/2010/main" val="247447096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05483" y="4851791"/>
            <a:ext cx="2717018" cy="508000"/>
          </a:xfrm>
          <a:prstGeom prst="rect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334043"/>
            <a:ext cx="7574280" cy="2210414"/>
          </a:xfrm>
        </p:spPr>
        <p:txBody>
          <a:bodyPr>
            <a:normAutofit/>
          </a:bodyPr>
          <a:lstStyle/>
          <a:p>
            <a:r>
              <a:rPr lang="zh-CN" altLang="en-US" sz="2000" dirty="0"/>
              <a:t>突破价格的天花板</a:t>
            </a:r>
            <a:endParaRPr lang="en-US" altLang="zh-CN" sz="2000" dirty="0"/>
          </a:p>
          <a:p>
            <a:r>
              <a:rPr lang="zh-CN" altLang="en-US" sz="2000" dirty="0"/>
              <a:t>理应是人性而不是物性</a:t>
            </a:r>
          </a:p>
          <a:p>
            <a:r>
              <a:rPr lang="zh-CN" altLang="en-US" sz="2000" dirty="0"/>
              <a:t>主导高端产品推广</a:t>
            </a:r>
            <a:endParaRPr lang="en-US" altLang="zh-CN" sz="2000" dirty="0"/>
          </a:p>
          <a:p>
            <a:r>
              <a:rPr lang="zh-CN" altLang="en-US" sz="2000" dirty="0"/>
              <a:t>应该是清晰的身份标签</a:t>
            </a:r>
            <a:endParaRPr lang="en-US" altLang="zh-CN" sz="2000" dirty="0"/>
          </a:p>
          <a:p>
            <a:r>
              <a:rPr lang="zh-CN" altLang="en-US" sz="2000" dirty="0"/>
              <a:t>而不是功能诉求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1145" y="-202773"/>
            <a:ext cx="4584329" cy="7060773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902722"/>
            <a:ext cx="7574280" cy="847046"/>
          </a:xfrm>
        </p:spPr>
        <p:txBody>
          <a:bodyPr/>
          <a:lstStyle/>
          <a:p>
            <a:r>
              <a:rPr lang="zh-CN" altLang="en-US" sz="6000" dirty="0"/>
              <a:t>法式庄园生活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文本推导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grpSp>
        <p:nvGrpSpPr>
          <p:cNvPr id="8" name="组合 7"/>
          <p:cNvGrpSpPr/>
          <p:nvPr/>
        </p:nvGrpSpPr>
        <p:grpSpPr>
          <a:xfrm>
            <a:off x="4226399" y="2485931"/>
            <a:ext cx="675186" cy="369332"/>
            <a:chOff x="4144666" y="1049275"/>
            <a:chExt cx="3902693" cy="2134802"/>
          </a:xfrm>
        </p:grpSpPr>
        <p:sp>
          <p:nvSpPr>
            <p:cNvPr id="9" name="等腰三角形 8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144666" y="1049275"/>
              <a:ext cx="3902693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147917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>
            <a:off x="5045614" y="1199330"/>
            <a:ext cx="2100774" cy="1811012"/>
          </a:xfrm>
          <a:prstGeom prst="triangle">
            <a:avLst/>
          </a:prstGeom>
          <a:gradFill>
            <a:gsLst>
              <a:gs pos="0">
                <a:srgbClr val="ED85AE">
                  <a:alpha val="90000"/>
                </a:srgbClr>
              </a:gs>
              <a:gs pos="74000">
                <a:srgbClr val="EE9A9C">
                  <a:alpha val="80000"/>
                </a:srgbClr>
              </a:gs>
              <a:gs pos="83000">
                <a:srgbClr val="EFB188">
                  <a:alpha val="70000"/>
                </a:srgbClr>
              </a:gs>
              <a:gs pos="100000">
                <a:srgbClr val="EFBA81">
                  <a:alpha val="9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30"/>
          <p:cNvSpPr txBox="1"/>
          <p:nvPr/>
        </p:nvSpPr>
        <p:spPr>
          <a:xfrm>
            <a:off x="5116822" y="3729905"/>
            <a:ext cx="1958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127000" sx="101000" sy="101000" algn="ctr" rotWithShape="0">
                    <a:prstClr val="black">
                      <a:alpha val="8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Title Here</a:t>
            </a:r>
            <a:endParaRPr lang="zh-CN" altLang="en-US" sz="3200" dirty="0">
              <a:solidFill>
                <a:schemeClr val="bg1"/>
              </a:solidFill>
              <a:effectLst>
                <a:outerShdw blurRad="127000" sx="101000" sy="101000" algn="ctr" rotWithShape="0">
                  <a:prstClr val="black">
                    <a:alpha val="80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64361" y="1443020"/>
            <a:ext cx="286328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effectLst>
                  <a:outerShdw blurRad="254000" sx="101000" sy="101000" algn="ctr" rotWithShape="0">
                    <a:prstClr val="black">
                      <a:alpha val="70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</a:p>
        </p:txBody>
      </p:sp>
      <p:sp>
        <p:nvSpPr>
          <p:cNvPr id="33" name="等腰三角形 32"/>
          <p:cNvSpPr/>
          <p:nvPr/>
        </p:nvSpPr>
        <p:spPr>
          <a:xfrm rot="10800000">
            <a:off x="5998218" y="4314680"/>
            <a:ext cx="195566" cy="168590"/>
          </a:xfrm>
          <a:prstGeom prst="triangle">
            <a:avLst/>
          </a:prstGeom>
          <a:solidFill>
            <a:srgbClr val="F4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0"/>
          <p:cNvSpPr txBox="1"/>
          <p:nvPr/>
        </p:nvSpPr>
        <p:spPr>
          <a:xfrm>
            <a:off x="3613142" y="4405369"/>
            <a:ext cx="4965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pc="2000" dirty="0">
                <a:solidFill>
                  <a:schemeClr val="bg1"/>
                </a:solidFill>
                <a:effectLst>
                  <a:outerShdw blurRad="101600" sx="101000" sy="101000" algn="ctr" rotWithShape="0">
                    <a:prstClr val="black">
                      <a:alpha val="75000"/>
                    </a:prst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方正兰亭细黑_GBK_M" pitchFamily="2" charset="2"/>
              </a:rPr>
              <a:t>Subtitle here</a:t>
            </a:r>
            <a:endParaRPr lang="zh-CN" altLang="en-US" sz="2000" spc="2000" dirty="0">
              <a:solidFill>
                <a:schemeClr val="bg1"/>
              </a:solidFill>
              <a:effectLst>
                <a:outerShdw blurRad="101600" sx="101000" sy="101000" algn="ctr" rotWithShape="0">
                  <a:prstClr val="black">
                    <a:alpha val="75000"/>
                  </a:prst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1108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2020" y="2462024"/>
            <a:ext cx="5815818" cy="10935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品牌的本质不在于正面或负面报道有多少，而是要通过聚焦占据某一个品类的消费者心智。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658" y="1579980"/>
            <a:ext cx="3275242" cy="3402612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>
          <a:xfrm>
            <a:off x="1068940" y="4508096"/>
            <a:ext cx="5815818" cy="609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/>
              <a:t>定位之父  艾</a:t>
            </a:r>
            <a:r>
              <a:rPr lang="en-US" altLang="zh-CN" sz="2000" dirty="0"/>
              <a:t>·</a:t>
            </a:r>
            <a:r>
              <a:rPr lang="zh-CN" altLang="en-US" sz="2000" dirty="0"/>
              <a:t>里斯 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107541" y="4710113"/>
            <a:ext cx="0" cy="4075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964666" y="5084991"/>
            <a:ext cx="285750" cy="285750"/>
          </a:xfrm>
          <a:prstGeom prst="ellipse">
            <a:avLst/>
          </a:prstGeom>
          <a:solidFill>
            <a:srgbClr val="F45A6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50416" y="4982592"/>
            <a:ext cx="2255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此处输入备注文字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18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日开盘在即</a:t>
            </a:r>
          </a:p>
        </p:txBody>
      </p: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838199" y="902722"/>
            <a:ext cx="10542563" cy="847046"/>
          </a:xfrm>
        </p:spPr>
        <p:txBody>
          <a:bodyPr/>
          <a:lstStyle/>
          <a:p>
            <a:r>
              <a:rPr lang="zh-CN" altLang="en-US" sz="6000" dirty="0"/>
              <a:t>章节序言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文本推导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3598604" y="3763093"/>
            <a:ext cx="732123" cy="369332"/>
            <a:chOff x="3980104" y="1049275"/>
            <a:chExt cx="4231800" cy="2134802"/>
          </a:xfrm>
        </p:grpSpPr>
        <p:sp>
          <p:nvSpPr>
            <p:cNvPr id="12" name="等腰三角形 11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980104" y="1049275"/>
              <a:ext cx="4231800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TWO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984270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902722"/>
            <a:ext cx="10515600" cy="847046"/>
          </a:xfrm>
        </p:spPr>
        <p:txBody>
          <a:bodyPr/>
          <a:lstStyle/>
          <a:p>
            <a:r>
              <a:rPr lang="zh-CN" altLang="en-US" sz="6000" dirty="0"/>
              <a:t>区位审视</a:t>
            </a:r>
            <a:r>
              <a:rPr lang="en-US" altLang="zh-CN" sz="6000" dirty="0"/>
              <a:t/>
            </a:r>
            <a:br>
              <a:rPr lang="en-US" altLang="zh-CN" sz="6000" dirty="0"/>
            </a:br>
            <a:r>
              <a:rPr lang="en-US" altLang="zh-CN" sz="3200" dirty="0"/>
              <a:t>[</a:t>
            </a:r>
            <a:r>
              <a:rPr lang="zh-CN" altLang="en-US" sz="3200" dirty="0"/>
              <a:t>地图展示</a:t>
            </a:r>
            <a:r>
              <a:rPr lang="en-US" altLang="zh-CN" sz="3200" dirty="0"/>
              <a:t>]</a:t>
            </a:r>
            <a:endParaRPr lang="zh-CN" altLang="en-US" sz="3200" dirty="0"/>
          </a:p>
        </p:txBody>
      </p:sp>
      <p:grpSp>
        <p:nvGrpSpPr>
          <p:cNvPr id="5" name="组合 4"/>
          <p:cNvGrpSpPr/>
          <p:nvPr/>
        </p:nvGrpSpPr>
        <p:grpSpPr>
          <a:xfrm>
            <a:off x="6902548" y="1418778"/>
            <a:ext cx="5255977" cy="5133233"/>
            <a:chOff x="1271956" y="464009"/>
            <a:chExt cx="6181725" cy="6037362"/>
          </a:xfrm>
        </p:grpSpPr>
        <p:grpSp>
          <p:nvGrpSpPr>
            <p:cNvPr id="6" name="组合 5"/>
            <p:cNvGrpSpPr/>
            <p:nvPr/>
          </p:nvGrpSpPr>
          <p:grpSpPr>
            <a:xfrm>
              <a:off x="1271956" y="464009"/>
              <a:ext cx="6181725" cy="6037362"/>
              <a:chOff x="1271956" y="464009"/>
              <a:chExt cx="6181725" cy="6037362"/>
            </a:xfrm>
          </p:grpSpPr>
          <p:grpSp>
            <p:nvGrpSpPr>
              <p:cNvPr id="8" name="Group 6"/>
              <p:cNvGrpSpPr>
                <a:grpSpLocks noChangeAspect="1"/>
              </p:cNvGrpSpPr>
              <p:nvPr/>
            </p:nvGrpSpPr>
            <p:grpSpPr bwMode="auto">
              <a:xfrm>
                <a:off x="1271956" y="464009"/>
                <a:ext cx="6181725" cy="6000750"/>
                <a:chOff x="1111" y="540"/>
                <a:chExt cx="3894" cy="3780"/>
              </a:xfrm>
            </p:grpSpPr>
            <p:sp>
              <p:nvSpPr>
                <p:cNvPr id="15" name="Freeform 7"/>
                <p:cNvSpPr>
                  <a:spLocks/>
                </p:cNvSpPr>
                <p:nvPr/>
              </p:nvSpPr>
              <p:spPr bwMode="auto">
                <a:xfrm>
                  <a:off x="1150" y="607"/>
                  <a:ext cx="3816" cy="3674"/>
                </a:xfrm>
                <a:custGeom>
                  <a:avLst/>
                  <a:gdLst>
                    <a:gd name="T0" fmla="*/ 2586 w 3816"/>
                    <a:gd name="T1" fmla="*/ 3423 h 3674"/>
                    <a:gd name="T2" fmla="*/ 2664 w 3816"/>
                    <a:gd name="T3" fmla="*/ 3439 h 3674"/>
                    <a:gd name="T4" fmla="*/ 2692 w 3816"/>
                    <a:gd name="T5" fmla="*/ 3568 h 3674"/>
                    <a:gd name="T6" fmla="*/ 2880 w 3816"/>
                    <a:gd name="T7" fmla="*/ 3674 h 3674"/>
                    <a:gd name="T8" fmla="*/ 2985 w 3816"/>
                    <a:gd name="T9" fmla="*/ 3607 h 3674"/>
                    <a:gd name="T10" fmla="*/ 3048 w 3816"/>
                    <a:gd name="T11" fmla="*/ 3407 h 3674"/>
                    <a:gd name="T12" fmla="*/ 3111 w 3816"/>
                    <a:gd name="T13" fmla="*/ 3129 h 3674"/>
                    <a:gd name="T14" fmla="*/ 3064 w 3816"/>
                    <a:gd name="T15" fmla="*/ 2808 h 3674"/>
                    <a:gd name="T16" fmla="*/ 2966 w 3816"/>
                    <a:gd name="T17" fmla="*/ 2597 h 3674"/>
                    <a:gd name="T18" fmla="*/ 2821 w 3816"/>
                    <a:gd name="T19" fmla="*/ 2546 h 3674"/>
                    <a:gd name="T20" fmla="*/ 2727 w 3816"/>
                    <a:gd name="T21" fmla="*/ 2319 h 3674"/>
                    <a:gd name="T22" fmla="*/ 2582 w 3816"/>
                    <a:gd name="T23" fmla="*/ 2146 h 3674"/>
                    <a:gd name="T24" fmla="*/ 2433 w 3816"/>
                    <a:gd name="T25" fmla="*/ 2134 h 3674"/>
                    <a:gd name="T26" fmla="*/ 2496 w 3816"/>
                    <a:gd name="T27" fmla="*/ 1719 h 3674"/>
                    <a:gd name="T28" fmla="*/ 2578 w 3816"/>
                    <a:gd name="T29" fmla="*/ 1578 h 3674"/>
                    <a:gd name="T30" fmla="*/ 2966 w 3816"/>
                    <a:gd name="T31" fmla="*/ 1484 h 3674"/>
                    <a:gd name="T32" fmla="*/ 3107 w 3816"/>
                    <a:gd name="T33" fmla="*/ 1457 h 3674"/>
                    <a:gd name="T34" fmla="*/ 3216 w 3816"/>
                    <a:gd name="T35" fmla="*/ 1469 h 3674"/>
                    <a:gd name="T36" fmla="*/ 3404 w 3816"/>
                    <a:gd name="T37" fmla="*/ 1335 h 3674"/>
                    <a:gd name="T38" fmla="*/ 3675 w 3816"/>
                    <a:gd name="T39" fmla="*/ 1237 h 3674"/>
                    <a:gd name="T40" fmla="*/ 3769 w 3816"/>
                    <a:gd name="T41" fmla="*/ 1100 h 3674"/>
                    <a:gd name="T42" fmla="*/ 3737 w 3816"/>
                    <a:gd name="T43" fmla="*/ 756 h 3674"/>
                    <a:gd name="T44" fmla="*/ 3444 w 3816"/>
                    <a:gd name="T45" fmla="*/ 587 h 3674"/>
                    <a:gd name="T46" fmla="*/ 3162 w 3816"/>
                    <a:gd name="T47" fmla="*/ 489 h 3674"/>
                    <a:gd name="T48" fmla="*/ 3040 w 3816"/>
                    <a:gd name="T49" fmla="*/ 360 h 3674"/>
                    <a:gd name="T50" fmla="*/ 2762 w 3816"/>
                    <a:gd name="T51" fmla="*/ 184 h 3674"/>
                    <a:gd name="T52" fmla="*/ 2429 w 3816"/>
                    <a:gd name="T53" fmla="*/ 39 h 3674"/>
                    <a:gd name="T54" fmla="*/ 2425 w 3816"/>
                    <a:gd name="T55" fmla="*/ 215 h 3674"/>
                    <a:gd name="T56" fmla="*/ 2456 w 3816"/>
                    <a:gd name="T57" fmla="*/ 325 h 3674"/>
                    <a:gd name="T58" fmla="*/ 2390 w 3816"/>
                    <a:gd name="T59" fmla="*/ 642 h 3674"/>
                    <a:gd name="T60" fmla="*/ 2261 w 3816"/>
                    <a:gd name="T61" fmla="*/ 736 h 3674"/>
                    <a:gd name="T62" fmla="*/ 2182 w 3816"/>
                    <a:gd name="T63" fmla="*/ 955 h 3674"/>
                    <a:gd name="T64" fmla="*/ 2123 w 3816"/>
                    <a:gd name="T65" fmla="*/ 1112 h 3674"/>
                    <a:gd name="T66" fmla="*/ 1986 w 3816"/>
                    <a:gd name="T67" fmla="*/ 1288 h 3674"/>
                    <a:gd name="T68" fmla="*/ 1818 w 3816"/>
                    <a:gd name="T69" fmla="*/ 1218 h 3674"/>
                    <a:gd name="T70" fmla="*/ 1736 w 3816"/>
                    <a:gd name="T71" fmla="*/ 1382 h 3674"/>
                    <a:gd name="T72" fmla="*/ 1391 w 3816"/>
                    <a:gd name="T73" fmla="*/ 1950 h 3674"/>
                    <a:gd name="T74" fmla="*/ 1101 w 3816"/>
                    <a:gd name="T75" fmla="*/ 1899 h 3674"/>
                    <a:gd name="T76" fmla="*/ 819 w 3816"/>
                    <a:gd name="T77" fmla="*/ 1782 h 3674"/>
                    <a:gd name="T78" fmla="*/ 556 w 3816"/>
                    <a:gd name="T79" fmla="*/ 1660 h 3674"/>
                    <a:gd name="T80" fmla="*/ 290 w 3816"/>
                    <a:gd name="T81" fmla="*/ 1817 h 3674"/>
                    <a:gd name="T82" fmla="*/ 376 w 3816"/>
                    <a:gd name="T83" fmla="*/ 2001 h 3674"/>
                    <a:gd name="T84" fmla="*/ 227 w 3816"/>
                    <a:gd name="T85" fmla="*/ 2197 h 3674"/>
                    <a:gd name="T86" fmla="*/ 47 w 3816"/>
                    <a:gd name="T87" fmla="*/ 2467 h 3674"/>
                    <a:gd name="T88" fmla="*/ 141 w 3816"/>
                    <a:gd name="T89" fmla="*/ 2620 h 3674"/>
                    <a:gd name="T90" fmla="*/ 353 w 3816"/>
                    <a:gd name="T91" fmla="*/ 2742 h 3674"/>
                    <a:gd name="T92" fmla="*/ 451 w 3816"/>
                    <a:gd name="T93" fmla="*/ 2941 h 3674"/>
                    <a:gd name="T94" fmla="*/ 729 w 3816"/>
                    <a:gd name="T95" fmla="*/ 2996 h 3674"/>
                    <a:gd name="T96" fmla="*/ 882 w 3816"/>
                    <a:gd name="T97" fmla="*/ 3306 h 3674"/>
                    <a:gd name="T98" fmla="*/ 964 w 3816"/>
                    <a:gd name="T99" fmla="*/ 3247 h 3674"/>
                    <a:gd name="T100" fmla="*/ 1050 w 3816"/>
                    <a:gd name="T101" fmla="*/ 3196 h 3674"/>
                    <a:gd name="T102" fmla="*/ 1179 w 3816"/>
                    <a:gd name="T103" fmla="*/ 3263 h 3674"/>
                    <a:gd name="T104" fmla="*/ 1348 w 3816"/>
                    <a:gd name="T105" fmla="*/ 3031 h 3674"/>
                    <a:gd name="T106" fmla="*/ 1610 w 3816"/>
                    <a:gd name="T107" fmla="*/ 3051 h 3674"/>
                    <a:gd name="T108" fmla="*/ 1630 w 3816"/>
                    <a:gd name="T109" fmla="*/ 2808 h 3674"/>
                    <a:gd name="T110" fmla="*/ 1787 w 3816"/>
                    <a:gd name="T111" fmla="*/ 2745 h 3674"/>
                    <a:gd name="T112" fmla="*/ 1928 w 3816"/>
                    <a:gd name="T113" fmla="*/ 2726 h 3674"/>
                    <a:gd name="T114" fmla="*/ 1975 w 3816"/>
                    <a:gd name="T115" fmla="*/ 2910 h 3674"/>
                    <a:gd name="T116" fmla="*/ 2206 w 3816"/>
                    <a:gd name="T117" fmla="*/ 2820 h 3674"/>
                    <a:gd name="T118" fmla="*/ 2402 w 3816"/>
                    <a:gd name="T119" fmla="*/ 2996 h 367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3816" h="3674">
                      <a:moveTo>
                        <a:pt x="2390" y="3184"/>
                      </a:moveTo>
                      <a:lnTo>
                        <a:pt x="2500" y="3259"/>
                      </a:lnTo>
                      <a:lnTo>
                        <a:pt x="2554" y="3235"/>
                      </a:lnTo>
                      <a:lnTo>
                        <a:pt x="2562" y="3231"/>
                      </a:lnTo>
                      <a:lnTo>
                        <a:pt x="2574" y="3231"/>
                      </a:lnTo>
                      <a:lnTo>
                        <a:pt x="2586" y="3235"/>
                      </a:lnTo>
                      <a:lnTo>
                        <a:pt x="2594" y="3243"/>
                      </a:lnTo>
                      <a:lnTo>
                        <a:pt x="2597" y="3259"/>
                      </a:lnTo>
                      <a:lnTo>
                        <a:pt x="2594" y="3282"/>
                      </a:lnTo>
                      <a:lnTo>
                        <a:pt x="2578" y="3317"/>
                      </a:lnTo>
                      <a:lnTo>
                        <a:pt x="2578" y="3349"/>
                      </a:lnTo>
                      <a:lnTo>
                        <a:pt x="2582" y="3376"/>
                      </a:lnTo>
                      <a:lnTo>
                        <a:pt x="2590" y="3407"/>
                      </a:lnTo>
                      <a:lnTo>
                        <a:pt x="2586" y="3423"/>
                      </a:lnTo>
                      <a:lnTo>
                        <a:pt x="2574" y="3454"/>
                      </a:lnTo>
                      <a:lnTo>
                        <a:pt x="2570" y="3470"/>
                      </a:lnTo>
                      <a:lnTo>
                        <a:pt x="2574" y="3486"/>
                      </a:lnTo>
                      <a:lnTo>
                        <a:pt x="2582" y="3501"/>
                      </a:lnTo>
                      <a:lnTo>
                        <a:pt x="2590" y="3505"/>
                      </a:lnTo>
                      <a:lnTo>
                        <a:pt x="2601" y="3505"/>
                      </a:lnTo>
                      <a:lnTo>
                        <a:pt x="2609" y="3509"/>
                      </a:lnTo>
                      <a:lnTo>
                        <a:pt x="2621" y="3505"/>
                      </a:lnTo>
                      <a:lnTo>
                        <a:pt x="2633" y="3498"/>
                      </a:lnTo>
                      <a:lnTo>
                        <a:pt x="2637" y="3490"/>
                      </a:lnTo>
                      <a:lnTo>
                        <a:pt x="2637" y="3486"/>
                      </a:lnTo>
                      <a:lnTo>
                        <a:pt x="2644" y="3458"/>
                      </a:lnTo>
                      <a:lnTo>
                        <a:pt x="2652" y="3454"/>
                      </a:lnTo>
                      <a:lnTo>
                        <a:pt x="2664" y="3447"/>
                      </a:lnTo>
                      <a:lnTo>
                        <a:pt x="2664" y="3439"/>
                      </a:lnTo>
                      <a:lnTo>
                        <a:pt x="2664" y="3431"/>
                      </a:lnTo>
                      <a:lnTo>
                        <a:pt x="2660" y="3423"/>
                      </a:lnTo>
                      <a:lnTo>
                        <a:pt x="2648" y="3411"/>
                      </a:lnTo>
                      <a:lnTo>
                        <a:pt x="2637" y="3404"/>
                      </a:lnTo>
                      <a:lnTo>
                        <a:pt x="2637" y="3392"/>
                      </a:lnTo>
                      <a:lnTo>
                        <a:pt x="2644" y="3384"/>
                      </a:lnTo>
                      <a:lnTo>
                        <a:pt x="2656" y="3376"/>
                      </a:lnTo>
                      <a:lnTo>
                        <a:pt x="2672" y="3372"/>
                      </a:lnTo>
                      <a:lnTo>
                        <a:pt x="2688" y="3376"/>
                      </a:lnTo>
                      <a:lnTo>
                        <a:pt x="2699" y="3384"/>
                      </a:lnTo>
                      <a:lnTo>
                        <a:pt x="2711" y="3400"/>
                      </a:lnTo>
                      <a:lnTo>
                        <a:pt x="2711" y="3439"/>
                      </a:lnTo>
                      <a:lnTo>
                        <a:pt x="2719" y="3505"/>
                      </a:lnTo>
                      <a:lnTo>
                        <a:pt x="2692" y="3548"/>
                      </a:lnTo>
                      <a:lnTo>
                        <a:pt x="2692" y="3568"/>
                      </a:lnTo>
                      <a:lnTo>
                        <a:pt x="2695" y="3584"/>
                      </a:lnTo>
                      <a:lnTo>
                        <a:pt x="2703" y="3599"/>
                      </a:lnTo>
                      <a:lnTo>
                        <a:pt x="2711" y="3611"/>
                      </a:lnTo>
                      <a:lnTo>
                        <a:pt x="2715" y="3615"/>
                      </a:lnTo>
                      <a:lnTo>
                        <a:pt x="2723" y="3619"/>
                      </a:lnTo>
                      <a:lnTo>
                        <a:pt x="2731" y="3615"/>
                      </a:lnTo>
                      <a:lnTo>
                        <a:pt x="2742" y="3611"/>
                      </a:lnTo>
                      <a:lnTo>
                        <a:pt x="2762" y="3588"/>
                      </a:lnTo>
                      <a:lnTo>
                        <a:pt x="2778" y="3619"/>
                      </a:lnTo>
                      <a:lnTo>
                        <a:pt x="2801" y="3623"/>
                      </a:lnTo>
                      <a:lnTo>
                        <a:pt x="2833" y="3607"/>
                      </a:lnTo>
                      <a:lnTo>
                        <a:pt x="2852" y="3623"/>
                      </a:lnTo>
                      <a:lnTo>
                        <a:pt x="2860" y="3654"/>
                      </a:lnTo>
                      <a:lnTo>
                        <a:pt x="2864" y="3662"/>
                      </a:lnTo>
                      <a:lnTo>
                        <a:pt x="2872" y="3670"/>
                      </a:lnTo>
                      <a:lnTo>
                        <a:pt x="2880" y="3674"/>
                      </a:lnTo>
                      <a:lnTo>
                        <a:pt x="2887" y="3674"/>
                      </a:lnTo>
                      <a:lnTo>
                        <a:pt x="2899" y="3670"/>
                      </a:lnTo>
                      <a:lnTo>
                        <a:pt x="2911" y="3658"/>
                      </a:lnTo>
                      <a:lnTo>
                        <a:pt x="2923" y="3642"/>
                      </a:lnTo>
                      <a:lnTo>
                        <a:pt x="2946" y="3639"/>
                      </a:lnTo>
                      <a:lnTo>
                        <a:pt x="2966" y="3635"/>
                      </a:lnTo>
                      <a:lnTo>
                        <a:pt x="2977" y="3642"/>
                      </a:lnTo>
                      <a:lnTo>
                        <a:pt x="2985" y="3642"/>
                      </a:lnTo>
                      <a:lnTo>
                        <a:pt x="2989" y="3642"/>
                      </a:lnTo>
                      <a:lnTo>
                        <a:pt x="2993" y="3635"/>
                      </a:lnTo>
                      <a:lnTo>
                        <a:pt x="2997" y="3623"/>
                      </a:lnTo>
                      <a:lnTo>
                        <a:pt x="2993" y="3615"/>
                      </a:lnTo>
                      <a:lnTo>
                        <a:pt x="2989" y="3611"/>
                      </a:lnTo>
                      <a:lnTo>
                        <a:pt x="2985" y="3607"/>
                      </a:lnTo>
                      <a:lnTo>
                        <a:pt x="2985" y="3599"/>
                      </a:lnTo>
                      <a:lnTo>
                        <a:pt x="2985" y="3580"/>
                      </a:lnTo>
                      <a:lnTo>
                        <a:pt x="2985" y="3560"/>
                      </a:lnTo>
                      <a:lnTo>
                        <a:pt x="2993" y="3556"/>
                      </a:lnTo>
                      <a:lnTo>
                        <a:pt x="3001" y="3552"/>
                      </a:lnTo>
                      <a:lnTo>
                        <a:pt x="3009" y="3545"/>
                      </a:lnTo>
                      <a:lnTo>
                        <a:pt x="3017" y="3533"/>
                      </a:lnTo>
                      <a:lnTo>
                        <a:pt x="3021" y="3513"/>
                      </a:lnTo>
                      <a:lnTo>
                        <a:pt x="3024" y="3486"/>
                      </a:lnTo>
                      <a:lnTo>
                        <a:pt x="3024" y="3451"/>
                      </a:lnTo>
                      <a:lnTo>
                        <a:pt x="3021" y="3443"/>
                      </a:lnTo>
                      <a:lnTo>
                        <a:pt x="3024" y="3435"/>
                      </a:lnTo>
                      <a:lnTo>
                        <a:pt x="3024" y="3423"/>
                      </a:lnTo>
                      <a:lnTo>
                        <a:pt x="3032" y="3415"/>
                      </a:lnTo>
                      <a:lnTo>
                        <a:pt x="3048" y="3407"/>
                      </a:lnTo>
                      <a:lnTo>
                        <a:pt x="3068" y="3404"/>
                      </a:lnTo>
                      <a:lnTo>
                        <a:pt x="3095" y="3404"/>
                      </a:lnTo>
                      <a:lnTo>
                        <a:pt x="3111" y="3384"/>
                      </a:lnTo>
                      <a:lnTo>
                        <a:pt x="3111" y="3337"/>
                      </a:lnTo>
                      <a:lnTo>
                        <a:pt x="3146" y="3278"/>
                      </a:lnTo>
                      <a:lnTo>
                        <a:pt x="3138" y="3270"/>
                      </a:lnTo>
                      <a:lnTo>
                        <a:pt x="3075" y="3263"/>
                      </a:lnTo>
                      <a:lnTo>
                        <a:pt x="3048" y="3251"/>
                      </a:lnTo>
                      <a:lnTo>
                        <a:pt x="3056" y="3235"/>
                      </a:lnTo>
                      <a:lnTo>
                        <a:pt x="3103" y="3192"/>
                      </a:lnTo>
                      <a:lnTo>
                        <a:pt x="3111" y="3184"/>
                      </a:lnTo>
                      <a:lnTo>
                        <a:pt x="3115" y="3180"/>
                      </a:lnTo>
                      <a:lnTo>
                        <a:pt x="3119" y="3169"/>
                      </a:lnTo>
                      <a:lnTo>
                        <a:pt x="3122" y="3157"/>
                      </a:lnTo>
                      <a:lnTo>
                        <a:pt x="3119" y="3145"/>
                      </a:lnTo>
                      <a:lnTo>
                        <a:pt x="3111" y="3129"/>
                      </a:lnTo>
                      <a:lnTo>
                        <a:pt x="3095" y="3110"/>
                      </a:lnTo>
                      <a:lnTo>
                        <a:pt x="3091" y="3106"/>
                      </a:lnTo>
                      <a:lnTo>
                        <a:pt x="3083" y="3086"/>
                      </a:lnTo>
                      <a:lnTo>
                        <a:pt x="3083" y="3071"/>
                      </a:lnTo>
                      <a:lnTo>
                        <a:pt x="3083" y="3051"/>
                      </a:lnTo>
                      <a:lnTo>
                        <a:pt x="3087" y="3024"/>
                      </a:lnTo>
                      <a:lnTo>
                        <a:pt x="3099" y="2988"/>
                      </a:lnTo>
                      <a:lnTo>
                        <a:pt x="3134" y="2867"/>
                      </a:lnTo>
                      <a:lnTo>
                        <a:pt x="3119" y="2843"/>
                      </a:lnTo>
                      <a:lnTo>
                        <a:pt x="3099" y="2843"/>
                      </a:lnTo>
                      <a:lnTo>
                        <a:pt x="3091" y="2839"/>
                      </a:lnTo>
                      <a:lnTo>
                        <a:pt x="3079" y="2836"/>
                      </a:lnTo>
                      <a:lnTo>
                        <a:pt x="3068" y="2820"/>
                      </a:lnTo>
                      <a:lnTo>
                        <a:pt x="3064" y="2808"/>
                      </a:lnTo>
                      <a:lnTo>
                        <a:pt x="3060" y="2796"/>
                      </a:lnTo>
                      <a:lnTo>
                        <a:pt x="3060" y="2785"/>
                      </a:lnTo>
                      <a:lnTo>
                        <a:pt x="3052" y="2773"/>
                      </a:lnTo>
                      <a:lnTo>
                        <a:pt x="3044" y="2769"/>
                      </a:lnTo>
                      <a:lnTo>
                        <a:pt x="3032" y="2761"/>
                      </a:lnTo>
                      <a:lnTo>
                        <a:pt x="3009" y="2757"/>
                      </a:lnTo>
                      <a:lnTo>
                        <a:pt x="2985" y="2745"/>
                      </a:lnTo>
                      <a:lnTo>
                        <a:pt x="2981" y="2734"/>
                      </a:lnTo>
                      <a:lnTo>
                        <a:pt x="2977" y="2718"/>
                      </a:lnTo>
                      <a:lnTo>
                        <a:pt x="2977" y="2698"/>
                      </a:lnTo>
                      <a:lnTo>
                        <a:pt x="2985" y="2667"/>
                      </a:lnTo>
                      <a:lnTo>
                        <a:pt x="2950" y="2640"/>
                      </a:lnTo>
                      <a:lnTo>
                        <a:pt x="2958" y="2620"/>
                      </a:lnTo>
                      <a:lnTo>
                        <a:pt x="2966" y="2597"/>
                      </a:lnTo>
                      <a:lnTo>
                        <a:pt x="2962" y="2589"/>
                      </a:lnTo>
                      <a:lnTo>
                        <a:pt x="2950" y="2573"/>
                      </a:lnTo>
                      <a:lnTo>
                        <a:pt x="2938" y="2569"/>
                      </a:lnTo>
                      <a:lnTo>
                        <a:pt x="2930" y="2569"/>
                      </a:lnTo>
                      <a:lnTo>
                        <a:pt x="2915" y="2573"/>
                      </a:lnTo>
                      <a:lnTo>
                        <a:pt x="2899" y="2589"/>
                      </a:lnTo>
                      <a:lnTo>
                        <a:pt x="2872" y="2620"/>
                      </a:lnTo>
                      <a:lnTo>
                        <a:pt x="2856" y="2628"/>
                      </a:lnTo>
                      <a:lnTo>
                        <a:pt x="2848" y="2632"/>
                      </a:lnTo>
                      <a:lnTo>
                        <a:pt x="2836" y="2628"/>
                      </a:lnTo>
                      <a:lnTo>
                        <a:pt x="2833" y="2624"/>
                      </a:lnTo>
                      <a:lnTo>
                        <a:pt x="2829" y="2608"/>
                      </a:lnTo>
                      <a:lnTo>
                        <a:pt x="2825" y="2589"/>
                      </a:lnTo>
                      <a:lnTo>
                        <a:pt x="2821" y="2554"/>
                      </a:lnTo>
                      <a:lnTo>
                        <a:pt x="2821" y="2546"/>
                      </a:lnTo>
                      <a:lnTo>
                        <a:pt x="2817" y="2538"/>
                      </a:lnTo>
                      <a:lnTo>
                        <a:pt x="2805" y="2538"/>
                      </a:lnTo>
                      <a:lnTo>
                        <a:pt x="2797" y="2538"/>
                      </a:lnTo>
                      <a:lnTo>
                        <a:pt x="2789" y="2538"/>
                      </a:lnTo>
                      <a:lnTo>
                        <a:pt x="2786" y="2530"/>
                      </a:lnTo>
                      <a:lnTo>
                        <a:pt x="2782" y="2522"/>
                      </a:lnTo>
                      <a:lnTo>
                        <a:pt x="2789" y="2510"/>
                      </a:lnTo>
                      <a:lnTo>
                        <a:pt x="2809" y="2479"/>
                      </a:lnTo>
                      <a:lnTo>
                        <a:pt x="2797" y="2448"/>
                      </a:lnTo>
                      <a:lnTo>
                        <a:pt x="2829" y="2416"/>
                      </a:lnTo>
                      <a:lnTo>
                        <a:pt x="2789" y="2409"/>
                      </a:lnTo>
                      <a:lnTo>
                        <a:pt x="2782" y="2389"/>
                      </a:lnTo>
                      <a:lnTo>
                        <a:pt x="2793" y="2342"/>
                      </a:lnTo>
                      <a:lnTo>
                        <a:pt x="2789" y="2326"/>
                      </a:lnTo>
                      <a:lnTo>
                        <a:pt x="2735" y="2334"/>
                      </a:lnTo>
                      <a:lnTo>
                        <a:pt x="2727" y="2319"/>
                      </a:lnTo>
                      <a:lnTo>
                        <a:pt x="2727" y="2307"/>
                      </a:lnTo>
                      <a:lnTo>
                        <a:pt x="2723" y="2287"/>
                      </a:lnTo>
                      <a:lnTo>
                        <a:pt x="2715" y="2283"/>
                      </a:lnTo>
                      <a:lnTo>
                        <a:pt x="2711" y="2279"/>
                      </a:lnTo>
                      <a:lnTo>
                        <a:pt x="2699" y="2283"/>
                      </a:lnTo>
                      <a:lnTo>
                        <a:pt x="2688" y="2295"/>
                      </a:lnTo>
                      <a:lnTo>
                        <a:pt x="2664" y="2291"/>
                      </a:lnTo>
                      <a:lnTo>
                        <a:pt x="2644" y="2275"/>
                      </a:lnTo>
                      <a:lnTo>
                        <a:pt x="2637" y="2248"/>
                      </a:lnTo>
                      <a:lnTo>
                        <a:pt x="2633" y="2174"/>
                      </a:lnTo>
                      <a:lnTo>
                        <a:pt x="2625" y="2162"/>
                      </a:lnTo>
                      <a:lnTo>
                        <a:pt x="2617" y="2150"/>
                      </a:lnTo>
                      <a:lnTo>
                        <a:pt x="2605" y="2142"/>
                      </a:lnTo>
                      <a:lnTo>
                        <a:pt x="2590" y="2142"/>
                      </a:lnTo>
                      <a:lnTo>
                        <a:pt x="2582" y="2146"/>
                      </a:lnTo>
                      <a:lnTo>
                        <a:pt x="2574" y="2150"/>
                      </a:lnTo>
                      <a:lnTo>
                        <a:pt x="2558" y="2170"/>
                      </a:lnTo>
                      <a:lnTo>
                        <a:pt x="2539" y="2205"/>
                      </a:lnTo>
                      <a:lnTo>
                        <a:pt x="2523" y="2244"/>
                      </a:lnTo>
                      <a:lnTo>
                        <a:pt x="2511" y="2268"/>
                      </a:lnTo>
                      <a:lnTo>
                        <a:pt x="2500" y="2279"/>
                      </a:lnTo>
                      <a:lnTo>
                        <a:pt x="2488" y="2283"/>
                      </a:lnTo>
                      <a:lnTo>
                        <a:pt x="2480" y="2275"/>
                      </a:lnTo>
                      <a:lnTo>
                        <a:pt x="2468" y="2264"/>
                      </a:lnTo>
                      <a:lnTo>
                        <a:pt x="2449" y="2228"/>
                      </a:lnTo>
                      <a:lnTo>
                        <a:pt x="2433" y="2189"/>
                      </a:lnTo>
                      <a:lnTo>
                        <a:pt x="2425" y="2170"/>
                      </a:lnTo>
                      <a:lnTo>
                        <a:pt x="2425" y="2154"/>
                      </a:lnTo>
                      <a:lnTo>
                        <a:pt x="2429" y="2138"/>
                      </a:lnTo>
                      <a:lnTo>
                        <a:pt x="2433" y="2134"/>
                      </a:lnTo>
                      <a:lnTo>
                        <a:pt x="2441" y="2127"/>
                      </a:lnTo>
                      <a:lnTo>
                        <a:pt x="2464" y="2123"/>
                      </a:lnTo>
                      <a:lnTo>
                        <a:pt x="2503" y="2123"/>
                      </a:lnTo>
                      <a:lnTo>
                        <a:pt x="2511" y="2119"/>
                      </a:lnTo>
                      <a:lnTo>
                        <a:pt x="2515" y="2111"/>
                      </a:lnTo>
                      <a:lnTo>
                        <a:pt x="2523" y="2099"/>
                      </a:lnTo>
                      <a:lnTo>
                        <a:pt x="2531" y="2083"/>
                      </a:lnTo>
                      <a:lnTo>
                        <a:pt x="2531" y="2060"/>
                      </a:lnTo>
                      <a:lnTo>
                        <a:pt x="2531" y="2025"/>
                      </a:lnTo>
                      <a:lnTo>
                        <a:pt x="2523" y="1982"/>
                      </a:lnTo>
                      <a:lnTo>
                        <a:pt x="2523" y="1935"/>
                      </a:lnTo>
                      <a:lnTo>
                        <a:pt x="2539" y="1888"/>
                      </a:lnTo>
                      <a:lnTo>
                        <a:pt x="2550" y="1809"/>
                      </a:lnTo>
                      <a:lnTo>
                        <a:pt x="2554" y="1790"/>
                      </a:lnTo>
                      <a:lnTo>
                        <a:pt x="2547" y="1762"/>
                      </a:lnTo>
                      <a:lnTo>
                        <a:pt x="2496" y="1719"/>
                      </a:lnTo>
                      <a:lnTo>
                        <a:pt x="2480" y="1715"/>
                      </a:lnTo>
                      <a:lnTo>
                        <a:pt x="2468" y="1707"/>
                      </a:lnTo>
                      <a:lnTo>
                        <a:pt x="2453" y="1700"/>
                      </a:lnTo>
                      <a:lnTo>
                        <a:pt x="2441" y="1684"/>
                      </a:lnTo>
                      <a:lnTo>
                        <a:pt x="2433" y="1668"/>
                      </a:lnTo>
                      <a:lnTo>
                        <a:pt x="2433" y="1649"/>
                      </a:lnTo>
                      <a:lnTo>
                        <a:pt x="2441" y="1621"/>
                      </a:lnTo>
                      <a:lnTo>
                        <a:pt x="2453" y="1598"/>
                      </a:lnTo>
                      <a:lnTo>
                        <a:pt x="2468" y="1578"/>
                      </a:lnTo>
                      <a:lnTo>
                        <a:pt x="2480" y="1566"/>
                      </a:lnTo>
                      <a:lnTo>
                        <a:pt x="2496" y="1555"/>
                      </a:lnTo>
                      <a:lnTo>
                        <a:pt x="2515" y="1555"/>
                      </a:lnTo>
                      <a:lnTo>
                        <a:pt x="2531" y="1555"/>
                      </a:lnTo>
                      <a:lnTo>
                        <a:pt x="2554" y="1563"/>
                      </a:lnTo>
                      <a:lnTo>
                        <a:pt x="2578" y="1578"/>
                      </a:lnTo>
                      <a:lnTo>
                        <a:pt x="2597" y="1578"/>
                      </a:lnTo>
                      <a:lnTo>
                        <a:pt x="2609" y="1523"/>
                      </a:lnTo>
                      <a:lnTo>
                        <a:pt x="2637" y="1488"/>
                      </a:lnTo>
                      <a:lnTo>
                        <a:pt x="2652" y="1496"/>
                      </a:lnTo>
                      <a:lnTo>
                        <a:pt x="2707" y="1563"/>
                      </a:lnTo>
                      <a:lnTo>
                        <a:pt x="2719" y="1555"/>
                      </a:lnTo>
                      <a:lnTo>
                        <a:pt x="2727" y="1531"/>
                      </a:lnTo>
                      <a:lnTo>
                        <a:pt x="2742" y="1527"/>
                      </a:lnTo>
                      <a:lnTo>
                        <a:pt x="2766" y="1539"/>
                      </a:lnTo>
                      <a:lnTo>
                        <a:pt x="2789" y="1535"/>
                      </a:lnTo>
                      <a:lnTo>
                        <a:pt x="2903" y="1406"/>
                      </a:lnTo>
                      <a:lnTo>
                        <a:pt x="2930" y="1425"/>
                      </a:lnTo>
                      <a:lnTo>
                        <a:pt x="2954" y="1437"/>
                      </a:lnTo>
                      <a:lnTo>
                        <a:pt x="2970" y="1441"/>
                      </a:lnTo>
                      <a:lnTo>
                        <a:pt x="2981" y="1445"/>
                      </a:lnTo>
                      <a:lnTo>
                        <a:pt x="2966" y="1484"/>
                      </a:lnTo>
                      <a:lnTo>
                        <a:pt x="2958" y="1500"/>
                      </a:lnTo>
                      <a:lnTo>
                        <a:pt x="2954" y="1512"/>
                      </a:lnTo>
                      <a:lnTo>
                        <a:pt x="2950" y="1527"/>
                      </a:lnTo>
                      <a:lnTo>
                        <a:pt x="2954" y="1539"/>
                      </a:lnTo>
                      <a:lnTo>
                        <a:pt x="2954" y="1543"/>
                      </a:lnTo>
                      <a:lnTo>
                        <a:pt x="2962" y="1547"/>
                      </a:lnTo>
                      <a:lnTo>
                        <a:pt x="2970" y="1551"/>
                      </a:lnTo>
                      <a:lnTo>
                        <a:pt x="2977" y="1547"/>
                      </a:lnTo>
                      <a:lnTo>
                        <a:pt x="3005" y="1539"/>
                      </a:lnTo>
                      <a:lnTo>
                        <a:pt x="3056" y="1519"/>
                      </a:lnTo>
                      <a:lnTo>
                        <a:pt x="3064" y="1476"/>
                      </a:lnTo>
                      <a:lnTo>
                        <a:pt x="3071" y="1469"/>
                      </a:lnTo>
                      <a:lnTo>
                        <a:pt x="3083" y="1461"/>
                      </a:lnTo>
                      <a:lnTo>
                        <a:pt x="3095" y="1457"/>
                      </a:lnTo>
                      <a:lnTo>
                        <a:pt x="3107" y="1457"/>
                      </a:lnTo>
                      <a:lnTo>
                        <a:pt x="3119" y="1461"/>
                      </a:lnTo>
                      <a:lnTo>
                        <a:pt x="3130" y="1472"/>
                      </a:lnTo>
                      <a:lnTo>
                        <a:pt x="3134" y="1496"/>
                      </a:lnTo>
                      <a:lnTo>
                        <a:pt x="3142" y="1543"/>
                      </a:lnTo>
                      <a:lnTo>
                        <a:pt x="3146" y="1566"/>
                      </a:lnTo>
                      <a:lnTo>
                        <a:pt x="3146" y="1574"/>
                      </a:lnTo>
                      <a:lnTo>
                        <a:pt x="3142" y="1574"/>
                      </a:lnTo>
                      <a:lnTo>
                        <a:pt x="3146" y="1582"/>
                      </a:lnTo>
                      <a:lnTo>
                        <a:pt x="3150" y="1586"/>
                      </a:lnTo>
                      <a:lnTo>
                        <a:pt x="3154" y="1586"/>
                      </a:lnTo>
                      <a:lnTo>
                        <a:pt x="3162" y="1582"/>
                      </a:lnTo>
                      <a:lnTo>
                        <a:pt x="3169" y="1570"/>
                      </a:lnTo>
                      <a:lnTo>
                        <a:pt x="3177" y="1547"/>
                      </a:lnTo>
                      <a:lnTo>
                        <a:pt x="3189" y="1512"/>
                      </a:lnTo>
                      <a:lnTo>
                        <a:pt x="3216" y="1469"/>
                      </a:lnTo>
                      <a:lnTo>
                        <a:pt x="3228" y="1457"/>
                      </a:lnTo>
                      <a:lnTo>
                        <a:pt x="3252" y="1433"/>
                      </a:lnTo>
                      <a:lnTo>
                        <a:pt x="3267" y="1425"/>
                      </a:lnTo>
                      <a:lnTo>
                        <a:pt x="3283" y="1421"/>
                      </a:lnTo>
                      <a:lnTo>
                        <a:pt x="3299" y="1421"/>
                      </a:lnTo>
                      <a:lnTo>
                        <a:pt x="3307" y="1429"/>
                      </a:lnTo>
                      <a:lnTo>
                        <a:pt x="3314" y="1437"/>
                      </a:lnTo>
                      <a:lnTo>
                        <a:pt x="3322" y="1433"/>
                      </a:lnTo>
                      <a:lnTo>
                        <a:pt x="3338" y="1425"/>
                      </a:lnTo>
                      <a:lnTo>
                        <a:pt x="3350" y="1418"/>
                      </a:lnTo>
                      <a:lnTo>
                        <a:pt x="3357" y="1406"/>
                      </a:lnTo>
                      <a:lnTo>
                        <a:pt x="3369" y="1386"/>
                      </a:lnTo>
                      <a:lnTo>
                        <a:pt x="3377" y="1363"/>
                      </a:lnTo>
                      <a:lnTo>
                        <a:pt x="3404" y="1335"/>
                      </a:lnTo>
                      <a:lnTo>
                        <a:pt x="3432" y="1304"/>
                      </a:lnTo>
                      <a:lnTo>
                        <a:pt x="3467" y="1273"/>
                      </a:lnTo>
                      <a:lnTo>
                        <a:pt x="3502" y="1245"/>
                      </a:lnTo>
                      <a:lnTo>
                        <a:pt x="3522" y="1233"/>
                      </a:lnTo>
                      <a:lnTo>
                        <a:pt x="3542" y="1226"/>
                      </a:lnTo>
                      <a:lnTo>
                        <a:pt x="3561" y="1222"/>
                      </a:lnTo>
                      <a:lnTo>
                        <a:pt x="3581" y="1222"/>
                      </a:lnTo>
                      <a:lnTo>
                        <a:pt x="3596" y="1226"/>
                      </a:lnTo>
                      <a:lnTo>
                        <a:pt x="3612" y="1233"/>
                      </a:lnTo>
                      <a:lnTo>
                        <a:pt x="3616" y="1237"/>
                      </a:lnTo>
                      <a:lnTo>
                        <a:pt x="3624" y="1237"/>
                      </a:lnTo>
                      <a:lnTo>
                        <a:pt x="3640" y="1237"/>
                      </a:lnTo>
                      <a:lnTo>
                        <a:pt x="3647" y="1233"/>
                      </a:lnTo>
                      <a:lnTo>
                        <a:pt x="3655" y="1226"/>
                      </a:lnTo>
                      <a:lnTo>
                        <a:pt x="3675" y="1237"/>
                      </a:lnTo>
                      <a:lnTo>
                        <a:pt x="3690" y="1257"/>
                      </a:lnTo>
                      <a:lnTo>
                        <a:pt x="3698" y="1269"/>
                      </a:lnTo>
                      <a:lnTo>
                        <a:pt x="3702" y="1280"/>
                      </a:lnTo>
                      <a:lnTo>
                        <a:pt x="3718" y="1280"/>
                      </a:lnTo>
                      <a:lnTo>
                        <a:pt x="3734" y="1280"/>
                      </a:lnTo>
                      <a:lnTo>
                        <a:pt x="3749" y="1269"/>
                      </a:lnTo>
                      <a:lnTo>
                        <a:pt x="3765" y="1253"/>
                      </a:lnTo>
                      <a:lnTo>
                        <a:pt x="3773" y="1237"/>
                      </a:lnTo>
                      <a:lnTo>
                        <a:pt x="3781" y="1222"/>
                      </a:lnTo>
                      <a:lnTo>
                        <a:pt x="3784" y="1202"/>
                      </a:lnTo>
                      <a:lnTo>
                        <a:pt x="3788" y="1183"/>
                      </a:lnTo>
                      <a:lnTo>
                        <a:pt x="3788" y="1155"/>
                      </a:lnTo>
                      <a:lnTo>
                        <a:pt x="3784" y="1124"/>
                      </a:lnTo>
                      <a:lnTo>
                        <a:pt x="3777" y="1112"/>
                      </a:lnTo>
                      <a:lnTo>
                        <a:pt x="3769" y="1100"/>
                      </a:lnTo>
                      <a:lnTo>
                        <a:pt x="3761" y="1089"/>
                      </a:lnTo>
                      <a:lnTo>
                        <a:pt x="3761" y="1069"/>
                      </a:lnTo>
                      <a:lnTo>
                        <a:pt x="3761" y="1049"/>
                      </a:lnTo>
                      <a:lnTo>
                        <a:pt x="3773" y="1026"/>
                      </a:lnTo>
                      <a:lnTo>
                        <a:pt x="3792" y="1002"/>
                      </a:lnTo>
                      <a:lnTo>
                        <a:pt x="3800" y="998"/>
                      </a:lnTo>
                      <a:lnTo>
                        <a:pt x="3812" y="983"/>
                      </a:lnTo>
                      <a:lnTo>
                        <a:pt x="3816" y="975"/>
                      </a:lnTo>
                      <a:lnTo>
                        <a:pt x="3816" y="959"/>
                      </a:lnTo>
                      <a:lnTo>
                        <a:pt x="3812" y="948"/>
                      </a:lnTo>
                      <a:lnTo>
                        <a:pt x="3800" y="932"/>
                      </a:lnTo>
                      <a:lnTo>
                        <a:pt x="3777" y="885"/>
                      </a:lnTo>
                      <a:lnTo>
                        <a:pt x="3773" y="787"/>
                      </a:lnTo>
                      <a:lnTo>
                        <a:pt x="3765" y="779"/>
                      </a:lnTo>
                      <a:lnTo>
                        <a:pt x="3737" y="756"/>
                      </a:lnTo>
                      <a:lnTo>
                        <a:pt x="3694" y="724"/>
                      </a:lnTo>
                      <a:lnTo>
                        <a:pt x="3663" y="709"/>
                      </a:lnTo>
                      <a:lnTo>
                        <a:pt x="3624" y="693"/>
                      </a:lnTo>
                      <a:lnTo>
                        <a:pt x="3628" y="677"/>
                      </a:lnTo>
                      <a:lnTo>
                        <a:pt x="3636" y="669"/>
                      </a:lnTo>
                      <a:lnTo>
                        <a:pt x="3647" y="658"/>
                      </a:lnTo>
                      <a:lnTo>
                        <a:pt x="3647" y="650"/>
                      </a:lnTo>
                      <a:lnTo>
                        <a:pt x="3640" y="650"/>
                      </a:lnTo>
                      <a:lnTo>
                        <a:pt x="3620" y="650"/>
                      </a:lnTo>
                      <a:lnTo>
                        <a:pt x="3589" y="654"/>
                      </a:lnTo>
                      <a:lnTo>
                        <a:pt x="3546" y="599"/>
                      </a:lnTo>
                      <a:lnTo>
                        <a:pt x="3467" y="615"/>
                      </a:lnTo>
                      <a:lnTo>
                        <a:pt x="3459" y="611"/>
                      </a:lnTo>
                      <a:lnTo>
                        <a:pt x="3448" y="599"/>
                      </a:lnTo>
                      <a:lnTo>
                        <a:pt x="3444" y="587"/>
                      </a:lnTo>
                      <a:lnTo>
                        <a:pt x="3440" y="575"/>
                      </a:lnTo>
                      <a:lnTo>
                        <a:pt x="3444" y="564"/>
                      </a:lnTo>
                      <a:lnTo>
                        <a:pt x="3448" y="548"/>
                      </a:lnTo>
                      <a:lnTo>
                        <a:pt x="3451" y="536"/>
                      </a:lnTo>
                      <a:lnTo>
                        <a:pt x="3448" y="524"/>
                      </a:lnTo>
                      <a:lnTo>
                        <a:pt x="3444" y="509"/>
                      </a:lnTo>
                      <a:lnTo>
                        <a:pt x="3436" y="493"/>
                      </a:lnTo>
                      <a:lnTo>
                        <a:pt x="3420" y="481"/>
                      </a:lnTo>
                      <a:lnTo>
                        <a:pt x="3397" y="470"/>
                      </a:lnTo>
                      <a:lnTo>
                        <a:pt x="3365" y="466"/>
                      </a:lnTo>
                      <a:lnTo>
                        <a:pt x="3326" y="466"/>
                      </a:lnTo>
                      <a:lnTo>
                        <a:pt x="3291" y="466"/>
                      </a:lnTo>
                      <a:lnTo>
                        <a:pt x="3224" y="474"/>
                      </a:lnTo>
                      <a:lnTo>
                        <a:pt x="3177" y="485"/>
                      </a:lnTo>
                      <a:lnTo>
                        <a:pt x="3162" y="489"/>
                      </a:lnTo>
                      <a:lnTo>
                        <a:pt x="3150" y="489"/>
                      </a:lnTo>
                      <a:lnTo>
                        <a:pt x="3134" y="489"/>
                      </a:lnTo>
                      <a:lnTo>
                        <a:pt x="3122" y="485"/>
                      </a:lnTo>
                      <a:lnTo>
                        <a:pt x="3111" y="477"/>
                      </a:lnTo>
                      <a:lnTo>
                        <a:pt x="3103" y="470"/>
                      </a:lnTo>
                      <a:lnTo>
                        <a:pt x="3099" y="450"/>
                      </a:lnTo>
                      <a:lnTo>
                        <a:pt x="3107" y="430"/>
                      </a:lnTo>
                      <a:lnTo>
                        <a:pt x="3111" y="423"/>
                      </a:lnTo>
                      <a:lnTo>
                        <a:pt x="3111" y="415"/>
                      </a:lnTo>
                      <a:lnTo>
                        <a:pt x="3107" y="407"/>
                      </a:lnTo>
                      <a:lnTo>
                        <a:pt x="3103" y="403"/>
                      </a:lnTo>
                      <a:lnTo>
                        <a:pt x="3091" y="399"/>
                      </a:lnTo>
                      <a:lnTo>
                        <a:pt x="3075" y="395"/>
                      </a:lnTo>
                      <a:lnTo>
                        <a:pt x="3052" y="399"/>
                      </a:lnTo>
                      <a:lnTo>
                        <a:pt x="3040" y="360"/>
                      </a:lnTo>
                      <a:lnTo>
                        <a:pt x="3017" y="336"/>
                      </a:lnTo>
                      <a:lnTo>
                        <a:pt x="2993" y="313"/>
                      </a:lnTo>
                      <a:lnTo>
                        <a:pt x="2962" y="289"/>
                      </a:lnTo>
                      <a:lnTo>
                        <a:pt x="2927" y="266"/>
                      </a:lnTo>
                      <a:lnTo>
                        <a:pt x="2895" y="246"/>
                      </a:lnTo>
                      <a:lnTo>
                        <a:pt x="2880" y="242"/>
                      </a:lnTo>
                      <a:lnTo>
                        <a:pt x="2864" y="239"/>
                      </a:lnTo>
                      <a:lnTo>
                        <a:pt x="2848" y="239"/>
                      </a:lnTo>
                      <a:lnTo>
                        <a:pt x="2836" y="242"/>
                      </a:lnTo>
                      <a:lnTo>
                        <a:pt x="2833" y="231"/>
                      </a:lnTo>
                      <a:lnTo>
                        <a:pt x="2829" y="223"/>
                      </a:lnTo>
                      <a:lnTo>
                        <a:pt x="2821" y="207"/>
                      </a:lnTo>
                      <a:lnTo>
                        <a:pt x="2805" y="195"/>
                      </a:lnTo>
                      <a:lnTo>
                        <a:pt x="2789" y="188"/>
                      </a:lnTo>
                      <a:lnTo>
                        <a:pt x="2762" y="184"/>
                      </a:lnTo>
                      <a:lnTo>
                        <a:pt x="2727" y="184"/>
                      </a:lnTo>
                      <a:lnTo>
                        <a:pt x="2711" y="133"/>
                      </a:lnTo>
                      <a:lnTo>
                        <a:pt x="2676" y="121"/>
                      </a:lnTo>
                      <a:lnTo>
                        <a:pt x="2664" y="121"/>
                      </a:lnTo>
                      <a:lnTo>
                        <a:pt x="2652" y="121"/>
                      </a:lnTo>
                      <a:lnTo>
                        <a:pt x="2633" y="117"/>
                      </a:lnTo>
                      <a:lnTo>
                        <a:pt x="2613" y="101"/>
                      </a:lnTo>
                      <a:lnTo>
                        <a:pt x="2590" y="82"/>
                      </a:lnTo>
                      <a:lnTo>
                        <a:pt x="2562" y="47"/>
                      </a:lnTo>
                      <a:lnTo>
                        <a:pt x="2531" y="0"/>
                      </a:lnTo>
                      <a:lnTo>
                        <a:pt x="2496" y="39"/>
                      </a:lnTo>
                      <a:lnTo>
                        <a:pt x="2472" y="35"/>
                      </a:lnTo>
                      <a:lnTo>
                        <a:pt x="2456" y="35"/>
                      </a:lnTo>
                      <a:lnTo>
                        <a:pt x="2437" y="39"/>
                      </a:lnTo>
                      <a:lnTo>
                        <a:pt x="2429" y="39"/>
                      </a:lnTo>
                      <a:lnTo>
                        <a:pt x="2425" y="43"/>
                      </a:lnTo>
                      <a:lnTo>
                        <a:pt x="2425" y="51"/>
                      </a:lnTo>
                      <a:lnTo>
                        <a:pt x="2425" y="58"/>
                      </a:lnTo>
                      <a:lnTo>
                        <a:pt x="2429" y="70"/>
                      </a:lnTo>
                      <a:lnTo>
                        <a:pt x="2441" y="82"/>
                      </a:lnTo>
                      <a:lnTo>
                        <a:pt x="2472" y="117"/>
                      </a:lnTo>
                      <a:lnTo>
                        <a:pt x="2476" y="121"/>
                      </a:lnTo>
                      <a:lnTo>
                        <a:pt x="2472" y="129"/>
                      </a:lnTo>
                      <a:lnTo>
                        <a:pt x="2472" y="133"/>
                      </a:lnTo>
                      <a:lnTo>
                        <a:pt x="2464" y="137"/>
                      </a:lnTo>
                      <a:lnTo>
                        <a:pt x="2456" y="141"/>
                      </a:lnTo>
                      <a:lnTo>
                        <a:pt x="2441" y="137"/>
                      </a:lnTo>
                      <a:lnTo>
                        <a:pt x="2421" y="129"/>
                      </a:lnTo>
                      <a:lnTo>
                        <a:pt x="2402" y="133"/>
                      </a:lnTo>
                      <a:lnTo>
                        <a:pt x="2425" y="215"/>
                      </a:lnTo>
                      <a:lnTo>
                        <a:pt x="2425" y="219"/>
                      </a:lnTo>
                      <a:lnTo>
                        <a:pt x="2425" y="223"/>
                      </a:lnTo>
                      <a:lnTo>
                        <a:pt x="2421" y="231"/>
                      </a:lnTo>
                      <a:lnTo>
                        <a:pt x="2413" y="231"/>
                      </a:lnTo>
                      <a:lnTo>
                        <a:pt x="2406" y="231"/>
                      </a:lnTo>
                      <a:lnTo>
                        <a:pt x="2390" y="223"/>
                      </a:lnTo>
                      <a:lnTo>
                        <a:pt x="2366" y="207"/>
                      </a:lnTo>
                      <a:lnTo>
                        <a:pt x="2355" y="199"/>
                      </a:lnTo>
                      <a:lnTo>
                        <a:pt x="2347" y="195"/>
                      </a:lnTo>
                      <a:lnTo>
                        <a:pt x="2343" y="199"/>
                      </a:lnTo>
                      <a:lnTo>
                        <a:pt x="2339" y="203"/>
                      </a:lnTo>
                      <a:lnTo>
                        <a:pt x="2343" y="219"/>
                      </a:lnTo>
                      <a:lnTo>
                        <a:pt x="2355" y="246"/>
                      </a:lnTo>
                      <a:lnTo>
                        <a:pt x="2378" y="297"/>
                      </a:lnTo>
                      <a:lnTo>
                        <a:pt x="2390" y="325"/>
                      </a:lnTo>
                      <a:lnTo>
                        <a:pt x="2456" y="325"/>
                      </a:lnTo>
                      <a:lnTo>
                        <a:pt x="2460" y="376"/>
                      </a:lnTo>
                      <a:lnTo>
                        <a:pt x="2496" y="372"/>
                      </a:lnTo>
                      <a:lnTo>
                        <a:pt x="2496" y="423"/>
                      </a:lnTo>
                      <a:lnTo>
                        <a:pt x="2547" y="403"/>
                      </a:lnTo>
                      <a:lnTo>
                        <a:pt x="2547" y="423"/>
                      </a:lnTo>
                      <a:lnTo>
                        <a:pt x="2519" y="474"/>
                      </a:lnTo>
                      <a:lnTo>
                        <a:pt x="2558" y="521"/>
                      </a:lnTo>
                      <a:lnTo>
                        <a:pt x="2503" y="552"/>
                      </a:lnTo>
                      <a:lnTo>
                        <a:pt x="2472" y="536"/>
                      </a:lnTo>
                      <a:lnTo>
                        <a:pt x="2445" y="571"/>
                      </a:lnTo>
                      <a:lnTo>
                        <a:pt x="2421" y="603"/>
                      </a:lnTo>
                      <a:lnTo>
                        <a:pt x="2417" y="618"/>
                      </a:lnTo>
                      <a:lnTo>
                        <a:pt x="2413" y="630"/>
                      </a:lnTo>
                      <a:lnTo>
                        <a:pt x="2406" y="634"/>
                      </a:lnTo>
                      <a:lnTo>
                        <a:pt x="2390" y="642"/>
                      </a:lnTo>
                      <a:lnTo>
                        <a:pt x="2362" y="642"/>
                      </a:lnTo>
                      <a:lnTo>
                        <a:pt x="2347" y="638"/>
                      </a:lnTo>
                      <a:lnTo>
                        <a:pt x="2327" y="634"/>
                      </a:lnTo>
                      <a:lnTo>
                        <a:pt x="2319" y="634"/>
                      </a:lnTo>
                      <a:lnTo>
                        <a:pt x="2304" y="642"/>
                      </a:lnTo>
                      <a:lnTo>
                        <a:pt x="2300" y="646"/>
                      </a:lnTo>
                      <a:lnTo>
                        <a:pt x="2296" y="654"/>
                      </a:lnTo>
                      <a:lnTo>
                        <a:pt x="2300" y="665"/>
                      </a:lnTo>
                      <a:lnTo>
                        <a:pt x="2308" y="677"/>
                      </a:lnTo>
                      <a:lnTo>
                        <a:pt x="2308" y="681"/>
                      </a:lnTo>
                      <a:lnTo>
                        <a:pt x="2304" y="697"/>
                      </a:lnTo>
                      <a:lnTo>
                        <a:pt x="2292" y="713"/>
                      </a:lnTo>
                      <a:lnTo>
                        <a:pt x="2276" y="724"/>
                      </a:lnTo>
                      <a:lnTo>
                        <a:pt x="2261" y="736"/>
                      </a:lnTo>
                      <a:lnTo>
                        <a:pt x="2264" y="748"/>
                      </a:lnTo>
                      <a:lnTo>
                        <a:pt x="2268" y="767"/>
                      </a:lnTo>
                      <a:lnTo>
                        <a:pt x="2264" y="787"/>
                      </a:lnTo>
                      <a:lnTo>
                        <a:pt x="2257" y="814"/>
                      </a:lnTo>
                      <a:lnTo>
                        <a:pt x="2233" y="842"/>
                      </a:lnTo>
                      <a:lnTo>
                        <a:pt x="2217" y="857"/>
                      </a:lnTo>
                      <a:lnTo>
                        <a:pt x="2194" y="873"/>
                      </a:lnTo>
                      <a:lnTo>
                        <a:pt x="2170" y="889"/>
                      </a:lnTo>
                      <a:lnTo>
                        <a:pt x="2139" y="908"/>
                      </a:lnTo>
                      <a:lnTo>
                        <a:pt x="2135" y="908"/>
                      </a:lnTo>
                      <a:lnTo>
                        <a:pt x="2135" y="912"/>
                      </a:lnTo>
                      <a:lnTo>
                        <a:pt x="2135" y="916"/>
                      </a:lnTo>
                      <a:lnTo>
                        <a:pt x="2139" y="920"/>
                      </a:lnTo>
                      <a:lnTo>
                        <a:pt x="2147" y="924"/>
                      </a:lnTo>
                      <a:lnTo>
                        <a:pt x="2190" y="928"/>
                      </a:lnTo>
                      <a:lnTo>
                        <a:pt x="2182" y="955"/>
                      </a:lnTo>
                      <a:lnTo>
                        <a:pt x="2170" y="963"/>
                      </a:lnTo>
                      <a:lnTo>
                        <a:pt x="2159" y="975"/>
                      </a:lnTo>
                      <a:lnTo>
                        <a:pt x="2147" y="987"/>
                      </a:lnTo>
                      <a:lnTo>
                        <a:pt x="2139" y="1002"/>
                      </a:lnTo>
                      <a:lnTo>
                        <a:pt x="2135" y="1022"/>
                      </a:lnTo>
                      <a:lnTo>
                        <a:pt x="2135" y="1030"/>
                      </a:lnTo>
                      <a:lnTo>
                        <a:pt x="2139" y="1042"/>
                      </a:lnTo>
                      <a:lnTo>
                        <a:pt x="2147" y="1053"/>
                      </a:lnTo>
                      <a:lnTo>
                        <a:pt x="2155" y="1065"/>
                      </a:lnTo>
                      <a:lnTo>
                        <a:pt x="2159" y="1069"/>
                      </a:lnTo>
                      <a:lnTo>
                        <a:pt x="2159" y="1081"/>
                      </a:lnTo>
                      <a:lnTo>
                        <a:pt x="2159" y="1089"/>
                      </a:lnTo>
                      <a:lnTo>
                        <a:pt x="2151" y="1096"/>
                      </a:lnTo>
                      <a:lnTo>
                        <a:pt x="2143" y="1104"/>
                      </a:lnTo>
                      <a:lnTo>
                        <a:pt x="2123" y="1112"/>
                      </a:lnTo>
                      <a:lnTo>
                        <a:pt x="2108" y="1120"/>
                      </a:lnTo>
                      <a:lnTo>
                        <a:pt x="2096" y="1132"/>
                      </a:lnTo>
                      <a:lnTo>
                        <a:pt x="2092" y="1143"/>
                      </a:lnTo>
                      <a:lnTo>
                        <a:pt x="2088" y="1155"/>
                      </a:lnTo>
                      <a:lnTo>
                        <a:pt x="2088" y="1167"/>
                      </a:lnTo>
                      <a:lnTo>
                        <a:pt x="2096" y="1179"/>
                      </a:lnTo>
                      <a:lnTo>
                        <a:pt x="2108" y="1202"/>
                      </a:lnTo>
                      <a:lnTo>
                        <a:pt x="2104" y="1233"/>
                      </a:lnTo>
                      <a:lnTo>
                        <a:pt x="2084" y="1253"/>
                      </a:lnTo>
                      <a:lnTo>
                        <a:pt x="2041" y="1284"/>
                      </a:lnTo>
                      <a:lnTo>
                        <a:pt x="2022" y="1300"/>
                      </a:lnTo>
                      <a:lnTo>
                        <a:pt x="2002" y="1304"/>
                      </a:lnTo>
                      <a:lnTo>
                        <a:pt x="1994" y="1300"/>
                      </a:lnTo>
                      <a:lnTo>
                        <a:pt x="1990" y="1296"/>
                      </a:lnTo>
                      <a:lnTo>
                        <a:pt x="1986" y="1288"/>
                      </a:lnTo>
                      <a:lnTo>
                        <a:pt x="1986" y="1273"/>
                      </a:lnTo>
                      <a:lnTo>
                        <a:pt x="1959" y="1265"/>
                      </a:lnTo>
                      <a:lnTo>
                        <a:pt x="1959" y="1245"/>
                      </a:lnTo>
                      <a:lnTo>
                        <a:pt x="1959" y="1233"/>
                      </a:lnTo>
                      <a:lnTo>
                        <a:pt x="1955" y="1218"/>
                      </a:lnTo>
                      <a:lnTo>
                        <a:pt x="1955" y="1214"/>
                      </a:lnTo>
                      <a:lnTo>
                        <a:pt x="1951" y="1210"/>
                      </a:lnTo>
                      <a:lnTo>
                        <a:pt x="1943" y="1210"/>
                      </a:lnTo>
                      <a:lnTo>
                        <a:pt x="1935" y="1214"/>
                      </a:lnTo>
                      <a:lnTo>
                        <a:pt x="1916" y="1230"/>
                      </a:lnTo>
                      <a:lnTo>
                        <a:pt x="1884" y="1261"/>
                      </a:lnTo>
                      <a:lnTo>
                        <a:pt x="1861" y="1261"/>
                      </a:lnTo>
                      <a:lnTo>
                        <a:pt x="1849" y="1245"/>
                      </a:lnTo>
                      <a:lnTo>
                        <a:pt x="1834" y="1233"/>
                      </a:lnTo>
                      <a:lnTo>
                        <a:pt x="1818" y="1218"/>
                      </a:lnTo>
                      <a:lnTo>
                        <a:pt x="1802" y="1214"/>
                      </a:lnTo>
                      <a:lnTo>
                        <a:pt x="1798" y="1214"/>
                      </a:lnTo>
                      <a:lnTo>
                        <a:pt x="1790" y="1214"/>
                      </a:lnTo>
                      <a:lnTo>
                        <a:pt x="1787" y="1222"/>
                      </a:lnTo>
                      <a:lnTo>
                        <a:pt x="1783" y="1230"/>
                      </a:lnTo>
                      <a:lnTo>
                        <a:pt x="1779" y="1261"/>
                      </a:lnTo>
                      <a:lnTo>
                        <a:pt x="1763" y="1273"/>
                      </a:lnTo>
                      <a:lnTo>
                        <a:pt x="1747" y="1280"/>
                      </a:lnTo>
                      <a:lnTo>
                        <a:pt x="1732" y="1296"/>
                      </a:lnTo>
                      <a:lnTo>
                        <a:pt x="1716" y="1316"/>
                      </a:lnTo>
                      <a:lnTo>
                        <a:pt x="1712" y="1327"/>
                      </a:lnTo>
                      <a:lnTo>
                        <a:pt x="1712" y="1335"/>
                      </a:lnTo>
                      <a:lnTo>
                        <a:pt x="1712" y="1347"/>
                      </a:lnTo>
                      <a:lnTo>
                        <a:pt x="1716" y="1359"/>
                      </a:lnTo>
                      <a:lnTo>
                        <a:pt x="1724" y="1371"/>
                      </a:lnTo>
                      <a:lnTo>
                        <a:pt x="1736" y="1382"/>
                      </a:lnTo>
                      <a:lnTo>
                        <a:pt x="1740" y="1390"/>
                      </a:lnTo>
                      <a:lnTo>
                        <a:pt x="1747" y="1410"/>
                      </a:lnTo>
                      <a:lnTo>
                        <a:pt x="1747" y="1421"/>
                      </a:lnTo>
                      <a:lnTo>
                        <a:pt x="1743" y="1433"/>
                      </a:lnTo>
                      <a:lnTo>
                        <a:pt x="1740" y="1449"/>
                      </a:lnTo>
                      <a:lnTo>
                        <a:pt x="1724" y="1465"/>
                      </a:lnTo>
                      <a:lnTo>
                        <a:pt x="1689" y="1551"/>
                      </a:lnTo>
                      <a:lnTo>
                        <a:pt x="1669" y="1570"/>
                      </a:lnTo>
                      <a:lnTo>
                        <a:pt x="1618" y="1625"/>
                      </a:lnTo>
                      <a:lnTo>
                        <a:pt x="1591" y="1664"/>
                      </a:lnTo>
                      <a:lnTo>
                        <a:pt x="1567" y="1704"/>
                      </a:lnTo>
                      <a:lnTo>
                        <a:pt x="1544" y="1747"/>
                      </a:lnTo>
                      <a:lnTo>
                        <a:pt x="1528" y="1794"/>
                      </a:lnTo>
                      <a:lnTo>
                        <a:pt x="1489" y="1848"/>
                      </a:lnTo>
                      <a:lnTo>
                        <a:pt x="1391" y="1950"/>
                      </a:lnTo>
                      <a:lnTo>
                        <a:pt x="1332" y="1958"/>
                      </a:lnTo>
                      <a:lnTo>
                        <a:pt x="1297" y="1993"/>
                      </a:lnTo>
                      <a:lnTo>
                        <a:pt x="1273" y="1993"/>
                      </a:lnTo>
                      <a:lnTo>
                        <a:pt x="1266" y="1989"/>
                      </a:lnTo>
                      <a:lnTo>
                        <a:pt x="1246" y="1982"/>
                      </a:lnTo>
                      <a:lnTo>
                        <a:pt x="1234" y="1982"/>
                      </a:lnTo>
                      <a:lnTo>
                        <a:pt x="1219" y="1982"/>
                      </a:lnTo>
                      <a:lnTo>
                        <a:pt x="1199" y="1989"/>
                      </a:lnTo>
                      <a:lnTo>
                        <a:pt x="1179" y="2001"/>
                      </a:lnTo>
                      <a:lnTo>
                        <a:pt x="1172" y="1997"/>
                      </a:lnTo>
                      <a:lnTo>
                        <a:pt x="1160" y="1993"/>
                      </a:lnTo>
                      <a:lnTo>
                        <a:pt x="1148" y="1982"/>
                      </a:lnTo>
                      <a:lnTo>
                        <a:pt x="1132" y="1962"/>
                      </a:lnTo>
                      <a:lnTo>
                        <a:pt x="1117" y="1935"/>
                      </a:lnTo>
                      <a:lnTo>
                        <a:pt x="1101" y="1899"/>
                      </a:lnTo>
                      <a:lnTo>
                        <a:pt x="1085" y="1856"/>
                      </a:lnTo>
                      <a:lnTo>
                        <a:pt x="1070" y="1809"/>
                      </a:lnTo>
                      <a:lnTo>
                        <a:pt x="1054" y="1770"/>
                      </a:lnTo>
                      <a:lnTo>
                        <a:pt x="1038" y="1743"/>
                      </a:lnTo>
                      <a:lnTo>
                        <a:pt x="1019" y="1719"/>
                      </a:lnTo>
                      <a:lnTo>
                        <a:pt x="1011" y="1711"/>
                      </a:lnTo>
                      <a:lnTo>
                        <a:pt x="999" y="1707"/>
                      </a:lnTo>
                      <a:lnTo>
                        <a:pt x="991" y="1707"/>
                      </a:lnTo>
                      <a:lnTo>
                        <a:pt x="980" y="1711"/>
                      </a:lnTo>
                      <a:lnTo>
                        <a:pt x="972" y="1715"/>
                      </a:lnTo>
                      <a:lnTo>
                        <a:pt x="960" y="1723"/>
                      </a:lnTo>
                      <a:lnTo>
                        <a:pt x="936" y="1751"/>
                      </a:lnTo>
                      <a:lnTo>
                        <a:pt x="858" y="1747"/>
                      </a:lnTo>
                      <a:lnTo>
                        <a:pt x="839" y="1766"/>
                      </a:lnTo>
                      <a:lnTo>
                        <a:pt x="819" y="1782"/>
                      </a:lnTo>
                      <a:lnTo>
                        <a:pt x="795" y="1798"/>
                      </a:lnTo>
                      <a:lnTo>
                        <a:pt x="772" y="1805"/>
                      </a:lnTo>
                      <a:lnTo>
                        <a:pt x="756" y="1809"/>
                      </a:lnTo>
                      <a:lnTo>
                        <a:pt x="745" y="1805"/>
                      </a:lnTo>
                      <a:lnTo>
                        <a:pt x="733" y="1798"/>
                      </a:lnTo>
                      <a:lnTo>
                        <a:pt x="721" y="1790"/>
                      </a:lnTo>
                      <a:lnTo>
                        <a:pt x="709" y="1774"/>
                      </a:lnTo>
                      <a:lnTo>
                        <a:pt x="697" y="1751"/>
                      </a:lnTo>
                      <a:lnTo>
                        <a:pt x="694" y="1747"/>
                      </a:lnTo>
                      <a:lnTo>
                        <a:pt x="682" y="1735"/>
                      </a:lnTo>
                      <a:lnTo>
                        <a:pt x="658" y="1719"/>
                      </a:lnTo>
                      <a:lnTo>
                        <a:pt x="639" y="1711"/>
                      </a:lnTo>
                      <a:lnTo>
                        <a:pt x="611" y="1704"/>
                      </a:lnTo>
                      <a:lnTo>
                        <a:pt x="568" y="1660"/>
                      </a:lnTo>
                      <a:lnTo>
                        <a:pt x="556" y="1660"/>
                      </a:lnTo>
                      <a:lnTo>
                        <a:pt x="521" y="1660"/>
                      </a:lnTo>
                      <a:lnTo>
                        <a:pt x="470" y="1653"/>
                      </a:lnTo>
                      <a:lnTo>
                        <a:pt x="443" y="1645"/>
                      </a:lnTo>
                      <a:lnTo>
                        <a:pt x="415" y="1633"/>
                      </a:lnTo>
                      <a:lnTo>
                        <a:pt x="404" y="1629"/>
                      </a:lnTo>
                      <a:lnTo>
                        <a:pt x="392" y="1629"/>
                      </a:lnTo>
                      <a:lnTo>
                        <a:pt x="384" y="1633"/>
                      </a:lnTo>
                      <a:lnTo>
                        <a:pt x="372" y="1637"/>
                      </a:lnTo>
                      <a:lnTo>
                        <a:pt x="361" y="1657"/>
                      </a:lnTo>
                      <a:lnTo>
                        <a:pt x="349" y="1684"/>
                      </a:lnTo>
                      <a:lnTo>
                        <a:pt x="345" y="1715"/>
                      </a:lnTo>
                      <a:lnTo>
                        <a:pt x="341" y="1739"/>
                      </a:lnTo>
                      <a:lnTo>
                        <a:pt x="341" y="1770"/>
                      </a:lnTo>
                      <a:lnTo>
                        <a:pt x="302" y="1766"/>
                      </a:lnTo>
                      <a:lnTo>
                        <a:pt x="290" y="1817"/>
                      </a:lnTo>
                      <a:lnTo>
                        <a:pt x="270" y="1821"/>
                      </a:lnTo>
                      <a:lnTo>
                        <a:pt x="255" y="1829"/>
                      </a:lnTo>
                      <a:lnTo>
                        <a:pt x="243" y="1837"/>
                      </a:lnTo>
                      <a:lnTo>
                        <a:pt x="235" y="1845"/>
                      </a:lnTo>
                      <a:lnTo>
                        <a:pt x="235" y="1852"/>
                      </a:lnTo>
                      <a:lnTo>
                        <a:pt x="235" y="1860"/>
                      </a:lnTo>
                      <a:lnTo>
                        <a:pt x="235" y="1868"/>
                      </a:lnTo>
                      <a:lnTo>
                        <a:pt x="243" y="1880"/>
                      </a:lnTo>
                      <a:lnTo>
                        <a:pt x="251" y="1892"/>
                      </a:lnTo>
                      <a:lnTo>
                        <a:pt x="286" y="1919"/>
                      </a:lnTo>
                      <a:lnTo>
                        <a:pt x="317" y="1942"/>
                      </a:lnTo>
                      <a:lnTo>
                        <a:pt x="349" y="1958"/>
                      </a:lnTo>
                      <a:lnTo>
                        <a:pt x="361" y="1966"/>
                      </a:lnTo>
                      <a:lnTo>
                        <a:pt x="376" y="1966"/>
                      </a:lnTo>
                      <a:lnTo>
                        <a:pt x="376" y="2001"/>
                      </a:lnTo>
                      <a:lnTo>
                        <a:pt x="368" y="2005"/>
                      </a:lnTo>
                      <a:lnTo>
                        <a:pt x="357" y="2017"/>
                      </a:lnTo>
                      <a:lnTo>
                        <a:pt x="349" y="2029"/>
                      </a:lnTo>
                      <a:lnTo>
                        <a:pt x="337" y="2048"/>
                      </a:lnTo>
                      <a:lnTo>
                        <a:pt x="329" y="2068"/>
                      </a:lnTo>
                      <a:lnTo>
                        <a:pt x="325" y="2099"/>
                      </a:lnTo>
                      <a:lnTo>
                        <a:pt x="329" y="2130"/>
                      </a:lnTo>
                      <a:lnTo>
                        <a:pt x="310" y="2130"/>
                      </a:lnTo>
                      <a:lnTo>
                        <a:pt x="294" y="2130"/>
                      </a:lnTo>
                      <a:lnTo>
                        <a:pt x="270" y="2130"/>
                      </a:lnTo>
                      <a:lnTo>
                        <a:pt x="255" y="2138"/>
                      </a:lnTo>
                      <a:lnTo>
                        <a:pt x="239" y="2150"/>
                      </a:lnTo>
                      <a:lnTo>
                        <a:pt x="231" y="2158"/>
                      </a:lnTo>
                      <a:lnTo>
                        <a:pt x="227" y="2170"/>
                      </a:lnTo>
                      <a:lnTo>
                        <a:pt x="227" y="2181"/>
                      </a:lnTo>
                      <a:lnTo>
                        <a:pt x="227" y="2197"/>
                      </a:lnTo>
                      <a:lnTo>
                        <a:pt x="223" y="2205"/>
                      </a:lnTo>
                      <a:lnTo>
                        <a:pt x="220" y="2213"/>
                      </a:lnTo>
                      <a:lnTo>
                        <a:pt x="212" y="2225"/>
                      </a:lnTo>
                      <a:lnTo>
                        <a:pt x="200" y="2232"/>
                      </a:lnTo>
                      <a:lnTo>
                        <a:pt x="184" y="2244"/>
                      </a:lnTo>
                      <a:lnTo>
                        <a:pt x="161" y="2248"/>
                      </a:lnTo>
                      <a:lnTo>
                        <a:pt x="133" y="2252"/>
                      </a:lnTo>
                      <a:lnTo>
                        <a:pt x="63" y="2291"/>
                      </a:lnTo>
                      <a:lnTo>
                        <a:pt x="20" y="2326"/>
                      </a:lnTo>
                      <a:lnTo>
                        <a:pt x="4" y="2342"/>
                      </a:lnTo>
                      <a:lnTo>
                        <a:pt x="0" y="2354"/>
                      </a:lnTo>
                      <a:lnTo>
                        <a:pt x="12" y="2397"/>
                      </a:lnTo>
                      <a:lnTo>
                        <a:pt x="16" y="2444"/>
                      </a:lnTo>
                      <a:lnTo>
                        <a:pt x="47" y="2467"/>
                      </a:lnTo>
                      <a:lnTo>
                        <a:pt x="71" y="2487"/>
                      </a:lnTo>
                      <a:lnTo>
                        <a:pt x="82" y="2491"/>
                      </a:lnTo>
                      <a:lnTo>
                        <a:pt x="94" y="2495"/>
                      </a:lnTo>
                      <a:lnTo>
                        <a:pt x="102" y="2495"/>
                      </a:lnTo>
                      <a:lnTo>
                        <a:pt x="110" y="2499"/>
                      </a:lnTo>
                      <a:lnTo>
                        <a:pt x="114" y="2507"/>
                      </a:lnTo>
                      <a:lnTo>
                        <a:pt x="118" y="2514"/>
                      </a:lnTo>
                      <a:lnTo>
                        <a:pt x="118" y="2526"/>
                      </a:lnTo>
                      <a:lnTo>
                        <a:pt x="118" y="2542"/>
                      </a:lnTo>
                      <a:lnTo>
                        <a:pt x="110" y="2581"/>
                      </a:lnTo>
                      <a:lnTo>
                        <a:pt x="102" y="2601"/>
                      </a:lnTo>
                      <a:lnTo>
                        <a:pt x="102" y="2612"/>
                      </a:lnTo>
                      <a:lnTo>
                        <a:pt x="110" y="2620"/>
                      </a:lnTo>
                      <a:lnTo>
                        <a:pt x="118" y="2620"/>
                      </a:lnTo>
                      <a:lnTo>
                        <a:pt x="141" y="2620"/>
                      </a:lnTo>
                      <a:lnTo>
                        <a:pt x="180" y="2620"/>
                      </a:lnTo>
                      <a:lnTo>
                        <a:pt x="247" y="2616"/>
                      </a:lnTo>
                      <a:lnTo>
                        <a:pt x="274" y="2616"/>
                      </a:lnTo>
                      <a:lnTo>
                        <a:pt x="286" y="2608"/>
                      </a:lnTo>
                      <a:lnTo>
                        <a:pt x="310" y="2601"/>
                      </a:lnTo>
                      <a:lnTo>
                        <a:pt x="317" y="2601"/>
                      </a:lnTo>
                      <a:lnTo>
                        <a:pt x="325" y="2608"/>
                      </a:lnTo>
                      <a:lnTo>
                        <a:pt x="325" y="2620"/>
                      </a:lnTo>
                      <a:lnTo>
                        <a:pt x="317" y="2640"/>
                      </a:lnTo>
                      <a:lnTo>
                        <a:pt x="314" y="2698"/>
                      </a:lnTo>
                      <a:lnTo>
                        <a:pt x="325" y="2706"/>
                      </a:lnTo>
                      <a:lnTo>
                        <a:pt x="333" y="2714"/>
                      </a:lnTo>
                      <a:lnTo>
                        <a:pt x="345" y="2730"/>
                      </a:lnTo>
                      <a:lnTo>
                        <a:pt x="353" y="2742"/>
                      </a:lnTo>
                      <a:lnTo>
                        <a:pt x="353" y="2761"/>
                      </a:lnTo>
                      <a:lnTo>
                        <a:pt x="345" y="2777"/>
                      </a:lnTo>
                      <a:lnTo>
                        <a:pt x="329" y="2796"/>
                      </a:lnTo>
                      <a:lnTo>
                        <a:pt x="333" y="2800"/>
                      </a:lnTo>
                      <a:lnTo>
                        <a:pt x="341" y="2816"/>
                      </a:lnTo>
                      <a:lnTo>
                        <a:pt x="349" y="2832"/>
                      </a:lnTo>
                      <a:lnTo>
                        <a:pt x="353" y="2851"/>
                      </a:lnTo>
                      <a:lnTo>
                        <a:pt x="353" y="2875"/>
                      </a:lnTo>
                      <a:lnTo>
                        <a:pt x="349" y="2910"/>
                      </a:lnTo>
                      <a:lnTo>
                        <a:pt x="361" y="2918"/>
                      </a:lnTo>
                      <a:lnTo>
                        <a:pt x="372" y="2930"/>
                      </a:lnTo>
                      <a:lnTo>
                        <a:pt x="388" y="2937"/>
                      </a:lnTo>
                      <a:lnTo>
                        <a:pt x="404" y="2945"/>
                      </a:lnTo>
                      <a:lnTo>
                        <a:pt x="427" y="2945"/>
                      </a:lnTo>
                      <a:lnTo>
                        <a:pt x="451" y="2941"/>
                      </a:lnTo>
                      <a:lnTo>
                        <a:pt x="474" y="2930"/>
                      </a:lnTo>
                      <a:lnTo>
                        <a:pt x="486" y="2926"/>
                      </a:lnTo>
                      <a:lnTo>
                        <a:pt x="502" y="2926"/>
                      </a:lnTo>
                      <a:lnTo>
                        <a:pt x="517" y="2930"/>
                      </a:lnTo>
                      <a:lnTo>
                        <a:pt x="529" y="2937"/>
                      </a:lnTo>
                      <a:lnTo>
                        <a:pt x="553" y="2957"/>
                      </a:lnTo>
                      <a:lnTo>
                        <a:pt x="560" y="2965"/>
                      </a:lnTo>
                      <a:lnTo>
                        <a:pt x="568" y="2969"/>
                      </a:lnTo>
                      <a:lnTo>
                        <a:pt x="596" y="2977"/>
                      </a:lnTo>
                      <a:lnTo>
                        <a:pt x="635" y="2981"/>
                      </a:lnTo>
                      <a:lnTo>
                        <a:pt x="694" y="2984"/>
                      </a:lnTo>
                      <a:lnTo>
                        <a:pt x="705" y="2984"/>
                      </a:lnTo>
                      <a:lnTo>
                        <a:pt x="721" y="2988"/>
                      </a:lnTo>
                      <a:lnTo>
                        <a:pt x="729" y="2996"/>
                      </a:lnTo>
                      <a:lnTo>
                        <a:pt x="737" y="3004"/>
                      </a:lnTo>
                      <a:lnTo>
                        <a:pt x="752" y="3028"/>
                      </a:lnTo>
                      <a:lnTo>
                        <a:pt x="760" y="3055"/>
                      </a:lnTo>
                      <a:lnTo>
                        <a:pt x="760" y="3078"/>
                      </a:lnTo>
                      <a:lnTo>
                        <a:pt x="764" y="3102"/>
                      </a:lnTo>
                      <a:lnTo>
                        <a:pt x="760" y="3125"/>
                      </a:lnTo>
                      <a:lnTo>
                        <a:pt x="768" y="3149"/>
                      </a:lnTo>
                      <a:lnTo>
                        <a:pt x="788" y="3208"/>
                      </a:lnTo>
                      <a:lnTo>
                        <a:pt x="799" y="3239"/>
                      </a:lnTo>
                      <a:lnTo>
                        <a:pt x="815" y="3266"/>
                      </a:lnTo>
                      <a:lnTo>
                        <a:pt x="831" y="3290"/>
                      </a:lnTo>
                      <a:lnTo>
                        <a:pt x="839" y="3298"/>
                      </a:lnTo>
                      <a:lnTo>
                        <a:pt x="846" y="3302"/>
                      </a:lnTo>
                      <a:lnTo>
                        <a:pt x="870" y="3306"/>
                      </a:lnTo>
                      <a:lnTo>
                        <a:pt x="882" y="3306"/>
                      </a:lnTo>
                      <a:lnTo>
                        <a:pt x="889" y="3298"/>
                      </a:lnTo>
                      <a:lnTo>
                        <a:pt x="921" y="3321"/>
                      </a:lnTo>
                      <a:lnTo>
                        <a:pt x="925" y="3317"/>
                      </a:lnTo>
                      <a:lnTo>
                        <a:pt x="936" y="3306"/>
                      </a:lnTo>
                      <a:lnTo>
                        <a:pt x="936" y="3294"/>
                      </a:lnTo>
                      <a:lnTo>
                        <a:pt x="936" y="3286"/>
                      </a:lnTo>
                      <a:lnTo>
                        <a:pt x="933" y="3270"/>
                      </a:lnTo>
                      <a:lnTo>
                        <a:pt x="925" y="3259"/>
                      </a:lnTo>
                      <a:lnTo>
                        <a:pt x="936" y="3247"/>
                      </a:lnTo>
                      <a:lnTo>
                        <a:pt x="948" y="3255"/>
                      </a:lnTo>
                      <a:lnTo>
                        <a:pt x="968" y="3266"/>
                      </a:lnTo>
                      <a:lnTo>
                        <a:pt x="976" y="3266"/>
                      </a:lnTo>
                      <a:lnTo>
                        <a:pt x="976" y="3263"/>
                      </a:lnTo>
                      <a:lnTo>
                        <a:pt x="964" y="3247"/>
                      </a:lnTo>
                      <a:lnTo>
                        <a:pt x="944" y="3223"/>
                      </a:lnTo>
                      <a:lnTo>
                        <a:pt x="952" y="3172"/>
                      </a:lnTo>
                      <a:lnTo>
                        <a:pt x="893" y="3075"/>
                      </a:lnTo>
                      <a:lnTo>
                        <a:pt x="889" y="3063"/>
                      </a:lnTo>
                      <a:lnTo>
                        <a:pt x="889" y="3051"/>
                      </a:lnTo>
                      <a:lnTo>
                        <a:pt x="893" y="3043"/>
                      </a:lnTo>
                      <a:lnTo>
                        <a:pt x="901" y="3035"/>
                      </a:lnTo>
                      <a:lnTo>
                        <a:pt x="913" y="3039"/>
                      </a:lnTo>
                      <a:lnTo>
                        <a:pt x="940" y="3051"/>
                      </a:lnTo>
                      <a:lnTo>
                        <a:pt x="976" y="3075"/>
                      </a:lnTo>
                      <a:lnTo>
                        <a:pt x="980" y="3102"/>
                      </a:lnTo>
                      <a:lnTo>
                        <a:pt x="983" y="3125"/>
                      </a:lnTo>
                      <a:lnTo>
                        <a:pt x="983" y="3145"/>
                      </a:lnTo>
                      <a:lnTo>
                        <a:pt x="1050" y="3196"/>
                      </a:lnTo>
                      <a:lnTo>
                        <a:pt x="1050" y="3200"/>
                      </a:lnTo>
                      <a:lnTo>
                        <a:pt x="1046" y="3208"/>
                      </a:lnTo>
                      <a:lnTo>
                        <a:pt x="1034" y="3223"/>
                      </a:lnTo>
                      <a:lnTo>
                        <a:pt x="1023" y="3227"/>
                      </a:lnTo>
                      <a:lnTo>
                        <a:pt x="1011" y="3231"/>
                      </a:lnTo>
                      <a:lnTo>
                        <a:pt x="1030" y="3274"/>
                      </a:lnTo>
                      <a:lnTo>
                        <a:pt x="1007" y="3306"/>
                      </a:lnTo>
                      <a:lnTo>
                        <a:pt x="1011" y="3360"/>
                      </a:lnTo>
                      <a:lnTo>
                        <a:pt x="1038" y="3357"/>
                      </a:lnTo>
                      <a:lnTo>
                        <a:pt x="1077" y="3349"/>
                      </a:lnTo>
                      <a:lnTo>
                        <a:pt x="1109" y="3376"/>
                      </a:lnTo>
                      <a:lnTo>
                        <a:pt x="1121" y="3337"/>
                      </a:lnTo>
                      <a:lnTo>
                        <a:pt x="1113" y="3302"/>
                      </a:lnTo>
                      <a:lnTo>
                        <a:pt x="1140" y="3290"/>
                      </a:lnTo>
                      <a:lnTo>
                        <a:pt x="1136" y="3251"/>
                      </a:lnTo>
                      <a:lnTo>
                        <a:pt x="1160" y="3247"/>
                      </a:lnTo>
                      <a:lnTo>
                        <a:pt x="1179" y="3263"/>
                      </a:lnTo>
                      <a:lnTo>
                        <a:pt x="1199" y="3255"/>
                      </a:lnTo>
                      <a:lnTo>
                        <a:pt x="1222" y="3200"/>
                      </a:lnTo>
                      <a:lnTo>
                        <a:pt x="1207" y="3180"/>
                      </a:lnTo>
                      <a:lnTo>
                        <a:pt x="1203" y="3153"/>
                      </a:lnTo>
                      <a:lnTo>
                        <a:pt x="1215" y="3141"/>
                      </a:lnTo>
                      <a:lnTo>
                        <a:pt x="1242" y="3122"/>
                      </a:lnTo>
                      <a:lnTo>
                        <a:pt x="1258" y="3114"/>
                      </a:lnTo>
                      <a:lnTo>
                        <a:pt x="1273" y="3114"/>
                      </a:lnTo>
                      <a:lnTo>
                        <a:pt x="1285" y="3114"/>
                      </a:lnTo>
                      <a:lnTo>
                        <a:pt x="1293" y="3118"/>
                      </a:lnTo>
                      <a:lnTo>
                        <a:pt x="1297" y="3125"/>
                      </a:lnTo>
                      <a:lnTo>
                        <a:pt x="1309" y="3094"/>
                      </a:lnTo>
                      <a:lnTo>
                        <a:pt x="1328" y="3039"/>
                      </a:lnTo>
                      <a:lnTo>
                        <a:pt x="1336" y="3035"/>
                      </a:lnTo>
                      <a:lnTo>
                        <a:pt x="1348" y="3031"/>
                      </a:lnTo>
                      <a:lnTo>
                        <a:pt x="1363" y="3028"/>
                      </a:lnTo>
                      <a:lnTo>
                        <a:pt x="1379" y="3028"/>
                      </a:lnTo>
                      <a:lnTo>
                        <a:pt x="1403" y="3028"/>
                      </a:lnTo>
                      <a:lnTo>
                        <a:pt x="1426" y="3035"/>
                      </a:lnTo>
                      <a:lnTo>
                        <a:pt x="1457" y="3051"/>
                      </a:lnTo>
                      <a:lnTo>
                        <a:pt x="1520" y="3031"/>
                      </a:lnTo>
                      <a:lnTo>
                        <a:pt x="1540" y="3035"/>
                      </a:lnTo>
                      <a:lnTo>
                        <a:pt x="1536" y="3059"/>
                      </a:lnTo>
                      <a:lnTo>
                        <a:pt x="1520" y="3082"/>
                      </a:lnTo>
                      <a:lnTo>
                        <a:pt x="1536" y="3086"/>
                      </a:lnTo>
                      <a:lnTo>
                        <a:pt x="1552" y="3086"/>
                      </a:lnTo>
                      <a:lnTo>
                        <a:pt x="1567" y="3086"/>
                      </a:lnTo>
                      <a:lnTo>
                        <a:pt x="1583" y="3082"/>
                      </a:lnTo>
                      <a:lnTo>
                        <a:pt x="1599" y="3071"/>
                      </a:lnTo>
                      <a:lnTo>
                        <a:pt x="1602" y="3063"/>
                      </a:lnTo>
                      <a:lnTo>
                        <a:pt x="1610" y="3051"/>
                      </a:lnTo>
                      <a:lnTo>
                        <a:pt x="1614" y="3020"/>
                      </a:lnTo>
                      <a:lnTo>
                        <a:pt x="1638" y="3016"/>
                      </a:lnTo>
                      <a:lnTo>
                        <a:pt x="1653" y="3004"/>
                      </a:lnTo>
                      <a:lnTo>
                        <a:pt x="1661" y="2992"/>
                      </a:lnTo>
                      <a:lnTo>
                        <a:pt x="1673" y="2981"/>
                      </a:lnTo>
                      <a:lnTo>
                        <a:pt x="1681" y="2961"/>
                      </a:lnTo>
                      <a:lnTo>
                        <a:pt x="1681" y="2945"/>
                      </a:lnTo>
                      <a:lnTo>
                        <a:pt x="1681" y="2937"/>
                      </a:lnTo>
                      <a:lnTo>
                        <a:pt x="1673" y="2926"/>
                      </a:lnTo>
                      <a:lnTo>
                        <a:pt x="1665" y="2918"/>
                      </a:lnTo>
                      <a:lnTo>
                        <a:pt x="1653" y="2910"/>
                      </a:lnTo>
                      <a:lnTo>
                        <a:pt x="1646" y="2879"/>
                      </a:lnTo>
                      <a:lnTo>
                        <a:pt x="1661" y="2851"/>
                      </a:lnTo>
                      <a:lnTo>
                        <a:pt x="1630" y="2824"/>
                      </a:lnTo>
                      <a:lnTo>
                        <a:pt x="1630" y="2808"/>
                      </a:lnTo>
                      <a:lnTo>
                        <a:pt x="1642" y="2804"/>
                      </a:lnTo>
                      <a:lnTo>
                        <a:pt x="1649" y="2804"/>
                      </a:lnTo>
                      <a:lnTo>
                        <a:pt x="1657" y="2800"/>
                      </a:lnTo>
                      <a:lnTo>
                        <a:pt x="1665" y="2792"/>
                      </a:lnTo>
                      <a:lnTo>
                        <a:pt x="1673" y="2781"/>
                      </a:lnTo>
                      <a:lnTo>
                        <a:pt x="1677" y="2761"/>
                      </a:lnTo>
                      <a:lnTo>
                        <a:pt x="1677" y="2742"/>
                      </a:lnTo>
                      <a:lnTo>
                        <a:pt x="1693" y="2730"/>
                      </a:lnTo>
                      <a:lnTo>
                        <a:pt x="1736" y="2730"/>
                      </a:lnTo>
                      <a:lnTo>
                        <a:pt x="1743" y="2722"/>
                      </a:lnTo>
                      <a:lnTo>
                        <a:pt x="1755" y="2714"/>
                      </a:lnTo>
                      <a:lnTo>
                        <a:pt x="1763" y="2710"/>
                      </a:lnTo>
                      <a:lnTo>
                        <a:pt x="1771" y="2714"/>
                      </a:lnTo>
                      <a:lnTo>
                        <a:pt x="1783" y="2726"/>
                      </a:lnTo>
                      <a:lnTo>
                        <a:pt x="1787" y="2745"/>
                      </a:lnTo>
                      <a:lnTo>
                        <a:pt x="1790" y="2753"/>
                      </a:lnTo>
                      <a:lnTo>
                        <a:pt x="1798" y="2757"/>
                      </a:lnTo>
                      <a:lnTo>
                        <a:pt x="1810" y="2761"/>
                      </a:lnTo>
                      <a:lnTo>
                        <a:pt x="1818" y="2757"/>
                      </a:lnTo>
                      <a:lnTo>
                        <a:pt x="1822" y="2753"/>
                      </a:lnTo>
                      <a:lnTo>
                        <a:pt x="1826" y="2749"/>
                      </a:lnTo>
                      <a:lnTo>
                        <a:pt x="1834" y="2742"/>
                      </a:lnTo>
                      <a:lnTo>
                        <a:pt x="1841" y="2742"/>
                      </a:lnTo>
                      <a:lnTo>
                        <a:pt x="1849" y="2745"/>
                      </a:lnTo>
                      <a:lnTo>
                        <a:pt x="1861" y="2753"/>
                      </a:lnTo>
                      <a:lnTo>
                        <a:pt x="1873" y="2769"/>
                      </a:lnTo>
                      <a:lnTo>
                        <a:pt x="1881" y="2765"/>
                      </a:lnTo>
                      <a:lnTo>
                        <a:pt x="1916" y="2734"/>
                      </a:lnTo>
                      <a:lnTo>
                        <a:pt x="1928" y="2726"/>
                      </a:lnTo>
                      <a:lnTo>
                        <a:pt x="1935" y="2726"/>
                      </a:lnTo>
                      <a:lnTo>
                        <a:pt x="1943" y="2730"/>
                      </a:lnTo>
                      <a:lnTo>
                        <a:pt x="1951" y="2742"/>
                      </a:lnTo>
                      <a:lnTo>
                        <a:pt x="1959" y="2753"/>
                      </a:lnTo>
                      <a:lnTo>
                        <a:pt x="1963" y="2769"/>
                      </a:lnTo>
                      <a:lnTo>
                        <a:pt x="1963" y="2804"/>
                      </a:lnTo>
                      <a:lnTo>
                        <a:pt x="1963" y="2843"/>
                      </a:lnTo>
                      <a:lnTo>
                        <a:pt x="1971" y="2843"/>
                      </a:lnTo>
                      <a:lnTo>
                        <a:pt x="1979" y="2847"/>
                      </a:lnTo>
                      <a:lnTo>
                        <a:pt x="1986" y="2855"/>
                      </a:lnTo>
                      <a:lnTo>
                        <a:pt x="1990" y="2859"/>
                      </a:lnTo>
                      <a:lnTo>
                        <a:pt x="1990" y="2871"/>
                      </a:lnTo>
                      <a:lnTo>
                        <a:pt x="1986" y="2883"/>
                      </a:lnTo>
                      <a:lnTo>
                        <a:pt x="1967" y="2898"/>
                      </a:lnTo>
                      <a:lnTo>
                        <a:pt x="1975" y="2910"/>
                      </a:lnTo>
                      <a:lnTo>
                        <a:pt x="1982" y="2918"/>
                      </a:lnTo>
                      <a:lnTo>
                        <a:pt x="1994" y="2926"/>
                      </a:lnTo>
                      <a:lnTo>
                        <a:pt x="2006" y="2930"/>
                      </a:lnTo>
                      <a:lnTo>
                        <a:pt x="2022" y="2930"/>
                      </a:lnTo>
                      <a:lnTo>
                        <a:pt x="2037" y="2918"/>
                      </a:lnTo>
                      <a:lnTo>
                        <a:pt x="2053" y="2894"/>
                      </a:lnTo>
                      <a:lnTo>
                        <a:pt x="2084" y="2859"/>
                      </a:lnTo>
                      <a:lnTo>
                        <a:pt x="2147" y="2859"/>
                      </a:lnTo>
                      <a:lnTo>
                        <a:pt x="2151" y="2847"/>
                      </a:lnTo>
                      <a:lnTo>
                        <a:pt x="2159" y="2832"/>
                      </a:lnTo>
                      <a:lnTo>
                        <a:pt x="2167" y="2820"/>
                      </a:lnTo>
                      <a:lnTo>
                        <a:pt x="2178" y="2812"/>
                      </a:lnTo>
                      <a:lnTo>
                        <a:pt x="2186" y="2808"/>
                      </a:lnTo>
                      <a:lnTo>
                        <a:pt x="2190" y="2808"/>
                      </a:lnTo>
                      <a:lnTo>
                        <a:pt x="2198" y="2812"/>
                      </a:lnTo>
                      <a:lnTo>
                        <a:pt x="2206" y="2820"/>
                      </a:lnTo>
                      <a:lnTo>
                        <a:pt x="2221" y="2843"/>
                      </a:lnTo>
                      <a:lnTo>
                        <a:pt x="2245" y="2843"/>
                      </a:lnTo>
                      <a:lnTo>
                        <a:pt x="2272" y="2832"/>
                      </a:lnTo>
                      <a:lnTo>
                        <a:pt x="2308" y="2859"/>
                      </a:lnTo>
                      <a:lnTo>
                        <a:pt x="2323" y="2851"/>
                      </a:lnTo>
                      <a:lnTo>
                        <a:pt x="2339" y="2832"/>
                      </a:lnTo>
                      <a:lnTo>
                        <a:pt x="2343" y="2832"/>
                      </a:lnTo>
                      <a:lnTo>
                        <a:pt x="2351" y="2832"/>
                      </a:lnTo>
                      <a:lnTo>
                        <a:pt x="2359" y="2836"/>
                      </a:lnTo>
                      <a:lnTo>
                        <a:pt x="2362" y="2843"/>
                      </a:lnTo>
                      <a:lnTo>
                        <a:pt x="2370" y="2859"/>
                      </a:lnTo>
                      <a:lnTo>
                        <a:pt x="2370" y="2883"/>
                      </a:lnTo>
                      <a:lnTo>
                        <a:pt x="2370" y="2910"/>
                      </a:lnTo>
                      <a:lnTo>
                        <a:pt x="2382" y="2937"/>
                      </a:lnTo>
                      <a:lnTo>
                        <a:pt x="2402" y="2996"/>
                      </a:lnTo>
                      <a:lnTo>
                        <a:pt x="2409" y="3031"/>
                      </a:lnTo>
                      <a:lnTo>
                        <a:pt x="2417" y="3063"/>
                      </a:lnTo>
                      <a:lnTo>
                        <a:pt x="2417" y="3094"/>
                      </a:lnTo>
                      <a:lnTo>
                        <a:pt x="2417" y="3110"/>
                      </a:lnTo>
                      <a:lnTo>
                        <a:pt x="2413" y="3118"/>
                      </a:lnTo>
                      <a:lnTo>
                        <a:pt x="2398" y="3153"/>
                      </a:lnTo>
                      <a:lnTo>
                        <a:pt x="2390" y="3172"/>
                      </a:lnTo>
                      <a:lnTo>
                        <a:pt x="2390" y="3184"/>
                      </a:lnTo>
                      <a:close/>
                    </a:path>
                  </a:pathLst>
                </a:custGeom>
                <a:solidFill>
                  <a:srgbClr val="161C36"/>
                </a:solidFill>
                <a:ln w="38100">
                  <a:solidFill>
                    <a:srgbClr val="CCA14B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6" name="AutoShape 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111" y="540"/>
                  <a:ext cx="3894" cy="37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9" name="上箭头 8"/>
              <p:cNvSpPr/>
              <p:nvPr/>
            </p:nvSpPr>
            <p:spPr>
              <a:xfrm rot="20099908">
                <a:off x="2396426" y="2887288"/>
                <a:ext cx="298144" cy="1459436"/>
              </a:xfrm>
              <a:prstGeom prst="upArrow">
                <a:avLst>
                  <a:gd name="adj1" fmla="val 34611"/>
                  <a:gd name="adj2" fmla="val 41304"/>
                </a:avLst>
              </a:prstGeom>
              <a:pattFill prst="solidDmnd">
                <a:fgClr>
                  <a:srgbClr val="E65A1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" name="上箭头 9"/>
              <p:cNvSpPr/>
              <p:nvPr/>
            </p:nvSpPr>
            <p:spPr>
              <a:xfrm rot="12161157">
                <a:off x="2340627" y="4240892"/>
                <a:ext cx="298144" cy="2197099"/>
              </a:xfrm>
              <a:prstGeom prst="upArrow">
                <a:avLst>
                  <a:gd name="adj1" fmla="val 34611"/>
                  <a:gd name="adj2" fmla="val 41304"/>
                </a:avLst>
              </a:prstGeom>
              <a:pattFill prst="solidDmnd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 rot="3933546">
                <a:off x="1355196" y="3655521"/>
                <a:ext cx="1825680" cy="393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打造“渝新欧”升级版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 rot="17536697">
                <a:off x="1546112" y="5169009"/>
                <a:ext cx="2271064" cy="393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物流辐射力</a:t>
                </a: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2792815" y="4224037"/>
              <a:ext cx="209481" cy="20948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CCA1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46859" y="2194146"/>
            <a:ext cx="2498282" cy="1149007"/>
            <a:chOff x="6642834" y="2409437"/>
            <a:chExt cx="2498282" cy="1149007"/>
          </a:xfrm>
        </p:grpSpPr>
        <p:sp>
          <p:nvSpPr>
            <p:cNvPr id="18" name="文本框 17"/>
            <p:cNvSpPr txBox="1"/>
            <p:nvPr/>
          </p:nvSpPr>
          <p:spPr>
            <a:xfrm>
              <a:off x="6745564" y="3097740"/>
              <a:ext cx="2292823" cy="460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区位优势概述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642834" y="2409437"/>
              <a:ext cx="2498282" cy="848716"/>
              <a:chOff x="3322858" y="1390698"/>
              <a:chExt cx="2498282" cy="848716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3792358" y="1390698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优势二</a:t>
                </a: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3322858" y="1390698"/>
                <a:ext cx="2498282" cy="848716"/>
                <a:chOff x="4024484" y="2506643"/>
                <a:chExt cx="4974956" cy="1690091"/>
              </a:xfrm>
            </p:grpSpPr>
            <p:pic>
              <p:nvPicPr>
                <p:cNvPr id="23" name="图片 22"/>
                <p:cNvPicPr>
                  <a:picLocks noChangeAspect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24484" y="2537099"/>
                  <a:ext cx="1136779" cy="1629180"/>
                </a:xfrm>
                <a:prstGeom prst="rect">
                  <a:avLst/>
                </a:prstGeom>
              </p:spPr>
            </p:pic>
            <p:pic>
              <p:nvPicPr>
                <p:cNvPr id="24" name="图片 23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15767" y="2506643"/>
                  <a:ext cx="1183673" cy="1690091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36" name="组合 35"/>
          <p:cNvGrpSpPr/>
          <p:nvPr/>
        </p:nvGrpSpPr>
        <p:grpSpPr>
          <a:xfrm>
            <a:off x="8228052" y="2194146"/>
            <a:ext cx="2498282" cy="1148044"/>
            <a:chOff x="9426976" y="2409437"/>
            <a:chExt cx="2498282" cy="1148044"/>
          </a:xfrm>
        </p:grpSpPr>
        <p:sp>
          <p:nvSpPr>
            <p:cNvPr id="19" name="文本框 18"/>
            <p:cNvSpPr txBox="1"/>
            <p:nvPr/>
          </p:nvSpPr>
          <p:spPr>
            <a:xfrm>
              <a:off x="9542503" y="3097740"/>
              <a:ext cx="2292823" cy="459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区位优势概述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9426976" y="2409437"/>
              <a:ext cx="2498282" cy="848716"/>
              <a:chOff x="6107000" y="1390698"/>
              <a:chExt cx="2498282" cy="84871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579032" y="1390698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优势三</a:t>
                </a: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6107000" y="1390698"/>
                <a:ext cx="2498282" cy="848716"/>
                <a:chOff x="4024484" y="2506643"/>
                <a:chExt cx="4974956" cy="1690091"/>
              </a:xfrm>
            </p:grpSpPr>
            <p:pic>
              <p:nvPicPr>
                <p:cNvPr id="28" name="图片 27"/>
                <p:cNvPicPr>
                  <a:picLocks noChangeAspect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24484" y="2537099"/>
                  <a:ext cx="1136779" cy="1629180"/>
                </a:xfrm>
                <a:prstGeom prst="rect">
                  <a:avLst/>
                </a:prstGeom>
              </p:spPr>
            </p:pic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15767" y="2506643"/>
                  <a:ext cx="1183673" cy="1690091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34" name="组合 33"/>
          <p:cNvGrpSpPr/>
          <p:nvPr/>
        </p:nvGrpSpPr>
        <p:grpSpPr>
          <a:xfrm>
            <a:off x="1465666" y="2194146"/>
            <a:ext cx="2498282" cy="1149007"/>
            <a:chOff x="988192" y="2108185"/>
            <a:chExt cx="2498282" cy="1149007"/>
          </a:xfrm>
        </p:grpSpPr>
        <p:sp>
          <p:nvSpPr>
            <p:cNvPr id="17" name="文本框 16"/>
            <p:cNvSpPr txBox="1"/>
            <p:nvPr/>
          </p:nvSpPr>
          <p:spPr>
            <a:xfrm>
              <a:off x="1096521" y="2796488"/>
              <a:ext cx="2292823" cy="460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区位优势概述</a:t>
              </a: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88192" y="2108185"/>
              <a:ext cx="2498282" cy="848716"/>
              <a:chOff x="628650" y="3221450"/>
              <a:chExt cx="2498282" cy="848716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55697" y="3221450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优势一</a:t>
                </a: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8650" y="3236744"/>
                <a:ext cx="570858" cy="818128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32525" y="3221450"/>
                <a:ext cx="594407" cy="848716"/>
              </a:xfrm>
              <a:prstGeom prst="rect">
                <a:avLst/>
              </a:prstGeom>
            </p:spPr>
          </p:pic>
        </p:grpSp>
      </p:grpSp>
      <p:sp>
        <p:nvSpPr>
          <p:cNvPr id="38" name="内容占位符 2"/>
          <p:cNvSpPr>
            <a:spLocks noGrp="1"/>
          </p:cNvSpPr>
          <p:nvPr>
            <p:ph idx="1"/>
          </p:nvPr>
        </p:nvSpPr>
        <p:spPr>
          <a:xfrm>
            <a:off x="1431516" y="3961537"/>
            <a:ext cx="5614182" cy="18883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/>
              <a:t>好的产品，应该收获好的价格及速度</a:t>
            </a:r>
          </a:p>
          <a:p>
            <a:pPr>
              <a:lnSpc>
                <a:spcPct val="150000"/>
              </a:lnSpc>
            </a:pPr>
            <a:r>
              <a:rPr lang="zh-CN" altLang="en-US" sz="1800" dirty="0"/>
              <a:t>不断提高客户的心理价位，应该是推广的核心职能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r>
              <a:rPr lang="zh-CN" altLang="en-US" sz="1800" dirty="0"/>
              <a:t>好的产品，应该收获好的价格及速度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935480" y="3514074"/>
            <a:ext cx="732123" cy="369332"/>
            <a:chOff x="3980104" y="1049275"/>
            <a:chExt cx="4231800" cy="2134802"/>
          </a:xfrm>
        </p:grpSpPr>
        <p:sp>
          <p:nvSpPr>
            <p:cNvPr id="40" name="等腰三角形 39"/>
            <p:cNvSpPr/>
            <p:nvPr/>
          </p:nvSpPr>
          <p:spPr>
            <a:xfrm rot="10800000">
              <a:off x="5045616" y="1199330"/>
              <a:ext cx="2100776" cy="1811012"/>
            </a:xfrm>
            <a:prstGeom prst="triangle">
              <a:avLst/>
            </a:prstGeom>
            <a:solidFill>
              <a:srgbClr val="F4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980104" y="1049275"/>
              <a:ext cx="4231800" cy="2134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ffectLst>
                    <a:outerShdw blurRad="254000" sx="101000" sy="101000" algn="ctr" rotWithShape="0">
                      <a:prstClr val="black">
                        <a:alpha val="70000"/>
                      </a:prst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TWO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626586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1396</Words>
  <Application>Microsoft Office PowerPoint</Application>
  <PresentationFormat>自定义</PresentationFormat>
  <Paragraphs>238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开宗明义 [文本推导]</vt:lpstr>
      <vt:lpstr>序言 [文本推导]</vt:lpstr>
      <vt:lpstr>法式庄园生活 [文本推导]</vt:lpstr>
      <vt:lpstr>PowerPoint 演示文稿</vt:lpstr>
      <vt:lpstr>章节序言 [文本推导]</vt:lpstr>
      <vt:lpstr>区位审视 [地图展示]</vt:lpstr>
      <vt:lpstr>区位分析 [修改地名后即可使用]</vt:lpstr>
      <vt:lpstr>图文排版 [文本推导]</vt:lpstr>
      <vt:lpstr>本案定位 [纯文字版面]</vt:lpstr>
      <vt:lpstr>PowerPoint 演示文稿</vt:lpstr>
      <vt:lpstr>PowerPoint 演示文稿</vt:lpstr>
      <vt:lpstr>Introduce</vt:lpstr>
      <vt:lpstr>INSIGHT</vt:lpstr>
      <vt:lpstr>Call center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锁定核心消费人群</vt:lpstr>
      <vt:lpstr>补充人群</vt:lpstr>
      <vt:lpstr>PowerPoint 演示文稿</vt:lpstr>
      <vt:lpstr>新媒体策略</vt:lpstr>
      <vt:lpstr>Plan</vt:lpstr>
      <vt:lpstr>Plan</vt:lpstr>
      <vt:lpstr>Plan</vt:lpstr>
      <vt:lpstr>THANKS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图片编辑</dc:title>
  <dc:creator>第一PPT</dc:creator>
  <cp:keywords>www.1ppt.com</cp:keywords>
  <cp:lastModifiedBy>Windows User</cp:lastModifiedBy>
  <cp:revision>28</cp:revision>
  <dcterms:created xsi:type="dcterms:W3CDTF">2016-02-18T06:59:59Z</dcterms:created>
  <dcterms:modified xsi:type="dcterms:W3CDTF">2018-06-17T07:36:42Z</dcterms:modified>
</cp:coreProperties>
</file>