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8" r:id="rId3"/>
    <p:sldId id="256" r:id="rId4"/>
    <p:sldId id="257" r:id="rId5"/>
    <p:sldId id="258" r:id="rId6"/>
    <p:sldId id="279" r:id="rId7"/>
    <p:sldId id="275" r:id="rId8"/>
    <p:sldId id="280" r:id="rId9"/>
    <p:sldId id="261" r:id="rId10"/>
    <p:sldId id="262" r:id="rId11"/>
    <p:sldId id="263" r:id="rId12"/>
    <p:sldId id="264" r:id="rId13"/>
    <p:sldId id="277" r:id="rId14"/>
    <p:sldId id="265" r:id="rId15"/>
    <p:sldId id="266" r:id="rId16"/>
    <p:sldId id="267" r:id="rId17"/>
    <p:sldId id="270" r:id="rId18"/>
    <p:sldId id="28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73EF"/>
    <a:srgbClr val="526E82"/>
    <a:srgbClr val="FFC000"/>
    <a:srgbClr val="E4E4E4"/>
    <a:srgbClr val="EAEAEA"/>
    <a:srgbClr val="16151B"/>
    <a:srgbClr val="D9D9D9"/>
    <a:srgbClr val="A6A6A6"/>
    <a:srgbClr val="EC878F"/>
    <a:srgbClr val="F3D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-84" y="-1464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A4DB-999F-4595-8586-DFC65964498B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2CDE7-6019-4F4F-A78A-903E91CDF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33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CDE7-6019-4F4F-A78A-903E91CDFF4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92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170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74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50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75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82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27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68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81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83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75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0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403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93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95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39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44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40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00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8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91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55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5D6AF-F12A-4EAA-AB02-37DE066D2B81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97FE8-979B-492A-80D6-807931B2D5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7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0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/>
          <p:cNvSpPr/>
          <p:nvPr/>
        </p:nvSpPr>
        <p:spPr>
          <a:xfrm>
            <a:off x="-14068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4327865" y="1802346"/>
            <a:ext cx="35301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3973EF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PB</a:t>
            </a:r>
            <a:r>
              <a:rPr lang="zh-CN" altLang="en-US" sz="6000" dirty="0" smtClean="0">
                <a:solidFill>
                  <a:srgbClr val="3973EF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蓝计划</a:t>
            </a:r>
            <a:endParaRPr lang="zh-CN" altLang="en-US" sz="6000" dirty="0">
              <a:solidFill>
                <a:srgbClr val="3973EF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 rot="1253674">
            <a:off x="795332" y="-2076198"/>
            <a:ext cx="11731281" cy="8956819"/>
          </a:xfrm>
          <a:prstGeom prst="triangle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619468">
            <a:off x="-875051" y="-2038001"/>
            <a:ext cx="11787861" cy="9000018"/>
          </a:xfrm>
          <a:prstGeom prst="triangle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0421098">
            <a:off x="-992502" y="-134459"/>
            <a:ext cx="14196600" cy="10839087"/>
          </a:xfrm>
          <a:prstGeom prst="triangle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33716" y="3440225"/>
            <a:ext cx="6918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产品商业计划书</a:t>
            </a:r>
            <a:r>
              <a:rPr lang="en-US" altLang="zh-CN" sz="48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PPT</a:t>
            </a:r>
            <a:r>
              <a:rPr lang="zh-CN" altLang="en-US" sz="48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模板</a:t>
            </a:r>
            <a:endParaRPr lang="zh-CN" altLang="en-US" sz="48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628982" y="4710912"/>
            <a:ext cx="114294" cy="114294"/>
            <a:chOff x="9813132" y="4050512"/>
            <a:chExt cx="114294" cy="114294"/>
          </a:xfrm>
        </p:grpSpPr>
        <p:sp>
          <p:nvSpPr>
            <p:cNvPr id="17" name="椭圆 16"/>
            <p:cNvSpPr/>
            <p:nvPr/>
          </p:nvSpPr>
          <p:spPr>
            <a:xfrm>
              <a:off x="9813132" y="4050512"/>
              <a:ext cx="114294" cy="114294"/>
            </a:xfrm>
            <a:prstGeom prst="ellipse">
              <a:avLst/>
            </a:prstGeom>
            <a:solidFill>
              <a:srgbClr val="3973E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9833370" y="4070750"/>
              <a:ext cx="73818" cy="73818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496070" y="2287917"/>
            <a:ext cx="114294" cy="114294"/>
            <a:chOff x="9813132" y="4050512"/>
            <a:chExt cx="114294" cy="114294"/>
          </a:xfrm>
        </p:grpSpPr>
        <p:sp>
          <p:nvSpPr>
            <p:cNvPr id="66" name="椭圆 65"/>
            <p:cNvSpPr/>
            <p:nvPr/>
          </p:nvSpPr>
          <p:spPr>
            <a:xfrm>
              <a:off x="9813132" y="4050512"/>
              <a:ext cx="114294" cy="114294"/>
            </a:xfrm>
            <a:prstGeom prst="ellipse">
              <a:avLst/>
            </a:prstGeom>
            <a:solidFill>
              <a:srgbClr val="3973E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9833370" y="4070750"/>
              <a:ext cx="73818" cy="73818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475832" y="5565682"/>
            <a:ext cx="114294" cy="114294"/>
            <a:chOff x="9813132" y="4050512"/>
            <a:chExt cx="114294" cy="114294"/>
          </a:xfrm>
        </p:grpSpPr>
        <p:sp>
          <p:nvSpPr>
            <p:cNvPr id="69" name="椭圆 68"/>
            <p:cNvSpPr/>
            <p:nvPr/>
          </p:nvSpPr>
          <p:spPr>
            <a:xfrm>
              <a:off x="9813132" y="4050512"/>
              <a:ext cx="114294" cy="114294"/>
            </a:xfrm>
            <a:prstGeom prst="ellipse">
              <a:avLst/>
            </a:prstGeom>
            <a:solidFill>
              <a:srgbClr val="3973E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9833370" y="4070750"/>
              <a:ext cx="73818" cy="73818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矩形 70"/>
          <p:cNvSpPr/>
          <p:nvPr/>
        </p:nvSpPr>
        <p:spPr>
          <a:xfrm>
            <a:off x="4557897" y="2672039"/>
            <a:ext cx="3070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300" dirty="0" smtClean="0">
                <a:solidFill>
                  <a:srgbClr val="3973EF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专注互联网，融资，发布会，路演</a:t>
            </a:r>
            <a:endParaRPr lang="zh-CN" altLang="en-US" sz="1200" spc="300" dirty="0">
              <a:solidFill>
                <a:srgbClr val="3973E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639080" y="7212"/>
            <a:ext cx="114294" cy="114294"/>
            <a:chOff x="9813132" y="4050512"/>
            <a:chExt cx="114294" cy="114294"/>
          </a:xfrm>
        </p:grpSpPr>
        <p:sp>
          <p:nvSpPr>
            <p:cNvPr id="73" name="椭圆 72"/>
            <p:cNvSpPr/>
            <p:nvPr/>
          </p:nvSpPr>
          <p:spPr>
            <a:xfrm>
              <a:off x="9813132" y="4050512"/>
              <a:ext cx="114294" cy="114294"/>
            </a:xfrm>
            <a:prstGeom prst="ellipse">
              <a:avLst/>
            </a:prstGeom>
            <a:solidFill>
              <a:srgbClr val="3973EF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9833370" y="4070750"/>
              <a:ext cx="73818" cy="73818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944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99" name="组合 98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00" name="直接连接符 99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/>
          <p:nvPr/>
        </p:nvSpPr>
        <p:spPr>
          <a:xfrm>
            <a:off x="0" y="1981468"/>
            <a:ext cx="12214001" cy="3461390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 rot="20578681">
            <a:off x="8397600" y="1634651"/>
            <a:ext cx="3699419" cy="3713580"/>
            <a:chOff x="2923063" y="752543"/>
            <a:chExt cx="5283200" cy="5303423"/>
          </a:xfrm>
        </p:grpSpPr>
        <p:sp>
          <p:nvSpPr>
            <p:cNvPr id="11" name="空心弧 10"/>
            <p:cNvSpPr/>
            <p:nvPr/>
          </p:nvSpPr>
          <p:spPr>
            <a:xfrm rot="14928432">
              <a:off x="2923063" y="772766"/>
              <a:ext cx="5283200" cy="5283200"/>
            </a:xfrm>
            <a:prstGeom prst="blockArc">
              <a:avLst>
                <a:gd name="adj1" fmla="val 353134"/>
                <a:gd name="adj2" fmla="val 18697266"/>
                <a:gd name="adj3" fmla="val 293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V="1">
              <a:off x="2966533" y="2349632"/>
              <a:ext cx="408349" cy="408349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V="1">
              <a:off x="4658070" y="752543"/>
              <a:ext cx="408349" cy="40834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8408827" y="3036546"/>
            <a:ext cx="3041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“蓝计划”</a:t>
            </a:r>
            <a:endParaRPr lang="zh-CN" altLang="en-US" sz="54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62778" y="2329381"/>
            <a:ext cx="2366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我是小标题</a:t>
            </a:r>
            <a:endParaRPr lang="en-US" altLang="zh-CN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05501" y="3709685"/>
            <a:ext cx="3312418" cy="105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4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</a:t>
            </a:r>
          </a:p>
        </p:txBody>
      </p:sp>
      <p:sp>
        <p:nvSpPr>
          <p:cNvPr id="8" name="矩形 7"/>
          <p:cNvSpPr/>
          <p:nvPr/>
        </p:nvSpPr>
        <p:spPr>
          <a:xfrm>
            <a:off x="1310165" y="3709685"/>
            <a:ext cx="247474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altLang="zh-CN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1</a:t>
            </a:r>
            <a:r>
              <a:rPr lang="zh-CN" altLang="en-US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、我是内容</a:t>
            </a:r>
            <a:endParaRPr lang="en-US" altLang="zh-CN" sz="1400" spc="200" dirty="0" smtClean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 algn="just">
              <a:lnSpc>
                <a:spcPts val="2600"/>
              </a:lnSpc>
            </a:pPr>
            <a:r>
              <a:rPr lang="en-US" altLang="zh-CN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</a:t>
            </a:r>
            <a:r>
              <a:rPr lang="zh-CN" altLang="en-US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、我是大大内容</a:t>
            </a:r>
            <a:endParaRPr lang="en-US" altLang="zh-CN" sz="1400" spc="200" dirty="0" smtClean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 algn="just">
              <a:lnSpc>
                <a:spcPts val="2600"/>
              </a:lnSpc>
            </a:pPr>
            <a:r>
              <a:rPr lang="en-US" altLang="zh-CN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3</a:t>
            </a:r>
            <a:r>
              <a:rPr lang="zh-CN" altLang="en-US" sz="1400" spc="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、我是内容我是内容</a:t>
            </a:r>
            <a:endParaRPr lang="en-US" altLang="zh-CN" sz="1400" spc="2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07515" y="43798"/>
            <a:ext cx="1047750" cy="1104900"/>
          </a:xfrm>
          <a:prstGeom prst="rect">
            <a:avLst/>
          </a:prstGeom>
          <a:solidFill>
            <a:srgbClr val="397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567629" y="2265079"/>
            <a:ext cx="1255191" cy="1347147"/>
            <a:chOff x="1567629" y="2436535"/>
            <a:chExt cx="1255191" cy="1347147"/>
          </a:xfrm>
        </p:grpSpPr>
        <p:sp>
          <p:nvSpPr>
            <p:cNvPr id="49" name="矩形 48"/>
            <p:cNvSpPr/>
            <p:nvPr/>
          </p:nvSpPr>
          <p:spPr>
            <a:xfrm>
              <a:off x="1692523" y="2897229"/>
              <a:ext cx="1005403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我是标题</a:t>
              </a:r>
              <a:endParaRPr lang="en-US" altLang="zh-CN" sz="1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567629" y="2436535"/>
              <a:ext cx="1255191" cy="1347147"/>
              <a:chOff x="2133355" y="2995371"/>
              <a:chExt cx="875330" cy="939457"/>
            </a:xfrm>
          </p:grpSpPr>
          <p:grpSp>
            <p:nvGrpSpPr>
              <p:cNvPr id="54" name="组合 53"/>
              <p:cNvGrpSpPr/>
              <p:nvPr/>
            </p:nvGrpSpPr>
            <p:grpSpPr>
              <a:xfrm rot="847107">
                <a:off x="2133355" y="3056147"/>
                <a:ext cx="875330" cy="878681"/>
                <a:chOff x="2923059" y="752543"/>
                <a:chExt cx="5283199" cy="5303425"/>
              </a:xfrm>
            </p:grpSpPr>
            <p:sp>
              <p:nvSpPr>
                <p:cNvPr id="57" name="空心弧 56"/>
                <p:cNvSpPr/>
                <p:nvPr/>
              </p:nvSpPr>
              <p:spPr>
                <a:xfrm rot="14928432">
                  <a:off x="2923059" y="772768"/>
                  <a:ext cx="5283200" cy="5283199"/>
                </a:xfrm>
                <a:prstGeom prst="blockArc">
                  <a:avLst>
                    <a:gd name="adj1" fmla="val 353134"/>
                    <a:gd name="adj2" fmla="val 18697266"/>
                    <a:gd name="adj3" fmla="val 2934"/>
                  </a:avLst>
                </a:pr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 flipV="1">
                  <a:off x="2966533" y="2349632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 flipV="1">
                  <a:off x="4658070" y="752543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5" name="文本框 54"/>
              <p:cNvSpPr txBox="1"/>
              <p:nvPr/>
            </p:nvSpPr>
            <p:spPr>
              <a:xfrm>
                <a:off x="2179679" y="2995371"/>
                <a:ext cx="282525" cy="228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434115" y="2265079"/>
            <a:ext cx="1255191" cy="1347147"/>
            <a:chOff x="5747388" y="2436535"/>
            <a:chExt cx="1255191" cy="1347147"/>
          </a:xfrm>
        </p:grpSpPr>
        <p:sp>
          <p:nvSpPr>
            <p:cNvPr id="50" name="矩形 49"/>
            <p:cNvSpPr/>
            <p:nvPr/>
          </p:nvSpPr>
          <p:spPr>
            <a:xfrm>
              <a:off x="5872282" y="2897229"/>
              <a:ext cx="1005403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我是标题</a:t>
              </a:r>
              <a:endParaRPr lang="en-US" altLang="zh-CN" sz="1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5747388" y="2436535"/>
              <a:ext cx="1255191" cy="1347147"/>
              <a:chOff x="2133355" y="2995371"/>
              <a:chExt cx="875330" cy="939457"/>
            </a:xfrm>
          </p:grpSpPr>
          <p:grpSp>
            <p:nvGrpSpPr>
              <p:cNvPr id="67" name="组合 66"/>
              <p:cNvGrpSpPr/>
              <p:nvPr/>
            </p:nvGrpSpPr>
            <p:grpSpPr>
              <a:xfrm rot="847107">
                <a:off x="2133355" y="3056147"/>
                <a:ext cx="875330" cy="878681"/>
                <a:chOff x="2923059" y="752543"/>
                <a:chExt cx="5283199" cy="5303425"/>
              </a:xfrm>
            </p:grpSpPr>
            <p:sp>
              <p:nvSpPr>
                <p:cNvPr id="69" name="空心弧 68"/>
                <p:cNvSpPr/>
                <p:nvPr/>
              </p:nvSpPr>
              <p:spPr>
                <a:xfrm rot="14928432">
                  <a:off x="2923059" y="772768"/>
                  <a:ext cx="5283200" cy="5283199"/>
                </a:xfrm>
                <a:prstGeom prst="blockArc">
                  <a:avLst>
                    <a:gd name="adj1" fmla="val 353134"/>
                    <a:gd name="adj2" fmla="val 18697266"/>
                    <a:gd name="adj3" fmla="val 2934"/>
                  </a:avLst>
                </a:pr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flipV="1">
                  <a:off x="2966533" y="2349632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 flipV="1">
                  <a:off x="4658070" y="752543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8" name="文本框 67"/>
              <p:cNvSpPr txBox="1"/>
              <p:nvPr/>
            </p:nvSpPr>
            <p:spPr>
              <a:xfrm>
                <a:off x="2179679" y="2995371"/>
                <a:ext cx="397097" cy="320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</p:grpSp>
      <p:sp>
        <p:nvSpPr>
          <p:cNvPr id="74" name="矩形 73"/>
          <p:cNvSpPr/>
          <p:nvPr/>
        </p:nvSpPr>
        <p:spPr>
          <a:xfrm>
            <a:off x="-27712" y="5435487"/>
            <a:ext cx="12219712" cy="3543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024103" y="2896546"/>
            <a:ext cx="0" cy="172126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10227135" y="-3185"/>
            <a:ext cx="1780252" cy="1245272"/>
            <a:chOff x="1" y="-3185"/>
            <a:chExt cx="1147647" cy="802770"/>
          </a:xfrm>
        </p:grpSpPr>
        <p:grpSp>
          <p:nvGrpSpPr>
            <p:cNvPr id="82" name="组合 81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84" name="组合 83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88" name="等腰三角形 87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等腰三角形 88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5" name="组合 84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86" name="等腰三角形 85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等腰三角形 86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3" name="等腰三角形 82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 rot="10800000">
            <a:off x="0" y="6247431"/>
            <a:ext cx="872873" cy="608145"/>
            <a:chOff x="1" y="1"/>
            <a:chExt cx="1147647" cy="799584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93" name="组合 92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97" name="等腰三角形 96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等腰三角形 97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95" name="等腰三角形 94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等腰三角形 95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2" name="等腰三角形 91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6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79" name="组合 78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/>
          <p:nvPr/>
        </p:nvSpPr>
        <p:spPr>
          <a:xfrm>
            <a:off x="1938778" y="1061861"/>
            <a:ext cx="10253221" cy="4843640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 rot="2383418">
            <a:off x="14668225" y="1351623"/>
            <a:ext cx="4833684" cy="4828384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2273163" y="3084131"/>
            <a:ext cx="9952081" cy="2821634"/>
            <a:chOff x="3294742" y="3048000"/>
            <a:chExt cx="8856353" cy="2510971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3294742" y="3048000"/>
              <a:ext cx="1640115" cy="2510971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5167086" y="3325699"/>
              <a:ext cx="928914" cy="2233272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7199086" y="3323771"/>
              <a:ext cx="160224" cy="2235200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8621486" y="3325699"/>
              <a:ext cx="442402" cy="2233272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 flipV="1">
              <a:off x="10014858" y="3149600"/>
              <a:ext cx="885371" cy="2409371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 flipV="1">
              <a:off x="11294836" y="3048001"/>
              <a:ext cx="856259" cy="1393370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4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574143" y="5181600"/>
              <a:ext cx="8576952" cy="0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4368800" y="3924300"/>
              <a:ext cx="7782295" cy="0"/>
            </a:xfrm>
            <a:prstGeom prst="line">
              <a:avLst/>
            </a:prstGeom>
            <a:ln>
              <a:solidFill>
                <a:schemeClr val="bg1">
                  <a:alpha val="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875314" y="4775200"/>
              <a:ext cx="8275781" cy="6350"/>
            </a:xfrm>
            <a:prstGeom prst="line">
              <a:avLst/>
            </a:prstGeom>
            <a:ln>
              <a:solidFill>
                <a:schemeClr val="bg1">
                  <a:alpha val="1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4114799" y="4303485"/>
              <a:ext cx="8036296" cy="0"/>
            </a:xfrm>
            <a:prstGeom prst="line">
              <a:avLst/>
            </a:prstGeom>
            <a:ln>
              <a:solidFill>
                <a:schemeClr val="bg1">
                  <a:alpha val="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4648200" y="3448050"/>
              <a:ext cx="7502895" cy="0"/>
            </a:xfrm>
            <a:prstGeom prst="line">
              <a:avLst/>
            </a:prstGeom>
            <a:ln>
              <a:solidFill>
                <a:schemeClr val="bg1">
                  <a:alpha val="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矩形 56"/>
          <p:cNvSpPr/>
          <p:nvPr/>
        </p:nvSpPr>
        <p:spPr>
          <a:xfrm>
            <a:off x="1938779" y="1057697"/>
            <a:ext cx="10253220" cy="4847803"/>
          </a:xfrm>
          <a:prstGeom prst="rect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38873" y="4394642"/>
            <a:ext cx="2046349" cy="2046349"/>
          </a:xfrm>
          <a:prstGeom prst="ellipse">
            <a:avLst/>
          </a:prstGeom>
          <a:solidFill>
            <a:srgbClr val="3973EF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-21519" y="-3185"/>
            <a:ext cx="1780252" cy="1245272"/>
            <a:chOff x="1" y="-3185"/>
            <a:chExt cx="1147647" cy="802770"/>
          </a:xfrm>
        </p:grpSpPr>
        <p:grpSp>
          <p:nvGrpSpPr>
            <p:cNvPr id="60" name="组合 59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62" name="组合 61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66" name="等腰三角形 65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等腰三角形 66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64" name="等腰三角形 63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等腰三角形 64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1" name="等腰三角形 60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rot="10800000">
            <a:off x="11319127" y="6247431"/>
            <a:ext cx="872873" cy="608145"/>
            <a:chOff x="1" y="1"/>
            <a:chExt cx="1147647" cy="799584"/>
          </a:xfrm>
        </p:grpSpPr>
        <p:grpSp>
          <p:nvGrpSpPr>
            <p:cNvPr id="69" name="组合 68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1" name="组合 70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75" name="等腰三角形 74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等腰三角形 75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3" name="等腰三角形 72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等腰三角形 73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0" name="等腰三角形 69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7" name="等腰三角形 76"/>
          <p:cNvSpPr/>
          <p:nvPr/>
        </p:nvSpPr>
        <p:spPr>
          <a:xfrm rot="5797048" flipV="1">
            <a:off x="7048369" y="490894"/>
            <a:ext cx="163549" cy="21799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等腰三角形 77"/>
          <p:cNvSpPr/>
          <p:nvPr/>
        </p:nvSpPr>
        <p:spPr>
          <a:xfrm rot="17169602" flipV="1">
            <a:off x="1735776" y="524567"/>
            <a:ext cx="173192" cy="12915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1514818" y="5747649"/>
            <a:ext cx="675317" cy="145392"/>
            <a:chOff x="4466629" y="3209989"/>
            <a:chExt cx="1730403" cy="372546"/>
          </a:xfrm>
        </p:grpSpPr>
        <p:sp>
          <p:nvSpPr>
            <p:cNvPr id="178" name="椭圆 177"/>
            <p:cNvSpPr/>
            <p:nvPr/>
          </p:nvSpPr>
          <p:spPr>
            <a:xfrm>
              <a:off x="4608002" y="3214070"/>
              <a:ext cx="1400912" cy="233980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4466629" y="3209989"/>
              <a:ext cx="1730403" cy="372546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308049" y="5094651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解决</a:t>
            </a:r>
          </a:p>
        </p:txBody>
      </p:sp>
      <p:sp>
        <p:nvSpPr>
          <p:cNvPr id="2" name="椭圆 1"/>
          <p:cNvSpPr/>
          <p:nvPr/>
        </p:nvSpPr>
        <p:spPr>
          <a:xfrm>
            <a:off x="4710750" y="1778533"/>
            <a:ext cx="100012" cy="100012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98294" y="3233664"/>
            <a:ext cx="110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我是内容</a:t>
            </a:r>
            <a:endParaRPr lang="zh-CN" altLang="en-US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6482262" y="1955254"/>
            <a:ext cx="111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我是内容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9226040" y="3208974"/>
            <a:ext cx="118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我是内容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6511790" y="5427924"/>
            <a:ext cx="1158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我是内容</a:t>
            </a:r>
          </a:p>
        </p:txBody>
      </p:sp>
      <p:sp>
        <p:nvSpPr>
          <p:cNvPr id="4" name="椭圆 3"/>
          <p:cNvSpPr/>
          <p:nvPr/>
        </p:nvSpPr>
        <p:spPr>
          <a:xfrm>
            <a:off x="5239420" y="1598032"/>
            <a:ext cx="3590912" cy="35909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6687035" y="1223965"/>
            <a:ext cx="695682" cy="695682"/>
            <a:chOff x="4781196" y="1834500"/>
            <a:chExt cx="936309" cy="936309"/>
          </a:xfrm>
        </p:grpSpPr>
        <p:sp>
          <p:nvSpPr>
            <p:cNvPr id="111" name="椭圆 110"/>
            <p:cNvSpPr/>
            <p:nvPr/>
          </p:nvSpPr>
          <p:spPr>
            <a:xfrm>
              <a:off x="4781196" y="1834500"/>
              <a:ext cx="936309" cy="936309"/>
            </a:xfrm>
            <a:prstGeom prst="ellipse">
              <a:avLst/>
            </a:prstGeom>
            <a:solidFill>
              <a:srgbClr val="3973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9141" y="2030771"/>
              <a:ext cx="540419" cy="543767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868497" y="3045647"/>
            <a:ext cx="695682" cy="695682"/>
            <a:chOff x="3857326" y="1297537"/>
            <a:chExt cx="936309" cy="936309"/>
          </a:xfrm>
        </p:grpSpPr>
        <p:sp>
          <p:nvSpPr>
            <p:cNvPr id="15" name="椭圆 14"/>
            <p:cNvSpPr/>
            <p:nvPr/>
          </p:nvSpPr>
          <p:spPr>
            <a:xfrm>
              <a:off x="3857326" y="1297537"/>
              <a:ext cx="936309" cy="936309"/>
            </a:xfrm>
            <a:prstGeom prst="ellipse">
              <a:avLst/>
            </a:prstGeom>
            <a:solidFill>
              <a:srgbClr val="3973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4287" y="1493593"/>
              <a:ext cx="487458" cy="555043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6687035" y="4705928"/>
            <a:ext cx="695682" cy="695682"/>
            <a:chOff x="8018798" y="1981295"/>
            <a:chExt cx="936309" cy="936309"/>
          </a:xfrm>
        </p:grpSpPr>
        <p:sp>
          <p:nvSpPr>
            <p:cNvPr id="113" name="椭圆 112"/>
            <p:cNvSpPr/>
            <p:nvPr/>
          </p:nvSpPr>
          <p:spPr>
            <a:xfrm>
              <a:off x="8018798" y="1981295"/>
              <a:ext cx="936309" cy="936309"/>
            </a:xfrm>
            <a:prstGeom prst="ellipse">
              <a:avLst/>
            </a:prstGeom>
            <a:solidFill>
              <a:srgbClr val="3973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9766" y="2172491"/>
              <a:ext cx="474373" cy="553917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8476339" y="3045647"/>
            <a:ext cx="695682" cy="695682"/>
            <a:chOff x="6500175" y="1864175"/>
            <a:chExt cx="936309" cy="936309"/>
          </a:xfrm>
        </p:grpSpPr>
        <p:sp>
          <p:nvSpPr>
            <p:cNvPr id="112" name="椭圆 111"/>
            <p:cNvSpPr/>
            <p:nvPr/>
          </p:nvSpPr>
          <p:spPr>
            <a:xfrm>
              <a:off x="6500175" y="1864175"/>
              <a:ext cx="936309" cy="936309"/>
            </a:xfrm>
            <a:prstGeom prst="ellipse">
              <a:avLst/>
            </a:prstGeom>
            <a:solidFill>
              <a:srgbClr val="3973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4828" y="2110315"/>
              <a:ext cx="647002" cy="444029"/>
            </a:xfrm>
            <a:prstGeom prst="rect">
              <a:avLst/>
            </a:prstGeom>
          </p:spPr>
        </p:pic>
      </p:grpSp>
      <p:sp>
        <p:nvSpPr>
          <p:cNvPr id="7" name="等腰三角形 6"/>
          <p:cNvSpPr/>
          <p:nvPr/>
        </p:nvSpPr>
        <p:spPr>
          <a:xfrm rot="2533117">
            <a:off x="5649637" y="2070746"/>
            <a:ext cx="173340" cy="1692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等腰三角形 113"/>
          <p:cNvSpPr/>
          <p:nvPr/>
        </p:nvSpPr>
        <p:spPr>
          <a:xfrm rot="8745648">
            <a:off x="8398382" y="2252474"/>
            <a:ext cx="173340" cy="1692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等腰三角形 114"/>
          <p:cNvSpPr/>
          <p:nvPr/>
        </p:nvSpPr>
        <p:spPr>
          <a:xfrm rot="13143494">
            <a:off x="8428168" y="4324260"/>
            <a:ext cx="173340" cy="1692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等腰三角形 115"/>
          <p:cNvSpPr/>
          <p:nvPr/>
        </p:nvSpPr>
        <p:spPr>
          <a:xfrm rot="19161388">
            <a:off x="5566156" y="4449567"/>
            <a:ext cx="173340" cy="1692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3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27" name="组合 26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椭圆 11"/>
          <p:cNvSpPr/>
          <p:nvPr/>
        </p:nvSpPr>
        <p:spPr>
          <a:xfrm>
            <a:off x="5254319" y="2541883"/>
            <a:ext cx="1646050" cy="1646050"/>
          </a:xfrm>
          <a:prstGeom prst="ellipse">
            <a:avLst/>
          </a:prstGeom>
          <a:solidFill>
            <a:srgbClr val="3973EF"/>
          </a:solidFill>
          <a:ln>
            <a:solidFill>
              <a:srgbClr val="3973E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209397" y="1496961"/>
            <a:ext cx="3735895" cy="3735895"/>
          </a:xfrm>
          <a:prstGeom prst="ellipse">
            <a:avLst/>
          </a:prstGeom>
          <a:noFill/>
          <a:ln>
            <a:solidFill>
              <a:srgbClr val="3973EF">
                <a:alpha val="51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9956" y="1427520"/>
            <a:ext cx="3874777" cy="3874777"/>
          </a:xfrm>
          <a:prstGeom prst="ellipse">
            <a:avLst/>
          </a:prstGeom>
          <a:noFill/>
          <a:ln>
            <a:solidFill>
              <a:srgbClr val="3973E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88578" y="234877"/>
            <a:ext cx="2777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dirty="0"/>
          </a:p>
        </p:txBody>
      </p:sp>
      <p:sp>
        <p:nvSpPr>
          <p:cNvPr id="16" name="矩形 15"/>
          <p:cNvSpPr/>
          <p:nvPr/>
        </p:nvSpPr>
        <p:spPr>
          <a:xfrm>
            <a:off x="8412218" y="2405763"/>
            <a:ext cx="27511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dirty="0"/>
          </a:p>
        </p:txBody>
      </p:sp>
      <p:sp>
        <p:nvSpPr>
          <p:cNvPr id="17" name="矩形 16"/>
          <p:cNvSpPr/>
          <p:nvPr/>
        </p:nvSpPr>
        <p:spPr>
          <a:xfrm>
            <a:off x="7859698" y="4381849"/>
            <a:ext cx="34179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779229" y="4454669"/>
            <a:ext cx="3597784" cy="993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dirty="0"/>
          </a:p>
        </p:txBody>
      </p:sp>
      <p:sp>
        <p:nvSpPr>
          <p:cNvPr id="19" name="矩形 18"/>
          <p:cNvSpPr/>
          <p:nvPr/>
        </p:nvSpPr>
        <p:spPr>
          <a:xfrm>
            <a:off x="909868" y="2366657"/>
            <a:ext cx="29211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</a:t>
            </a:r>
            <a:r>
              <a:rPr lang="zh-CN" altLang="en-US" sz="1600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设计</a:t>
            </a:r>
            <a:r>
              <a:rPr lang="en-US" altLang="zh-CN" sz="1600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867" y="2882707"/>
            <a:ext cx="542951" cy="4042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34824" y="3393999"/>
            <a:ext cx="1553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我是小标题</a:t>
            </a:r>
            <a:endParaRPr lang="zh-CN" altLang="en-US" spc="3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781011" y="1292902"/>
            <a:ext cx="592667" cy="59266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1</a:t>
            </a:r>
            <a:endParaRPr lang="zh-CN" altLang="en-US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913062" y="2489572"/>
            <a:ext cx="592667" cy="59266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5</a:t>
            </a:r>
            <a:endParaRPr lang="zh-CN" altLang="en-US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465872" y="4494140"/>
            <a:ext cx="592667" cy="59266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4</a:t>
            </a:r>
            <a:endParaRPr lang="zh-CN" altLang="en-US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712950" y="2541883"/>
            <a:ext cx="592667" cy="59266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2</a:t>
            </a:r>
            <a:endParaRPr lang="zh-CN" altLang="en-US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020343" y="4494139"/>
            <a:ext cx="592667" cy="59266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3</a:t>
            </a:r>
            <a:endParaRPr lang="zh-CN" altLang="en-US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10227135" y="-3185"/>
            <a:ext cx="1780252" cy="1245272"/>
            <a:chOff x="1" y="-3185"/>
            <a:chExt cx="1147647" cy="802770"/>
          </a:xfrm>
        </p:grpSpPr>
        <p:grpSp>
          <p:nvGrpSpPr>
            <p:cNvPr id="70" name="组合 69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2" name="组合 71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76" name="等腰三角形 75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等腰三角形 76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4" name="等腰三角形 73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等腰三角形 74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1" name="等腰三角形 70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 rot="10800000">
            <a:off x="0" y="6247431"/>
            <a:ext cx="872873" cy="608145"/>
            <a:chOff x="1" y="1"/>
            <a:chExt cx="1147647" cy="799584"/>
          </a:xfrm>
        </p:grpSpPr>
        <p:grpSp>
          <p:nvGrpSpPr>
            <p:cNvPr id="79" name="组合 78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81" name="组合 80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85" name="等腰三角形 84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等腰三角形 85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2" name="组合 81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83" name="等腰三角形 82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等腰三角形 83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0" name="等腰三角形 79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21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-14514" y="1416626"/>
            <a:ext cx="12192000" cy="4692157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 rot="15405568">
            <a:off x="1244618" y="2689759"/>
            <a:ext cx="3104737" cy="3104737"/>
          </a:xfrm>
          <a:custGeom>
            <a:avLst/>
            <a:gdLst>
              <a:gd name="connsiteX0" fmla="*/ 1591341 w 4768770"/>
              <a:gd name="connsiteY0" fmla="*/ 561897 h 4768770"/>
              <a:gd name="connsiteX1" fmla="*/ 954734 w 4768770"/>
              <a:gd name="connsiteY1" fmla="*/ 1198504 h 4768770"/>
              <a:gd name="connsiteX2" fmla="*/ 1591341 w 4768770"/>
              <a:gd name="connsiteY2" fmla="*/ 1835111 h 4768770"/>
              <a:gd name="connsiteX3" fmla="*/ 2227948 w 4768770"/>
              <a:gd name="connsiteY3" fmla="*/ 1198504 h 4768770"/>
              <a:gd name="connsiteX4" fmla="*/ 1591341 w 4768770"/>
              <a:gd name="connsiteY4" fmla="*/ 561897 h 4768770"/>
              <a:gd name="connsiteX5" fmla="*/ 2384385 w 4768770"/>
              <a:gd name="connsiteY5" fmla="*/ 0 h 4768770"/>
              <a:gd name="connsiteX6" fmla="*/ 4768770 w 4768770"/>
              <a:gd name="connsiteY6" fmla="*/ 2384385 h 4768770"/>
              <a:gd name="connsiteX7" fmla="*/ 2384385 w 4768770"/>
              <a:gd name="connsiteY7" fmla="*/ 4768770 h 4768770"/>
              <a:gd name="connsiteX8" fmla="*/ 0 w 4768770"/>
              <a:gd name="connsiteY8" fmla="*/ 2384385 h 4768770"/>
              <a:gd name="connsiteX9" fmla="*/ 2384385 w 4768770"/>
              <a:gd name="connsiteY9" fmla="*/ 0 h 47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8770" h="4768770">
                <a:moveTo>
                  <a:pt x="1591341" y="561897"/>
                </a:moveTo>
                <a:cubicBezTo>
                  <a:pt x="1239753" y="561897"/>
                  <a:pt x="954734" y="846916"/>
                  <a:pt x="954734" y="1198504"/>
                </a:cubicBezTo>
                <a:cubicBezTo>
                  <a:pt x="954734" y="1550092"/>
                  <a:pt x="1239753" y="1835111"/>
                  <a:pt x="1591341" y="1835111"/>
                </a:cubicBezTo>
                <a:cubicBezTo>
                  <a:pt x="1942929" y="1835111"/>
                  <a:pt x="2227948" y="1550092"/>
                  <a:pt x="2227948" y="1198504"/>
                </a:cubicBezTo>
                <a:cubicBezTo>
                  <a:pt x="2227948" y="846916"/>
                  <a:pt x="1942929" y="561897"/>
                  <a:pt x="1591341" y="561897"/>
                </a:cubicBezTo>
                <a:close/>
                <a:moveTo>
                  <a:pt x="2384385" y="0"/>
                </a:moveTo>
                <a:cubicBezTo>
                  <a:pt x="3701244" y="0"/>
                  <a:pt x="4768770" y="1067526"/>
                  <a:pt x="4768770" y="2384385"/>
                </a:cubicBezTo>
                <a:cubicBezTo>
                  <a:pt x="4768770" y="3701244"/>
                  <a:pt x="3701244" y="4768770"/>
                  <a:pt x="2384385" y="4768770"/>
                </a:cubicBezTo>
                <a:cubicBezTo>
                  <a:pt x="1067526" y="4768770"/>
                  <a:pt x="0" y="3701244"/>
                  <a:pt x="0" y="2384385"/>
                </a:cubicBezTo>
                <a:cubicBezTo>
                  <a:pt x="0" y="1067526"/>
                  <a:pt x="1067526" y="0"/>
                  <a:pt x="23843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350327" y="3565335"/>
            <a:ext cx="7841672" cy="1596101"/>
          </a:xfrm>
          <a:custGeom>
            <a:avLst/>
            <a:gdLst>
              <a:gd name="connsiteX0" fmla="*/ 0 w 6076950"/>
              <a:gd name="connsiteY0" fmla="*/ 1128704 h 1399333"/>
              <a:gd name="connsiteX1" fmla="*/ 1504950 w 6076950"/>
              <a:gd name="connsiteY1" fmla="*/ 614354 h 1399333"/>
              <a:gd name="connsiteX2" fmla="*/ 3333750 w 6076950"/>
              <a:gd name="connsiteY2" fmla="*/ 1395404 h 1399333"/>
              <a:gd name="connsiteX3" fmla="*/ 5295900 w 6076950"/>
              <a:gd name="connsiteY3" fmla="*/ 214304 h 1399333"/>
              <a:gd name="connsiteX4" fmla="*/ 6076950 w 6076950"/>
              <a:gd name="connsiteY4" fmla="*/ 4754 h 13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6950" h="1399333">
                <a:moveTo>
                  <a:pt x="0" y="1128704"/>
                </a:moveTo>
                <a:cubicBezTo>
                  <a:pt x="474662" y="849304"/>
                  <a:pt x="949325" y="569904"/>
                  <a:pt x="1504950" y="614354"/>
                </a:cubicBezTo>
                <a:cubicBezTo>
                  <a:pt x="2060575" y="658804"/>
                  <a:pt x="2701925" y="1462079"/>
                  <a:pt x="3333750" y="1395404"/>
                </a:cubicBezTo>
                <a:cubicBezTo>
                  <a:pt x="3965575" y="1328729"/>
                  <a:pt x="4838700" y="446079"/>
                  <a:pt x="5295900" y="214304"/>
                </a:cubicBezTo>
                <a:cubicBezTo>
                  <a:pt x="5753100" y="-17471"/>
                  <a:pt x="5915025" y="-6359"/>
                  <a:pt x="6076950" y="4754"/>
                </a:cubicBezTo>
              </a:path>
            </a:pathLst>
          </a:custGeom>
          <a:noFill/>
          <a:ln>
            <a:solidFill>
              <a:schemeClr val="bg1"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9050" y="4434549"/>
            <a:ext cx="1306668" cy="436565"/>
          </a:xfrm>
          <a:custGeom>
            <a:avLst/>
            <a:gdLst>
              <a:gd name="connsiteX0" fmla="*/ 1162050 w 1162050"/>
              <a:gd name="connsiteY0" fmla="*/ 573391 h 744841"/>
              <a:gd name="connsiteX1" fmla="*/ 552450 w 1162050"/>
              <a:gd name="connsiteY1" fmla="*/ 1891 h 744841"/>
              <a:gd name="connsiteX2" fmla="*/ 0 w 1162050"/>
              <a:gd name="connsiteY2" fmla="*/ 744841 h 74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050" h="744841">
                <a:moveTo>
                  <a:pt x="1162050" y="573391"/>
                </a:moveTo>
                <a:cubicBezTo>
                  <a:pt x="954087" y="273353"/>
                  <a:pt x="746125" y="-26684"/>
                  <a:pt x="552450" y="1891"/>
                </a:cubicBezTo>
                <a:cubicBezTo>
                  <a:pt x="358775" y="30466"/>
                  <a:pt x="179387" y="387653"/>
                  <a:pt x="0" y="744841"/>
                </a:cubicBezTo>
              </a:path>
            </a:pathLst>
          </a:custGeom>
          <a:noFill/>
          <a:ln>
            <a:solidFill>
              <a:schemeClr val="bg1"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49784" y="2369675"/>
            <a:ext cx="6230288" cy="12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定制业务，一直以高水平的设计，满足客户的需求，每一个设计的案例，都是精心打磨，每一案例都是让客户眼前一</a:t>
            </a:r>
            <a:r>
              <a:rPr lang="zh-CN" altLang="en-US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亮。</a:t>
            </a:r>
            <a:endParaRPr lang="zh-CN" altLang="en-US" sz="1600" spc="3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42988" y="3565335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3973EF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未来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613" y="4700274"/>
            <a:ext cx="409360" cy="461162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3792723" y="5422858"/>
            <a:ext cx="248875" cy="2488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912825" y="5697098"/>
            <a:ext cx="128773" cy="1287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 rot="1738290">
            <a:off x="7119331" y="4510232"/>
            <a:ext cx="556854" cy="193688"/>
          </a:xfrm>
          <a:custGeom>
            <a:avLst/>
            <a:gdLst>
              <a:gd name="T0" fmla="*/ 1866 w 2408"/>
              <a:gd name="T1" fmla="*/ 838 h 838"/>
              <a:gd name="T2" fmla="*/ 1677 w 2408"/>
              <a:gd name="T3" fmla="*/ 697 h 838"/>
              <a:gd name="T4" fmla="*/ 656 w 2408"/>
              <a:gd name="T5" fmla="*/ 697 h 838"/>
              <a:gd name="T6" fmla="*/ 458 w 2408"/>
              <a:gd name="T7" fmla="*/ 822 h 838"/>
              <a:gd name="T8" fmla="*/ 328 w 2408"/>
              <a:gd name="T9" fmla="*/ 764 h 838"/>
              <a:gd name="T10" fmla="*/ 268 w 2408"/>
              <a:gd name="T11" fmla="*/ 612 h 838"/>
              <a:gd name="T12" fmla="*/ 72 w 2408"/>
              <a:gd name="T13" fmla="*/ 574 h 838"/>
              <a:gd name="T14" fmla="*/ 17 w 2408"/>
              <a:gd name="T15" fmla="*/ 457 h 838"/>
              <a:gd name="T16" fmla="*/ 53 w 2408"/>
              <a:gd name="T17" fmla="*/ 294 h 838"/>
              <a:gd name="T18" fmla="*/ 55 w 2408"/>
              <a:gd name="T19" fmla="*/ 284 h 838"/>
              <a:gd name="T20" fmla="*/ 159 w 2408"/>
              <a:gd name="T21" fmla="*/ 196 h 838"/>
              <a:gd name="T22" fmla="*/ 431 w 2408"/>
              <a:gd name="T23" fmla="*/ 84 h 838"/>
              <a:gd name="T24" fmla="*/ 616 w 2408"/>
              <a:gd name="T25" fmla="*/ 9 h 838"/>
              <a:gd name="T26" fmla="*/ 1091 w 2408"/>
              <a:gd name="T27" fmla="*/ 25 h 838"/>
              <a:gd name="T28" fmla="*/ 1562 w 2408"/>
              <a:gd name="T29" fmla="*/ 238 h 838"/>
              <a:gd name="T30" fmla="*/ 1728 w 2408"/>
              <a:gd name="T31" fmla="*/ 250 h 838"/>
              <a:gd name="T32" fmla="*/ 2403 w 2408"/>
              <a:gd name="T33" fmla="*/ 523 h 838"/>
              <a:gd name="T34" fmla="*/ 2400 w 2408"/>
              <a:gd name="T35" fmla="*/ 537 h 838"/>
              <a:gd name="T36" fmla="*/ 2334 w 2408"/>
              <a:gd name="T37" fmla="*/ 677 h 838"/>
              <a:gd name="T38" fmla="*/ 2302 w 2408"/>
              <a:gd name="T39" fmla="*/ 697 h 838"/>
              <a:gd name="T40" fmla="*/ 2056 w 2408"/>
              <a:gd name="T41" fmla="*/ 697 h 838"/>
              <a:gd name="T42" fmla="*/ 1866 w 2408"/>
              <a:gd name="T43" fmla="*/ 838 h 838"/>
              <a:gd name="T44" fmla="*/ 627 w 2408"/>
              <a:gd name="T45" fmla="*/ 627 h 838"/>
              <a:gd name="T46" fmla="*/ 1707 w 2408"/>
              <a:gd name="T47" fmla="*/ 627 h 838"/>
              <a:gd name="T48" fmla="*/ 1741 w 2408"/>
              <a:gd name="T49" fmla="*/ 662 h 838"/>
              <a:gd name="T50" fmla="*/ 1866 w 2408"/>
              <a:gd name="T51" fmla="*/ 769 h 838"/>
              <a:gd name="T52" fmla="*/ 1991 w 2408"/>
              <a:gd name="T53" fmla="*/ 662 h 838"/>
              <a:gd name="T54" fmla="*/ 2025 w 2408"/>
              <a:gd name="T55" fmla="*/ 627 h 838"/>
              <a:gd name="T56" fmla="*/ 2280 w 2408"/>
              <a:gd name="T57" fmla="*/ 627 h 838"/>
              <a:gd name="T58" fmla="*/ 2333 w 2408"/>
              <a:gd name="T59" fmla="*/ 515 h 838"/>
              <a:gd name="T60" fmla="*/ 1725 w 2408"/>
              <a:gd name="T61" fmla="*/ 320 h 838"/>
              <a:gd name="T62" fmla="*/ 1523 w 2408"/>
              <a:gd name="T63" fmla="*/ 295 h 838"/>
              <a:gd name="T64" fmla="*/ 1077 w 2408"/>
              <a:gd name="T65" fmla="*/ 93 h 838"/>
              <a:gd name="T66" fmla="*/ 620 w 2408"/>
              <a:gd name="T67" fmla="*/ 78 h 838"/>
              <a:gd name="T68" fmla="*/ 472 w 2408"/>
              <a:gd name="T69" fmla="*/ 140 h 838"/>
              <a:gd name="T70" fmla="*/ 170 w 2408"/>
              <a:gd name="T71" fmla="*/ 265 h 838"/>
              <a:gd name="T72" fmla="*/ 123 w 2408"/>
              <a:gd name="T73" fmla="*/ 298 h 838"/>
              <a:gd name="T74" fmla="*/ 121 w 2408"/>
              <a:gd name="T75" fmla="*/ 308 h 838"/>
              <a:gd name="T76" fmla="*/ 84 w 2408"/>
              <a:gd name="T77" fmla="*/ 476 h 838"/>
              <a:gd name="T78" fmla="*/ 99 w 2408"/>
              <a:gd name="T79" fmla="*/ 510 h 838"/>
              <a:gd name="T80" fmla="*/ 308 w 2408"/>
              <a:gd name="T81" fmla="*/ 548 h 838"/>
              <a:gd name="T82" fmla="*/ 338 w 2408"/>
              <a:gd name="T83" fmla="*/ 584 h 838"/>
              <a:gd name="T84" fmla="*/ 379 w 2408"/>
              <a:gd name="T85" fmla="*/ 716 h 838"/>
              <a:gd name="T86" fmla="*/ 458 w 2408"/>
              <a:gd name="T87" fmla="*/ 752 h 838"/>
              <a:gd name="T88" fmla="*/ 592 w 2408"/>
              <a:gd name="T89" fmla="*/ 662 h 838"/>
              <a:gd name="T90" fmla="*/ 627 w 2408"/>
              <a:gd name="T91" fmla="*/ 627 h 838"/>
              <a:gd name="T92" fmla="*/ 627 w 2408"/>
              <a:gd name="T93" fmla="*/ 627 h 838"/>
              <a:gd name="T94" fmla="*/ 627 w 2408"/>
              <a:gd name="T95" fmla="*/ 62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08" h="838">
                <a:moveTo>
                  <a:pt x="1866" y="838"/>
                </a:moveTo>
                <a:cubicBezTo>
                  <a:pt x="1786" y="838"/>
                  <a:pt x="1699" y="770"/>
                  <a:pt x="1677" y="697"/>
                </a:cubicBezTo>
                <a:cubicBezTo>
                  <a:pt x="656" y="697"/>
                  <a:pt x="656" y="697"/>
                  <a:pt x="656" y="697"/>
                </a:cubicBezTo>
                <a:cubicBezTo>
                  <a:pt x="632" y="768"/>
                  <a:pt x="538" y="822"/>
                  <a:pt x="458" y="822"/>
                </a:cubicBezTo>
                <a:cubicBezTo>
                  <a:pt x="409" y="822"/>
                  <a:pt x="363" y="801"/>
                  <a:pt x="328" y="764"/>
                </a:cubicBezTo>
                <a:cubicBezTo>
                  <a:pt x="292" y="725"/>
                  <a:pt x="271" y="672"/>
                  <a:pt x="268" y="612"/>
                </a:cubicBezTo>
                <a:cubicBezTo>
                  <a:pt x="211" y="604"/>
                  <a:pt x="102" y="587"/>
                  <a:pt x="72" y="574"/>
                </a:cubicBezTo>
                <a:cubicBezTo>
                  <a:pt x="19" y="553"/>
                  <a:pt x="0" y="514"/>
                  <a:pt x="17" y="457"/>
                </a:cubicBezTo>
                <a:cubicBezTo>
                  <a:pt x="24" y="431"/>
                  <a:pt x="42" y="349"/>
                  <a:pt x="53" y="294"/>
                </a:cubicBezTo>
                <a:cubicBezTo>
                  <a:pt x="55" y="284"/>
                  <a:pt x="55" y="284"/>
                  <a:pt x="55" y="284"/>
                </a:cubicBezTo>
                <a:cubicBezTo>
                  <a:pt x="64" y="239"/>
                  <a:pt x="104" y="205"/>
                  <a:pt x="159" y="196"/>
                </a:cubicBezTo>
                <a:cubicBezTo>
                  <a:pt x="310" y="172"/>
                  <a:pt x="374" y="125"/>
                  <a:pt x="431" y="84"/>
                </a:cubicBezTo>
                <a:cubicBezTo>
                  <a:pt x="482" y="48"/>
                  <a:pt x="529" y="14"/>
                  <a:pt x="616" y="9"/>
                </a:cubicBezTo>
                <a:cubicBezTo>
                  <a:pt x="798" y="0"/>
                  <a:pt x="930" y="3"/>
                  <a:pt x="1091" y="25"/>
                </a:cubicBezTo>
                <a:cubicBezTo>
                  <a:pt x="1257" y="68"/>
                  <a:pt x="1415" y="139"/>
                  <a:pt x="1562" y="238"/>
                </a:cubicBezTo>
                <a:cubicBezTo>
                  <a:pt x="1577" y="245"/>
                  <a:pt x="1657" y="248"/>
                  <a:pt x="1728" y="250"/>
                </a:cubicBezTo>
                <a:cubicBezTo>
                  <a:pt x="1999" y="261"/>
                  <a:pt x="2408" y="276"/>
                  <a:pt x="2403" y="523"/>
                </a:cubicBezTo>
                <a:cubicBezTo>
                  <a:pt x="2403" y="528"/>
                  <a:pt x="2402" y="533"/>
                  <a:pt x="2400" y="537"/>
                </a:cubicBezTo>
                <a:cubicBezTo>
                  <a:pt x="2334" y="677"/>
                  <a:pt x="2334" y="677"/>
                  <a:pt x="2334" y="677"/>
                </a:cubicBezTo>
                <a:cubicBezTo>
                  <a:pt x="2328" y="689"/>
                  <a:pt x="2316" y="697"/>
                  <a:pt x="2302" y="697"/>
                </a:cubicBezTo>
                <a:cubicBezTo>
                  <a:pt x="2056" y="697"/>
                  <a:pt x="2056" y="697"/>
                  <a:pt x="2056" y="697"/>
                </a:cubicBezTo>
                <a:cubicBezTo>
                  <a:pt x="2038" y="785"/>
                  <a:pt x="1949" y="838"/>
                  <a:pt x="1866" y="838"/>
                </a:cubicBezTo>
                <a:close/>
                <a:moveTo>
                  <a:pt x="627" y="627"/>
                </a:moveTo>
                <a:cubicBezTo>
                  <a:pt x="1707" y="627"/>
                  <a:pt x="1707" y="627"/>
                  <a:pt x="1707" y="627"/>
                </a:cubicBezTo>
                <a:cubicBezTo>
                  <a:pt x="1726" y="627"/>
                  <a:pt x="1741" y="643"/>
                  <a:pt x="1741" y="662"/>
                </a:cubicBezTo>
                <a:cubicBezTo>
                  <a:pt x="1741" y="709"/>
                  <a:pt x="1811" y="769"/>
                  <a:pt x="1866" y="769"/>
                </a:cubicBezTo>
                <a:cubicBezTo>
                  <a:pt x="1926" y="769"/>
                  <a:pt x="1991" y="726"/>
                  <a:pt x="1991" y="662"/>
                </a:cubicBezTo>
                <a:cubicBezTo>
                  <a:pt x="1991" y="643"/>
                  <a:pt x="2006" y="627"/>
                  <a:pt x="2025" y="627"/>
                </a:cubicBezTo>
                <a:cubicBezTo>
                  <a:pt x="2280" y="627"/>
                  <a:pt x="2280" y="627"/>
                  <a:pt x="2280" y="627"/>
                </a:cubicBezTo>
                <a:cubicBezTo>
                  <a:pt x="2333" y="515"/>
                  <a:pt x="2333" y="515"/>
                  <a:pt x="2333" y="515"/>
                </a:cubicBezTo>
                <a:cubicBezTo>
                  <a:pt x="2327" y="342"/>
                  <a:pt x="1951" y="328"/>
                  <a:pt x="1725" y="320"/>
                </a:cubicBezTo>
                <a:cubicBezTo>
                  <a:pt x="1604" y="315"/>
                  <a:pt x="1549" y="312"/>
                  <a:pt x="1523" y="295"/>
                </a:cubicBezTo>
                <a:cubicBezTo>
                  <a:pt x="1383" y="201"/>
                  <a:pt x="1232" y="133"/>
                  <a:pt x="1077" y="93"/>
                </a:cubicBezTo>
                <a:cubicBezTo>
                  <a:pt x="927" y="72"/>
                  <a:pt x="796" y="69"/>
                  <a:pt x="620" y="78"/>
                </a:cubicBezTo>
                <a:cubicBezTo>
                  <a:pt x="553" y="82"/>
                  <a:pt x="519" y="107"/>
                  <a:pt x="472" y="140"/>
                </a:cubicBezTo>
                <a:cubicBezTo>
                  <a:pt x="412" y="184"/>
                  <a:pt x="337" y="237"/>
                  <a:pt x="170" y="265"/>
                </a:cubicBezTo>
                <a:cubicBezTo>
                  <a:pt x="144" y="269"/>
                  <a:pt x="126" y="281"/>
                  <a:pt x="123" y="298"/>
                </a:cubicBezTo>
                <a:cubicBezTo>
                  <a:pt x="121" y="308"/>
                  <a:pt x="121" y="308"/>
                  <a:pt x="121" y="308"/>
                </a:cubicBezTo>
                <a:cubicBezTo>
                  <a:pt x="109" y="367"/>
                  <a:pt x="92" y="448"/>
                  <a:pt x="84" y="476"/>
                </a:cubicBezTo>
                <a:cubicBezTo>
                  <a:pt x="76" y="501"/>
                  <a:pt x="79" y="502"/>
                  <a:pt x="99" y="510"/>
                </a:cubicBezTo>
                <a:cubicBezTo>
                  <a:pt x="120" y="519"/>
                  <a:pt x="234" y="538"/>
                  <a:pt x="308" y="548"/>
                </a:cubicBezTo>
                <a:cubicBezTo>
                  <a:pt x="326" y="550"/>
                  <a:pt x="339" y="566"/>
                  <a:pt x="338" y="584"/>
                </a:cubicBezTo>
                <a:cubicBezTo>
                  <a:pt x="334" y="638"/>
                  <a:pt x="349" y="685"/>
                  <a:pt x="379" y="716"/>
                </a:cubicBezTo>
                <a:cubicBezTo>
                  <a:pt x="400" y="740"/>
                  <a:pt x="429" y="752"/>
                  <a:pt x="458" y="752"/>
                </a:cubicBezTo>
                <a:cubicBezTo>
                  <a:pt x="518" y="752"/>
                  <a:pt x="592" y="703"/>
                  <a:pt x="592" y="662"/>
                </a:cubicBezTo>
                <a:cubicBezTo>
                  <a:pt x="592" y="643"/>
                  <a:pt x="608" y="627"/>
                  <a:pt x="627" y="627"/>
                </a:cubicBezTo>
                <a:close/>
                <a:moveTo>
                  <a:pt x="627" y="627"/>
                </a:moveTo>
                <a:cubicBezTo>
                  <a:pt x="627" y="627"/>
                  <a:pt x="627" y="627"/>
                  <a:pt x="627" y="627"/>
                </a:cubicBezTo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01123" flipH="1">
            <a:off x="4940989" y="4228560"/>
            <a:ext cx="610840" cy="187771"/>
          </a:xfrm>
          <a:prstGeom prst="rect">
            <a:avLst/>
          </a:prstGeom>
        </p:spPr>
      </p:pic>
      <p:sp>
        <p:nvSpPr>
          <p:cNvPr id="28" name="Freeform 13"/>
          <p:cNvSpPr>
            <a:spLocks noEditPoints="1"/>
          </p:cNvSpPr>
          <p:nvPr/>
        </p:nvSpPr>
        <p:spPr bwMode="auto">
          <a:xfrm rot="20494200">
            <a:off x="11271250" y="3405188"/>
            <a:ext cx="506413" cy="263525"/>
          </a:xfrm>
          <a:custGeom>
            <a:avLst/>
            <a:gdLst>
              <a:gd name="T0" fmla="*/ 2990 w 3271"/>
              <a:gd name="T1" fmla="*/ 833 h 1702"/>
              <a:gd name="T2" fmla="*/ 2247 w 3271"/>
              <a:gd name="T3" fmla="*/ 460 h 1702"/>
              <a:gd name="T4" fmla="*/ 2161 w 3271"/>
              <a:gd name="T5" fmla="*/ 499 h 1702"/>
              <a:gd name="T6" fmla="*/ 2046 w 3271"/>
              <a:gd name="T7" fmla="*/ 116 h 1702"/>
              <a:gd name="T8" fmla="*/ 1991 w 3271"/>
              <a:gd name="T9" fmla="*/ 4 h 1702"/>
              <a:gd name="T10" fmla="*/ 1591 w 3271"/>
              <a:gd name="T11" fmla="*/ 385 h 1702"/>
              <a:gd name="T12" fmla="*/ 1686 w 3271"/>
              <a:gd name="T13" fmla="*/ 477 h 1702"/>
              <a:gd name="T14" fmla="*/ 2056 w 3271"/>
              <a:gd name="T15" fmla="*/ 581 h 1702"/>
              <a:gd name="T16" fmla="*/ 1507 w 3271"/>
              <a:gd name="T17" fmla="*/ 721 h 1702"/>
              <a:gd name="T18" fmla="*/ 852 w 3271"/>
              <a:gd name="T19" fmla="*/ 497 h 1702"/>
              <a:gd name="T20" fmla="*/ 782 w 3271"/>
              <a:gd name="T21" fmla="*/ 205 h 1702"/>
              <a:gd name="T22" fmla="*/ 643 w 3271"/>
              <a:gd name="T23" fmla="*/ 63 h 1702"/>
              <a:gd name="T24" fmla="*/ 600 w 3271"/>
              <a:gd name="T25" fmla="*/ 164 h 1702"/>
              <a:gd name="T26" fmla="*/ 674 w 3271"/>
              <a:gd name="T27" fmla="*/ 276 h 1702"/>
              <a:gd name="T28" fmla="*/ 721 w 3271"/>
              <a:gd name="T29" fmla="*/ 458 h 1702"/>
              <a:gd name="T30" fmla="*/ 133 w 3271"/>
              <a:gd name="T31" fmla="*/ 674 h 1702"/>
              <a:gd name="T32" fmla="*/ 0 w 3271"/>
              <a:gd name="T33" fmla="*/ 1255 h 1702"/>
              <a:gd name="T34" fmla="*/ 203 w 3271"/>
              <a:gd name="T35" fmla="*/ 1571 h 1702"/>
              <a:gd name="T36" fmla="*/ 623 w 3271"/>
              <a:gd name="T37" fmla="*/ 1702 h 1702"/>
              <a:gd name="T38" fmla="*/ 2376 w 3271"/>
              <a:gd name="T39" fmla="*/ 1571 h 1702"/>
              <a:gd name="T40" fmla="*/ 2937 w 3271"/>
              <a:gd name="T41" fmla="*/ 1564 h 1702"/>
              <a:gd name="T42" fmla="*/ 3271 w 3271"/>
              <a:gd name="T43" fmla="*/ 1362 h 1702"/>
              <a:gd name="T44" fmla="*/ 3140 w 3271"/>
              <a:gd name="T45" fmla="*/ 1061 h 1702"/>
              <a:gd name="T46" fmla="*/ 203 w 3271"/>
              <a:gd name="T47" fmla="*/ 1439 h 1702"/>
              <a:gd name="T48" fmla="*/ 131 w 3271"/>
              <a:gd name="T49" fmla="*/ 1255 h 1702"/>
              <a:gd name="T50" fmla="*/ 178 w 3271"/>
              <a:gd name="T51" fmla="*/ 1183 h 1702"/>
              <a:gd name="T52" fmla="*/ 301 w 3271"/>
              <a:gd name="T53" fmla="*/ 1177 h 1702"/>
              <a:gd name="T54" fmla="*/ 276 w 3271"/>
              <a:gd name="T55" fmla="*/ 1439 h 1702"/>
              <a:gd name="T56" fmla="*/ 793 w 3271"/>
              <a:gd name="T57" fmla="*/ 1493 h 1702"/>
              <a:gd name="T58" fmla="*/ 444 w 3271"/>
              <a:gd name="T59" fmla="*/ 1485 h 1702"/>
              <a:gd name="T60" fmla="*/ 393 w 3271"/>
              <a:gd name="T61" fmla="*/ 1341 h 1702"/>
              <a:gd name="T62" fmla="*/ 745 w 3271"/>
              <a:gd name="T63" fmla="*/ 1147 h 1702"/>
              <a:gd name="T64" fmla="*/ 778 w 3271"/>
              <a:gd name="T65" fmla="*/ 1173 h 1702"/>
              <a:gd name="T66" fmla="*/ 825 w 3271"/>
              <a:gd name="T67" fmla="*/ 1448 h 1702"/>
              <a:gd name="T68" fmla="*/ 969 w 3271"/>
              <a:gd name="T69" fmla="*/ 1439 h 1702"/>
              <a:gd name="T70" fmla="*/ 944 w 3271"/>
              <a:gd name="T71" fmla="*/ 1177 h 1702"/>
              <a:gd name="T72" fmla="*/ 2294 w 3271"/>
              <a:gd name="T73" fmla="*/ 1341 h 1702"/>
              <a:gd name="T74" fmla="*/ 2859 w 3271"/>
              <a:gd name="T75" fmla="*/ 1444 h 1702"/>
              <a:gd name="T76" fmla="*/ 2654 w 3271"/>
              <a:gd name="T77" fmla="*/ 1571 h 1702"/>
              <a:gd name="T78" fmla="*/ 2458 w 3271"/>
              <a:gd name="T79" fmla="*/ 1458 h 1702"/>
              <a:gd name="T80" fmla="*/ 2507 w 3271"/>
              <a:gd name="T81" fmla="*/ 1167 h 1702"/>
              <a:gd name="T82" fmla="*/ 2654 w 3271"/>
              <a:gd name="T83" fmla="*/ 1112 h 1702"/>
              <a:gd name="T84" fmla="*/ 2808 w 3271"/>
              <a:gd name="T85" fmla="*/ 1173 h 1702"/>
              <a:gd name="T86" fmla="*/ 2884 w 3271"/>
              <a:gd name="T87" fmla="*/ 1341 h 1702"/>
              <a:gd name="T88" fmla="*/ 2861 w 3271"/>
              <a:gd name="T89" fmla="*/ 1046 h 1702"/>
              <a:gd name="T90" fmla="*/ 2447 w 3271"/>
              <a:gd name="T91" fmla="*/ 1046 h 1702"/>
              <a:gd name="T92" fmla="*/ 623 w 3271"/>
              <a:gd name="T93" fmla="*/ 981 h 1702"/>
              <a:gd name="T94" fmla="*/ 260 w 3271"/>
              <a:gd name="T95" fmla="*/ 1046 h 1702"/>
              <a:gd name="T96" fmla="*/ 348 w 3271"/>
              <a:gd name="T97" fmla="*/ 585 h 1702"/>
              <a:gd name="T98" fmla="*/ 918 w 3271"/>
              <a:gd name="T99" fmla="*/ 708 h 1702"/>
              <a:gd name="T100" fmla="*/ 2093 w 3271"/>
              <a:gd name="T101" fmla="*/ 708 h 1702"/>
              <a:gd name="T102" fmla="*/ 2187 w 3271"/>
              <a:gd name="T103" fmla="*/ 645 h 1702"/>
              <a:gd name="T104" fmla="*/ 2212 w 3271"/>
              <a:gd name="T105" fmla="*/ 622 h 1702"/>
              <a:gd name="T106" fmla="*/ 2626 w 3271"/>
              <a:gd name="T107" fmla="*/ 751 h 1702"/>
              <a:gd name="T108" fmla="*/ 2998 w 3271"/>
              <a:gd name="T109" fmla="*/ 1046 h 1702"/>
              <a:gd name="T110" fmla="*/ 3140 w 3271"/>
              <a:gd name="T111" fmla="*/ 1362 h 1702"/>
              <a:gd name="T112" fmla="*/ 3002 w 3271"/>
              <a:gd name="T113" fmla="*/ 1433 h 1702"/>
              <a:gd name="T114" fmla="*/ 2976 w 3271"/>
              <a:gd name="T115" fmla="*/ 1177 h 1702"/>
              <a:gd name="T116" fmla="*/ 3097 w 3271"/>
              <a:gd name="T117" fmla="*/ 1185 h 1702"/>
              <a:gd name="T118" fmla="*/ 3140 w 3271"/>
              <a:gd name="T119" fmla="*/ 1249 h 1702"/>
              <a:gd name="T120" fmla="*/ 3140 w 3271"/>
              <a:gd name="T121" fmla="*/ 1362 h 1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71" h="1702">
                <a:moveTo>
                  <a:pt x="3140" y="1061"/>
                </a:moveTo>
                <a:cubicBezTo>
                  <a:pt x="3123" y="973"/>
                  <a:pt x="3063" y="898"/>
                  <a:pt x="2990" y="833"/>
                </a:cubicBezTo>
                <a:cubicBezTo>
                  <a:pt x="2903" y="756"/>
                  <a:pt x="2792" y="691"/>
                  <a:pt x="2683" y="637"/>
                </a:cubicBezTo>
                <a:cubicBezTo>
                  <a:pt x="2464" y="527"/>
                  <a:pt x="2247" y="460"/>
                  <a:pt x="2247" y="460"/>
                </a:cubicBezTo>
                <a:cubicBezTo>
                  <a:pt x="2221" y="453"/>
                  <a:pt x="2193" y="462"/>
                  <a:pt x="2177" y="483"/>
                </a:cubicBezTo>
                <a:cubicBezTo>
                  <a:pt x="2177" y="483"/>
                  <a:pt x="2166" y="494"/>
                  <a:pt x="2161" y="499"/>
                </a:cubicBezTo>
                <a:cubicBezTo>
                  <a:pt x="1913" y="252"/>
                  <a:pt x="1913" y="252"/>
                  <a:pt x="1913" y="252"/>
                </a:cubicBezTo>
                <a:cubicBezTo>
                  <a:pt x="2046" y="116"/>
                  <a:pt x="2046" y="116"/>
                  <a:pt x="2046" y="116"/>
                </a:cubicBezTo>
                <a:cubicBezTo>
                  <a:pt x="2072" y="92"/>
                  <a:pt x="2074" y="50"/>
                  <a:pt x="2049" y="24"/>
                </a:cubicBezTo>
                <a:cubicBezTo>
                  <a:pt x="2034" y="8"/>
                  <a:pt x="2012" y="0"/>
                  <a:pt x="1991" y="4"/>
                </a:cubicBezTo>
                <a:cubicBezTo>
                  <a:pt x="1976" y="6"/>
                  <a:pt x="1962" y="13"/>
                  <a:pt x="1952" y="24"/>
                </a:cubicBezTo>
                <a:cubicBezTo>
                  <a:pt x="1591" y="385"/>
                  <a:pt x="1591" y="385"/>
                  <a:pt x="1591" y="385"/>
                </a:cubicBezTo>
                <a:cubicBezTo>
                  <a:pt x="1566" y="411"/>
                  <a:pt x="1566" y="453"/>
                  <a:pt x="1592" y="478"/>
                </a:cubicBezTo>
                <a:cubicBezTo>
                  <a:pt x="1618" y="503"/>
                  <a:pt x="1660" y="503"/>
                  <a:pt x="1686" y="477"/>
                </a:cubicBezTo>
                <a:cubicBezTo>
                  <a:pt x="1819" y="344"/>
                  <a:pt x="1819" y="344"/>
                  <a:pt x="1819" y="344"/>
                </a:cubicBezTo>
                <a:cubicBezTo>
                  <a:pt x="2056" y="581"/>
                  <a:pt x="2056" y="581"/>
                  <a:pt x="2056" y="581"/>
                </a:cubicBezTo>
                <a:cubicBezTo>
                  <a:pt x="2047" y="587"/>
                  <a:pt x="2040" y="592"/>
                  <a:pt x="2030" y="598"/>
                </a:cubicBezTo>
                <a:cubicBezTo>
                  <a:pt x="1923" y="658"/>
                  <a:pt x="1755" y="721"/>
                  <a:pt x="1507" y="721"/>
                </a:cubicBezTo>
                <a:cubicBezTo>
                  <a:pt x="1256" y="721"/>
                  <a:pt x="1089" y="658"/>
                  <a:pt x="983" y="598"/>
                </a:cubicBezTo>
                <a:cubicBezTo>
                  <a:pt x="900" y="550"/>
                  <a:pt x="866" y="514"/>
                  <a:pt x="852" y="497"/>
                </a:cubicBezTo>
                <a:cubicBezTo>
                  <a:pt x="852" y="436"/>
                  <a:pt x="852" y="436"/>
                  <a:pt x="852" y="436"/>
                </a:cubicBezTo>
                <a:cubicBezTo>
                  <a:pt x="852" y="352"/>
                  <a:pt x="829" y="274"/>
                  <a:pt x="782" y="205"/>
                </a:cubicBezTo>
                <a:cubicBezTo>
                  <a:pt x="711" y="94"/>
                  <a:pt x="711" y="94"/>
                  <a:pt x="711" y="94"/>
                </a:cubicBezTo>
                <a:cubicBezTo>
                  <a:pt x="697" y="71"/>
                  <a:pt x="670" y="58"/>
                  <a:pt x="643" y="63"/>
                </a:cubicBezTo>
                <a:cubicBezTo>
                  <a:pt x="607" y="70"/>
                  <a:pt x="584" y="104"/>
                  <a:pt x="590" y="139"/>
                </a:cubicBezTo>
                <a:cubicBezTo>
                  <a:pt x="592" y="148"/>
                  <a:pt x="595" y="156"/>
                  <a:pt x="600" y="164"/>
                </a:cubicBezTo>
                <a:cubicBezTo>
                  <a:pt x="672" y="276"/>
                  <a:pt x="672" y="276"/>
                  <a:pt x="672" y="276"/>
                </a:cubicBezTo>
                <a:cubicBezTo>
                  <a:pt x="674" y="276"/>
                  <a:pt x="674" y="276"/>
                  <a:pt x="674" y="276"/>
                </a:cubicBezTo>
                <a:cubicBezTo>
                  <a:pt x="706" y="325"/>
                  <a:pt x="721" y="376"/>
                  <a:pt x="721" y="436"/>
                </a:cubicBezTo>
                <a:cubicBezTo>
                  <a:pt x="721" y="458"/>
                  <a:pt x="721" y="458"/>
                  <a:pt x="721" y="458"/>
                </a:cubicBezTo>
                <a:cubicBezTo>
                  <a:pt x="348" y="458"/>
                  <a:pt x="348" y="458"/>
                  <a:pt x="348" y="458"/>
                </a:cubicBezTo>
                <a:cubicBezTo>
                  <a:pt x="230" y="458"/>
                  <a:pt x="133" y="555"/>
                  <a:pt x="133" y="674"/>
                </a:cubicBezTo>
                <a:cubicBezTo>
                  <a:pt x="133" y="1059"/>
                  <a:pt x="133" y="1059"/>
                  <a:pt x="133" y="1059"/>
                </a:cubicBezTo>
                <a:cubicBezTo>
                  <a:pt x="55" y="1088"/>
                  <a:pt x="0" y="1165"/>
                  <a:pt x="0" y="1255"/>
                </a:cubicBezTo>
                <a:cubicBezTo>
                  <a:pt x="0" y="1368"/>
                  <a:pt x="0" y="1368"/>
                  <a:pt x="0" y="1368"/>
                </a:cubicBezTo>
                <a:cubicBezTo>
                  <a:pt x="0" y="1480"/>
                  <a:pt x="91" y="1571"/>
                  <a:pt x="203" y="1571"/>
                </a:cubicBezTo>
                <a:cubicBezTo>
                  <a:pt x="344" y="1571"/>
                  <a:pt x="344" y="1571"/>
                  <a:pt x="344" y="1571"/>
                </a:cubicBezTo>
                <a:cubicBezTo>
                  <a:pt x="410" y="1651"/>
                  <a:pt x="511" y="1702"/>
                  <a:pt x="623" y="1702"/>
                </a:cubicBezTo>
                <a:cubicBezTo>
                  <a:pt x="734" y="1702"/>
                  <a:pt x="835" y="1651"/>
                  <a:pt x="901" y="1571"/>
                </a:cubicBezTo>
                <a:cubicBezTo>
                  <a:pt x="2376" y="1571"/>
                  <a:pt x="2376" y="1571"/>
                  <a:pt x="2376" y="1571"/>
                </a:cubicBezTo>
                <a:cubicBezTo>
                  <a:pt x="2442" y="1651"/>
                  <a:pt x="2543" y="1702"/>
                  <a:pt x="2654" y="1702"/>
                </a:cubicBezTo>
                <a:cubicBezTo>
                  <a:pt x="2768" y="1702"/>
                  <a:pt x="2871" y="1648"/>
                  <a:pt x="2937" y="1564"/>
                </a:cubicBezTo>
                <a:cubicBezTo>
                  <a:pt x="3068" y="1564"/>
                  <a:pt x="3068" y="1564"/>
                  <a:pt x="3068" y="1564"/>
                </a:cubicBezTo>
                <a:cubicBezTo>
                  <a:pt x="3176" y="1564"/>
                  <a:pt x="3271" y="1477"/>
                  <a:pt x="3271" y="1362"/>
                </a:cubicBezTo>
                <a:cubicBezTo>
                  <a:pt x="3271" y="1249"/>
                  <a:pt x="3271" y="1249"/>
                  <a:pt x="3271" y="1249"/>
                </a:cubicBezTo>
                <a:cubicBezTo>
                  <a:pt x="3271" y="1165"/>
                  <a:pt x="3217" y="1090"/>
                  <a:pt x="3140" y="1061"/>
                </a:cubicBezTo>
                <a:close/>
                <a:moveTo>
                  <a:pt x="276" y="1439"/>
                </a:moveTo>
                <a:cubicBezTo>
                  <a:pt x="203" y="1439"/>
                  <a:pt x="203" y="1439"/>
                  <a:pt x="203" y="1439"/>
                </a:cubicBezTo>
                <a:cubicBezTo>
                  <a:pt x="170" y="1439"/>
                  <a:pt x="131" y="1400"/>
                  <a:pt x="131" y="1368"/>
                </a:cubicBezTo>
                <a:cubicBezTo>
                  <a:pt x="131" y="1255"/>
                  <a:pt x="131" y="1255"/>
                  <a:pt x="131" y="1255"/>
                </a:cubicBezTo>
                <a:cubicBezTo>
                  <a:pt x="131" y="1224"/>
                  <a:pt x="152" y="1196"/>
                  <a:pt x="176" y="1183"/>
                </a:cubicBezTo>
                <a:cubicBezTo>
                  <a:pt x="178" y="1183"/>
                  <a:pt x="178" y="1183"/>
                  <a:pt x="178" y="1183"/>
                </a:cubicBezTo>
                <a:cubicBezTo>
                  <a:pt x="196" y="1189"/>
                  <a:pt x="215" y="1187"/>
                  <a:pt x="231" y="1177"/>
                </a:cubicBezTo>
                <a:cubicBezTo>
                  <a:pt x="301" y="1177"/>
                  <a:pt x="301" y="1177"/>
                  <a:pt x="301" y="1177"/>
                </a:cubicBezTo>
                <a:cubicBezTo>
                  <a:pt x="276" y="1226"/>
                  <a:pt x="262" y="1282"/>
                  <a:pt x="262" y="1341"/>
                </a:cubicBezTo>
                <a:cubicBezTo>
                  <a:pt x="262" y="1375"/>
                  <a:pt x="267" y="1408"/>
                  <a:pt x="276" y="1439"/>
                </a:cubicBezTo>
                <a:close/>
                <a:moveTo>
                  <a:pt x="825" y="1448"/>
                </a:moveTo>
                <a:cubicBezTo>
                  <a:pt x="808" y="1457"/>
                  <a:pt x="796" y="1474"/>
                  <a:pt x="793" y="1493"/>
                </a:cubicBezTo>
                <a:cubicBezTo>
                  <a:pt x="751" y="1540"/>
                  <a:pt x="691" y="1571"/>
                  <a:pt x="623" y="1571"/>
                </a:cubicBezTo>
                <a:cubicBezTo>
                  <a:pt x="550" y="1571"/>
                  <a:pt x="486" y="1537"/>
                  <a:pt x="444" y="1485"/>
                </a:cubicBezTo>
                <a:cubicBezTo>
                  <a:pt x="441" y="1474"/>
                  <a:pt x="434" y="1465"/>
                  <a:pt x="426" y="1458"/>
                </a:cubicBezTo>
                <a:cubicBezTo>
                  <a:pt x="406" y="1424"/>
                  <a:pt x="393" y="1384"/>
                  <a:pt x="393" y="1341"/>
                </a:cubicBezTo>
                <a:cubicBezTo>
                  <a:pt x="393" y="1214"/>
                  <a:pt x="495" y="1112"/>
                  <a:pt x="623" y="1112"/>
                </a:cubicBezTo>
                <a:cubicBezTo>
                  <a:pt x="668" y="1112"/>
                  <a:pt x="710" y="1124"/>
                  <a:pt x="745" y="1147"/>
                </a:cubicBezTo>
                <a:cubicBezTo>
                  <a:pt x="753" y="1158"/>
                  <a:pt x="763" y="1168"/>
                  <a:pt x="776" y="1173"/>
                </a:cubicBezTo>
                <a:cubicBezTo>
                  <a:pt x="778" y="1173"/>
                  <a:pt x="778" y="1173"/>
                  <a:pt x="778" y="1173"/>
                </a:cubicBezTo>
                <a:cubicBezTo>
                  <a:pt x="823" y="1215"/>
                  <a:pt x="852" y="1274"/>
                  <a:pt x="852" y="1341"/>
                </a:cubicBezTo>
                <a:cubicBezTo>
                  <a:pt x="852" y="1380"/>
                  <a:pt x="842" y="1416"/>
                  <a:pt x="825" y="1448"/>
                </a:cubicBezTo>
                <a:close/>
                <a:moveTo>
                  <a:pt x="2308" y="1439"/>
                </a:moveTo>
                <a:cubicBezTo>
                  <a:pt x="969" y="1439"/>
                  <a:pt x="969" y="1439"/>
                  <a:pt x="969" y="1439"/>
                </a:cubicBezTo>
                <a:cubicBezTo>
                  <a:pt x="978" y="1408"/>
                  <a:pt x="983" y="1375"/>
                  <a:pt x="983" y="1341"/>
                </a:cubicBezTo>
                <a:cubicBezTo>
                  <a:pt x="983" y="1282"/>
                  <a:pt x="969" y="1226"/>
                  <a:pt x="944" y="1177"/>
                </a:cubicBezTo>
                <a:cubicBezTo>
                  <a:pt x="2333" y="1177"/>
                  <a:pt x="2333" y="1177"/>
                  <a:pt x="2333" y="1177"/>
                </a:cubicBezTo>
                <a:cubicBezTo>
                  <a:pt x="2307" y="1226"/>
                  <a:pt x="2294" y="1282"/>
                  <a:pt x="2294" y="1341"/>
                </a:cubicBezTo>
                <a:cubicBezTo>
                  <a:pt x="2294" y="1375"/>
                  <a:pt x="2299" y="1408"/>
                  <a:pt x="2308" y="1439"/>
                </a:cubicBezTo>
                <a:close/>
                <a:moveTo>
                  <a:pt x="2859" y="1444"/>
                </a:moveTo>
                <a:cubicBezTo>
                  <a:pt x="2844" y="1453"/>
                  <a:pt x="2834" y="1469"/>
                  <a:pt x="2830" y="1486"/>
                </a:cubicBezTo>
                <a:cubicBezTo>
                  <a:pt x="2788" y="1537"/>
                  <a:pt x="2726" y="1571"/>
                  <a:pt x="2654" y="1571"/>
                </a:cubicBezTo>
                <a:cubicBezTo>
                  <a:pt x="2581" y="1571"/>
                  <a:pt x="2518" y="1537"/>
                  <a:pt x="2476" y="1485"/>
                </a:cubicBezTo>
                <a:cubicBezTo>
                  <a:pt x="2472" y="1474"/>
                  <a:pt x="2466" y="1465"/>
                  <a:pt x="2458" y="1458"/>
                </a:cubicBezTo>
                <a:cubicBezTo>
                  <a:pt x="2437" y="1424"/>
                  <a:pt x="2425" y="1384"/>
                  <a:pt x="2425" y="1341"/>
                </a:cubicBezTo>
                <a:cubicBezTo>
                  <a:pt x="2425" y="1270"/>
                  <a:pt x="2457" y="1209"/>
                  <a:pt x="2507" y="1167"/>
                </a:cubicBezTo>
                <a:cubicBezTo>
                  <a:pt x="2514" y="1163"/>
                  <a:pt x="2520" y="1157"/>
                  <a:pt x="2525" y="1151"/>
                </a:cubicBezTo>
                <a:cubicBezTo>
                  <a:pt x="2562" y="1126"/>
                  <a:pt x="2606" y="1112"/>
                  <a:pt x="2654" y="1112"/>
                </a:cubicBezTo>
                <a:cubicBezTo>
                  <a:pt x="2699" y="1112"/>
                  <a:pt x="2742" y="1124"/>
                  <a:pt x="2777" y="1147"/>
                </a:cubicBezTo>
                <a:cubicBezTo>
                  <a:pt x="2784" y="1158"/>
                  <a:pt x="2795" y="1168"/>
                  <a:pt x="2808" y="1173"/>
                </a:cubicBezTo>
                <a:cubicBezTo>
                  <a:pt x="2810" y="1173"/>
                  <a:pt x="2810" y="1173"/>
                  <a:pt x="2810" y="1173"/>
                </a:cubicBezTo>
                <a:cubicBezTo>
                  <a:pt x="2855" y="1215"/>
                  <a:pt x="2884" y="1274"/>
                  <a:pt x="2884" y="1341"/>
                </a:cubicBezTo>
                <a:cubicBezTo>
                  <a:pt x="2884" y="1378"/>
                  <a:pt x="2874" y="1413"/>
                  <a:pt x="2859" y="1444"/>
                </a:cubicBezTo>
                <a:close/>
                <a:moveTo>
                  <a:pt x="2861" y="1046"/>
                </a:moveTo>
                <a:cubicBezTo>
                  <a:pt x="2802" y="1005"/>
                  <a:pt x="2731" y="981"/>
                  <a:pt x="2654" y="981"/>
                </a:cubicBezTo>
                <a:cubicBezTo>
                  <a:pt x="2577" y="981"/>
                  <a:pt x="2506" y="1005"/>
                  <a:pt x="2447" y="1046"/>
                </a:cubicBezTo>
                <a:cubicBezTo>
                  <a:pt x="829" y="1046"/>
                  <a:pt x="829" y="1046"/>
                  <a:pt x="829" y="1046"/>
                </a:cubicBezTo>
                <a:cubicBezTo>
                  <a:pt x="771" y="1005"/>
                  <a:pt x="700" y="981"/>
                  <a:pt x="623" y="981"/>
                </a:cubicBezTo>
                <a:cubicBezTo>
                  <a:pt x="546" y="981"/>
                  <a:pt x="474" y="1005"/>
                  <a:pt x="416" y="1046"/>
                </a:cubicBezTo>
                <a:cubicBezTo>
                  <a:pt x="260" y="1046"/>
                  <a:pt x="260" y="1046"/>
                  <a:pt x="260" y="1046"/>
                </a:cubicBezTo>
                <a:cubicBezTo>
                  <a:pt x="260" y="673"/>
                  <a:pt x="260" y="673"/>
                  <a:pt x="260" y="673"/>
                </a:cubicBezTo>
                <a:cubicBezTo>
                  <a:pt x="260" y="621"/>
                  <a:pt x="296" y="585"/>
                  <a:pt x="348" y="585"/>
                </a:cubicBezTo>
                <a:cubicBezTo>
                  <a:pt x="758" y="585"/>
                  <a:pt x="758" y="585"/>
                  <a:pt x="758" y="585"/>
                </a:cubicBezTo>
                <a:cubicBezTo>
                  <a:pt x="781" y="611"/>
                  <a:pt x="825" y="656"/>
                  <a:pt x="918" y="708"/>
                </a:cubicBezTo>
                <a:cubicBezTo>
                  <a:pt x="1041" y="779"/>
                  <a:pt x="1235" y="848"/>
                  <a:pt x="1507" y="848"/>
                </a:cubicBezTo>
                <a:cubicBezTo>
                  <a:pt x="1777" y="848"/>
                  <a:pt x="1969" y="779"/>
                  <a:pt x="2093" y="708"/>
                </a:cubicBezTo>
                <a:cubicBezTo>
                  <a:pt x="2130" y="687"/>
                  <a:pt x="2159" y="665"/>
                  <a:pt x="2183" y="647"/>
                </a:cubicBezTo>
                <a:cubicBezTo>
                  <a:pt x="2185" y="646"/>
                  <a:pt x="2186" y="645"/>
                  <a:pt x="2187" y="645"/>
                </a:cubicBezTo>
                <a:cubicBezTo>
                  <a:pt x="2188" y="644"/>
                  <a:pt x="2189" y="645"/>
                  <a:pt x="2189" y="645"/>
                </a:cubicBezTo>
                <a:cubicBezTo>
                  <a:pt x="2199" y="639"/>
                  <a:pt x="2206" y="631"/>
                  <a:pt x="2212" y="622"/>
                </a:cubicBezTo>
                <a:cubicBezTo>
                  <a:pt x="2222" y="613"/>
                  <a:pt x="2235" y="605"/>
                  <a:pt x="2243" y="598"/>
                </a:cubicBezTo>
                <a:cubicBezTo>
                  <a:pt x="2272" y="607"/>
                  <a:pt x="2435" y="656"/>
                  <a:pt x="2626" y="751"/>
                </a:cubicBezTo>
                <a:cubicBezTo>
                  <a:pt x="2729" y="803"/>
                  <a:pt x="2831" y="865"/>
                  <a:pt x="2904" y="929"/>
                </a:cubicBezTo>
                <a:cubicBezTo>
                  <a:pt x="2950" y="970"/>
                  <a:pt x="2980" y="1009"/>
                  <a:pt x="2998" y="1046"/>
                </a:cubicBezTo>
                <a:cubicBezTo>
                  <a:pt x="2861" y="1046"/>
                  <a:pt x="2861" y="1046"/>
                  <a:pt x="2861" y="1046"/>
                </a:cubicBezTo>
                <a:close/>
                <a:moveTo>
                  <a:pt x="3140" y="1362"/>
                </a:moveTo>
                <a:cubicBezTo>
                  <a:pt x="3140" y="1404"/>
                  <a:pt x="3104" y="1433"/>
                  <a:pt x="3068" y="1433"/>
                </a:cubicBezTo>
                <a:cubicBezTo>
                  <a:pt x="3002" y="1433"/>
                  <a:pt x="3002" y="1433"/>
                  <a:pt x="3002" y="1433"/>
                </a:cubicBezTo>
                <a:cubicBezTo>
                  <a:pt x="3010" y="1404"/>
                  <a:pt x="3015" y="1373"/>
                  <a:pt x="3015" y="1341"/>
                </a:cubicBezTo>
                <a:cubicBezTo>
                  <a:pt x="3015" y="1282"/>
                  <a:pt x="3001" y="1226"/>
                  <a:pt x="2976" y="1177"/>
                </a:cubicBezTo>
                <a:cubicBezTo>
                  <a:pt x="3047" y="1177"/>
                  <a:pt x="3047" y="1177"/>
                  <a:pt x="3047" y="1177"/>
                </a:cubicBezTo>
                <a:cubicBezTo>
                  <a:pt x="3062" y="1186"/>
                  <a:pt x="3080" y="1189"/>
                  <a:pt x="3097" y="1185"/>
                </a:cubicBezTo>
                <a:cubicBezTo>
                  <a:pt x="3097" y="1186"/>
                  <a:pt x="3098" y="1185"/>
                  <a:pt x="3099" y="1185"/>
                </a:cubicBezTo>
                <a:cubicBezTo>
                  <a:pt x="3123" y="1198"/>
                  <a:pt x="3140" y="1223"/>
                  <a:pt x="3140" y="1249"/>
                </a:cubicBezTo>
                <a:cubicBezTo>
                  <a:pt x="3140" y="1362"/>
                  <a:pt x="3140" y="1362"/>
                  <a:pt x="3140" y="1362"/>
                </a:cubicBezTo>
                <a:close/>
                <a:moveTo>
                  <a:pt x="3140" y="1362"/>
                </a:moveTo>
                <a:cubicBezTo>
                  <a:pt x="3140" y="1362"/>
                  <a:pt x="3140" y="1362"/>
                  <a:pt x="3140" y="1362"/>
                </a:cubicBezTo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 rot="19579811">
            <a:off x="9796472" y="4241800"/>
            <a:ext cx="569913" cy="242888"/>
          </a:xfrm>
          <a:custGeom>
            <a:avLst/>
            <a:gdLst>
              <a:gd name="T0" fmla="*/ 2605 w 2874"/>
              <a:gd name="T1" fmla="*/ 120 h 1229"/>
              <a:gd name="T2" fmla="*/ 2197 w 2874"/>
              <a:gd name="T3" fmla="*/ 0 h 1229"/>
              <a:gd name="T4" fmla="*/ 0 w 2874"/>
              <a:gd name="T5" fmla="*/ 422 h 1229"/>
              <a:gd name="T6" fmla="*/ 186 w 2874"/>
              <a:gd name="T7" fmla="*/ 1086 h 1229"/>
              <a:gd name="T8" fmla="*/ 434 w 2874"/>
              <a:gd name="T9" fmla="*/ 820 h 1229"/>
              <a:gd name="T10" fmla="*/ 683 w 2874"/>
              <a:gd name="T11" fmla="*/ 1086 h 1229"/>
              <a:gd name="T12" fmla="*/ 729 w 2874"/>
              <a:gd name="T13" fmla="*/ 1069 h 1229"/>
              <a:gd name="T14" fmla="*/ 1228 w 2874"/>
              <a:gd name="T15" fmla="*/ 1069 h 1229"/>
              <a:gd name="T16" fmla="*/ 1917 w 2874"/>
              <a:gd name="T17" fmla="*/ 1086 h 1229"/>
              <a:gd name="T18" fmla="*/ 2165 w 2874"/>
              <a:gd name="T19" fmla="*/ 820 h 1229"/>
              <a:gd name="T20" fmla="*/ 2413 w 2874"/>
              <a:gd name="T21" fmla="*/ 1086 h 1229"/>
              <a:gd name="T22" fmla="*/ 2782 w 2874"/>
              <a:gd name="T23" fmla="*/ 897 h 1229"/>
              <a:gd name="T24" fmla="*/ 2547 w 2874"/>
              <a:gd name="T25" fmla="*/ 213 h 1229"/>
              <a:gd name="T26" fmla="*/ 2783 w 2874"/>
              <a:gd name="T27" fmla="*/ 359 h 1229"/>
              <a:gd name="T28" fmla="*/ 2847 w 2874"/>
              <a:gd name="T29" fmla="*/ 372 h 1229"/>
              <a:gd name="T30" fmla="*/ 2861 w 2874"/>
              <a:gd name="T31" fmla="*/ 308 h 1229"/>
              <a:gd name="T32" fmla="*/ 120 w 2874"/>
              <a:gd name="T33" fmla="*/ 492 h 1229"/>
              <a:gd name="T34" fmla="*/ 139 w 2874"/>
              <a:gd name="T35" fmla="*/ 348 h 1229"/>
              <a:gd name="T36" fmla="*/ 1807 w 2874"/>
              <a:gd name="T37" fmla="*/ 121 h 1229"/>
              <a:gd name="T38" fmla="*/ 1807 w 2874"/>
              <a:gd name="T39" fmla="*/ 492 h 1229"/>
              <a:gd name="T40" fmla="*/ 2669 w 2874"/>
              <a:gd name="T41" fmla="*/ 930 h 1229"/>
              <a:gd name="T42" fmla="*/ 2673 w 2874"/>
              <a:gd name="T43" fmla="*/ 821 h 1229"/>
              <a:gd name="T44" fmla="*/ 2673 w 2874"/>
              <a:gd name="T45" fmla="*/ 897 h 1229"/>
              <a:gd name="T46" fmla="*/ 2661 w 2874"/>
              <a:gd name="T47" fmla="*/ 736 h 1229"/>
              <a:gd name="T48" fmla="*/ 1900 w 2874"/>
              <a:gd name="T49" fmla="*/ 492 h 1229"/>
              <a:gd name="T50" fmla="*/ 2197 w 2874"/>
              <a:gd name="T51" fmla="*/ 121 h 1229"/>
              <a:gd name="T52" fmla="*/ 2661 w 2874"/>
              <a:gd name="T53" fmla="*/ 707 h 1229"/>
              <a:gd name="T54" fmla="*/ 594 w 2874"/>
              <a:gd name="T55" fmla="*/ 1069 h 1229"/>
              <a:gd name="T56" fmla="*/ 275 w 2874"/>
              <a:gd name="T57" fmla="*/ 1069 h 1229"/>
              <a:gd name="T58" fmla="*/ 435 w 2874"/>
              <a:gd name="T59" fmla="*/ 909 h 1229"/>
              <a:gd name="T60" fmla="*/ 341 w 2874"/>
              <a:gd name="T61" fmla="*/ 1069 h 1229"/>
              <a:gd name="T62" fmla="*/ 528 w 2874"/>
              <a:gd name="T63" fmla="*/ 1069 h 1229"/>
              <a:gd name="T64" fmla="*/ 435 w 2874"/>
              <a:gd name="T65" fmla="*/ 1163 h 1229"/>
              <a:gd name="T66" fmla="*/ 1138 w 2874"/>
              <a:gd name="T67" fmla="*/ 1069 h 1229"/>
              <a:gd name="T68" fmla="*/ 819 w 2874"/>
              <a:gd name="T69" fmla="*/ 1069 h 1229"/>
              <a:gd name="T70" fmla="*/ 979 w 2874"/>
              <a:gd name="T71" fmla="*/ 909 h 1229"/>
              <a:gd name="T72" fmla="*/ 885 w 2874"/>
              <a:gd name="T73" fmla="*/ 1069 h 1229"/>
              <a:gd name="T74" fmla="*/ 1072 w 2874"/>
              <a:gd name="T75" fmla="*/ 1069 h 1229"/>
              <a:gd name="T76" fmla="*/ 979 w 2874"/>
              <a:gd name="T77" fmla="*/ 1163 h 1229"/>
              <a:gd name="T78" fmla="*/ 2325 w 2874"/>
              <a:gd name="T79" fmla="*/ 1069 h 1229"/>
              <a:gd name="T80" fmla="*/ 2005 w 2874"/>
              <a:gd name="T81" fmla="*/ 1069 h 1229"/>
              <a:gd name="T82" fmla="*/ 2165 w 2874"/>
              <a:gd name="T83" fmla="*/ 909 h 1229"/>
              <a:gd name="T84" fmla="*/ 2071 w 2874"/>
              <a:gd name="T85" fmla="*/ 1069 h 1229"/>
              <a:gd name="T86" fmla="*/ 2258 w 2874"/>
              <a:gd name="T87" fmla="*/ 1069 h 1229"/>
              <a:gd name="T88" fmla="*/ 2165 w 2874"/>
              <a:gd name="T89" fmla="*/ 1163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4" h="1229">
                <a:moveTo>
                  <a:pt x="2861" y="308"/>
                </a:moveTo>
                <a:cubicBezTo>
                  <a:pt x="2801" y="217"/>
                  <a:pt x="2728" y="120"/>
                  <a:pt x="2605" y="120"/>
                </a:cubicBezTo>
                <a:cubicBezTo>
                  <a:pt x="2456" y="120"/>
                  <a:pt x="2456" y="120"/>
                  <a:pt x="2456" y="120"/>
                </a:cubicBezTo>
                <a:cubicBezTo>
                  <a:pt x="2368" y="45"/>
                  <a:pt x="2276" y="0"/>
                  <a:pt x="2197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65" y="1"/>
                  <a:pt x="43" y="233"/>
                  <a:pt x="0" y="422"/>
                </a:cubicBezTo>
                <a:cubicBezTo>
                  <a:pt x="0" y="897"/>
                  <a:pt x="0" y="897"/>
                  <a:pt x="0" y="897"/>
                </a:cubicBezTo>
                <a:cubicBezTo>
                  <a:pt x="0" y="1000"/>
                  <a:pt x="83" y="1084"/>
                  <a:pt x="186" y="1086"/>
                </a:cubicBezTo>
                <a:cubicBezTo>
                  <a:pt x="186" y="1080"/>
                  <a:pt x="185" y="1075"/>
                  <a:pt x="185" y="1069"/>
                </a:cubicBezTo>
                <a:cubicBezTo>
                  <a:pt x="185" y="932"/>
                  <a:pt x="297" y="820"/>
                  <a:pt x="434" y="820"/>
                </a:cubicBezTo>
                <a:cubicBezTo>
                  <a:pt x="572" y="820"/>
                  <a:pt x="684" y="932"/>
                  <a:pt x="684" y="1069"/>
                </a:cubicBezTo>
                <a:cubicBezTo>
                  <a:pt x="684" y="1075"/>
                  <a:pt x="683" y="1081"/>
                  <a:pt x="683" y="1086"/>
                </a:cubicBezTo>
                <a:cubicBezTo>
                  <a:pt x="730" y="1086"/>
                  <a:pt x="730" y="1086"/>
                  <a:pt x="730" y="1086"/>
                </a:cubicBezTo>
                <a:cubicBezTo>
                  <a:pt x="730" y="1081"/>
                  <a:pt x="729" y="1075"/>
                  <a:pt x="729" y="1069"/>
                </a:cubicBezTo>
                <a:cubicBezTo>
                  <a:pt x="729" y="932"/>
                  <a:pt x="841" y="820"/>
                  <a:pt x="979" y="820"/>
                </a:cubicBezTo>
                <a:cubicBezTo>
                  <a:pt x="1116" y="820"/>
                  <a:pt x="1228" y="932"/>
                  <a:pt x="1228" y="1069"/>
                </a:cubicBezTo>
                <a:cubicBezTo>
                  <a:pt x="1228" y="1075"/>
                  <a:pt x="1227" y="1081"/>
                  <a:pt x="1227" y="1086"/>
                </a:cubicBezTo>
                <a:cubicBezTo>
                  <a:pt x="1917" y="1086"/>
                  <a:pt x="1917" y="1086"/>
                  <a:pt x="1917" y="1086"/>
                </a:cubicBezTo>
                <a:cubicBezTo>
                  <a:pt x="1916" y="1081"/>
                  <a:pt x="1916" y="1075"/>
                  <a:pt x="1916" y="1069"/>
                </a:cubicBezTo>
                <a:cubicBezTo>
                  <a:pt x="1916" y="932"/>
                  <a:pt x="2028" y="820"/>
                  <a:pt x="2165" y="820"/>
                </a:cubicBezTo>
                <a:cubicBezTo>
                  <a:pt x="2302" y="820"/>
                  <a:pt x="2414" y="932"/>
                  <a:pt x="2414" y="1069"/>
                </a:cubicBezTo>
                <a:cubicBezTo>
                  <a:pt x="2414" y="1075"/>
                  <a:pt x="2414" y="1081"/>
                  <a:pt x="2413" y="1086"/>
                </a:cubicBezTo>
                <a:cubicBezTo>
                  <a:pt x="2592" y="1086"/>
                  <a:pt x="2592" y="1086"/>
                  <a:pt x="2592" y="1086"/>
                </a:cubicBezTo>
                <a:cubicBezTo>
                  <a:pt x="2697" y="1086"/>
                  <a:pt x="2782" y="1001"/>
                  <a:pt x="2782" y="897"/>
                </a:cubicBezTo>
                <a:cubicBezTo>
                  <a:pt x="2782" y="695"/>
                  <a:pt x="2782" y="695"/>
                  <a:pt x="2782" y="695"/>
                </a:cubicBezTo>
                <a:cubicBezTo>
                  <a:pt x="2743" y="507"/>
                  <a:pt x="2653" y="338"/>
                  <a:pt x="2547" y="213"/>
                </a:cubicBezTo>
                <a:cubicBezTo>
                  <a:pt x="2605" y="213"/>
                  <a:pt x="2605" y="213"/>
                  <a:pt x="2605" y="213"/>
                </a:cubicBezTo>
                <a:cubicBezTo>
                  <a:pt x="2674" y="213"/>
                  <a:pt x="2723" y="266"/>
                  <a:pt x="2783" y="359"/>
                </a:cubicBezTo>
                <a:cubicBezTo>
                  <a:pt x="2792" y="372"/>
                  <a:pt x="2807" y="380"/>
                  <a:pt x="2822" y="380"/>
                </a:cubicBezTo>
                <a:cubicBezTo>
                  <a:pt x="2830" y="380"/>
                  <a:pt x="2839" y="377"/>
                  <a:pt x="2847" y="372"/>
                </a:cubicBezTo>
                <a:cubicBezTo>
                  <a:pt x="2868" y="358"/>
                  <a:pt x="2874" y="330"/>
                  <a:pt x="2861" y="308"/>
                </a:cubicBezTo>
                <a:cubicBezTo>
                  <a:pt x="2861" y="308"/>
                  <a:pt x="2861" y="308"/>
                  <a:pt x="2861" y="308"/>
                </a:cubicBezTo>
                <a:close/>
                <a:moveTo>
                  <a:pt x="1807" y="492"/>
                </a:moveTo>
                <a:cubicBezTo>
                  <a:pt x="120" y="492"/>
                  <a:pt x="120" y="492"/>
                  <a:pt x="120" y="492"/>
                </a:cubicBezTo>
                <a:cubicBezTo>
                  <a:pt x="120" y="436"/>
                  <a:pt x="120" y="436"/>
                  <a:pt x="120" y="436"/>
                </a:cubicBezTo>
                <a:cubicBezTo>
                  <a:pt x="127" y="407"/>
                  <a:pt x="133" y="378"/>
                  <a:pt x="139" y="348"/>
                </a:cubicBezTo>
                <a:cubicBezTo>
                  <a:pt x="153" y="276"/>
                  <a:pt x="177" y="157"/>
                  <a:pt x="203" y="120"/>
                </a:cubicBezTo>
                <a:cubicBezTo>
                  <a:pt x="1807" y="121"/>
                  <a:pt x="1807" y="121"/>
                  <a:pt x="1807" y="121"/>
                </a:cubicBezTo>
                <a:cubicBezTo>
                  <a:pt x="1807" y="492"/>
                  <a:pt x="1807" y="492"/>
                  <a:pt x="1807" y="492"/>
                </a:cubicBezTo>
                <a:cubicBezTo>
                  <a:pt x="1807" y="492"/>
                  <a:pt x="1807" y="492"/>
                  <a:pt x="1807" y="492"/>
                </a:cubicBezTo>
                <a:close/>
                <a:moveTo>
                  <a:pt x="2673" y="897"/>
                </a:moveTo>
                <a:cubicBezTo>
                  <a:pt x="2673" y="908"/>
                  <a:pt x="2672" y="919"/>
                  <a:pt x="2669" y="930"/>
                </a:cubicBezTo>
                <a:cubicBezTo>
                  <a:pt x="2597" y="929"/>
                  <a:pt x="2538" y="928"/>
                  <a:pt x="2538" y="898"/>
                </a:cubicBezTo>
                <a:cubicBezTo>
                  <a:pt x="2539" y="868"/>
                  <a:pt x="2590" y="823"/>
                  <a:pt x="2673" y="821"/>
                </a:cubicBezTo>
                <a:cubicBezTo>
                  <a:pt x="2673" y="897"/>
                  <a:pt x="2673" y="897"/>
                  <a:pt x="2673" y="897"/>
                </a:cubicBezTo>
                <a:cubicBezTo>
                  <a:pt x="2673" y="897"/>
                  <a:pt x="2673" y="897"/>
                  <a:pt x="2673" y="897"/>
                </a:cubicBezTo>
                <a:close/>
                <a:moveTo>
                  <a:pt x="2661" y="707"/>
                </a:moveTo>
                <a:cubicBezTo>
                  <a:pt x="2661" y="736"/>
                  <a:pt x="2661" y="736"/>
                  <a:pt x="2661" y="736"/>
                </a:cubicBezTo>
                <a:cubicBezTo>
                  <a:pt x="2436" y="671"/>
                  <a:pt x="2161" y="492"/>
                  <a:pt x="1914" y="492"/>
                </a:cubicBezTo>
                <a:cubicBezTo>
                  <a:pt x="1900" y="492"/>
                  <a:pt x="1900" y="492"/>
                  <a:pt x="1900" y="492"/>
                </a:cubicBezTo>
                <a:cubicBezTo>
                  <a:pt x="1900" y="121"/>
                  <a:pt x="1900" y="121"/>
                  <a:pt x="1900" y="121"/>
                </a:cubicBezTo>
                <a:cubicBezTo>
                  <a:pt x="2197" y="121"/>
                  <a:pt x="2197" y="121"/>
                  <a:pt x="2197" y="121"/>
                </a:cubicBezTo>
                <a:cubicBezTo>
                  <a:pt x="2334" y="121"/>
                  <a:pt x="2587" y="366"/>
                  <a:pt x="2661" y="707"/>
                </a:cubicBezTo>
                <a:cubicBezTo>
                  <a:pt x="2661" y="707"/>
                  <a:pt x="2661" y="707"/>
                  <a:pt x="2661" y="707"/>
                </a:cubicBezTo>
                <a:close/>
                <a:moveTo>
                  <a:pt x="435" y="909"/>
                </a:moveTo>
                <a:cubicBezTo>
                  <a:pt x="522" y="909"/>
                  <a:pt x="594" y="981"/>
                  <a:pt x="594" y="1069"/>
                </a:cubicBezTo>
                <a:cubicBezTo>
                  <a:pt x="594" y="1157"/>
                  <a:pt x="523" y="1229"/>
                  <a:pt x="434" y="1229"/>
                </a:cubicBezTo>
                <a:cubicBezTo>
                  <a:pt x="346" y="1229"/>
                  <a:pt x="275" y="1157"/>
                  <a:pt x="275" y="1069"/>
                </a:cubicBezTo>
                <a:cubicBezTo>
                  <a:pt x="275" y="981"/>
                  <a:pt x="346" y="909"/>
                  <a:pt x="435" y="909"/>
                </a:cubicBezTo>
                <a:cubicBezTo>
                  <a:pt x="435" y="909"/>
                  <a:pt x="435" y="909"/>
                  <a:pt x="435" y="909"/>
                </a:cubicBezTo>
                <a:close/>
                <a:moveTo>
                  <a:pt x="435" y="1163"/>
                </a:moveTo>
                <a:cubicBezTo>
                  <a:pt x="383" y="1163"/>
                  <a:pt x="341" y="1121"/>
                  <a:pt x="341" y="1069"/>
                </a:cubicBezTo>
                <a:cubicBezTo>
                  <a:pt x="341" y="1017"/>
                  <a:pt x="383" y="975"/>
                  <a:pt x="434" y="975"/>
                </a:cubicBezTo>
                <a:cubicBezTo>
                  <a:pt x="486" y="975"/>
                  <a:pt x="528" y="1017"/>
                  <a:pt x="528" y="1069"/>
                </a:cubicBezTo>
                <a:cubicBezTo>
                  <a:pt x="528" y="1121"/>
                  <a:pt x="486" y="1163"/>
                  <a:pt x="435" y="1163"/>
                </a:cubicBezTo>
                <a:cubicBezTo>
                  <a:pt x="435" y="1163"/>
                  <a:pt x="435" y="1163"/>
                  <a:pt x="435" y="1163"/>
                </a:cubicBezTo>
                <a:close/>
                <a:moveTo>
                  <a:pt x="979" y="909"/>
                </a:moveTo>
                <a:cubicBezTo>
                  <a:pt x="1067" y="909"/>
                  <a:pt x="1138" y="981"/>
                  <a:pt x="1138" y="1069"/>
                </a:cubicBezTo>
                <a:cubicBezTo>
                  <a:pt x="1138" y="1157"/>
                  <a:pt x="1067" y="1229"/>
                  <a:pt x="979" y="1229"/>
                </a:cubicBezTo>
                <a:cubicBezTo>
                  <a:pt x="890" y="1229"/>
                  <a:pt x="819" y="1157"/>
                  <a:pt x="819" y="1069"/>
                </a:cubicBezTo>
                <a:cubicBezTo>
                  <a:pt x="819" y="981"/>
                  <a:pt x="890" y="909"/>
                  <a:pt x="979" y="909"/>
                </a:cubicBezTo>
                <a:cubicBezTo>
                  <a:pt x="979" y="909"/>
                  <a:pt x="979" y="909"/>
                  <a:pt x="979" y="909"/>
                </a:cubicBezTo>
                <a:close/>
                <a:moveTo>
                  <a:pt x="979" y="1163"/>
                </a:moveTo>
                <a:cubicBezTo>
                  <a:pt x="927" y="1163"/>
                  <a:pt x="885" y="1121"/>
                  <a:pt x="885" y="1069"/>
                </a:cubicBezTo>
                <a:cubicBezTo>
                  <a:pt x="885" y="1017"/>
                  <a:pt x="927" y="975"/>
                  <a:pt x="979" y="975"/>
                </a:cubicBezTo>
                <a:cubicBezTo>
                  <a:pt x="1030" y="975"/>
                  <a:pt x="1072" y="1017"/>
                  <a:pt x="1072" y="1069"/>
                </a:cubicBezTo>
                <a:cubicBezTo>
                  <a:pt x="1072" y="1121"/>
                  <a:pt x="1030" y="1163"/>
                  <a:pt x="979" y="1163"/>
                </a:cubicBezTo>
                <a:cubicBezTo>
                  <a:pt x="979" y="1163"/>
                  <a:pt x="979" y="1163"/>
                  <a:pt x="979" y="1163"/>
                </a:cubicBezTo>
                <a:close/>
                <a:moveTo>
                  <a:pt x="2165" y="909"/>
                </a:moveTo>
                <a:cubicBezTo>
                  <a:pt x="2253" y="909"/>
                  <a:pt x="2325" y="981"/>
                  <a:pt x="2325" y="1069"/>
                </a:cubicBezTo>
                <a:cubicBezTo>
                  <a:pt x="2325" y="1157"/>
                  <a:pt x="2253" y="1229"/>
                  <a:pt x="2165" y="1229"/>
                </a:cubicBezTo>
                <a:cubicBezTo>
                  <a:pt x="2077" y="1229"/>
                  <a:pt x="2005" y="1157"/>
                  <a:pt x="2005" y="1069"/>
                </a:cubicBezTo>
                <a:cubicBezTo>
                  <a:pt x="2005" y="981"/>
                  <a:pt x="2077" y="909"/>
                  <a:pt x="2165" y="909"/>
                </a:cubicBezTo>
                <a:cubicBezTo>
                  <a:pt x="2165" y="909"/>
                  <a:pt x="2165" y="909"/>
                  <a:pt x="2165" y="909"/>
                </a:cubicBezTo>
                <a:close/>
                <a:moveTo>
                  <a:pt x="2165" y="1163"/>
                </a:moveTo>
                <a:cubicBezTo>
                  <a:pt x="2113" y="1163"/>
                  <a:pt x="2071" y="1121"/>
                  <a:pt x="2071" y="1069"/>
                </a:cubicBezTo>
                <a:cubicBezTo>
                  <a:pt x="2071" y="1017"/>
                  <a:pt x="2113" y="975"/>
                  <a:pt x="2165" y="975"/>
                </a:cubicBezTo>
                <a:cubicBezTo>
                  <a:pt x="2217" y="975"/>
                  <a:pt x="2258" y="1017"/>
                  <a:pt x="2258" y="1069"/>
                </a:cubicBezTo>
                <a:cubicBezTo>
                  <a:pt x="2258" y="1121"/>
                  <a:pt x="2216" y="1163"/>
                  <a:pt x="2165" y="1163"/>
                </a:cubicBezTo>
                <a:close/>
                <a:moveTo>
                  <a:pt x="2165" y="1163"/>
                </a:moveTo>
                <a:cubicBezTo>
                  <a:pt x="2165" y="1163"/>
                  <a:pt x="2165" y="1163"/>
                  <a:pt x="2165" y="1163"/>
                </a:cubicBezTo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10485873" y="-3185"/>
            <a:ext cx="1521514" cy="1064287"/>
            <a:chOff x="1" y="-3185"/>
            <a:chExt cx="1147647" cy="802770"/>
          </a:xfrm>
        </p:grpSpPr>
        <p:grpSp>
          <p:nvGrpSpPr>
            <p:cNvPr id="66" name="组合 65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68" name="组合 67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72" name="等腰三角形 71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等腰三角形 72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0" name="等腰三角形 69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等腰三角形 70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7" name="等腰三角形 66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rot="10800000">
            <a:off x="0" y="6430857"/>
            <a:ext cx="609600" cy="424718"/>
            <a:chOff x="1" y="1"/>
            <a:chExt cx="1147647" cy="799584"/>
          </a:xfrm>
        </p:grpSpPr>
        <p:grpSp>
          <p:nvGrpSpPr>
            <p:cNvPr id="75" name="组合 74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7" name="组合 76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81" name="等腰三角形 80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等腰三角形 81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8" name="组合 77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9" name="等腰三角形 78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等腰三角形 79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6" name="等腰三角形 75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3" name="等腰三角形 82"/>
          <p:cNvSpPr/>
          <p:nvPr/>
        </p:nvSpPr>
        <p:spPr>
          <a:xfrm rot="17089922">
            <a:off x="1857892" y="572541"/>
            <a:ext cx="138757" cy="96882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>
            <a:off x="6863370" y="586551"/>
            <a:ext cx="295582" cy="78664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210277" y="3010905"/>
            <a:ext cx="484955" cy="484956"/>
          </a:xfrm>
          <a:prstGeom prst="line">
            <a:avLst/>
          </a:prstGeom>
          <a:ln>
            <a:gradFill>
              <a:gsLst>
                <a:gs pos="0">
                  <a:srgbClr val="3973EF"/>
                </a:gs>
                <a:gs pos="100000">
                  <a:srgbClr val="3973EF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V="1">
            <a:off x="3140839" y="4117981"/>
            <a:ext cx="484955" cy="484956"/>
          </a:xfrm>
          <a:prstGeom prst="line">
            <a:avLst/>
          </a:prstGeom>
          <a:ln>
            <a:gradFill>
              <a:gsLst>
                <a:gs pos="0">
                  <a:srgbClr val="3973EF"/>
                </a:gs>
                <a:gs pos="100000">
                  <a:srgbClr val="3973EF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1805145" y="3747170"/>
            <a:ext cx="484955" cy="484956"/>
          </a:xfrm>
          <a:prstGeom prst="line">
            <a:avLst/>
          </a:prstGeom>
          <a:ln>
            <a:gradFill>
              <a:gsLst>
                <a:gs pos="0">
                  <a:srgbClr val="3973EF"/>
                </a:gs>
                <a:gs pos="100000">
                  <a:srgbClr val="3973EF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2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矩形 121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123" name="组合 122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24" name="直接连接符 123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椭圆 119"/>
          <p:cNvSpPr/>
          <p:nvPr/>
        </p:nvSpPr>
        <p:spPr>
          <a:xfrm>
            <a:off x="4586437" y="1956274"/>
            <a:ext cx="3019127" cy="3071248"/>
          </a:xfrm>
          <a:prstGeom prst="ellipse">
            <a:avLst/>
          </a:prstGeom>
          <a:noFill/>
          <a:ln w="12700">
            <a:solidFill>
              <a:srgbClr val="16151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0" y="1908489"/>
            <a:ext cx="12192000" cy="3166819"/>
          </a:xfrm>
          <a:custGeom>
            <a:avLst/>
            <a:gdLst>
              <a:gd name="connsiteX0" fmla="*/ 6096000 w 12192000"/>
              <a:gd name="connsiteY0" fmla="*/ 0 h 3166819"/>
              <a:gd name="connsiteX1" fmla="*/ 12192000 w 12192000"/>
              <a:gd name="connsiteY1" fmla="*/ 0 h 3166819"/>
              <a:gd name="connsiteX2" fmla="*/ 12192000 w 12192000"/>
              <a:gd name="connsiteY2" fmla="*/ 3166819 h 3166819"/>
              <a:gd name="connsiteX3" fmla="*/ 6096020 w 12192000"/>
              <a:gd name="connsiteY3" fmla="*/ 3166819 h 3166819"/>
              <a:gd name="connsiteX4" fmla="*/ 6255147 w 12192000"/>
              <a:gd name="connsiteY4" fmla="*/ 3158645 h 3166819"/>
              <a:gd name="connsiteX5" fmla="*/ 7652538 w 12192000"/>
              <a:gd name="connsiteY5" fmla="*/ 1583410 h 3166819"/>
              <a:gd name="connsiteX6" fmla="*/ 6096000 w 12192000"/>
              <a:gd name="connsiteY6" fmla="*/ 0 h 3166819"/>
              <a:gd name="connsiteX7" fmla="*/ 0 w 12192000"/>
              <a:gd name="connsiteY7" fmla="*/ 0 h 3166819"/>
              <a:gd name="connsiteX8" fmla="*/ 6096000 w 12192000"/>
              <a:gd name="connsiteY8" fmla="*/ 0 h 3166819"/>
              <a:gd name="connsiteX9" fmla="*/ 4539462 w 12192000"/>
              <a:gd name="connsiteY9" fmla="*/ 1583410 h 3166819"/>
              <a:gd name="connsiteX10" fmla="*/ 5936853 w 12192000"/>
              <a:gd name="connsiteY10" fmla="*/ 3158645 h 3166819"/>
              <a:gd name="connsiteX11" fmla="*/ 6095981 w 12192000"/>
              <a:gd name="connsiteY11" fmla="*/ 3166819 h 3166819"/>
              <a:gd name="connsiteX12" fmla="*/ 0 w 12192000"/>
              <a:gd name="connsiteY12" fmla="*/ 3166819 h 316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3166819">
                <a:moveTo>
                  <a:pt x="6096000" y="0"/>
                </a:moveTo>
                <a:lnTo>
                  <a:pt x="12192000" y="0"/>
                </a:lnTo>
                <a:lnTo>
                  <a:pt x="12192000" y="3166819"/>
                </a:lnTo>
                <a:lnTo>
                  <a:pt x="6096020" y="3166819"/>
                </a:lnTo>
                <a:lnTo>
                  <a:pt x="6255147" y="3158645"/>
                </a:lnTo>
                <a:cubicBezTo>
                  <a:pt x="7040041" y="3077559"/>
                  <a:pt x="7652538" y="2403247"/>
                  <a:pt x="7652538" y="1583410"/>
                </a:cubicBezTo>
                <a:cubicBezTo>
                  <a:pt x="7652538" y="708917"/>
                  <a:pt x="6955652" y="0"/>
                  <a:pt x="6096000" y="0"/>
                </a:cubicBezTo>
                <a:close/>
                <a:moveTo>
                  <a:pt x="0" y="0"/>
                </a:moveTo>
                <a:lnTo>
                  <a:pt x="6096000" y="0"/>
                </a:lnTo>
                <a:cubicBezTo>
                  <a:pt x="5236349" y="0"/>
                  <a:pt x="4539462" y="708917"/>
                  <a:pt x="4539462" y="1583410"/>
                </a:cubicBezTo>
                <a:cubicBezTo>
                  <a:pt x="4539462" y="2403247"/>
                  <a:pt x="5151960" y="3077559"/>
                  <a:pt x="5936853" y="3158645"/>
                </a:cubicBezTo>
                <a:lnTo>
                  <a:pt x="6095981" y="3166819"/>
                </a:lnTo>
                <a:lnTo>
                  <a:pt x="0" y="3166819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58125" y="2214627"/>
            <a:ext cx="1712960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z="1600" spc="300" dirty="0" smtClean="0">
                <a:solidFill>
                  <a:schemeClr val="bg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我是小标题：</a:t>
            </a:r>
            <a:endParaRPr lang="zh-CN" altLang="en-US" sz="1600" spc="3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270869" y="2624705"/>
            <a:ext cx="1646050" cy="1646050"/>
            <a:chOff x="5285012" y="2612053"/>
            <a:chExt cx="1646050" cy="1646050"/>
          </a:xfrm>
        </p:grpSpPr>
        <p:sp>
          <p:nvSpPr>
            <p:cNvPr id="13" name="椭圆 12"/>
            <p:cNvSpPr/>
            <p:nvPr/>
          </p:nvSpPr>
          <p:spPr>
            <a:xfrm>
              <a:off x="5285012" y="2612053"/>
              <a:ext cx="1646050" cy="1646050"/>
            </a:xfrm>
            <a:prstGeom prst="ellipse">
              <a:avLst/>
            </a:prstGeom>
            <a:solidFill>
              <a:srgbClr val="3973EF"/>
            </a:solidFill>
            <a:ln>
              <a:solidFill>
                <a:srgbClr val="3973E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554040" y="3491933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标题</a:t>
              </a:r>
              <a:endPara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8370" y="2869798"/>
              <a:ext cx="639336" cy="552694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8284479" y="2214627"/>
            <a:ext cx="1849194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z="1600" spc="300" dirty="0" smtClean="0">
                <a:solidFill>
                  <a:schemeClr val="bg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我是小标题：</a:t>
            </a:r>
            <a:endParaRPr lang="zh-CN" altLang="en-US" sz="1600" spc="3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085080" y="3007432"/>
            <a:ext cx="925249" cy="925249"/>
          </a:xfrm>
          <a:prstGeom prst="ellipse">
            <a:avLst/>
          </a:prstGeom>
          <a:solidFill>
            <a:schemeClr val="bg1"/>
          </a:solidFill>
          <a:ln w="127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Group 4"/>
          <p:cNvGrpSpPr>
            <a:grpSpLocks noChangeAspect="1"/>
          </p:cNvGrpSpPr>
          <p:nvPr/>
        </p:nvGrpSpPr>
        <p:grpSpPr bwMode="auto">
          <a:xfrm>
            <a:off x="4308257" y="3241600"/>
            <a:ext cx="478894" cy="456913"/>
            <a:chOff x="1592" y="2680"/>
            <a:chExt cx="1329" cy="1268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2181" y="3493"/>
              <a:ext cx="169" cy="455"/>
            </a:xfrm>
            <a:custGeom>
              <a:avLst/>
              <a:gdLst>
                <a:gd name="T0" fmla="*/ 163 w 169"/>
                <a:gd name="T1" fmla="*/ 154 h 455"/>
                <a:gd name="T2" fmla="*/ 94 w 169"/>
                <a:gd name="T3" fmla="*/ 88 h 455"/>
                <a:gd name="T4" fmla="*/ 0 w 169"/>
                <a:gd name="T5" fmla="*/ 0 h 455"/>
                <a:gd name="T6" fmla="*/ 0 w 169"/>
                <a:gd name="T7" fmla="*/ 455 h 455"/>
                <a:gd name="T8" fmla="*/ 169 w 169"/>
                <a:gd name="T9" fmla="*/ 455 h 455"/>
                <a:gd name="T10" fmla="*/ 169 w 169"/>
                <a:gd name="T11" fmla="*/ 160 h 455"/>
                <a:gd name="T12" fmla="*/ 163 w 169"/>
                <a:gd name="T13" fmla="*/ 154 h 455"/>
                <a:gd name="T14" fmla="*/ 163 w 169"/>
                <a:gd name="T15" fmla="*/ 154 h 455"/>
                <a:gd name="T16" fmla="*/ 163 w 169"/>
                <a:gd name="T17" fmla="*/ 15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455">
                  <a:moveTo>
                    <a:pt x="163" y="154"/>
                  </a:moveTo>
                  <a:lnTo>
                    <a:pt x="94" y="88"/>
                  </a:lnTo>
                  <a:lnTo>
                    <a:pt x="0" y="0"/>
                  </a:lnTo>
                  <a:lnTo>
                    <a:pt x="0" y="455"/>
                  </a:lnTo>
                  <a:lnTo>
                    <a:pt x="169" y="455"/>
                  </a:lnTo>
                  <a:lnTo>
                    <a:pt x="169" y="160"/>
                  </a:lnTo>
                  <a:lnTo>
                    <a:pt x="163" y="154"/>
                  </a:lnTo>
                  <a:close/>
                  <a:moveTo>
                    <a:pt x="163" y="154"/>
                  </a:moveTo>
                  <a:lnTo>
                    <a:pt x="163" y="154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2181" y="3493"/>
              <a:ext cx="169" cy="455"/>
            </a:xfrm>
            <a:custGeom>
              <a:avLst/>
              <a:gdLst>
                <a:gd name="T0" fmla="*/ 163 w 169"/>
                <a:gd name="T1" fmla="*/ 154 h 455"/>
                <a:gd name="T2" fmla="*/ 94 w 169"/>
                <a:gd name="T3" fmla="*/ 88 h 455"/>
                <a:gd name="T4" fmla="*/ 0 w 169"/>
                <a:gd name="T5" fmla="*/ 0 h 455"/>
                <a:gd name="T6" fmla="*/ 0 w 169"/>
                <a:gd name="T7" fmla="*/ 455 h 455"/>
                <a:gd name="T8" fmla="*/ 169 w 169"/>
                <a:gd name="T9" fmla="*/ 455 h 455"/>
                <a:gd name="T10" fmla="*/ 169 w 169"/>
                <a:gd name="T11" fmla="*/ 160 h 455"/>
                <a:gd name="T12" fmla="*/ 163 w 169"/>
                <a:gd name="T13" fmla="*/ 154 h 455"/>
                <a:gd name="T14" fmla="*/ 163 w 169"/>
                <a:gd name="T15" fmla="*/ 154 h 455"/>
                <a:gd name="T16" fmla="*/ 163 w 169"/>
                <a:gd name="T17" fmla="*/ 15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455">
                  <a:moveTo>
                    <a:pt x="163" y="154"/>
                  </a:moveTo>
                  <a:lnTo>
                    <a:pt x="94" y="88"/>
                  </a:lnTo>
                  <a:lnTo>
                    <a:pt x="0" y="0"/>
                  </a:lnTo>
                  <a:lnTo>
                    <a:pt x="0" y="455"/>
                  </a:lnTo>
                  <a:lnTo>
                    <a:pt x="169" y="455"/>
                  </a:lnTo>
                  <a:lnTo>
                    <a:pt x="169" y="160"/>
                  </a:lnTo>
                  <a:lnTo>
                    <a:pt x="163" y="154"/>
                  </a:lnTo>
                  <a:moveTo>
                    <a:pt x="163" y="154"/>
                  </a:moveTo>
                  <a:lnTo>
                    <a:pt x="163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1942" y="3446"/>
              <a:ext cx="168" cy="502"/>
            </a:xfrm>
            <a:custGeom>
              <a:avLst/>
              <a:gdLst>
                <a:gd name="T0" fmla="*/ 0 w 168"/>
                <a:gd name="T1" fmla="*/ 179 h 502"/>
                <a:gd name="T2" fmla="*/ 0 w 168"/>
                <a:gd name="T3" fmla="*/ 502 h 502"/>
                <a:gd name="T4" fmla="*/ 168 w 168"/>
                <a:gd name="T5" fmla="*/ 502 h 502"/>
                <a:gd name="T6" fmla="*/ 168 w 168"/>
                <a:gd name="T7" fmla="*/ 0 h 502"/>
                <a:gd name="T8" fmla="*/ 0 w 168"/>
                <a:gd name="T9" fmla="*/ 179 h 502"/>
                <a:gd name="T10" fmla="*/ 0 w 168"/>
                <a:gd name="T11" fmla="*/ 179 h 502"/>
                <a:gd name="T12" fmla="*/ 0 w 168"/>
                <a:gd name="T13" fmla="*/ 179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502">
                  <a:moveTo>
                    <a:pt x="0" y="179"/>
                  </a:moveTo>
                  <a:lnTo>
                    <a:pt x="0" y="502"/>
                  </a:lnTo>
                  <a:lnTo>
                    <a:pt x="168" y="502"/>
                  </a:lnTo>
                  <a:lnTo>
                    <a:pt x="168" y="0"/>
                  </a:lnTo>
                  <a:lnTo>
                    <a:pt x="0" y="179"/>
                  </a:lnTo>
                  <a:close/>
                  <a:moveTo>
                    <a:pt x="0" y="179"/>
                  </a:moveTo>
                  <a:lnTo>
                    <a:pt x="0" y="179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1942" y="3446"/>
              <a:ext cx="168" cy="502"/>
            </a:xfrm>
            <a:custGeom>
              <a:avLst/>
              <a:gdLst>
                <a:gd name="T0" fmla="*/ 0 w 168"/>
                <a:gd name="T1" fmla="*/ 179 h 502"/>
                <a:gd name="T2" fmla="*/ 0 w 168"/>
                <a:gd name="T3" fmla="*/ 502 h 502"/>
                <a:gd name="T4" fmla="*/ 168 w 168"/>
                <a:gd name="T5" fmla="*/ 502 h 502"/>
                <a:gd name="T6" fmla="*/ 168 w 168"/>
                <a:gd name="T7" fmla="*/ 0 h 502"/>
                <a:gd name="T8" fmla="*/ 0 w 168"/>
                <a:gd name="T9" fmla="*/ 179 h 502"/>
                <a:gd name="T10" fmla="*/ 0 w 168"/>
                <a:gd name="T11" fmla="*/ 179 h 502"/>
                <a:gd name="T12" fmla="*/ 0 w 168"/>
                <a:gd name="T13" fmla="*/ 179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502">
                  <a:moveTo>
                    <a:pt x="0" y="179"/>
                  </a:moveTo>
                  <a:lnTo>
                    <a:pt x="0" y="502"/>
                  </a:lnTo>
                  <a:lnTo>
                    <a:pt x="168" y="502"/>
                  </a:lnTo>
                  <a:lnTo>
                    <a:pt x="168" y="0"/>
                  </a:lnTo>
                  <a:lnTo>
                    <a:pt x="0" y="179"/>
                  </a:lnTo>
                  <a:moveTo>
                    <a:pt x="0" y="179"/>
                  </a:moveTo>
                  <a:lnTo>
                    <a:pt x="0" y="1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702" y="3699"/>
              <a:ext cx="169" cy="249"/>
            </a:xfrm>
            <a:custGeom>
              <a:avLst/>
              <a:gdLst>
                <a:gd name="T0" fmla="*/ 90 w 169"/>
                <a:gd name="T1" fmla="*/ 85 h 249"/>
                <a:gd name="T2" fmla="*/ 0 w 169"/>
                <a:gd name="T3" fmla="*/ 0 h 249"/>
                <a:gd name="T4" fmla="*/ 0 w 169"/>
                <a:gd name="T5" fmla="*/ 249 h 249"/>
                <a:gd name="T6" fmla="*/ 169 w 169"/>
                <a:gd name="T7" fmla="*/ 249 h 249"/>
                <a:gd name="T8" fmla="*/ 169 w 169"/>
                <a:gd name="T9" fmla="*/ 0 h 249"/>
                <a:gd name="T10" fmla="*/ 90 w 169"/>
                <a:gd name="T11" fmla="*/ 85 h 249"/>
                <a:gd name="T12" fmla="*/ 90 w 169"/>
                <a:gd name="T13" fmla="*/ 85 h 249"/>
                <a:gd name="T14" fmla="*/ 90 w 169"/>
                <a:gd name="T15" fmla="*/ 8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49">
                  <a:moveTo>
                    <a:pt x="90" y="85"/>
                  </a:moveTo>
                  <a:lnTo>
                    <a:pt x="0" y="0"/>
                  </a:lnTo>
                  <a:lnTo>
                    <a:pt x="0" y="249"/>
                  </a:lnTo>
                  <a:lnTo>
                    <a:pt x="169" y="249"/>
                  </a:lnTo>
                  <a:lnTo>
                    <a:pt x="169" y="0"/>
                  </a:lnTo>
                  <a:lnTo>
                    <a:pt x="90" y="85"/>
                  </a:lnTo>
                  <a:close/>
                  <a:moveTo>
                    <a:pt x="90" y="85"/>
                  </a:moveTo>
                  <a:lnTo>
                    <a:pt x="90" y="85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1702" y="3699"/>
              <a:ext cx="169" cy="249"/>
            </a:xfrm>
            <a:custGeom>
              <a:avLst/>
              <a:gdLst>
                <a:gd name="T0" fmla="*/ 90 w 169"/>
                <a:gd name="T1" fmla="*/ 85 h 249"/>
                <a:gd name="T2" fmla="*/ 0 w 169"/>
                <a:gd name="T3" fmla="*/ 0 h 249"/>
                <a:gd name="T4" fmla="*/ 0 w 169"/>
                <a:gd name="T5" fmla="*/ 249 h 249"/>
                <a:gd name="T6" fmla="*/ 169 w 169"/>
                <a:gd name="T7" fmla="*/ 249 h 249"/>
                <a:gd name="T8" fmla="*/ 169 w 169"/>
                <a:gd name="T9" fmla="*/ 0 h 249"/>
                <a:gd name="T10" fmla="*/ 90 w 169"/>
                <a:gd name="T11" fmla="*/ 85 h 249"/>
                <a:gd name="T12" fmla="*/ 90 w 169"/>
                <a:gd name="T13" fmla="*/ 85 h 249"/>
                <a:gd name="T14" fmla="*/ 90 w 169"/>
                <a:gd name="T15" fmla="*/ 8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49">
                  <a:moveTo>
                    <a:pt x="90" y="85"/>
                  </a:moveTo>
                  <a:lnTo>
                    <a:pt x="0" y="0"/>
                  </a:lnTo>
                  <a:lnTo>
                    <a:pt x="0" y="249"/>
                  </a:lnTo>
                  <a:lnTo>
                    <a:pt x="169" y="249"/>
                  </a:lnTo>
                  <a:lnTo>
                    <a:pt x="169" y="0"/>
                  </a:lnTo>
                  <a:lnTo>
                    <a:pt x="90" y="85"/>
                  </a:lnTo>
                  <a:moveTo>
                    <a:pt x="90" y="85"/>
                  </a:moveTo>
                  <a:lnTo>
                    <a:pt x="90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660" y="3191"/>
              <a:ext cx="168" cy="757"/>
            </a:xfrm>
            <a:custGeom>
              <a:avLst/>
              <a:gdLst>
                <a:gd name="T0" fmla="*/ 114 w 168"/>
                <a:gd name="T1" fmla="*/ 0 h 757"/>
                <a:gd name="T2" fmla="*/ 0 w 168"/>
                <a:gd name="T3" fmla="*/ 122 h 757"/>
                <a:gd name="T4" fmla="*/ 0 w 168"/>
                <a:gd name="T5" fmla="*/ 757 h 757"/>
                <a:gd name="T6" fmla="*/ 168 w 168"/>
                <a:gd name="T7" fmla="*/ 757 h 757"/>
                <a:gd name="T8" fmla="*/ 168 w 168"/>
                <a:gd name="T9" fmla="*/ 52 h 757"/>
                <a:gd name="T10" fmla="*/ 114 w 168"/>
                <a:gd name="T11" fmla="*/ 0 h 757"/>
                <a:gd name="T12" fmla="*/ 114 w 168"/>
                <a:gd name="T13" fmla="*/ 0 h 757"/>
                <a:gd name="T14" fmla="*/ 114 w 168"/>
                <a:gd name="T15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757">
                  <a:moveTo>
                    <a:pt x="114" y="0"/>
                  </a:moveTo>
                  <a:lnTo>
                    <a:pt x="0" y="122"/>
                  </a:lnTo>
                  <a:lnTo>
                    <a:pt x="0" y="757"/>
                  </a:lnTo>
                  <a:lnTo>
                    <a:pt x="168" y="757"/>
                  </a:lnTo>
                  <a:lnTo>
                    <a:pt x="168" y="52"/>
                  </a:lnTo>
                  <a:lnTo>
                    <a:pt x="114" y="0"/>
                  </a:lnTo>
                  <a:close/>
                  <a:moveTo>
                    <a:pt x="114" y="0"/>
                  </a:moveTo>
                  <a:lnTo>
                    <a:pt x="114" y="0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2660" y="3191"/>
              <a:ext cx="168" cy="757"/>
            </a:xfrm>
            <a:custGeom>
              <a:avLst/>
              <a:gdLst>
                <a:gd name="T0" fmla="*/ 114 w 168"/>
                <a:gd name="T1" fmla="*/ 0 h 757"/>
                <a:gd name="T2" fmla="*/ 0 w 168"/>
                <a:gd name="T3" fmla="*/ 122 h 757"/>
                <a:gd name="T4" fmla="*/ 0 w 168"/>
                <a:gd name="T5" fmla="*/ 757 h 757"/>
                <a:gd name="T6" fmla="*/ 168 w 168"/>
                <a:gd name="T7" fmla="*/ 757 h 757"/>
                <a:gd name="T8" fmla="*/ 168 w 168"/>
                <a:gd name="T9" fmla="*/ 52 h 757"/>
                <a:gd name="T10" fmla="*/ 114 w 168"/>
                <a:gd name="T11" fmla="*/ 0 h 757"/>
                <a:gd name="T12" fmla="*/ 114 w 168"/>
                <a:gd name="T13" fmla="*/ 0 h 757"/>
                <a:gd name="T14" fmla="*/ 114 w 168"/>
                <a:gd name="T15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757">
                  <a:moveTo>
                    <a:pt x="114" y="0"/>
                  </a:moveTo>
                  <a:lnTo>
                    <a:pt x="0" y="122"/>
                  </a:lnTo>
                  <a:lnTo>
                    <a:pt x="0" y="757"/>
                  </a:lnTo>
                  <a:lnTo>
                    <a:pt x="168" y="757"/>
                  </a:lnTo>
                  <a:lnTo>
                    <a:pt x="168" y="52"/>
                  </a:lnTo>
                  <a:lnTo>
                    <a:pt x="114" y="0"/>
                  </a:lnTo>
                  <a:moveTo>
                    <a:pt x="114" y="0"/>
                  </a:move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2420" y="3387"/>
              <a:ext cx="169" cy="561"/>
            </a:xfrm>
            <a:custGeom>
              <a:avLst/>
              <a:gdLst>
                <a:gd name="T0" fmla="*/ 0 w 169"/>
                <a:gd name="T1" fmla="*/ 180 h 561"/>
                <a:gd name="T2" fmla="*/ 0 w 169"/>
                <a:gd name="T3" fmla="*/ 561 h 561"/>
                <a:gd name="T4" fmla="*/ 169 w 169"/>
                <a:gd name="T5" fmla="*/ 561 h 561"/>
                <a:gd name="T6" fmla="*/ 169 w 169"/>
                <a:gd name="T7" fmla="*/ 0 h 561"/>
                <a:gd name="T8" fmla="*/ 0 w 169"/>
                <a:gd name="T9" fmla="*/ 180 h 561"/>
                <a:gd name="T10" fmla="*/ 0 w 169"/>
                <a:gd name="T11" fmla="*/ 180 h 561"/>
                <a:gd name="T12" fmla="*/ 0 w 169"/>
                <a:gd name="T13" fmla="*/ 18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561">
                  <a:moveTo>
                    <a:pt x="0" y="180"/>
                  </a:moveTo>
                  <a:lnTo>
                    <a:pt x="0" y="561"/>
                  </a:lnTo>
                  <a:lnTo>
                    <a:pt x="169" y="561"/>
                  </a:lnTo>
                  <a:lnTo>
                    <a:pt x="169" y="0"/>
                  </a:lnTo>
                  <a:lnTo>
                    <a:pt x="0" y="180"/>
                  </a:lnTo>
                  <a:close/>
                  <a:moveTo>
                    <a:pt x="0" y="180"/>
                  </a:moveTo>
                  <a:lnTo>
                    <a:pt x="0" y="180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 noEditPoints="1"/>
            </p:cNvSpPr>
            <p:nvPr/>
          </p:nvSpPr>
          <p:spPr bwMode="auto">
            <a:xfrm>
              <a:off x="2420" y="3387"/>
              <a:ext cx="169" cy="561"/>
            </a:xfrm>
            <a:custGeom>
              <a:avLst/>
              <a:gdLst>
                <a:gd name="T0" fmla="*/ 0 w 169"/>
                <a:gd name="T1" fmla="*/ 180 h 561"/>
                <a:gd name="T2" fmla="*/ 0 w 169"/>
                <a:gd name="T3" fmla="*/ 561 h 561"/>
                <a:gd name="T4" fmla="*/ 169 w 169"/>
                <a:gd name="T5" fmla="*/ 561 h 561"/>
                <a:gd name="T6" fmla="*/ 169 w 169"/>
                <a:gd name="T7" fmla="*/ 0 h 561"/>
                <a:gd name="T8" fmla="*/ 0 w 169"/>
                <a:gd name="T9" fmla="*/ 180 h 561"/>
                <a:gd name="T10" fmla="*/ 0 w 169"/>
                <a:gd name="T11" fmla="*/ 180 h 561"/>
                <a:gd name="T12" fmla="*/ 0 w 169"/>
                <a:gd name="T13" fmla="*/ 18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561">
                  <a:moveTo>
                    <a:pt x="0" y="180"/>
                  </a:moveTo>
                  <a:lnTo>
                    <a:pt x="0" y="561"/>
                  </a:lnTo>
                  <a:lnTo>
                    <a:pt x="169" y="561"/>
                  </a:lnTo>
                  <a:lnTo>
                    <a:pt x="169" y="0"/>
                  </a:lnTo>
                  <a:lnTo>
                    <a:pt x="0" y="180"/>
                  </a:lnTo>
                  <a:moveTo>
                    <a:pt x="0" y="180"/>
                  </a:moveTo>
                  <a:lnTo>
                    <a:pt x="0" y="1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5"/>
            <p:cNvSpPr>
              <a:spLocks noEditPoints="1"/>
            </p:cNvSpPr>
            <p:nvPr/>
          </p:nvSpPr>
          <p:spPr bwMode="auto">
            <a:xfrm>
              <a:off x="1592" y="2680"/>
              <a:ext cx="1329" cy="921"/>
            </a:xfrm>
            <a:custGeom>
              <a:avLst/>
              <a:gdLst>
                <a:gd name="T0" fmla="*/ 836 w 1329"/>
                <a:gd name="T1" fmla="*/ 0 h 921"/>
                <a:gd name="T2" fmla="*/ 1269 w 1329"/>
                <a:gd name="T3" fmla="*/ 40 h 921"/>
                <a:gd name="T4" fmla="*/ 1329 w 1329"/>
                <a:gd name="T5" fmla="*/ 469 h 921"/>
                <a:gd name="T6" fmla="*/ 1182 w 1329"/>
                <a:gd name="T7" fmla="*/ 328 h 921"/>
                <a:gd name="T8" fmla="*/ 752 w 1329"/>
                <a:gd name="T9" fmla="*/ 784 h 921"/>
                <a:gd name="T10" fmla="*/ 683 w 1329"/>
                <a:gd name="T11" fmla="*/ 718 h 921"/>
                <a:gd name="T12" fmla="*/ 552 w 1329"/>
                <a:gd name="T13" fmla="*/ 596 h 921"/>
                <a:gd name="T14" fmla="*/ 528 w 1329"/>
                <a:gd name="T15" fmla="*/ 573 h 921"/>
                <a:gd name="T16" fmla="*/ 200 w 1329"/>
                <a:gd name="T17" fmla="*/ 921 h 921"/>
                <a:gd name="T18" fmla="*/ 0 w 1329"/>
                <a:gd name="T19" fmla="*/ 732 h 921"/>
                <a:gd name="T20" fmla="*/ 328 w 1329"/>
                <a:gd name="T21" fmla="*/ 385 h 921"/>
                <a:gd name="T22" fmla="*/ 419 w 1329"/>
                <a:gd name="T23" fmla="*/ 288 h 921"/>
                <a:gd name="T24" fmla="*/ 510 w 1329"/>
                <a:gd name="T25" fmla="*/ 192 h 921"/>
                <a:gd name="T26" fmla="*/ 734 w 1329"/>
                <a:gd name="T27" fmla="*/ 402 h 921"/>
                <a:gd name="T28" fmla="*/ 982 w 1329"/>
                <a:gd name="T29" fmla="*/ 140 h 921"/>
                <a:gd name="T30" fmla="*/ 836 w 1329"/>
                <a:gd name="T31" fmla="*/ 0 h 921"/>
                <a:gd name="T32" fmla="*/ 836 w 1329"/>
                <a:gd name="T33" fmla="*/ 0 h 921"/>
                <a:gd name="T34" fmla="*/ 836 w 1329"/>
                <a:gd name="T35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9" h="921">
                  <a:moveTo>
                    <a:pt x="836" y="0"/>
                  </a:moveTo>
                  <a:lnTo>
                    <a:pt x="1269" y="40"/>
                  </a:lnTo>
                  <a:lnTo>
                    <a:pt x="1329" y="469"/>
                  </a:lnTo>
                  <a:lnTo>
                    <a:pt x="1182" y="328"/>
                  </a:lnTo>
                  <a:lnTo>
                    <a:pt x="752" y="784"/>
                  </a:lnTo>
                  <a:lnTo>
                    <a:pt x="683" y="718"/>
                  </a:lnTo>
                  <a:lnTo>
                    <a:pt x="552" y="596"/>
                  </a:lnTo>
                  <a:lnTo>
                    <a:pt x="528" y="573"/>
                  </a:lnTo>
                  <a:lnTo>
                    <a:pt x="200" y="921"/>
                  </a:lnTo>
                  <a:lnTo>
                    <a:pt x="0" y="732"/>
                  </a:lnTo>
                  <a:lnTo>
                    <a:pt x="328" y="385"/>
                  </a:lnTo>
                  <a:lnTo>
                    <a:pt x="419" y="288"/>
                  </a:lnTo>
                  <a:lnTo>
                    <a:pt x="510" y="192"/>
                  </a:lnTo>
                  <a:lnTo>
                    <a:pt x="734" y="402"/>
                  </a:lnTo>
                  <a:lnTo>
                    <a:pt x="982" y="140"/>
                  </a:lnTo>
                  <a:lnTo>
                    <a:pt x="836" y="0"/>
                  </a:lnTo>
                  <a:close/>
                  <a:moveTo>
                    <a:pt x="836" y="0"/>
                  </a:moveTo>
                  <a:lnTo>
                    <a:pt x="836" y="0"/>
                  </a:lnTo>
                  <a:close/>
                </a:path>
              </a:pathLst>
            </a:custGeom>
            <a:solidFill>
              <a:srgbClr val="3973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1592" y="2680"/>
              <a:ext cx="1329" cy="921"/>
            </a:xfrm>
            <a:custGeom>
              <a:avLst/>
              <a:gdLst>
                <a:gd name="T0" fmla="*/ 836 w 1329"/>
                <a:gd name="T1" fmla="*/ 0 h 921"/>
                <a:gd name="T2" fmla="*/ 1269 w 1329"/>
                <a:gd name="T3" fmla="*/ 40 h 921"/>
                <a:gd name="T4" fmla="*/ 1329 w 1329"/>
                <a:gd name="T5" fmla="*/ 469 h 921"/>
                <a:gd name="T6" fmla="*/ 1182 w 1329"/>
                <a:gd name="T7" fmla="*/ 328 h 921"/>
                <a:gd name="T8" fmla="*/ 752 w 1329"/>
                <a:gd name="T9" fmla="*/ 784 h 921"/>
                <a:gd name="T10" fmla="*/ 683 w 1329"/>
                <a:gd name="T11" fmla="*/ 718 h 921"/>
                <a:gd name="T12" fmla="*/ 552 w 1329"/>
                <a:gd name="T13" fmla="*/ 596 h 921"/>
                <a:gd name="T14" fmla="*/ 528 w 1329"/>
                <a:gd name="T15" fmla="*/ 573 h 921"/>
                <a:gd name="T16" fmla="*/ 200 w 1329"/>
                <a:gd name="T17" fmla="*/ 921 h 921"/>
                <a:gd name="T18" fmla="*/ 0 w 1329"/>
                <a:gd name="T19" fmla="*/ 732 h 921"/>
                <a:gd name="T20" fmla="*/ 328 w 1329"/>
                <a:gd name="T21" fmla="*/ 385 h 921"/>
                <a:gd name="T22" fmla="*/ 419 w 1329"/>
                <a:gd name="T23" fmla="*/ 288 h 921"/>
                <a:gd name="T24" fmla="*/ 510 w 1329"/>
                <a:gd name="T25" fmla="*/ 192 h 921"/>
                <a:gd name="T26" fmla="*/ 734 w 1329"/>
                <a:gd name="T27" fmla="*/ 402 h 921"/>
                <a:gd name="T28" fmla="*/ 982 w 1329"/>
                <a:gd name="T29" fmla="*/ 140 h 921"/>
                <a:gd name="T30" fmla="*/ 836 w 1329"/>
                <a:gd name="T31" fmla="*/ 0 h 921"/>
                <a:gd name="T32" fmla="*/ 836 w 1329"/>
                <a:gd name="T33" fmla="*/ 0 h 921"/>
                <a:gd name="T34" fmla="*/ 836 w 1329"/>
                <a:gd name="T35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9" h="921">
                  <a:moveTo>
                    <a:pt x="836" y="0"/>
                  </a:moveTo>
                  <a:lnTo>
                    <a:pt x="1269" y="40"/>
                  </a:lnTo>
                  <a:lnTo>
                    <a:pt x="1329" y="469"/>
                  </a:lnTo>
                  <a:lnTo>
                    <a:pt x="1182" y="328"/>
                  </a:lnTo>
                  <a:lnTo>
                    <a:pt x="752" y="784"/>
                  </a:lnTo>
                  <a:lnTo>
                    <a:pt x="683" y="718"/>
                  </a:lnTo>
                  <a:lnTo>
                    <a:pt x="552" y="596"/>
                  </a:lnTo>
                  <a:lnTo>
                    <a:pt x="528" y="573"/>
                  </a:lnTo>
                  <a:lnTo>
                    <a:pt x="200" y="921"/>
                  </a:lnTo>
                  <a:lnTo>
                    <a:pt x="0" y="732"/>
                  </a:lnTo>
                  <a:lnTo>
                    <a:pt x="328" y="385"/>
                  </a:lnTo>
                  <a:lnTo>
                    <a:pt x="419" y="288"/>
                  </a:lnTo>
                  <a:lnTo>
                    <a:pt x="510" y="192"/>
                  </a:lnTo>
                  <a:lnTo>
                    <a:pt x="734" y="402"/>
                  </a:lnTo>
                  <a:lnTo>
                    <a:pt x="982" y="140"/>
                  </a:lnTo>
                  <a:lnTo>
                    <a:pt x="836" y="0"/>
                  </a:lnTo>
                  <a:moveTo>
                    <a:pt x="836" y="0"/>
                  </a:moveTo>
                  <a:lnTo>
                    <a:pt x="8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>
            <a:off x="7200090" y="2986171"/>
            <a:ext cx="925249" cy="925249"/>
          </a:xfrm>
          <a:prstGeom prst="ellipse">
            <a:avLst/>
          </a:prstGeom>
          <a:solidFill>
            <a:schemeClr val="bg1"/>
          </a:solidFill>
          <a:ln w="127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Freeform 20"/>
          <p:cNvSpPr>
            <a:spLocks noEditPoints="1"/>
          </p:cNvSpPr>
          <p:nvPr/>
        </p:nvSpPr>
        <p:spPr bwMode="auto">
          <a:xfrm>
            <a:off x="7396379" y="3176249"/>
            <a:ext cx="532670" cy="545092"/>
          </a:xfrm>
          <a:custGeom>
            <a:avLst/>
            <a:gdLst>
              <a:gd name="T0" fmla="*/ 1396 w 2791"/>
              <a:gd name="T1" fmla="*/ 2863 h 2863"/>
              <a:gd name="T2" fmla="*/ 0 w 2791"/>
              <a:gd name="T3" fmla="*/ 2412 h 2863"/>
              <a:gd name="T4" fmla="*/ 949 w 2791"/>
              <a:gd name="T5" fmla="*/ 1984 h 2863"/>
              <a:gd name="T6" fmla="*/ 964 w 2791"/>
              <a:gd name="T7" fmla="*/ 2150 h 2863"/>
              <a:gd name="T8" fmla="*/ 375 w 2791"/>
              <a:gd name="T9" fmla="*/ 2412 h 2863"/>
              <a:gd name="T10" fmla="*/ 1396 w 2791"/>
              <a:gd name="T11" fmla="*/ 2705 h 2863"/>
              <a:gd name="T12" fmla="*/ 2416 w 2791"/>
              <a:gd name="T13" fmla="*/ 2412 h 2863"/>
              <a:gd name="T14" fmla="*/ 1816 w 2791"/>
              <a:gd name="T15" fmla="*/ 2148 h 2863"/>
              <a:gd name="T16" fmla="*/ 1831 w 2791"/>
              <a:gd name="T17" fmla="*/ 1983 h 2863"/>
              <a:gd name="T18" fmla="*/ 2791 w 2791"/>
              <a:gd name="T19" fmla="*/ 2412 h 2863"/>
              <a:gd name="T20" fmla="*/ 1396 w 2791"/>
              <a:gd name="T21" fmla="*/ 2863 h 2863"/>
              <a:gd name="T22" fmla="*/ 1329 w 2791"/>
              <a:gd name="T23" fmla="*/ 2523 h 2863"/>
              <a:gd name="T24" fmla="*/ 1329 w 2791"/>
              <a:gd name="T25" fmla="*/ 1744 h 2863"/>
              <a:gd name="T26" fmla="*/ 1515 w 2791"/>
              <a:gd name="T27" fmla="*/ 1744 h 2863"/>
              <a:gd name="T28" fmla="*/ 1515 w 2791"/>
              <a:gd name="T29" fmla="*/ 2523 h 2863"/>
              <a:gd name="T30" fmla="*/ 1329 w 2791"/>
              <a:gd name="T31" fmla="*/ 2523 h 2863"/>
              <a:gd name="T32" fmla="*/ 729 w 2791"/>
              <a:gd name="T33" fmla="*/ 1081 h 2863"/>
              <a:gd name="T34" fmla="*/ 1940 w 2791"/>
              <a:gd name="T35" fmla="*/ 1081 h 2863"/>
              <a:gd name="T36" fmla="*/ 2414 w 2791"/>
              <a:gd name="T37" fmla="*/ 1382 h 2863"/>
              <a:gd name="T38" fmla="*/ 1935 w 2791"/>
              <a:gd name="T39" fmla="*/ 1684 h 2863"/>
              <a:gd name="T40" fmla="*/ 729 w 2791"/>
              <a:gd name="T41" fmla="*/ 1684 h 2863"/>
              <a:gd name="T42" fmla="*/ 729 w 2791"/>
              <a:gd name="T43" fmla="*/ 1081 h 2863"/>
              <a:gd name="T44" fmla="*/ 108 w 2791"/>
              <a:gd name="T45" fmla="*/ 660 h 2863"/>
              <a:gd name="T46" fmla="*/ 582 w 2791"/>
              <a:gd name="T47" fmla="*/ 358 h 2863"/>
              <a:gd name="T48" fmla="*/ 2416 w 2791"/>
              <a:gd name="T49" fmla="*/ 358 h 2863"/>
              <a:gd name="T50" fmla="*/ 2416 w 2791"/>
              <a:gd name="T51" fmla="*/ 962 h 2863"/>
              <a:gd name="T52" fmla="*/ 588 w 2791"/>
              <a:gd name="T53" fmla="*/ 962 h 2863"/>
              <a:gd name="T54" fmla="*/ 108 w 2791"/>
              <a:gd name="T55" fmla="*/ 660 h 2863"/>
              <a:gd name="T56" fmla="*/ 1329 w 2791"/>
              <a:gd name="T57" fmla="*/ 0 h 2863"/>
              <a:gd name="T58" fmla="*/ 1515 w 2791"/>
              <a:gd name="T59" fmla="*/ 0 h 2863"/>
              <a:gd name="T60" fmla="*/ 1515 w 2791"/>
              <a:gd name="T61" fmla="*/ 294 h 2863"/>
              <a:gd name="T62" fmla="*/ 1329 w 2791"/>
              <a:gd name="T63" fmla="*/ 294 h 2863"/>
              <a:gd name="T64" fmla="*/ 1329 w 2791"/>
              <a:gd name="T65" fmla="*/ 0 h 2863"/>
              <a:gd name="T66" fmla="*/ 1329 w 2791"/>
              <a:gd name="T67" fmla="*/ 0 h 2863"/>
              <a:gd name="T68" fmla="*/ 1329 w 2791"/>
              <a:gd name="T69" fmla="*/ 0 h 2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91" h="2863">
                <a:moveTo>
                  <a:pt x="1396" y="2863"/>
                </a:moveTo>
                <a:cubicBezTo>
                  <a:pt x="625" y="2863"/>
                  <a:pt x="0" y="2661"/>
                  <a:pt x="0" y="2412"/>
                </a:cubicBezTo>
                <a:cubicBezTo>
                  <a:pt x="0" y="2213"/>
                  <a:pt x="398" y="2045"/>
                  <a:pt x="949" y="1984"/>
                </a:cubicBezTo>
                <a:cubicBezTo>
                  <a:pt x="964" y="2150"/>
                  <a:pt x="964" y="2150"/>
                  <a:pt x="964" y="2150"/>
                </a:cubicBezTo>
                <a:cubicBezTo>
                  <a:pt x="635" y="2198"/>
                  <a:pt x="375" y="2297"/>
                  <a:pt x="375" y="2412"/>
                </a:cubicBezTo>
                <a:cubicBezTo>
                  <a:pt x="375" y="2574"/>
                  <a:pt x="895" y="2705"/>
                  <a:pt x="1396" y="2705"/>
                </a:cubicBezTo>
                <a:cubicBezTo>
                  <a:pt x="1897" y="2705"/>
                  <a:pt x="2416" y="2574"/>
                  <a:pt x="2416" y="2412"/>
                </a:cubicBezTo>
                <a:cubicBezTo>
                  <a:pt x="2416" y="2296"/>
                  <a:pt x="2150" y="2196"/>
                  <a:pt x="1816" y="2148"/>
                </a:cubicBezTo>
                <a:cubicBezTo>
                  <a:pt x="1831" y="1983"/>
                  <a:pt x="1831" y="1983"/>
                  <a:pt x="1831" y="1983"/>
                </a:cubicBezTo>
                <a:cubicBezTo>
                  <a:pt x="2388" y="2042"/>
                  <a:pt x="2791" y="2212"/>
                  <a:pt x="2791" y="2412"/>
                </a:cubicBezTo>
                <a:cubicBezTo>
                  <a:pt x="2791" y="2661"/>
                  <a:pt x="2166" y="2863"/>
                  <a:pt x="1396" y="2863"/>
                </a:cubicBezTo>
                <a:close/>
                <a:moveTo>
                  <a:pt x="1329" y="2523"/>
                </a:moveTo>
                <a:cubicBezTo>
                  <a:pt x="1329" y="1744"/>
                  <a:pt x="1329" y="1744"/>
                  <a:pt x="1329" y="1744"/>
                </a:cubicBezTo>
                <a:cubicBezTo>
                  <a:pt x="1515" y="1744"/>
                  <a:pt x="1515" y="1744"/>
                  <a:pt x="1515" y="1744"/>
                </a:cubicBezTo>
                <a:cubicBezTo>
                  <a:pt x="1515" y="2523"/>
                  <a:pt x="1515" y="2523"/>
                  <a:pt x="1515" y="2523"/>
                </a:cubicBezTo>
                <a:cubicBezTo>
                  <a:pt x="1329" y="2523"/>
                  <a:pt x="1329" y="2523"/>
                  <a:pt x="1329" y="2523"/>
                </a:cubicBezTo>
                <a:close/>
                <a:moveTo>
                  <a:pt x="729" y="1081"/>
                </a:moveTo>
                <a:cubicBezTo>
                  <a:pt x="1940" y="1081"/>
                  <a:pt x="1940" y="1081"/>
                  <a:pt x="1940" y="1081"/>
                </a:cubicBezTo>
                <a:cubicBezTo>
                  <a:pt x="2414" y="1382"/>
                  <a:pt x="2414" y="1382"/>
                  <a:pt x="2414" y="1382"/>
                </a:cubicBezTo>
                <a:cubicBezTo>
                  <a:pt x="1935" y="1684"/>
                  <a:pt x="1935" y="1684"/>
                  <a:pt x="1935" y="1684"/>
                </a:cubicBezTo>
                <a:cubicBezTo>
                  <a:pt x="729" y="1684"/>
                  <a:pt x="729" y="1684"/>
                  <a:pt x="729" y="1684"/>
                </a:cubicBezTo>
                <a:cubicBezTo>
                  <a:pt x="729" y="1081"/>
                  <a:pt x="729" y="1081"/>
                  <a:pt x="729" y="1081"/>
                </a:cubicBezTo>
                <a:close/>
                <a:moveTo>
                  <a:pt x="108" y="660"/>
                </a:moveTo>
                <a:cubicBezTo>
                  <a:pt x="582" y="358"/>
                  <a:pt x="582" y="358"/>
                  <a:pt x="582" y="358"/>
                </a:cubicBezTo>
                <a:cubicBezTo>
                  <a:pt x="2416" y="358"/>
                  <a:pt x="2416" y="358"/>
                  <a:pt x="2416" y="358"/>
                </a:cubicBezTo>
                <a:cubicBezTo>
                  <a:pt x="2416" y="962"/>
                  <a:pt x="2416" y="962"/>
                  <a:pt x="2416" y="962"/>
                </a:cubicBezTo>
                <a:cubicBezTo>
                  <a:pt x="588" y="962"/>
                  <a:pt x="588" y="962"/>
                  <a:pt x="588" y="962"/>
                </a:cubicBezTo>
                <a:cubicBezTo>
                  <a:pt x="108" y="660"/>
                  <a:pt x="108" y="660"/>
                  <a:pt x="108" y="660"/>
                </a:cubicBezTo>
                <a:close/>
                <a:moveTo>
                  <a:pt x="1329" y="0"/>
                </a:moveTo>
                <a:cubicBezTo>
                  <a:pt x="1515" y="0"/>
                  <a:pt x="1515" y="0"/>
                  <a:pt x="1515" y="0"/>
                </a:cubicBezTo>
                <a:cubicBezTo>
                  <a:pt x="1515" y="294"/>
                  <a:pt x="1515" y="294"/>
                  <a:pt x="1515" y="294"/>
                </a:cubicBezTo>
                <a:cubicBezTo>
                  <a:pt x="1329" y="294"/>
                  <a:pt x="1329" y="294"/>
                  <a:pt x="1329" y="294"/>
                </a:cubicBezTo>
                <a:cubicBezTo>
                  <a:pt x="1329" y="0"/>
                  <a:pt x="1329" y="0"/>
                  <a:pt x="1329" y="0"/>
                </a:cubicBezTo>
                <a:close/>
                <a:moveTo>
                  <a:pt x="1329" y="0"/>
                </a:moveTo>
                <a:cubicBezTo>
                  <a:pt x="1329" y="0"/>
                  <a:pt x="1329" y="0"/>
                  <a:pt x="1329" y="0"/>
                </a:cubicBezTo>
              </a:path>
            </a:pathLst>
          </a:custGeom>
          <a:solidFill>
            <a:srgbClr val="3973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5" name="组合 154"/>
          <p:cNvGrpSpPr/>
          <p:nvPr/>
        </p:nvGrpSpPr>
        <p:grpSpPr>
          <a:xfrm>
            <a:off x="-21519" y="-3185"/>
            <a:ext cx="1780252" cy="1245272"/>
            <a:chOff x="1" y="-3185"/>
            <a:chExt cx="1147647" cy="802770"/>
          </a:xfrm>
        </p:grpSpPr>
        <p:grpSp>
          <p:nvGrpSpPr>
            <p:cNvPr id="156" name="组合 155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158" name="组合 157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162" name="等腰三角形 161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等腰三角形 162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59" name="组合 158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160" name="等腰三角形 159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等腰三角形 160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57" name="等腰三角形 156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 rot="10800000">
            <a:off x="11319127" y="6247431"/>
            <a:ext cx="872873" cy="608145"/>
            <a:chOff x="1" y="1"/>
            <a:chExt cx="1147647" cy="799584"/>
          </a:xfrm>
        </p:grpSpPr>
        <p:grpSp>
          <p:nvGrpSpPr>
            <p:cNvPr id="165" name="组合 164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167" name="组合 166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171" name="等腰三角形 170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等腰三角形 171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8" name="组合 167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169" name="等腰三角形 168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等腰三角形 169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66" name="等腰三角形 165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3" name="等腰三角形 172"/>
          <p:cNvSpPr/>
          <p:nvPr/>
        </p:nvSpPr>
        <p:spPr>
          <a:xfrm>
            <a:off x="6863370" y="586551"/>
            <a:ext cx="295582" cy="78664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等腰三角形 173"/>
          <p:cNvSpPr/>
          <p:nvPr/>
        </p:nvSpPr>
        <p:spPr>
          <a:xfrm rot="20230969">
            <a:off x="8503231" y="4975193"/>
            <a:ext cx="124538" cy="78664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43646" y="2831067"/>
            <a:ext cx="293966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600" spc="300" dirty="0" smtClean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600" spc="300" dirty="0" smtClean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我是大大内容</a:t>
            </a:r>
            <a:endParaRPr lang="en-US" altLang="zh-CN" sz="1600" spc="300" dirty="0" smtClean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71853" y="2968181"/>
            <a:ext cx="3181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</a:t>
            </a:r>
            <a:r>
              <a:rPr lang="zh-CN" altLang="en-US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业务，一直以高水平的设计</a:t>
            </a:r>
            <a:r>
              <a:rPr lang="en-US" altLang="zh-CN" sz="1600" spc="3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spc="3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71853" y="3833378"/>
            <a:ext cx="3181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</a:t>
            </a:r>
            <a:r>
              <a:rPr lang="en-US" altLang="zh-CN" sz="1600" spc="3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z="1600" spc="3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86033" y="2955262"/>
            <a:ext cx="266700" cy="266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1</a:t>
            </a:r>
            <a:endParaRPr lang="zh-CN" altLang="en-US" sz="14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886033" y="3324568"/>
            <a:ext cx="266700" cy="266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2</a:t>
            </a:r>
            <a:endParaRPr lang="zh-CN" altLang="en-US" sz="14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86033" y="3693875"/>
            <a:ext cx="266700" cy="266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3</a:t>
            </a:r>
            <a:endParaRPr lang="zh-CN" altLang="en-US" sz="14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390364" y="3022895"/>
            <a:ext cx="266700" cy="266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1</a:t>
            </a:r>
            <a:endParaRPr lang="zh-CN" altLang="en-US" sz="14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8390364" y="3884086"/>
            <a:ext cx="266700" cy="266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2</a:t>
            </a:r>
            <a:endParaRPr lang="zh-CN" altLang="en-US" sz="14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82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85" name="组合 84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椭圆 56"/>
          <p:cNvSpPr/>
          <p:nvPr/>
        </p:nvSpPr>
        <p:spPr>
          <a:xfrm>
            <a:off x="9023586" y="2293204"/>
            <a:ext cx="1920827" cy="1920827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887452" y="1773082"/>
            <a:ext cx="1315156" cy="1315156"/>
          </a:xfrm>
          <a:prstGeom prst="ellipse">
            <a:avLst/>
          </a:prstGeom>
          <a:solidFill>
            <a:srgbClr val="3973EF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弧形 58"/>
          <p:cNvSpPr/>
          <p:nvPr/>
        </p:nvSpPr>
        <p:spPr>
          <a:xfrm>
            <a:off x="8955592" y="2225210"/>
            <a:ext cx="2056816" cy="2056815"/>
          </a:xfrm>
          <a:prstGeom prst="arc">
            <a:avLst>
              <a:gd name="adj1" fmla="val 21081977"/>
              <a:gd name="adj2" fmla="val 15407210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弧形 59"/>
          <p:cNvSpPr/>
          <p:nvPr/>
        </p:nvSpPr>
        <p:spPr>
          <a:xfrm>
            <a:off x="9023584" y="2293204"/>
            <a:ext cx="1920828" cy="1920827"/>
          </a:xfrm>
          <a:prstGeom prst="arc">
            <a:avLst>
              <a:gd name="adj1" fmla="val 21094105"/>
              <a:gd name="adj2" fmla="val 15318506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903616" y="3035148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9690459" y="2207201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3209645" y="4651082"/>
            <a:ext cx="1920827" cy="1920827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915375" y="4126480"/>
            <a:ext cx="1315156" cy="1315156"/>
          </a:xfrm>
          <a:prstGeom prst="ellipse">
            <a:avLst/>
          </a:prstGeom>
          <a:solidFill>
            <a:srgbClr val="3973EF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弧形 65"/>
          <p:cNvSpPr/>
          <p:nvPr/>
        </p:nvSpPr>
        <p:spPr>
          <a:xfrm>
            <a:off x="3141651" y="4583088"/>
            <a:ext cx="2056816" cy="2056815"/>
          </a:xfrm>
          <a:prstGeom prst="arc">
            <a:avLst>
              <a:gd name="adj1" fmla="val 17093948"/>
              <a:gd name="adj2" fmla="val 11328507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弧形 66"/>
          <p:cNvSpPr/>
          <p:nvPr/>
        </p:nvSpPr>
        <p:spPr>
          <a:xfrm>
            <a:off x="3209643" y="4651082"/>
            <a:ext cx="1920828" cy="1920827"/>
          </a:xfrm>
          <a:prstGeom prst="arc">
            <a:avLst>
              <a:gd name="adj1" fmla="val 17045448"/>
              <a:gd name="adj2" fmla="val 11342642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4327893" y="4574367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3100854" y="5406012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770546" y="4651082"/>
            <a:ext cx="1920827" cy="1920827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7825053" y="4190490"/>
            <a:ext cx="1315156" cy="1315156"/>
          </a:xfrm>
          <a:prstGeom prst="ellipse">
            <a:avLst/>
          </a:prstGeom>
          <a:solidFill>
            <a:srgbClr val="3973EF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弧形 72"/>
          <p:cNvSpPr/>
          <p:nvPr/>
        </p:nvSpPr>
        <p:spPr>
          <a:xfrm>
            <a:off x="6702552" y="4583088"/>
            <a:ext cx="2056816" cy="2056815"/>
          </a:xfrm>
          <a:prstGeom prst="arc">
            <a:avLst>
              <a:gd name="adj1" fmla="val 104233"/>
              <a:gd name="adj2" fmla="val 15978912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>
            <a:off x="6770544" y="4651082"/>
            <a:ext cx="1920828" cy="1920827"/>
          </a:xfrm>
          <a:prstGeom prst="arc">
            <a:avLst>
              <a:gd name="adj1" fmla="val 21532216"/>
              <a:gd name="adj2" fmla="val 15983714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649873" y="5543953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7611495" y="4545853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弧形 32"/>
          <p:cNvSpPr/>
          <p:nvPr/>
        </p:nvSpPr>
        <p:spPr>
          <a:xfrm>
            <a:off x="1020810" y="2260942"/>
            <a:ext cx="2056816" cy="2056815"/>
          </a:xfrm>
          <a:prstGeom prst="arc">
            <a:avLst>
              <a:gd name="adj1" fmla="val 17198723"/>
              <a:gd name="adj2" fmla="val 11608714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弧形 33"/>
          <p:cNvSpPr/>
          <p:nvPr/>
        </p:nvSpPr>
        <p:spPr>
          <a:xfrm>
            <a:off x="1088802" y="2328936"/>
            <a:ext cx="1920828" cy="1920827"/>
          </a:xfrm>
          <a:prstGeom prst="arc">
            <a:avLst>
              <a:gd name="adj1" fmla="val 17287147"/>
              <a:gd name="adj2" fmla="val 11630674"/>
            </a:avLst>
          </a:prstGeom>
          <a:noFill/>
          <a:ln w="6350"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88804" y="2328936"/>
            <a:ext cx="1920827" cy="1920827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81851" y="1768451"/>
            <a:ext cx="1315156" cy="1315156"/>
          </a:xfrm>
          <a:prstGeom prst="ellipse">
            <a:avLst/>
          </a:prstGeom>
          <a:solidFill>
            <a:srgbClr val="3973EF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5053649" y="1975009"/>
            <a:ext cx="2056816" cy="2714393"/>
            <a:chOff x="2090426" y="974526"/>
            <a:chExt cx="2305051" cy="3041991"/>
          </a:xfrm>
        </p:grpSpPr>
        <p:sp>
          <p:nvSpPr>
            <p:cNvPr id="50" name="椭圆 49"/>
            <p:cNvSpPr/>
            <p:nvPr/>
          </p:nvSpPr>
          <p:spPr>
            <a:xfrm>
              <a:off x="2166626" y="1787667"/>
              <a:ext cx="2152650" cy="215265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506008" y="974526"/>
              <a:ext cx="1473881" cy="1473881"/>
            </a:xfrm>
            <a:prstGeom prst="ellipse">
              <a:avLst/>
            </a:prstGeom>
            <a:solidFill>
              <a:srgbClr val="3973EF"/>
            </a:solidFill>
            <a:ln w="25400"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弧形 51"/>
            <p:cNvSpPr/>
            <p:nvPr/>
          </p:nvSpPr>
          <p:spPr>
            <a:xfrm>
              <a:off x="2090426" y="1711467"/>
              <a:ext cx="2305051" cy="2305050"/>
            </a:xfrm>
            <a:prstGeom prst="arc">
              <a:avLst>
                <a:gd name="adj1" fmla="val 19601802"/>
                <a:gd name="adj2" fmla="val 12837139"/>
              </a:avLst>
            </a:prstGeom>
            <a:noFill/>
            <a:ln w="6350">
              <a:solidFill>
                <a:srgbClr val="3973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弧形 52"/>
            <p:cNvSpPr/>
            <p:nvPr/>
          </p:nvSpPr>
          <p:spPr>
            <a:xfrm>
              <a:off x="2166624" y="1787667"/>
              <a:ext cx="2152651" cy="2152650"/>
            </a:xfrm>
            <a:prstGeom prst="arc">
              <a:avLst>
                <a:gd name="adj1" fmla="val 19601802"/>
                <a:gd name="adj2" fmla="val 12837139"/>
              </a:avLst>
            </a:prstGeom>
            <a:noFill/>
            <a:ln w="6350">
              <a:solidFill>
                <a:srgbClr val="3973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089648" y="2149929"/>
              <a:ext cx="167640" cy="1676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273304" y="2142309"/>
              <a:ext cx="167640" cy="1676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097236" y="2128163"/>
            <a:ext cx="1019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小明</a:t>
            </a:r>
            <a:endParaRPr lang="zh-CN" altLang="en-US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495219" y="3104683"/>
            <a:ext cx="1107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设计师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430001" y="3162244"/>
            <a:ext cx="1107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文案策划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0128537" y="2084695"/>
            <a:ext cx="1005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小卢</a:t>
            </a:r>
            <a:endParaRPr lang="zh-CN" altLang="en-US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805115" y="5484584"/>
            <a:ext cx="72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运营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009630" y="4532532"/>
            <a:ext cx="1443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小宏</a:t>
            </a:r>
            <a:endParaRPr lang="zh-CN" altLang="en-US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289162" y="5484584"/>
            <a:ext cx="883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培训师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085799" y="4568038"/>
            <a:ext cx="1005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小俪</a:t>
            </a:r>
            <a:endParaRPr lang="zh-CN" altLang="en-US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20" name="任意多边形 119"/>
          <p:cNvSpPr/>
          <p:nvPr/>
        </p:nvSpPr>
        <p:spPr>
          <a:xfrm>
            <a:off x="2716449" y="-154243"/>
            <a:ext cx="6781105" cy="1447787"/>
          </a:xfrm>
          <a:custGeom>
            <a:avLst/>
            <a:gdLst>
              <a:gd name="connsiteX0" fmla="*/ 0 w 6781105"/>
              <a:gd name="connsiteY0" fmla="*/ 0 h 1447787"/>
              <a:gd name="connsiteX1" fmla="*/ 6781105 w 6781105"/>
              <a:gd name="connsiteY1" fmla="*/ 0 h 1447787"/>
              <a:gd name="connsiteX2" fmla="*/ 6633048 w 6781105"/>
              <a:gd name="connsiteY2" fmla="*/ 165969 h 1447787"/>
              <a:gd name="connsiteX3" fmla="*/ 3390552 w 6781105"/>
              <a:gd name="connsiteY3" fmla="*/ 1447787 h 1447787"/>
              <a:gd name="connsiteX4" fmla="*/ 148056 w 6781105"/>
              <a:gd name="connsiteY4" fmla="*/ 165969 h 144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105" h="1447787">
                <a:moveTo>
                  <a:pt x="0" y="0"/>
                </a:moveTo>
                <a:lnTo>
                  <a:pt x="6781105" y="0"/>
                </a:lnTo>
                <a:lnTo>
                  <a:pt x="6633048" y="165969"/>
                </a:lnTo>
                <a:cubicBezTo>
                  <a:pt x="5862333" y="948807"/>
                  <a:pt x="4695958" y="1447787"/>
                  <a:pt x="3390552" y="1447787"/>
                </a:cubicBezTo>
                <a:cubicBezTo>
                  <a:pt x="2085147" y="1447787"/>
                  <a:pt x="918772" y="948807"/>
                  <a:pt x="148056" y="165969"/>
                </a:cubicBez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70946" y="17476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团队介绍</a:t>
            </a:r>
          </a:p>
        </p:txBody>
      </p:sp>
      <p:sp>
        <p:nvSpPr>
          <p:cNvPr id="129" name="椭圆 128"/>
          <p:cNvSpPr/>
          <p:nvPr/>
        </p:nvSpPr>
        <p:spPr>
          <a:xfrm>
            <a:off x="1053464" y="225521"/>
            <a:ext cx="868247" cy="86824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397880" y="225521"/>
            <a:ext cx="868247" cy="86824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3" name="直接连接符 132"/>
          <p:cNvCxnSpPr/>
          <p:nvPr/>
        </p:nvCxnSpPr>
        <p:spPr>
          <a:xfrm flipV="1">
            <a:off x="1478199" y="-57915"/>
            <a:ext cx="2139771" cy="747307"/>
          </a:xfrm>
          <a:prstGeom prst="line">
            <a:avLst/>
          </a:prstGeom>
          <a:ln w="12700">
            <a:solidFill>
              <a:srgbClr val="3973E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2246860" y="2229889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03933" y="2948939"/>
            <a:ext cx="149587" cy="149587"/>
          </a:xfrm>
          <a:prstGeom prst="ellipse">
            <a:avLst/>
          </a:prstGeom>
          <a:solidFill>
            <a:schemeClr val="bg1"/>
          </a:solidFill>
          <a:ln w="635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59728" y="2334073"/>
            <a:ext cx="10854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小杰</a:t>
            </a:r>
            <a:endParaRPr lang="zh-CN" altLang="en-US" sz="2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28059" y="3380970"/>
            <a:ext cx="1107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产品经理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542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矩形 9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53" name="组合 52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任意多边形 48"/>
          <p:cNvSpPr/>
          <p:nvPr/>
        </p:nvSpPr>
        <p:spPr>
          <a:xfrm rot="5400000">
            <a:off x="6813658" y="3132930"/>
            <a:ext cx="563254" cy="697175"/>
          </a:xfrm>
          <a:custGeom>
            <a:avLst/>
            <a:gdLst>
              <a:gd name="connsiteX0" fmla="*/ 0 w 563254"/>
              <a:gd name="connsiteY0" fmla="*/ 366887 h 697175"/>
              <a:gd name="connsiteX1" fmla="*/ 0 w 563254"/>
              <a:gd name="connsiteY1" fmla="*/ 249866 h 697175"/>
              <a:gd name="connsiteX2" fmla="*/ 226691 w 563254"/>
              <a:gd name="connsiteY2" fmla="*/ 249866 h 697175"/>
              <a:gd name="connsiteX3" fmla="*/ 264241 w 563254"/>
              <a:gd name="connsiteY3" fmla="*/ 257447 h 697175"/>
              <a:gd name="connsiteX4" fmla="*/ 264241 w 563254"/>
              <a:gd name="connsiteY4" fmla="*/ 195313 h 697175"/>
              <a:gd name="connsiteX5" fmla="*/ 459554 w 563254"/>
              <a:gd name="connsiteY5" fmla="*/ 0 h 697175"/>
              <a:gd name="connsiteX6" fmla="*/ 563254 w 563254"/>
              <a:gd name="connsiteY6" fmla="*/ 0 h 697175"/>
              <a:gd name="connsiteX7" fmla="*/ 563254 w 563254"/>
              <a:gd name="connsiteY7" fmla="*/ 111608 h 697175"/>
              <a:gd name="connsiteX8" fmla="*/ 459554 w 563254"/>
              <a:gd name="connsiteY8" fmla="*/ 111608 h 697175"/>
              <a:gd name="connsiteX9" fmla="*/ 375849 w 563254"/>
              <a:gd name="connsiteY9" fmla="*/ 195313 h 697175"/>
              <a:gd name="connsiteX10" fmla="*/ 375848 w 563254"/>
              <a:gd name="connsiteY10" fmla="*/ 608777 h 697175"/>
              <a:gd name="connsiteX11" fmla="*/ 379870 w 563254"/>
              <a:gd name="connsiteY11" fmla="*/ 608777 h 697175"/>
              <a:gd name="connsiteX12" fmla="*/ 379870 w 563254"/>
              <a:gd name="connsiteY12" fmla="*/ 697175 h 697175"/>
              <a:gd name="connsiteX13" fmla="*/ 257089 w 563254"/>
              <a:gd name="connsiteY13" fmla="*/ 697175 h 697175"/>
              <a:gd name="connsiteX14" fmla="*/ 257089 w 563254"/>
              <a:gd name="connsiteY14" fmla="*/ 397286 h 697175"/>
              <a:gd name="connsiteX15" fmla="*/ 226690 w 563254"/>
              <a:gd name="connsiteY15" fmla="*/ 366887 h 69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63254" h="697175">
                <a:moveTo>
                  <a:pt x="0" y="366887"/>
                </a:moveTo>
                <a:lnTo>
                  <a:pt x="0" y="249866"/>
                </a:lnTo>
                <a:lnTo>
                  <a:pt x="226691" y="249866"/>
                </a:lnTo>
                <a:lnTo>
                  <a:pt x="264241" y="257447"/>
                </a:lnTo>
                <a:lnTo>
                  <a:pt x="264241" y="195313"/>
                </a:lnTo>
                <a:cubicBezTo>
                  <a:pt x="264241" y="87444"/>
                  <a:pt x="351685" y="0"/>
                  <a:pt x="459554" y="0"/>
                </a:cubicBezTo>
                <a:lnTo>
                  <a:pt x="563254" y="0"/>
                </a:lnTo>
                <a:lnTo>
                  <a:pt x="563254" y="111608"/>
                </a:lnTo>
                <a:lnTo>
                  <a:pt x="459554" y="111608"/>
                </a:lnTo>
                <a:cubicBezTo>
                  <a:pt x="413325" y="111608"/>
                  <a:pt x="375849" y="149084"/>
                  <a:pt x="375849" y="195313"/>
                </a:cubicBezTo>
                <a:lnTo>
                  <a:pt x="375848" y="608777"/>
                </a:lnTo>
                <a:lnTo>
                  <a:pt x="379870" y="608777"/>
                </a:lnTo>
                <a:lnTo>
                  <a:pt x="379870" y="697175"/>
                </a:lnTo>
                <a:lnTo>
                  <a:pt x="257089" y="697175"/>
                </a:lnTo>
                <a:lnTo>
                  <a:pt x="257089" y="397286"/>
                </a:lnTo>
                <a:cubicBezTo>
                  <a:pt x="257089" y="380497"/>
                  <a:pt x="243479" y="366887"/>
                  <a:pt x="226690" y="366887"/>
                </a:cubicBezTo>
                <a:close/>
              </a:path>
            </a:pathLst>
          </a:cu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160364" y="3135582"/>
            <a:ext cx="563254" cy="661482"/>
          </a:xfrm>
          <a:custGeom>
            <a:avLst/>
            <a:gdLst>
              <a:gd name="connsiteX0" fmla="*/ 459554 w 563254"/>
              <a:gd name="connsiteY0" fmla="*/ 0 h 661482"/>
              <a:gd name="connsiteX1" fmla="*/ 563254 w 563254"/>
              <a:gd name="connsiteY1" fmla="*/ 0 h 661482"/>
              <a:gd name="connsiteX2" fmla="*/ 563254 w 563254"/>
              <a:gd name="connsiteY2" fmla="*/ 111608 h 661482"/>
              <a:gd name="connsiteX3" fmla="*/ 459554 w 563254"/>
              <a:gd name="connsiteY3" fmla="*/ 111608 h 661482"/>
              <a:gd name="connsiteX4" fmla="*/ 375849 w 563254"/>
              <a:gd name="connsiteY4" fmla="*/ 195313 h 661482"/>
              <a:gd name="connsiteX5" fmla="*/ 375849 w 563254"/>
              <a:gd name="connsiteY5" fmla="*/ 608777 h 661482"/>
              <a:gd name="connsiteX6" fmla="*/ 379871 w 563254"/>
              <a:gd name="connsiteY6" fmla="*/ 608777 h 661482"/>
              <a:gd name="connsiteX7" fmla="*/ 379871 w 563254"/>
              <a:gd name="connsiteY7" fmla="*/ 661482 h 661482"/>
              <a:gd name="connsiteX8" fmla="*/ 257089 w 563254"/>
              <a:gd name="connsiteY8" fmla="*/ 661482 h 661482"/>
              <a:gd name="connsiteX9" fmla="*/ 257090 w 563254"/>
              <a:gd name="connsiteY9" fmla="*/ 397285 h 661482"/>
              <a:gd name="connsiteX10" fmla="*/ 226691 w 563254"/>
              <a:gd name="connsiteY10" fmla="*/ 366887 h 661482"/>
              <a:gd name="connsiteX11" fmla="*/ 0 w 563254"/>
              <a:gd name="connsiteY11" fmla="*/ 366887 h 661482"/>
              <a:gd name="connsiteX12" fmla="*/ 0 w 563254"/>
              <a:gd name="connsiteY12" fmla="*/ 249866 h 661482"/>
              <a:gd name="connsiteX13" fmla="*/ 226691 w 563254"/>
              <a:gd name="connsiteY13" fmla="*/ 249866 h 661482"/>
              <a:gd name="connsiteX14" fmla="*/ 264241 w 563254"/>
              <a:gd name="connsiteY14" fmla="*/ 257447 h 661482"/>
              <a:gd name="connsiteX15" fmla="*/ 264241 w 563254"/>
              <a:gd name="connsiteY15" fmla="*/ 195313 h 661482"/>
              <a:gd name="connsiteX16" fmla="*/ 459554 w 563254"/>
              <a:gd name="connsiteY16" fmla="*/ 0 h 66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3254" h="661482">
                <a:moveTo>
                  <a:pt x="459554" y="0"/>
                </a:moveTo>
                <a:lnTo>
                  <a:pt x="563254" y="0"/>
                </a:lnTo>
                <a:lnTo>
                  <a:pt x="563254" y="111608"/>
                </a:lnTo>
                <a:lnTo>
                  <a:pt x="459554" y="111608"/>
                </a:lnTo>
                <a:cubicBezTo>
                  <a:pt x="413325" y="111608"/>
                  <a:pt x="375849" y="149084"/>
                  <a:pt x="375849" y="195313"/>
                </a:cubicBezTo>
                <a:lnTo>
                  <a:pt x="375849" y="608777"/>
                </a:lnTo>
                <a:lnTo>
                  <a:pt x="379871" y="608777"/>
                </a:lnTo>
                <a:lnTo>
                  <a:pt x="379871" y="661482"/>
                </a:lnTo>
                <a:lnTo>
                  <a:pt x="257089" y="661482"/>
                </a:lnTo>
                <a:lnTo>
                  <a:pt x="257090" y="397285"/>
                </a:lnTo>
                <a:cubicBezTo>
                  <a:pt x="257090" y="380497"/>
                  <a:pt x="243480" y="366887"/>
                  <a:pt x="226691" y="366887"/>
                </a:cubicBezTo>
                <a:lnTo>
                  <a:pt x="0" y="366887"/>
                </a:lnTo>
                <a:lnTo>
                  <a:pt x="0" y="249866"/>
                </a:lnTo>
                <a:lnTo>
                  <a:pt x="226691" y="249866"/>
                </a:lnTo>
                <a:lnTo>
                  <a:pt x="264241" y="257447"/>
                </a:lnTo>
                <a:lnTo>
                  <a:pt x="264241" y="195313"/>
                </a:lnTo>
                <a:cubicBezTo>
                  <a:pt x="264241" y="87444"/>
                  <a:pt x="351685" y="0"/>
                  <a:pt x="459554" y="0"/>
                </a:cubicBezTo>
                <a:close/>
              </a:path>
            </a:pathLst>
          </a:cu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770505" y="3594550"/>
            <a:ext cx="682122" cy="2257963"/>
          </a:xfrm>
          <a:prstGeom prst="rect">
            <a:avLst/>
          </a:pr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6118848" y="2662750"/>
            <a:ext cx="1157104" cy="1051605"/>
          </a:xfrm>
          <a:custGeom>
            <a:avLst/>
            <a:gdLst>
              <a:gd name="connsiteX0" fmla="*/ 535517 w 880533"/>
              <a:gd name="connsiteY0" fmla="*/ 0 h 800250"/>
              <a:gd name="connsiteX1" fmla="*/ 880533 w 880533"/>
              <a:gd name="connsiteY1" fmla="*/ 0 h 800250"/>
              <a:gd name="connsiteX2" fmla="*/ 880533 w 880533"/>
              <a:gd name="connsiteY2" fmla="*/ 89050 h 800250"/>
              <a:gd name="connsiteX3" fmla="*/ 535517 w 880533"/>
              <a:gd name="connsiteY3" fmla="*/ 89050 h 800250"/>
              <a:gd name="connsiteX4" fmla="*/ 512384 w 880533"/>
              <a:gd name="connsiteY4" fmla="*/ 112183 h 800250"/>
              <a:gd name="connsiteX5" fmla="*/ 512385 w 880533"/>
              <a:gd name="connsiteY5" fmla="*/ 527126 h 800250"/>
              <a:gd name="connsiteX6" fmla="*/ 508000 w 880533"/>
              <a:gd name="connsiteY6" fmla="*/ 527126 h 800250"/>
              <a:gd name="connsiteX7" fmla="*/ 508000 w 880533"/>
              <a:gd name="connsiteY7" fmla="*/ 688068 h 800250"/>
              <a:gd name="connsiteX8" fmla="*/ 395818 w 880533"/>
              <a:gd name="connsiteY8" fmla="*/ 800250 h 800250"/>
              <a:gd name="connsiteX9" fmla="*/ 0 w 880533"/>
              <a:gd name="connsiteY9" fmla="*/ 800250 h 800250"/>
              <a:gd name="connsiteX10" fmla="*/ 0 w 880533"/>
              <a:gd name="connsiteY10" fmla="*/ 711200 h 800250"/>
              <a:gd name="connsiteX11" fmla="*/ 395818 w 880533"/>
              <a:gd name="connsiteY11" fmla="*/ 711200 h 800250"/>
              <a:gd name="connsiteX12" fmla="*/ 418951 w 880533"/>
              <a:gd name="connsiteY12" fmla="*/ 688067 h 800250"/>
              <a:gd name="connsiteX13" fmla="*/ 418950 w 880533"/>
              <a:gd name="connsiteY13" fmla="*/ 273124 h 800250"/>
              <a:gd name="connsiteX14" fmla="*/ 423335 w 880533"/>
              <a:gd name="connsiteY14" fmla="*/ 273124 h 800250"/>
              <a:gd name="connsiteX15" fmla="*/ 423335 w 880533"/>
              <a:gd name="connsiteY15" fmla="*/ 112182 h 800250"/>
              <a:gd name="connsiteX16" fmla="*/ 535517 w 880533"/>
              <a:gd name="connsiteY16" fmla="*/ 0 h 8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0533" h="800250">
                <a:moveTo>
                  <a:pt x="535517" y="0"/>
                </a:moveTo>
                <a:lnTo>
                  <a:pt x="880533" y="0"/>
                </a:lnTo>
                <a:lnTo>
                  <a:pt x="880533" y="89050"/>
                </a:lnTo>
                <a:lnTo>
                  <a:pt x="535517" y="89050"/>
                </a:lnTo>
                <a:cubicBezTo>
                  <a:pt x="522741" y="89050"/>
                  <a:pt x="512384" y="99407"/>
                  <a:pt x="512384" y="112183"/>
                </a:cubicBezTo>
                <a:cubicBezTo>
                  <a:pt x="512384" y="250497"/>
                  <a:pt x="512385" y="388812"/>
                  <a:pt x="512385" y="527126"/>
                </a:cubicBezTo>
                <a:lnTo>
                  <a:pt x="508000" y="527126"/>
                </a:lnTo>
                <a:lnTo>
                  <a:pt x="508000" y="688068"/>
                </a:lnTo>
                <a:cubicBezTo>
                  <a:pt x="508000" y="750024"/>
                  <a:pt x="457774" y="800250"/>
                  <a:pt x="395818" y="800250"/>
                </a:cubicBezTo>
                <a:lnTo>
                  <a:pt x="0" y="800250"/>
                </a:lnTo>
                <a:lnTo>
                  <a:pt x="0" y="711200"/>
                </a:lnTo>
                <a:lnTo>
                  <a:pt x="395818" y="711200"/>
                </a:lnTo>
                <a:cubicBezTo>
                  <a:pt x="408594" y="711200"/>
                  <a:pt x="418951" y="700843"/>
                  <a:pt x="418951" y="688067"/>
                </a:cubicBezTo>
                <a:cubicBezTo>
                  <a:pt x="418951" y="549753"/>
                  <a:pt x="418950" y="411438"/>
                  <a:pt x="418950" y="273124"/>
                </a:cubicBezTo>
                <a:lnTo>
                  <a:pt x="423335" y="273124"/>
                </a:lnTo>
                <a:lnTo>
                  <a:pt x="423335" y="112182"/>
                </a:lnTo>
                <a:cubicBezTo>
                  <a:pt x="423335" y="50226"/>
                  <a:pt x="473561" y="0"/>
                  <a:pt x="535517" y="0"/>
                </a:cubicBezTo>
                <a:close/>
              </a:path>
            </a:pathLst>
          </a:cu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6171001" y="1956444"/>
            <a:ext cx="563254" cy="1301471"/>
          </a:xfrm>
          <a:custGeom>
            <a:avLst/>
            <a:gdLst>
              <a:gd name="connsiteX0" fmla="*/ 349711 w 428625"/>
              <a:gd name="connsiteY0" fmla="*/ 0 h 990393"/>
              <a:gd name="connsiteX1" fmla="*/ 428625 w 428625"/>
              <a:gd name="connsiteY1" fmla="*/ 0 h 990393"/>
              <a:gd name="connsiteX2" fmla="*/ 428625 w 428625"/>
              <a:gd name="connsiteY2" fmla="*/ 84931 h 990393"/>
              <a:gd name="connsiteX3" fmla="*/ 349711 w 428625"/>
              <a:gd name="connsiteY3" fmla="*/ 84931 h 990393"/>
              <a:gd name="connsiteX4" fmla="*/ 286013 w 428625"/>
              <a:gd name="connsiteY4" fmla="*/ 148629 h 990393"/>
              <a:gd name="connsiteX5" fmla="*/ 286013 w 428625"/>
              <a:gd name="connsiteY5" fmla="*/ 463267 h 990393"/>
              <a:gd name="connsiteX6" fmla="*/ 289074 w 428625"/>
              <a:gd name="connsiteY6" fmla="*/ 463267 h 990393"/>
              <a:gd name="connsiteX7" fmla="*/ 289073 w 428625"/>
              <a:gd name="connsiteY7" fmla="*/ 878210 h 990393"/>
              <a:gd name="connsiteX8" fmla="*/ 312206 w 428625"/>
              <a:gd name="connsiteY8" fmla="*/ 901343 h 990393"/>
              <a:gd name="connsiteX9" fmla="*/ 428625 w 428625"/>
              <a:gd name="connsiteY9" fmla="*/ 901343 h 990393"/>
              <a:gd name="connsiteX10" fmla="*/ 428625 w 428625"/>
              <a:gd name="connsiteY10" fmla="*/ 990393 h 990393"/>
              <a:gd name="connsiteX11" fmla="*/ 312206 w 428625"/>
              <a:gd name="connsiteY11" fmla="*/ 990393 h 990393"/>
              <a:gd name="connsiteX12" fmla="*/ 200024 w 428625"/>
              <a:gd name="connsiteY12" fmla="*/ 878211 h 990393"/>
              <a:gd name="connsiteX13" fmla="*/ 200024 w 428625"/>
              <a:gd name="connsiteY13" fmla="*/ 717269 h 990393"/>
              <a:gd name="connsiteX14" fmla="*/ 195639 w 428625"/>
              <a:gd name="connsiteY14" fmla="*/ 717269 h 990393"/>
              <a:gd name="connsiteX15" fmla="*/ 195640 w 428625"/>
              <a:gd name="connsiteY15" fmla="*/ 302326 h 990393"/>
              <a:gd name="connsiteX16" fmla="*/ 172507 w 428625"/>
              <a:gd name="connsiteY16" fmla="*/ 279193 h 990393"/>
              <a:gd name="connsiteX17" fmla="*/ 0 w 428625"/>
              <a:gd name="connsiteY17" fmla="*/ 279193 h 990393"/>
              <a:gd name="connsiteX18" fmla="*/ 0 w 428625"/>
              <a:gd name="connsiteY18" fmla="*/ 190143 h 990393"/>
              <a:gd name="connsiteX19" fmla="*/ 172507 w 428625"/>
              <a:gd name="connsiteY19" fmla="*/ 190143 h 990393"/>
              <a:gd name="connsiteX20" fmla="*/ 201082 w 428625"/>
              <a:gd name="connsiteY20" fmla="*/ 195912 h 990393"/>
              <a:gd name="connsiteX21" fmla="*/ 201082 w 428625"/>
              <a:gd name="connsiteY21" fmla="*/ 148629 h 990393"/>
              <a:gd name="connsiteX22" fmla="*/ 349711 w 428625"/>
              <a:gd name="connsiteY22" fmla="*/ 0 h 9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8625" h="990393">
                <a:moveTo>
                  <a:pt x="349711" y="0"/>
                </a:moveTo>
                <a:lnTo>
                  <a:pt x="428625" y="0"/>
                </a:lnTo>
                <a:lnTo>
                  <a:pt x="428625" y="84931"/>
                </a:lnTo>
                <a:lnTo>
                  <a:pt x="349711" y="84931"/>
                </a:lnTo>
                <a:cubicBezTo>
                  <a:pt x="314532" y="84931"/>
                  <a:pt x="286013" y="113450"/>
                  <a:pt x="286013" y="148629"/>
                </a:cubicBezTo>
                <a:lnTo>
                  <a:pt x="286013" y="463267"/>
                </a:lnTo>
                <a:lnTo>
                  <a:pt x="289074" y="463267"/>
                </a:lnTo>
                <a:cubicBezTo>
                  <a:pt x="289074" y="601581"/>
                  <a:pt x="289073" y="739896"/>
                  <a:pt x="289073" y="878210"/>
                </a:cubicBezTo>
                <a:cubicBezTo>
                  <a:pt x="289073" y="890986"/>
                  <a:pt x="299430" y="901343"/>
                  <a:pt x="312206" y="901343"/>
                </a:cubicBezTo>
                <a:lnTo>
                  <a:pt x="428625" y="901343"/>
                </a:lnTo>
                <a:lnTo>
                  <a:pt x="428625" y="990393"/>
                </a:lnTo>
                <a:lnTo>
                  <a:pt x="312206" y="990393"/>
                </a:lnTo>
                <a:cubicBezTo>
                  <a:pt x="250250" y="990393"/>
                  <a:pt x="200024" y="940167"/>
                  <a:pt x="200024" y="878211"/>
                </a:cubicBezTo>
                <a:lnTo>
                  <a:pt x="200024" y="717269"/>
                </a:lnTo>
                <a:lnTo>
                  <a:pt x="195639" y="717269"/>
                </a:lnTo>
                <a:cubicBezTo>
                  <a:pt x="195639" y="578955"/>
                  <a:pt x="195640" y="440640"/>
                  <a:pt x="195640" y="302326"/>
                </a:cubicBezTo>
                <a:cubicBezTo>
                  <a:pt x="195640" y="289550"/>
                  <a:pt x="185283" y="279193"/>
                  <a:pt x="172507" y="279193"/>
                </a:cubicBezTo>
                <a:lnTo>
                  <a:pt x="0" y="279193"/>
                </a:lnTo>
                <a:lnTo>
                  <a:pt x="0" y="190143"/>
                </a:lnTo>
                <a:lnTo>
                  <a:pt x="172507" y="190143"/>
                </a:lnTo>
                <a:lnTo>
                  <a:pt x="201082" y="195912"/>
                </a:lnTo>
                <a:lnTo>
                  <a:pt x="201082" y="148629"/>
                </a:lnTo>
                <a:cubicBezTo>
                  <a:pt x="201082" y="66543"/>
                  <a:pt x="267625" y="0"/>
                  <a:pt x="349711" y="0"/>
                </a:cubicBezTo>
                <a:close/>
              </a:path>
            </a:pathLst>
          </a:cu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 rot="10800000" flipH="1">
            <a:off x="5325892" y="2022440"/>
            <a:ext cx="1117878" cy="1974323"/>
          </a:xfrm>
          <a:custGeom>
            <a:avLst/>
            <a:gdLst>
              <a:gd name="connsiteX0" fmla="*/ 0 w 850683"/>
              <a:gd name="connsiteY0" fmla="*/ 1502419 h 1502419"/>
              <a:gd name="connsiteX1" fmla="*/ 99795 w 850683"/>
              <a:gd name="connsiteY1" fmla="*/ 1502419 h 1502419"/>
              <a:gd name="connsiteX2" fmla="*/ 99795 w 850683"/>
              <a:gd name="connsiteY2" fmla="*/ 830931 h 1502419"/>
              <a:gd name="connsiteX3" fmla="*/ 129388 w 850683"/>
              <a:gd name="connsiteY3" fmla="*/ 801338 h 1502419"/>
              <a:gd name="connsiteX4" fmla="*/ 339290 w 850683"/>
              <a:gd name="connsiteY4" fmla="*/ 801338 h 1502419"/>
              <a:gd name="connsiteX5" fmla="*/ 339290 w 850683"/>
              <a:gd name="connsiteY5" fmla="*/ 795380 h 1502419"/>
              <a:gd name="connsiteX6" fmla="*/ 358832 w 850683"/>
              <a:gd name="connsiteY6" fmla="*/ 791434 h 1502419"/>
              <a:gd name="connsiteX7" fmla="*/ 427348 w 850683"/>
              <a:gd name="connsiteY7" fmla="*/ 688068 h 1502419"/>
              <a:gd name="connsiteX8" fmla="*/ 427348 w 850683"/>
              <a:gd name="connsiteY8" fmla="*/ 527126 h 1502419"/>
              <a:gd name="connsiteX9" fmla="*/ 431733 w 850683"/>
              <a:gd name="connsiteY9" fmla="*/ 527126 h 1502419"/>
              <a:gd name="connsiteX10" fmla="*/ 431732 w 850683"/>
              <a:gd name="connsiteY10" fmla="*/ 112183 h 1502419"/>
              <a:gd name="connsiteX11" fmla="*/ 454865 w 850683"/>
              <a:gd name="connsiteY11" fmla="*/ 89050 h 1502419"/>
              <a:gd name="connsiteX12" fmla="*/ 850683 w 850683"/>
              <a:gd name="connsiteY12" fmla="*/ 89050 h 1502419"/>
              <a:gd name="connsiteX13" fmla="*/ 850683 w 850683"/>
              <a:gd name="connsiteY13" fmla="*/ 0 h 1502419"/>
              <a:gd name="connsiteX14" fmla="*/ 454865 w 850683"/>
              <a:gd name="connsiteY14" fmla="*/ 0 h 1502419"/>
              <a:gd name="connsiteX15" fmla="*/ 342683 w 850683"/>
              <a:gd name="connsiteY15" fmla="*/ 112182 h 1502419"/>
              <a:gd name="connsiteX16" fmla="*/ 342683 w 850683"/>
              <a:gd name="connsiteY16" fmla="*/ 273124 h 1502419"/>
              <a:gd name="connsiteX17" fmla="*/ 338298 w 850683"/>
              <a:gd name="connsiteY17" fmla="*/ 273124 h 1502419"/>
              <a:gd name="connsiteX18" fmla="*/ 338299 w 850683"/>
              <a:gd name="connsiteY18" fmla="*/ 688067 h 1502419"/>
              <a:gd name="connsiteX19" fmla="*/ 332717 w 850683"/>
              <a:gd name="connsiteY19" fmla="*/ 701543 h 1502419"/>
              <a:gd name="connsiteX20" fmla="*/ 129388 w 850683"/>
              <a:gd name="connsiteY20" fmla="*/ 701543 h 1502419"/>
              <a:gd name="connsiteX21" fmla="*/ 0 w 850683"/>
              <a:gd name="connsiteY21" fmla="*/ 830931 h 15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50683" h="1502419">
                <a:moveTo>
                  <a:pt x="0" y="1502419"/>
                </a:moveTo>
                <a:lnTo>
                  <a:pt x="99795" y="1502419"/>
                </a:lnTo>
                <a:lnTo>
                  <a:pt x="99795" y="830931"/>
                </a:lnTo>
                <a:cubicBezTo>
                  <a:pt x="99795" y="814587"/>
                  <a:pt x="113044" y="801338"/>
                  <a:pt x="129388" y="801338"/>
                </a:cubicBezTo>
                <a:lnTo>
                  <a:pt x="339290" y="801338"/>
                </a:lnTo>
                <a:lnTo>
                  <a:pt x="339290" y="795380"/>
                </a:lnTo>
                <a:lnTo>
                  <a:pt x="358832" y="791434"/>
                </a:lnTo>
                <a:cubicBezTo>
                  <a:pt x="399096" y="774404"/>
                  <a:pt x="427348" y="734535"/>
                  <a:pt x="427348" y="688068"/>
                </a:cubicBezTo>
                <a:lnTo>
                  <a:pt x="427348" y="527126"/>
                </a:lnTo>
                <a:lnTo>
                  <a:pt x="431733" y="527126"/>
                </a:lnTo>
                <a:cubicBezTo>
                  <a:pt x="431733" y="388812"/>
                  <a:pt x="431732" y="250497"/>
                  <a:pt x="431732" y="112183"/>
                </a:cubicBezTo>
                <a:cubicBezTo>
                  <a:pt x="431732" y="99407"/>
                  <a:pt x="442089" y="89050"/>
                  <a:pt x="454865" y="89050"/>
                </a:cubicBezTo>
                <a:lnTo>
                  <a:pt x="850683" y="89050"/>
                </a:lnTo>
                <a:lnTo>
                  <a:pt x="850683" y="0"/>
                </a:lnTo>
                <a:lnTo>
                  <a:pt x="454865" y="0"/>
                </a:lnTo>
                <a:cubicBezTo>
                  <a:pt x="392909" y="0"/>
                  <a:pt x="342683" y="50226"/>
                  <a:pt x="342683" y="112182"/>
                </a:cubicBezTo>
                <a:lnTo>
                  <a:pt x="342683" y="273124"/>
                </a:lnTo>
                <a:lnTo>
                  <a:pt x="338298" y="273124"/>
                </a:lnTo>
                <a:cubicBezTo>
                  <a:pt x="338298" y="411438"/>
                  <a:pt x="338299" y="549753"/>
                  <a:pt x="338299" y="688067"/>
                </a:cubicBezTo>
                <a:lnTo>
                  <a:pt x="332717" y="701543"/>
                </a:lnTo>
                <a:lnTo>
                  <a:pt x="129388" y="701543"/>
                </a:lnTo>
                <a:cubicBezTo>
                  <a:pt x="57929" y="701543"/>
                  <a:pt x="0" y="759472"/>
                  <a:pt x="0" y="830931"/>
                </a:cubicBezTo>
                <a:close/>
              </a:path>
            </a:pathLst>
          </a:cu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圆角右箭头 38"/>
          <p:cNvSpPr/>
          <p:nvPr/>
        </p:nvSpPr>
        <p:spPr>
          <a:xfrm rot="16200000">
            <a:off x="5451816" y="3371984"/>
            <a:ext cx="408784" cy="417596"/>
          </a:xfrm>
          <a:prstGeom prst="bentArrow">
            <a:avLst>
              <a:gd name="adj1" fmla="val 30995"/>
              <a:gd name="adj2" fmla="val 26700"/>
              <a:gd name="adj3" fmla="val 0"/>
              <a:gd name="adj4" fmla="val 32196"/>
            </a:avLst>
          </a:pr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0" name="圆角右箭头 39"/>
          <p:cNvSpPr/>
          <p:nvPr/>
        </p:nvSpPr>
        <p:spPr>
          <a:xfrm flipH="1">
            <a:off x="4435539" y="3054978"/>
            <a:ext cx="1185754" cy="499162"/>
          </a:xfrm>
          <a:prstGeom prst="bentArrow">
            <a:avLst>
              <a:gd name="adj1" fmla="val 25334"/>
              <a:gd name="adj2" fmla="val 27508"/>
              <a:gd name="adj3" fmla="val 0"/>
              <a:gd name="adj4" fmla="val 43750"/>
            </a:avLst>
          </a:pr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1" name="圆角右箭头 40"/>
          <p:cNvSpPr/>
          <p:nvPr/>
        </p:nvSpPr>
        <p:spPr>
          <a:xfrm rot="16200000">
            <a:off x="4247193" y="2846185"/>
            <a:ext cx="408784" cy="417596"/>
          </a:xfrm>
          <a:prstGeom prst="bentArrow">
            <a:avLst>
              <a:gd name="adj1" fmla="val 30995"/>
              <a:gd name="adj2" fmla="val 26700"/>
              <a:gd name="adj3" fmla="val 0"/>
              <a:gd name="adj4" fmla="val 32196"/>
            </a:avLst>
          </a:pr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88442" y="3050576"/>
            <a:ext cx="868172" cy="868172"/>
          </a:xfrm>
          <a:prstGeom prst="ellipse">
            <a:avLst/>
          </a:prstGeom>
          <a:solidFill>
            <a:srgbClr val="3973EF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78008" y="2360186"/>
            <a:ext cx="331731" cy="331731"/>
          </a:xfrm>
          <a:prstGeom prst="ellipse">
            <a:avLst/>
          </a:prstGeom>
          <a:solidFill>
            <a:srgbClr val="0DB79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212034" y="2088850"/>
            <a:ext cx="331731" cy="331731"/>
          </a:xfrm>
          <a:prstGeom prst="ellipse">
            <a:avLst/>
          </a:prstGeom>
          <a:solidFill>
            <a:srgbClr val="3973EF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240488" y="2191596"/>
            <a:ext cx="839120" cy="839120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54650" y="1286469"/>
            <a:ext cx="980757" cy="980757"/>
          </a:xfrm>
          <a:prstGeom prst="ellipse">
            <a:avLst/>
          </a:prstGeom>
          <a:solidFill>
            <a:srgbClr val="3973E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418354" y="1167015"/>
            <a:ext cx="1024152" cy="1024152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245902" y="2801146"/>
            <a:ext cx="928454" cy="928454"/>
          </a:xfrm>
          <a:prstGeom prst="ellipse">
            <a:avLst/>
          </a:prstGeom>
          <a:solidFill>
            <a:srgbClr val="3973EF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483018" y="2720145"/>
            <a:ext cx="374777" cy="374777"/>
          </a:xfrm>
          <a:prstGeom prst="ellipse">
            <a:avLst/>
          </a:prstGeom>
          <a:solidFill>
            <a:srgbClr val="3973E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956317" y="1667146"/>
            <a:ext cx="279661" cy="279661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04862" y="984671"/>
            <a:ext cx="1239986" cy="1239986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758132" y="1884325"/>
            <a:ext cx="1082418" cy="1082418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255108" y="3878203"/>
            <a:ext cx="279661" cy="279661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828263" y="723067"/>
            <a:ext cx="279661" cy="279661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568439" y="1670157"/>
            <a:ext cx="143957" cy="143957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665522" y="3642377"/>
            <a:ext cx="143957" cy="143957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837048" y="3642377"/>
            <a:ext cx="143957" cy="143957"/>
          </a:xfrm>
          <a:prstGeom prst="ellipse">
            <a:avLst/>
          </a:prstGeom>
          <a:solidFill>
            <a:srgbClr val="3973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928701" y="3526748"/>
            <a:ext cx="1058990" cy="1058990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043526" y="3402911"/>
            <a:ext cx="1171353" cy="1171353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955494" y="387766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产品经理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96639" y="224013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文案策划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27610" y="1404136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视觉设计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49507" y="1511795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运营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98440" y="2441731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培训师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240307" y="3819310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Noto Sans S Chinese DemiLight" panose="020B0400000000000000" pitchFamily="34" charset="-122"/>
                <a:ea typeface="Noto Sans S Chinese DemiLight" panose="020B0400000000000000" pitchFamily="34" charset="-122"/>
              </a:rPr>
              <a:t>规范师</a:t>
            </a:r>
            <a:endParaRPr lang="zh-CN" altLang="en-US" sz="1600" dirty="0">
              <a:solidFill>
                <a:schemeClr val="bg1"/>
              </a:solidFill>
              <a:latin typeface="Noto Sans S Chinese DemiLight" panose="020B0400000000000000" pitchFamily="34" charset="-122"/>
              <a:ea typeface="Noto Sans S Chinese DemiLight" panose="020B0400000000000000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5314310"/>
            <a:ext cx="12192000" cy="1563549"/>
          </a:xfrm>
          <a:prstGeom prst="rect">
            <a:avLst/>
          </a:prstGeom>
          <a:solidFill>
            <a:srgbClr val="526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48797" y="5747508"/>
            <a:ext cx="2294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技术</a:t>
            </a:r>
            <a:r>
              <a:rPr lang="zh-CN" altLang="en-US" sz="36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核心</a:t>
            </a:r>
            <a:endParaRPr lang="zh-CN" altLang="en-US" sz="36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10485873" y="-3185"/>
            <a:ext cx="1521514" cy="1064287"/>
            <a:chOff x="1" y="-3185"/>
            <a:chExt cx="1147647" cy="802770"/>
          </a:xfrm>
        </p:grpSpPr>
        <p:grpSp>
          <p:nvGrpSpPr>
            <p:cNvPr id="86" name="组合 85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88" name="组合 87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92" name="等腰三角形 91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等腰三角形 92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9" name="组合 88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90" name="等腰三角形 89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等腰三角形 90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7" name="等腰三角形 86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9664336" y="1960151"/>
            <a:ext cx="121377" cy="12137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1809795" y="541275"/>
            <a:ext cx="121377" cy="12137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2515684" y="4852181"/>
            <a:ext cx="121377" cy="12137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11020908" y="4158998"/>
            <a:ext cx="90057" cy="9005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4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2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10836" y="2"/>
            <a:ext cx="12302836" cy="685799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99458" y="0"/>
            <a:ext cx="8069928" cy="6894587"/>
          </a:xfrm>
          <a:custGeom>
            <a:avLst/>
            <a:gdLst>
              <a:gd name="connsiteX0" fmla="*/ 0 w 4323428"/>
              <a:gd name="connsiteY0" fmla="*/ 0 h 6894587"/>
              <a:gd name="connsiteX1" fmla="*/ 4323428 w 4323428"/>
              <a:gd name="connsiteY1" fmla="*/ 0 h 6894587"/>
              <a:gd name="connsiteX2" fmla="*/ 4323428 w 4323428"/>
              <a:gd name="connsiteY2" fmla="*/ 6894587 h 6894587"/>
              <a:gd name="connsiteX3" fmla="*/ 0 w 4323428"/>
              <a:gd name="connsiteY3" fmla="*/ 6894587 h 6894587"/>
              <a:gd name="connsiteX4" fmla="*/ 0 w 4323428"/>
              <a:gd name="connsiteY4" fmla="*/ 0 h 6894587"/>
              <a:gd name="connsiteX0" fmla="*/ 0 w 8069928"/>
              <a:gd name="connsiteY0" fmla="*/ 0 h 6894587"/>
              <a:gd name="connsiteX1" fmla="*/ 4323428 w 8069928"/>
              <a:gd name="connsiteY1" fmla="*/ 0 h 6894587"/>
              <a:gd name="connsiteX2" fmla="*/ 8069928 w 8069928"/>
              <a:gd name="connsiteY2" fmla="*/ 6856487 h 6894587"/>
              <a:gd name="connsiteX3" fmla="*/ 0 w 8069928"/>
              <a:gd name="connsiteY3" fmla="*/ 6894587 h 6894587"/>
              <a:gd name="connsiteX4" fmla="*/ 0 w 8069928"/>
              <a:gd name="connsiteY4" fmla="*/ 0 h 6894587"/>
              <a:gd name="connsiteX0" fmla="*/ 0 w 8069928"/>
              <a:gd name="connsiteY0" fmla="*/ 0 h 6894587"/>
              <a:gd name="connsiteX1" fmla="*/ 3307428 w 8069928"/>
              <a:gd name="connsiteY1" fmla="*/ 25400 h 6894587"/>
              <a:gd name="connsiteX2" fmla="*/ 8069928 w 8069928"/>
              <a:gd name="connsiteY2" fmla="*/ 6856487 h 6894587"/>
              <a:gd name="connsiteX3" fmla="*/ 0 w 8069928"/>
              <a:gd name="connsiteY3" fmla="*/ 6894587 h 6894587"/>
              <a:gd name="connsiteX4" fmla="*/ 0 w 8069928"/>
              <a:gd name="connsiteY4" fmla="*/ 0 h 6894587"/>
              <a:gd name="connsiteX0" fmla="*/ 0 w 8069928"/>
              <a:gd name="connsiteY0" fmla="*/ 0 h 6894587"/>
              <a:gd name="connsiteX1" fmla="*/ 3262978 w 8069928"/>
              <a:gd name="connsiteY1" fmla="*/ 0 h 6894587"/>
              <a:gd name="connsiteX2" fmla="*/ 8069928 w 8069928"/>
              <a:gd name="connsiteY2" fmla="*/ 6856487 h 6894587"/>
              <a:gd name="connsiteX3" fmla="*/ 0 w 8069928"/>
              <a:gd name="connsiteY3" fmla="*/ 6894587 h 6894587"/>
              <a:gd name="connsiteX4" fmla="*/ 0 w 8069928"/>
              <a:gd name="connsiteY4" fmla="*/ 0 h 689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9928" h="6894587">
                <a:moveTo>
                  <a:pt x="0" y="0"/>
                </a:moveTo>
                <a:lnTo>
                  <a:pt x="3262978" y="0"/>
                </a:lnTo>
                <a:lnTo>
                  <a:pt x="8069928" y="6856487"/>
                </a:lnTo>
                <a:lnTo>
                  <a:pt x="0" y="6894587"/>
                </a:lnTo>
                <a:lnTo>
                  <a:pt x="0" y="0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5623931" y="3178063"/>
            <a:ext cx="2133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我们</a:t>
            </a:r>
            <a:r>
              <a:rPr lang="zh-CN" altLang="en-US" sz="2400" spc="2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的</a:t>
            </a:r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团队</a:t>
            </a:r>
            <a:endParaRPr lang="en-US" altLang="zh-CN" sz="2400" spc="2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28105" y="1152623"/>
            <a:ext cx="15463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2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公司</a:t>
            </a:r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介绍</a:t>
            </a:r>
            <a:endParaRPr lang="en-US" altLang="zh-CN" sz="2400" spc="2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722" y="4190783"/>
            <a:ext cx="2417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我们收益</a:t>
            </a:r>
            <a:endParaRPr lang="en-US" altLang="zh-CN" sz="2400" spc="2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24192" y="2165343"/>
            <a:ext cx="2133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我们</a:t>
            </a:r>
            <a:r>
              <a:rPr lang="zh-CN" altLang="en-US" sz="2400" spc="2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的</a:t>
            </a:r>
            <a:r>
              <a:rPr lang="zh-CN" altLang="en-US" sz="2400" spc="2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产品</a:t>
            </a:r>
            <a:endParaRPr lang="en-US" altLang="zh-CN" sz="2400" spc="200" dirty="0">
              <a:solidFill>
                <a:srgbClr val="00B0F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300" y="61444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目</a:t>
            </a:r>
            <a:endParaRPr lang="en-US" altLang="zh-CN" sz="4800" dirty="0" smtClean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录</a:t>
            </a:r>
            <a:endParaRPr lang="zh-CN" altLang="en-US" sz="48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48" name="等腰三角形 47"/>
          <p:cNvSpPr/>
          <p:nvPr/>
        </p:nvSpPr>
        <p:spPr>
          <a:xfrm flipV="1">
            <a:off x="9221416" y="-777324"/>
            <a:ext cx="3629248" cy="3128662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等腰三角形 48"/>
          <p:cNvSpPr/>
          <p:nvPr/>
        </p:nvSpPr>
        <p:spPr>
          <a:xfrm rot="2974387" flipV="1">
            <a:off x="7528861" y="6781294"/>
            <a:ext cx="2621197" cy="2259652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等腰三角形 51"/>
          <p:cNvSpPr/>
          <p:nvPr/>
        </p:nvSpPr>
        <p:spPr>
          <a:xfrm flipV="1">
            <a:off x="10927068" y="1956626"/>
            <a:ext cx="485545" cy="418573"/>
          </a:xfrm>
          <a:prstGeom prst="triangle">
            <a:avLst/>
          </a:prstGeom>
          <a:solidFill>
            <a:srgbClr val="3973E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53"/>
          <p:cNvSpPr/>
          <p:nvPr/>
        </p:nvSpPr>
        <p:spPr>
          <a:xfrm flipV="1">
            <a:off x="3028135" y="6713267"/>
            <a:ext cx="148757" cy="128239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54"/>
          <p:cNvSpPr/>
          <p:nvPr/>
        </p:nvSpPr>
        <p:spPr>
          <a:xfrm rot="5400000" flipV="1">
            <a:off x="8552309" y="5168920"/>
            <a:ext cx="148757" cy="128239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55"/>
          <p:cNvSpPr/>
          <p:nvPr/>
        </p:nvSpPr>
        <p:spPr>
          <a:xfrm rot="21421381" flipV="1">
            <a:off x="10970745" y="4032229"/>
            <a:ext cx="193587" cy="166886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56"/>
          <p:cNvSpPr/>
          <p:nvPr/>
        </p:nvSpPr>
        <p:spPr>
          <a:xfrm rot="5400000" flipV="1">
            <a:off x="82364" y="7432188"/>
            <a:ext cx="148757" cy="128239"/>
          </a:xfrm>
          <a:prstGeom prst="triangle">
            <a:avLst/>
          </a:prstGeom>
          <a:solidFill>
            <a:srgbClr val="3973EF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57"/>
          <p:cNvSpPr/>
          <p:nvPr/>
        </p:nvSpPr>
        <p:spPr>
          <a:xfrm flipV="1">
            <a:off x="10966541" y="676689"/>
            <a:ext cx="1360202" cy="1172588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Freeform 6"/>
          <p:cNvSpPr>
            <a:spLocks noEditPoints="1"/>
          </p:cNvSpPr>
          <p:nvPr/>
        </p:nvSpPr>
        <p:spPr bwMode="auto">
          <a:xfrm>
            <a:off x="7654925" y="819150"/>
            <a:ext cx="339725" cy="339725"/>
          </a:xfrm>
          <a:custGeom>
            <a:avLst/>
            <a:gdLst>
              <a:gd name="T0" fmla="*/ 185 w 214"/>
              <a:gd name="T1" fmla="*/ 78 h 214"/>
              <a:gd name="T2" fmla="*/ 185 w 214"/>
              <a:gd name="T3" fmla="*/ 10 h 214"/>
              <a:gd name="T4" fmla="*/ 146 w 214"/>
              <a:gd name="T5" fmla="*/ 10 h 214"/>
              <a:gd name="T6" fmla="*/ 146 w 214"/>
              <a:gd name="T7" fmla="*/ 39 h 214"/>
              <a:gd name="T8" fmla="*/ 107 w 214"/>
              <a:gd name="T9" fmla="*/ 0 h 214"/>
              <a:gd name="T10" fmla="*/ 0 w 214"/>
              <a:gd name="T11" fmla="*/ 107 h 214"/>
              <a:gd name="T12" fmla="*/ 19 w 214"/>
              <a:gd name="T13" fmla="*/ 107 h 214"/>
              <a:gd name="T14" fmla="*/ 19 w 214"/>
              <a:gd name="T15" fmla="*/ 214 h 214"/>
              <a:gd name="T16" fmla="*/ 78 w 214"/>
              <a:gd name="T17" fmla="*/ 214 h 214"/>
              <a:gd name="T18" fmla="*/ 78 w 214"/>
              <a:gd name="T19" fmla="*/ 126 h 214"/>
              <a:gd name="T20" fmla="*/ 136 w 214"/>
              <a:gd name="T21" fmla="*/ 126 h 214"/>
              <a:gd name="T22" fmla="*/ 136 w 214"/>
              <a:gd name="T23" fmla="*/ 214 h 214"/>
              <a:gd name="T24" fmla="*/ 195 w 214"/>
              <a:gd name="T25" fmla="*/ 214 h 214"/>
              <a:gd name="T26" fmla="*/ 195 w 214"/>
              <a:gd name="T27" fmla="*/ 107 h 214"/>
              <a:gd name="T28" fmla="*/ 214 w 214"/>
              <a:gd name="T29" fmla="*/ 107 h 214"/>
              <a:gd name="T30" fmla="*/ 185 w 214"/>
              <a:gd name="T31" fmla="*/ 78 h 214"/>
              <a:gd name="T32" fmla="*/ 185 w 214"/>
              <a:gd name="T33" fmla="*/ 78 h 214"/>
              <a:gd name="T34" fmla="*/ 88 w 214"/>
              <a:gd name="T35" fmla="*/ 214 h 214"/>
              <a:gd name="T36" fmla="*/ 127 w 214"/>
              <a:gd name="T37" fmla="*/ 214 h 214"/>
              <a:gd name="T38" fmla="*/ 127 w 214"/>
              <a:gd name="T39" fmla="*/ 136 h 214"/>
              <a:gd name="T40" fmla="*/ 88 w 214"/>
              <a:gd name="T41" fmla="*/ 136 h 214"/>
              <a:gd name="T42" fmla="*/ 88 w 214"/>
              <a:gd name="T43" fmla="*/ 214 h 214"/>
              <a:gd name="T44" fmla="*/ 88 w 214"/>
              <a:gd name="T45" fmla="*/ 214 h 214"/>
              <a:gd name="T46" fmla="*/ 88 w 214"/>
              <a:gd name="T47" fmla="*/ 214 h 214"/>
              <a:gd name="T48" fmla="*/ 88 w 214"/>
              <a:gd name="T49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4" h="214">
                <a:moveTo>
                  <a:pt x="185" y="78"/>
                </a:moveTo>
                <a:lnTo>
                  <a:pt x="185" y="10"/>
                </a:lnTo>
                <a:lnTo>
                  <a:pt x="146" y="10"/>
                </a:lnTo>
                <a:lnTo>
                  <a:pt x="146" y="39"/>
                </a:lnTo>
                <a:lnTo>
                  <a:pt x="107" y="0"/>
                </a:lnTo>
                <a:lnTo>
                  <a:pt x="0" y="107"/>
                </a:lnTo>
                <a:lnTo>
                  <a:pt x="19" y="107"/>
                </a:lnTo>
                <a:lnTo>
                  <a:pt x="19" y="214"/>
                </a:lnTo>
                <a:lnTo>
                  <a:pt x="78" y="214"/>
                </a:lnTo>
                <a:lnTo>
                  <a:pt x="78" y="126"/>
                </a:lnTo>
                <a:lnTo>
                  <a:pt x="136" y="126"/>
                </a:lnTo>
                <a:lnTo>
                  <a:pt x="136" y="214"/>
                </a:lnTo>
                <a:lnTo>
                  <a:pt x="195" y="214"/>
                </a:lnTo>
                <a:lnTo>
                  <a:pt x="195" y="107"/>
                </a:lnTo>
                <a:lnTo>
                  <a:pt x="214" y="107"/>
                </a:lnTo>
                <a:lnTo>
                  <a:pt x="185" y="78"/>
                </a:lnTo>
                <a:lnTo>
                  <a:pt x="185" y="78"/>
                </a:lnTo>
                <a:moveTo>
                  <a:pt x="88" y="214"/>
                </a:moveTo>
                <a:lnTo>
                  <a:pt x="127" y="214"/>
                </a:lnTo>
                <a:lnTo>
                  <a:pt x="127" y="136"/>
                </a:lnTo>
                <a:lnTo>
                  <a:pt x="88" y="136"/>
                </a:lnTo>
                <a:lnTo>
                  <a:pt x="88" y="214"/>
                </a:lnTo>
                <a:lnTo>
                  <a:pt x="88" y="214"/>
                </a:lnTo>
                <a:moveTo>
                  <a:pt x="88" y="214"/>
                </a:moveTo>
                <a:lnTo>
                  <a:pt x="88" y="2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3482556" y="1113152"/>
            <a:ext cx="525164" cy="525164"/>
            <a:chOff x="7621305" y="438666"/>
            <a:chExt cx="703969" cy="703969"/>
          </a:xfrm>
        </p:grpSpPr>
        <p:sp>
          <p:nvSpPr>
            <p:cNvPr id="64" name="Freeform 5"/>
            <p:cNvSpPr>
              <a:spLocks noEditPoints="1"/>
            </p:cNvSpPr>
            <p:nvPr/>
          </p:nvSpPr>
          <p:spPr bwMode="auto">
            <a:xfrm>
              <a:off x="7803427" y="620788"/>
              <a:ext cx="339725" cy="339725"/>
            </a:xfrm>
            <a:custGeom>
              <a:avLst/>
              <a:gdLst>
                <a:gd name="T0" fmla="*/ 185 w 214"/>
                <a:gd name="T1" fmla="*/ 78 h 214"/>
                <a:gd name="T2" fmla="*/ 185 w 214"/>
                <a:gd name="T3" fmla="*/ 10 h 214"/>
                <a:gd name="T4" fmla="*/ 146 w 214"/>
                <a:gd name="T5" fmla="*/ 10 h 214"/>
                <a:gd name="T6" fmla="*/ 146 w 214"/>
                <a:gd name="T7" fmla="*/ 39 h 214"/>
                <a:gd name="T8" fmla="*/ 107 w 214"/>
                <a:gd name="T9" fmla="*/ 0 h 214"/>
                <a:gd name="T10" fmla="*/ 0 w 214"/>
                <a:gd name="T11" fmla="*/ 107 h 214"/>
                <a:gd name="T12" fmla="*/ 19 w 214"/>
                <a:gd name="T13" fmla="*/ 107 h 214"/>
                <a:gd name="T14" fmla="*/ 19 w 214"/>
                <a:gd name="T15" fmla="*/ 214 h 214"/>
                <a:gd name="T16" fmla="*/ 78 w 214"/>
                <a:gd name="T17" fmla="*/ 214 h 214"/>
                <a:gd name="T18" fmla="*/ 78 w 214"/>
                <a:gd name="T19" fmla="*/ 126 h 214"/>
                <a:gd name="T20" fmla="*/ 136 w 214"/>
                <a:gd name="T21" fmla="*/ 126 h 214"/>
                <a:gd name="T22" fmla="*/ 136 w 214"/>
                <a:gd name="T23" fmla="*/ 214 h 214"/>
                <a:gd name="T24" fmla="*/ 195 w 214"/>
                <a:gd name="T25" fmla="*/ 214 h 214"/>
                <a:gd name="T26" fmla="*/ 195 w 214"/>
                <a:gd name="T27" fmla="*/ 107 h 214"/>
                <a:gd name="T28" fmla="*/ 214 w 214"/>
                <a:gd name="T29" fmla="*/ 107 h 214"/>
                <a:gd name="T30" fmla="*/ 185 w 214"/>
                <a:gd name="T31" fmla="*/ 78 h 214"/>
                <a:gd name="T32" fmla="*/ 185 w 214"/>
                <a:gd name="T33" fmla="*/ 78 h 214"/>
                <a:gd name="T34" fmla="*/ 88 w 214"/>
                <a:gd name="T35" fmla="*/ 214 h 214"/>
                <a:gd name="T36" fmla="*/ 127 w 214"/>
                <a:gd name="T37" fmla="*/ 214 h 214"/>
                <a:gd name="T38" fmla="*/ 127 w 214"/>
                <a:gd name="T39" fmla="*/ 136 h 214"/>
                <a:gd name="T40" fmla="*/ 88 w 214"/>
                <a:gd name="T41" fmla="*/ 136 h 214"/>
                <a:gd name="T42" fmla="*/ 88 w 214"/>
                <a:gd name="T43" fmla="*/ 214 h 214"/>
                <a:gd name="T44" fmla="*/ 88 w 214"/>
                <a:gd name="T45" fmla="*/ 214 h 214"/>
                <a:gd name="T46" fmla="*/ 88 w 214"/>
                <a:gd name="T47" fmla="*/ 214 h 214"/>
                <a:gd name="T48" fmla="*/ 88 w 214"/>
                <a:gd name="T4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4" h="214">
                  <a:moveTo>
                    <a:pt x="185" y="78"/>
                  </a:moveTo>
                  <a:lnTo>
                    <a:pt x="185" y="10"/>
                  </a:lnTo>
                  <a:lnTo>
                    <a:pt x="146" y="10"/>
                  </a:lnTo>
                  <a:lnTo>
                    <a:pt x="146" y="39"/>
                  </a:lnTo>
                  <a:lnTo>
                    <a:pt x="107" y="0"/>
                  </a:lnTo>
                  <a:lnTo>
                    <a:pt x="0" y="107"/>
                  </a:lnTo>
                  <a:lnTo>
                    <a:pt x="19" y="107"/>
                  </a:lnTo>
                  <a:lnTo>
                    <a:pt x="19" y="214"/>
                  </a:lnTo>
                  <a:lnTo>
                    <a:pt x="78" y="214"/>
                  </a:lnTo>
                  <a:lnTo>
                    <a:pt x="78" y="126"/>
                  </a:lnTo>
                  <a:lnTo>
                    <a:pt x="136" y="126"/>
                  </a:lnTo>
                  <a:lnTo>
                    <a:pt x="136" y="214"/>
                  </a:lnTo>
                  <a:lnTo>
                    <a:pt x="195" y="214"/>
                  </a:lnTo>
                  <a:lnTo>
                    <a:pt x="195" y="107"/>
                  </a:lnTo>
                  <a:lnTo>
                    <a:pt x="214" y="107"/>
                  </a:lnTo>
                  <a:lnTo>
                    <a:pt x="185" y="78"/>
                  </a:lnTo>
                  <a:lnTo>
                    <a:pt x="185" y="78"/>
                  </a:lnTo>
                  <a:close/>
                  <a:moveTo>
                    <a:pt x="88" y="214"/>
                  </a:moveTo>
                  <a:lnTo>
                    <a:pt x="127" y="214"/>
                  </a:lnTo>
                  <a:lnTo>
                    <a:pt x="127" y="136"/>
                  </a:lnTo>
                  <a:lnTo>
                    <a:pt x="88" y="136"/>
                  </a:lnTo>
                  <a:lnTo>
                    <a:pt x="88" y="214"/>
                  </a:lnTo>
                  <a:lnTo>
                    <a:pt x="88" y="214"/>
                  </a:lnTo>
                  <a:close/>
                  <a:moveTo>
                    <a:pt x="88" y="214"/>
                  </a:moveTo>
                  <a:lnTo>
                    <a:pt x="88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621305" y="438666"/>
              <a:ext cx="703969" cy="70396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141431" y="2096800"/>
            <a:ext cx="530293" cy="530293"/>
            <a:chOff x="6570580" y="660028"/>
            <a:chExt cx="703969" cy="703969"/>
          </a:xfrm>
        </p:grpSpPr>
        <p:sp>
          <p:nvSpPr>
            <p:cNvPr id="67" name="椭圆 66"/>
            <p:cNvSpPr/>
            <p:nvPr/>
          </p:nvSpPr>
          <p:spPr>
            <a:xfrm>
              <a:off x="6570580" y="660028"/>
              <a:ext cx="703969" cy="70396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5857" y="843661"/>
              <a:ext cx="433414" cy="336703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4863330" y="3085577"/>
            <a:ext cx="530293" cy="530293"/>
            <a:chOff x="3089073" y="1732111"/>
            <a:chExt cx="703969" cy="703969"/>
          </a:xfrm>
        </p:grpSpPr>
        <p:sp>
          <p:nvSpPr>
            <p:cNvPr id="72" name="椭圆 71"/>
            <p:cNvSpPr/>
            <p:nvPr/>
          </p:nvSpPr>
          <p:spPr>
            <a:xfrm>
              <a:off x="3089073" y="1732111"/>
              <a:ext cx="703969" cy="70396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876" y="1909572"/>
              <a:ext cx="414362" cy="349047"/>
            </a:xfrm>
            <a:prstGeom prst="rect">
              <a:avLst/>
            </a:prstGeom>
          </p:spPr>
        </p:pic>
      </p:grpSp>
      <p:grpSp>
        <p:nvGrpSpPr>
          <p:cNvPr id="78" name="组合 77"/>
          <p:cNvGrpSpPr/>
          <p:nvPr/>
        </p:nvGrpSpPr>
        <p:grpSpPr>
          <a:xfrm>
            <a:off x="5425552" y="4074354"/>
            <a:ext cx="530293" cy="530293"/>
            <a:chOff x="1213022" y="2896597"/>
            <a:chExt cx="703969" cy="703969"/>
          </a:xfrm>
        </p:grpSpPr>
        <p:sp>
          <p:nvSpPr>
            <p:cNvPr id="75" name="椭圆 74"/>
            <p:cNvSpPr/>
            <p:nvPr/>
          </p:nvSpPr>
          <p:spPr>
            <a:xfrm>
              <a:off x="1213022" y="2896597"/>
              <a:ext cx="703969" cy="70396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4291" y="3070746"/>
              <a:ext cx="361431" cy="355670"/>
            </a:xfrm>
            <a:prstGeom prst="rect">
              <a:avLst/>
            </a:prstGeom>
          </p:spPr>
        </p:pic>
      </p:grpSp>
      <p:sp>
        <p:nvSpPr>
          <p:cNvPr id="79" name="等腰三角形 78"/>
          <p:cNvSpPr/>
          <p:nvPr/>
        </p:nvSpPr>
        <p:spPr>
          <a:xfrm flipV="1">
            <a:off x="-834110" y="6496777"/>
            <a:ext cx="2621197" cy="2259652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67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10836" y="2"/>
            <a:ext cx="12302836" cy="685799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1794260" y="2556373"/>
            <a:ext cx="8548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打磨，每一案例都是让客户眼前一亮，我们做的不仅仅只是设计，我们是一站式服务，从需求到设计，让每一个案例都是有自己的特点，设计特点。</a:t>
            </a:r>
            <a:endParaRPr lang="zh-CN" altLang="en-US" spc="2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1" y="1"/>
            <a:ext cx="1147647" cy="799584"/>
            <a:chOff x="6558953" y="-4885"/>
            <a:chExt cx="2449007" cy="1706261"/>
          </a:xfrm>
          <a:noFill/>
        </p:grpSpPr>
        <p:grpSp>
          <p:nvGrpSpPr>
            <p:cNvPr id="7" name="组合 6"/>
            <p:cNvGrpSpPr/>
            <p:nvPr/>
          </p:nvGrpSpPr>
          <p:grpSpPr>
            <a:xfrm rot="10800000">
              <a:off x="7028698" y="-4885"/>
              <a:ext cx="1979262" cy="1706261"/>
              <a:chOff x="3332480" y="609600"/>
              <a:chExt cx="2663546" cy="2296160"/>
            </a:xfrm>
            <a:grpFill/>
          </p:grpSpPr>
          <p:sp>
            <p:nvSpPr>
              <p:cNvPr id="11" name="等腰三角形 10"/>
              <p:cNvSpPr/>
              <p:nvPr/>
            </p:nvSpPr>
            <p:spPr>
              <a:xfrm>
                <a:off x="3332480" y="609600"/>
                <a:ext cx="2663546" cy="2296160"/>
              </a:xfrm>
              <a:prstGeom prst="triangle">
                <a:avLst/>
              </a:prstGeom>
              <a:grpFill/>
              <a:ln>
                <a:solidFill>
                  <a:srgbClr val="3973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>
                <a:off x="3686048" y="1016000"/>
                <a:ext cx="1956410" cy="1686560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0800000">
              <a:off x="6558953" y="0"/>
              <a:ext cx="1161080" cy="1000931"/>
              <a:chOff x="3681031" y="609600"/>
              <a:chExt cx="2663546" cy="2296160"/>
            </a:xfrm>
            <a:grpFill/>
          </p:grpSpPr>
          <p:sp>
            <p:nvSpPr>
              <p:cNvPr id="9" name="等腰三角形 8"/>
              <p:cNvSpPr/>
              <p:nvPr/>
            </p:nvSpPr>
            <p:spPr>
              <a:xfrm>
                <a:off x="3681031" y="609600"/>
                <a:ext cx="2663546" cy="2296160"/>
              </a:xfrm>
              <a:prstGeom prst="triangle">
                <a:avLst/>
              </a:prstGeom>
              <a:grpFill/>
              <a:ln>
                <a:solidFill>
                  <a:srgbClr val="3973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3686048" y="1016000"/>
                <a:ext cx="1956410" cy="1686560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1778216" y="1264863"/>
            <a:ext cx="8581004" cy="1104900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16152" y="149414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公司介绍</a:t>
            </a:r>
          </a:p>
        </p:txBody>
      </p:sp>
      <p:sp>
        <p:nvSpPr>
          <p:cNvPr id="17" name="等腰三角形 16"/>
          <p:cNvSpPr/>
          <p:nvPr/>
        </p:nvSpPr>
        <p:spPr>
          <a:xfrm flipV="1">
            <a:off x="10046128" y="5372924"/>
            <a:ext cx="2621197" cy="2259652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9610914" y="5599926"/>
            <a:ext cx="2561929" cy="2208559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等腰三角形 50"/>
          <p:cNvSpPr/>
          <p:nvPr/>
        </p:nvSpPr>
        <p:spPr>
          <a:xfrm rot="10800000" flipH="1">
            <a:off x="499450" y="43798"/>
            <a:ext cx="609892" cy="525769"/>
          </a:xfrm>
          <a:prstGeom prst="triangl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等腰三角形 51"/>
          <p:cNvSpPr/>
          <p:nvPr/>
        </p:nvSpPr>
        <p:spPr>
          <a:xfrm rot="15197818" flipV="1">
            <a:off x="8321187" y="5187385"/>
            <a:ext cx="335526" cy="12915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54"/>
          <p:cNvSpPr/>
          <p:nvPr/>
        </p:nvSpPr>
        <p:spPr>
          <a:xfrm rot="5797048" flipV="1">
            <a:off x="7048369" y="490894"/>
            <a:ext cx="163549" cy="21799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55"/>
          <p:cNvSpPr/>
          <p:nvPr/>
        </p:nvSpPr>
        <p:spPr>
          <a:xfrm rot="10495183" flipV="1">
            <a:off x="4629444" y="4907124"/>
            <a:ext cx="179283" cy="149300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56"/>
          <p:cNvSpPr/>
          <p:nvPr/>
        </p:nvSpPr>
        <p:spPr>
          <a:xfrm rot="14684256" flipV="1">
            <a:off x="870102" y="1935818"/>
            <a:ext cx="202211" cy="149300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47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88835" y="-35750"/>
            <a:ext cx="12302836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24" name="组合 23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-423928" y="599891"/>
              <a:ext cx="2307559" cy="380489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-88835" y="1404184"/>
            <a:ext cx="12302836" cy="4007063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46921" y="150187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我是标题</a:t>
            </a:r>
            <a:endParaRPr lang="zh-CN" altLang="en-US" sz="36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058756" y="3871059"/>
            <a:ext cx="1069949" cy="1351330"/>
            <a:chOff x="4741976" y="2967343"/>
            <a:chExt cx="1069949" cy="1351330"/>
          </a:xfrm>
        </p:grpSpPr>
        <p:grpSp>
          <p:nvGrpSpPr>
            <p:cNvPr id="57" name="组合 56"/>
            <p:cNvGrpSpPr/>
            <p:nvPr/>
          </p:nvGrpSpPr>
          <p:grpSpPr>
            <a:xfrm>
              <a:off x="4741976" y="2967343"/>
              <a:ext cx="875330" cy="878681"/>
              <a:chOff x="2133355" y="3056147"/>
              <a:chExt cx="875330" cy="878681"/>
            </a:xfrm>
          </p:grpSpPr>
          <p:grpSp>
            <p:nvGrpSpPr>
              <p:cNvPr id="8" name="组合 7"/>
              <p:cNvGrpSpPr/>
              <p:nvPr/>
            </p:nvGrpSpPr>
            <p:grpSpPr>
              <a:xfrm rot="847107">
                <a:off x="2133355" y="3056147"/>
                <a:ext cx="875330" cy="878681"/>
                <a:chOff x="2923059" y="752543"/>
                <a:chExt cx="5283199" cy="5303425"/>
              </a:xfrm>
            </p:grpSpPr>
            <p:sp>
              <p:nvSpPr>
                <p:cNvPr id="9" name="空心弧 8"/>
                <p:cNvSpPr/>
                <p:nvPr/>
              </p:nvSpPr>
              <p:spPr>
                <a:xfrm rot="14928432">
                  <a:off x="2923059" y="772768"/>
                  <a:ext cx="5283200" cy="5283199"/>
                </a:xfrm>
                <a:prstGeom prst="blockArc">
                  <a:avLst>
                    <a:gd name="adj1" fmla="val 353134"/>
                    <a:gd name="adj2" fmla="val 18697266"/>
                    <a:gd name="adj3" fmla="val 2934"/>
                  </a:avLst>
                </a:pr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 flipV="1">
                  <a:off x="2966533" y="2349632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 flipV="1">
                  <a:off x="4658070" y="752543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2324389" y="3276708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智</a:t>
                </a:r>
                <a:endParaRPr lang="zh-CN" altLang="en-US" sz="2400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4778913" y="3980119"/>
              <a:ext cx="103301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蓝计划</a:t>
              </a:r>
              <a:endParaRPr lang="en-US" altLang="zh-CN" sz="16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260002" y="3871059"/>
            <a:ext cx="1261349" cy="1306276"/>
            <a:chOff x="9186937" y="2967343"/>
            <a:chExt cx="1261349" cy="1306276"/>
          </a:xfrm>
        </p:grpSpPr>
        <p:grpSp>
          <p:nvGrpSpPr>
            <p:cNvPr id="56" name="组合 55"/>
            <p:cNvGrpSpPr/>
            <p:nvPr/>
          </p:nvGrpSpPr>
          <p:grpSpPr>
            <a:xfrm>
              <a:off x="9186937" y="2967343"/>
              <a:ext cx="875330" cy="878681"/>
              <a:chOff x="8553205" y="3088859"/>
              <a:chExt cx="875330" cy="878681"/>
            </a:xfrm>
          </p:grpSpPr>
          <p:grpSp>
            <p:nvGrpSpPr>
              <p:cNvPr id="16" name="组合 15"/>
              <p:cNvGrpSpPr/>
              <p:nvPr/>
            </p:nvGrpSpPr>
            <p:grpSpPr>
              <a:xfrm rot="847107">
                <a:off x="8553205" y="3088859"/>
                <a:ext cx="875330" cy="878681"/>
                <a:chOff x="2923059" y="752543"/>
                <a:chExt cx="5283199" cy="5303425"/>
              </a:xfrm>
            </p:grpSpPr>
            <p:sp>
              <p:nvSpPr>
                <p:cNvPr id="17" name="空心弧 16"/>
                <p:cNvSpPr/>
                <p:nvPr/>
              </p:nvSpPr>
              <p:spPr>
                <a:xfrm rot="14928432">
                  <a:off x="2923059" y="772768"/>
                  <a:ext cx="5283200" cy="5283199"/>
                </a:xfrm>
                <a:prstGeom prst="blockArc">
                  <a:avLst>
                    <a:gd name="adj1" fmla="val 353134"/>
                    <a:gd name="adj2" fmla="val 18697266"/>
                    <a:gd name="adj3" fmla="val 2934"/>
                  </a:avLst>
                </a:pr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 flipV="1">
                  <a:off x="2966533" y="2349632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 flipV="1">
                  <a:off x="4658070" y="752543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文本框 20"/>
              <p:cNvSpPr txBox="1"/>
              <p:nvPr/>
            </p:nvSpPr>
            <p:spPr>
              <a:xfrm>
                <a:off x="8744239" y="3309420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慧</a:t>
                </a:r>
                <a:endParaRPr lang="zh-CN" altLang="en-US" sz="2400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9292541" y="3935065"/>
              <a:ext cx="11557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蓝计划</a:t>
              </a:r>
              <a:endParaRPr lang="zh-CN" altLang="en-US" sz="16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676008" y="2611913"/>
            <a:ext cx="875330" cy="1390501"/>
            <a:chOff x="987984" y="2906567"/>
            <a:chExt cx="875330" cy="1390501"/>
          </a:xfrm>
        </p:grpSpPr>
        <p:sp>
          <p:nvSpPr>
            <p:cNvPr id="23" name="矩形 22"/>
            <p:cNvSpPr/>
            <p:nvPr/>
          </p:nvSpPr>
          <p:spPr>
            <a:xfrm>
              <a:off x="1022205" y="3958514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蓝计划</a:t>
              </a:r>
              <a:endParaRPr lang="en-US" altLang="zh-CN" sz="16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987984" y="2906567"/>
              <a:ext cx="875330" cy="939457"/>
              <a:chOff x="2133355" y="2995371"/>
              <a:chExt cx="875330" cy="939457"/>
            </a:xfrm>
          </p:grpSpPr>
          <p:grpSp>
            <p:nvGrpSpPr>
              <p:cNvPr id="59" name="组合 58"/>
              <p:cNvGrpSpPr/>
              <p:nvPr/>
            </p:nvGrpSpPr>
            <p:grpSpPr>
              <a:xfrm rot="847107">
                <a:off x="2133355" y="3056147"/>
                <a:ext cx="875330" cy="878681"/>
                <a:chOff x="2923059" y="752543"/>
                <a:chExt cx="5283199" cy="5303425"/>
              </a:xfrm>
            </p:grpSpPr>
            <p:sp>
              <p:nvSpPr>
                <p:cNvPr id="62" name="空心弧 61"/>
                <p:cNvSpPr/>
                <p:nvPr/>
              </p:nvSpPr>
              <p:spPr>
                <a:xfrm rot="14928432">
                  <a:off x="2923059" y="772768"/>
                  <a:ext cx="5283200" cy="5283199"/>
                </a:xfrm>
                <a:prstGeom prst="blockArc">
                  <a:avLst>
                    <a:gd name="adj1" fmla="val 353134"/>
                    <a:gd name="adj2" fmla="val 18697266"/>
                    <a:gd name="adj3" fmla="val 2934"/>
                  </a:avLst>
                </a:pr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 flipV="1">
                  <a:off x="2966533" y="2349632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 flipV="1">
                  <a:off x="4658070" y="752543"/>
                  <a:ext cx="408349" cy="408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0" name="文本框 59"/>
              <p:cNvSpPr txBox="1"/>
              <p:nvPr/>
            </p:nvSpPr>
            <p:spPr>
              <a:xfrm>
                <a:off x="2179679" y="2995371"/>
                <a:ext cx="1847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zh-CN" altLang="en-US" sz="1400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2354675" y="3238336"/>
                <a:ext cx="4010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π</a:t>
                </a:r>
                <a:endParaRPr lang="zh-CN" altLang="en-US" sz="2400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</p:grpSp>
      <p:sp>
        <p:nvSpPr>
          <p:cNvPr id="73" name="等腰三角形 72"/>
          <p:cNvSpPr/>
          <p:nvPr/>
        </p:nvSpPr>
        <p:spPr>
          <a:xfrm rot="5797048" flipV="1">
            <a:off x="7048369" y="490894"/>
            <a:ext cx="163549" cy="21799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等腰三角形 74"/>
          <p:cNvSpPr/>
          <p:nvPr/>
        </p:nvSpPr>
        <p:spPr>
          <a:xfrm rot="17169602" flipV="1">
            <a:off x="1735776" y="524567"/>
            <a:ext cx="173192" cy="12915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等腰三角形 76"/>
          <p:cNvSpPr/>
          <p:nvPr/>
        </p:nvSpPr>
        <p:spPr>
          <a:xfrm rot="10800000" flipV="1">
            <a:off x="-410573" y="5708607"/>
            <a:ext cx="2213578" cy="1908256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等腰三角形 78"/>
          <p:cNvSpPr/>
          <p:nvPr/>
        </p:nvSpPr>
        <p:spPr>
          <a:xfrm flipV="1">
            <a:off x="10463462" y="-1291528"/>
            <a:ext cx="2213578" cy="1908256"/>
          </a:xfrm>
          <a:prstGeom prst="triangle">
            <a:avLst/>
          </a:prstGeom>
          <a:noFill/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等腰三角形 79"/>
          <p:cNvSpPr/>
          <p:nvPr/>
        </p:nvSpPr>
        <p:spPr>
          <a:xfrm rot="10800000" flipV="1">
            <a:off x="1166812" y="6526948"/>
            <a:ext cx="384021" cy="331052"/>
          </a:xfrm>
          <a:prstGeom prst="triangle">
            <a:avLst/>
          </a:prstGeom>
          <a:solidFill>
            <a:srgbClr val="3973EF"/>
          </a:solidFill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150541" y="3118905"/>
            <a:ext cx="2389569" cy="9991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H="1" flipV="1">
            <a:off x="6633493" y="3118905"/>
            <a:ext cx="2389569" cy="9991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11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-423928" y="599891"/>
              <a:ext cx="2307559" cy="380489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等腰三角形 69"/>
          <p:cNvSpPr/>
          <p:nvPr/>
        </p:nvSpPr>
        <p:spPr>
          <a:xfrm rot="1322092" flipV="1">
            <a:off x="9632702" y="1821856"/>
            <a:ext cx="264320" cy="217994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27712" y="5435487"/>
            <a:ext cx="12219712" cy="354325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938" y="1981468"/>
            <a:ext cx="12200063" cy="3461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66886" y="3218185"/>
            <a:ext cx="3226736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1400" spc="1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468" y="3072242"/>
            <a:ext cx="3021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solidFill>
                  <a:srgbClr val="3973EF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“蓝计划”</a:t>
            </a:r>
            <a:endParaRPr lang="zh-CN" altLang="en-US" sz="5400" dirty="0">
              <a:solidFill>
                <a:srgbClr val="3973EF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rot="847107">
            <a:off x="90811" y="1634651"/>
            <a:ext cx="3699419" cy="3713580"/>
            <a:chOff x="2923063" y="752543"/>
            <a:chExt cx="5283200" cy="5303423"/>
          </a:xfrm>
        </p:grpSpPr>
        <p:sp>
          <p:nvSpPr>
            <p:cNvPr id="7" name="空心弧 6"/>
            <p:cNvSpPr/>
            <p:nvPr/>
          </p:nvSpPr>
          <p:spPr>
            <a:xfrm rot="14928432">
              <a:off x="2923063" y="772766"/>
              <a:ext cx="5283200" cy="5283200"/>
            </a:xfrm>
            <a:prstGeom prst="blockArc">
              <a:avLst>
                <a:gd name="adj1" fmla="val 353134"/>
                <a:gd name="adj2" fmla="val 18697266"/>
                <a:gd name="adj3" fmla="val 2934"/>
              </a:avLst>
            </a:prstGeom>
            <a:noFill/>
            <a:ln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 flipV="1">
              <a:off x="2966533" y="2349632"/>
              <a:ext cx="408349" cy="408349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 flipV="1">
              <a:off x="4658070" y="752543"/>
              <a:ext cx="408349" cy="408349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3973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8429156" y="3218185"/>
            <a:ext cx="2305675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 smtClean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400" spc="1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我是内容</a:t>
            </a:r>
            <a:endParaRPr lang="en-US" altLang="zh-CN" sz="1400" spc="1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97888" y="273122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我是标题</a:t>
            </a:r>
            <a:endParaRPr lang="en-US" altLang="zh-CN" sz="2000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04752" y="2731228"/>
            <a:ext cx="1210588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我是标题</a:t>
            </a:r>
            <a:endParaRPr lang="en-US" altLang="zh-CN" sz="2000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667985" y="3359338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1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667985" y="3713723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667985" y="4068109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3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667985" y="4422494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4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4667985" y="4776880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5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8239287" y="3359338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1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8239287" y="3713723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239287" y="4068109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3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8239287" y="4422494"/>
            <a:ext cx="216705" cy="21670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4</a:t>
            </a:r>
            <a:endParaRPr lang="zh-CN" altLang="en-US" sz="12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" y="-3185"/>
            <a:ext cx="1780252" cy="1245272"/>
            <a:chOff x="1" y="-3185"/>
            <a:chExt cx="1147647" cy="802770"/>
          </a:xfrm>
        </p:grpSpPr>
        <p:grpSp>
          <p:nvGrpSpPr>
            <p:cNvPr id="62" name="组合 61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63" name="组合 62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67" name="等腰三角形 66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等腰三角形 67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4" name="组合 63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65" name="等腰三角形 64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等腰三角形 65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9" name="等腰三角形 68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1" name="等腰三角形 70"/>
          <p:cNvSpPr/>
          <p:nvPr/>
        </p:nvSpPr>
        <p:spPr>
          <a:xfrm rot="918359" flipV="1">
            <a:off x="4776229" y="1524936"/>
            <a:ext cx="342789" cy="166165"/>
          </a:xfrm>
          <a:prstGeom prst="triangle">
            <a:avLst/>
          </a:prstGeom>
          <a:solidFill>
            <a:srgbClr val="3973E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 rot="10800000">
            <a:off x="11319127" y="6247431"/>
            <a:ext cx="872873" cy="608145"/>
            <a:chOff x="1" y="1"/>
            <a:chExt cx="1147647" cy="799584"/>
          </a:xfrm>
        </p:grpSpPr>
        <p:grpSp>
          <p:nvGrpSpPr>
            <p:cNvPr id="74" name="组合 73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6" name="组合 75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80" name="等腰三角形 79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等腰三角形 80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7" name="组合 76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8" name="等腰三角形 77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等腰三角形 78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5" name="等腰三角形 74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1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-40229" y="-30320"/>
            <a:ext cx="1231379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    </a:t>
            </a:r>
          </a:p>
          <a:p>
            <a:pPr algn="ctr"/>
            <a:r>
              <a:rPr lang="en-US" altLang="zh-CN" smtClean="0"/>
              <a:t>   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-423928" y="599891"/>
              <a:ext cx="2307559" cy="380489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等腰三角形 75"/>
          <p:cNvSpPr/>
          <p:nvPr/>
        </p:nvSpPr>
        <p:spPr>
          <a:xfrm rot="15197818" flipV="1">
            <a:off x="8321187" y="5187385"/>
            <a:ext cx="335526" cy="129154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等腰三角形 76"/>
          <p:cNvSpPr/>
          <p:nvPr/>
        </p:nvSpPr>
        <p:spPr>
          <a:xfrm rot="5797048" flipV="1">
            <a:off x="7048369" y="490894"/>
            <a:ext cx="163549" cy="217994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等腰三角形 77"/>
          <p:cNvSpPr/>
          <p:nvPr/>
        </p:nvSpPr>
        <p:spPr>
          <a:xfrm rot="14684256" flipV="1">
            <a:off x="870102" y="1935818"/>
            <a:ext cx="202211" cy="149300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-3370944" y="396586"/>
            <a:ext cx="6029077" cy="6029077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8997" y="3039675"/>
            <a:ext cx="1857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蓝计划</a:t>
            </a:r>
            <a:endParaRPr lang="zh-CN" altLang="en-US" sz="40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2708539" y="-1356311"/>
            <a:ext cx="3194878" cy="3194878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3420492" y="349902"/>
            <a:ext cx="1770973" cy="502702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我是小标题</a:t>
            </a:r>
            <a:endParaRPr lang="zh-CN" altLang="en-US" sz="2400" dirty="0">
              <a:solidFill>
                <a:schemeClr val="bg1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-3191164" y="576366"/>
            <a:ext cx="5669517" cy="566951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2773164" y="4525145"/>
            <a:ext cx="3065629" cy="3065629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17452" y="5322047"/>
            <a:ext cx="1777053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我是小标题</a:t>
            </a:r>
            <a:endParaRPr lang="en-US" altLang="zh-CN" sz="2400" dirty="0" smtClean="0">
              <a:solidFill>
                <a:schemeClr val="bg1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我是小标题</a:t>
            </a:r>
            <a:endParaRPr lang="zh-CN" altLang="en-US" sz="2400" dirty="0">
              <a:solidFill>
                <a:schemeClr val="bg1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93" name="任意多边形 92"/>
          <p:cNvSpPr/>
          <p:nvPr/>
        </p:nvSpPr>
        <p:spPr>
          <a:xfrm rot="19696232">
            <a:off x="1838658" y="984376"/>
            <a:ext cx="1191029" cy="526078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rot="1695578">
            <a:off x="2075188" y="5001387"/>
            <a:ext cx="956553" cy="526078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 rot="5400000">
            <a:off x="-327590" y="3254739"/>
            <a:ext cx="1032298" cy="222248"/>
            <a:chOff x="4466629" y="3209989"/>
            <a:chExt cx="1730403" cy="372546"/>
          </a:xfrm>
        </p:grpSpPr>
        <p:sp>
          <p:nvSpPr>
            <p:cNvPr id="96" name="椭圆 95"/>
            <p:cNvSpPr/>
            <p:nvPr/>
          </p:nvSpPr>
          <p:spPr>
            <a:xfrm>
              <a:off x="4608002" y="3214070"/>
              <a:ext cx="1400912" cy="233980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4466629" y="3209989"/>
              <a:ext cx="1730403" cy="372546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 rot="5400000">
            <a:off x="66547" y="3287783"/>
            <a:ext cx="725336" cy="156161"/>
            <a:chOff x="4466629" y="3209989"/>
            <a:chExt cx="1730403" cy="372546"/>
          </a:xfrm>
        </p:grpSpPr>
        <p:sp>
          <p:nvSpPr>
            <p:cNvPr id="99" name="椭圆 98"/>
            <p:cNvSpPr/>
            <p:nvPr/>
          </p:nvSpPr>
          <p:spPr>
            <a:xfrm>
              <a:off x="4608002" y="3214070"/>
              <a:ext cx="1400912" cy="233980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4466629" y="3209989"/>
              <a:ext cx="1730403" cy="372546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任意多边形 113"/>
          <p:cNvSpPr/>
          <p:nvPr/>
        </p:nvSpPr>
        <p:spPr>
          <a:xfrm rot="1144003">
            <a:off x="5684874" y="364222"/>
            <a:ext cx="963376" cy="223921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 rot="3046192">
            <a:off x="4888558" y="1767214"/>
            <a:ext cx="1224532" cy="333508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 rot="20227184">
            <a:off x="9625174" y="2217086"/>
            <a:ext cx="873678" cy="223921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0800000">
            <a:off x="9939770" y="5246501"/>
            <a:ext cx="2349953" cy="1643773"/>
            <a:chOff x="1" y="-3185"/>
            <a:chExt cx="1147647" cy="802770"/>
          </a:xfrm>
        </p:grpSpPr>
        <p:grpSp>
          <p:nvGrpSpPr>
            <p:cNvPr id="118" name="组合 117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120" name="组合 119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124" name="等腰三角形 123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等腰三角形 124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1" name="组合 120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122" name="等腰三角形 121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等腰三角形 122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19" name="等腰三角形 118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6" name="任意多边形 125"/>
          <p:cNvSpPr/>
          <p:nvPr/>
        </p:nvSpPr>
        <p:spPr>
          <a:xfrm rot="2497445">
            <a:off x="7898405" y="1655579"/>
            <a:ext cx="804759" cy="223921"/>
          </a:xfrm>
          <a:custGeom>
            <a:avLst/>
            <a:gdLst>
              <a:gd name="connsiteX0" fmla="*/ 0 w 1782220"/>
              <a:gd name="connsiteY0" fmla="*/ 0 h 526078"/>
              <a:gd name="connsiteX1" fmla="*/ 27146 w 1782220"/>
              <a:gd name="connsiteY1" fmla="*/ 12490 h 526078"/>
              <a:gd name="connsiteX2" fmla="*/ 891111 w 1782220"/>
              <a:gd name="connsiteY2" fmla="*/ 148337 h 526078"/>
              <a:gd name="connsiteX3" fmla="*/ 1755076 w 1782220"/>
              <a:gd name="connsiteY3" fmla="*/ 12490 h 526078"/>
              <a:gd name="connsiteX4" fmla="*/ 1782220 w 1782220"/>
              <a:gd name="connsiteY4" fmla="*/ 1 h 526078"/>
              <a:gd name="connsiteX5" fmla="*/ 1782220 w 1782220"/>
              <a:gd name="connsiteY5" fmla="*/ 526077 h 526078"/>
              <a:gd name="connsiteX6" fmla="*/ 1755076 w 1782220"/>
              <a:gd name="connsiteY6" fmla="*/ 513589 h 526078"/>
              <a:gd name="connsiteX7" fmla="*/ 891111 w 1782220"/>
              <a:gd name="connsiteY7" fmla="*/ 377741 h 526078"/>
              <a:gd name="connsiteX8" fmla="*/ 27146 w 1782220"/>
              <a:gd name="connsiteY8" fmla="*/ 513589 h 526078"/>
              <a:gd name="connsiteX9" fmla="*/ 0 w 1782220"/>
              <a:gd name="connsiteY9" fmla="*/ 526078 h 5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2220" h="526078">
                <a:moveTo>
                  <a:pt x="0" y="0"/>
                </a:moveTo>
                <a:lnTo>
                  <a:pt x="27146" y="12490"/>
                </a:lnTo>
                <a:cubicBezTo>
                  <a:pt x="248254" y="96423"/>
                  <a:pt x="553712" y="148337"/>
                  <a:pt x="891111" y="148337"/>
                </a:cubicBezTo>
                <a:cubicBezTo>
                  <a:pt x="1228511" y="148337"/>
                  <a:pt x="1533968" y="96423"/>
                  <a:pt x="1755076" y="12490"/>
                </a:cubicBezTo>
                <a:lnTo>
                  <a:pt x="1782220" y="1"/>
                </a:lnTo>
                <a:lnTo>
                  <a:pt x="1782220" y="526077"/>
                </a:lnTo>
                <a:lnTo>
                  <a:pt x="1755076" y="513589"/>
                </a:lnTo>
                <a:cubicBezTo>
                  <a:pt x="1533968" y="429655"/>
                  <a:pt x="1228511" y="377741"/>
                  <a:pt x="891111" y="377741"/>
                </a:cubicBezTo>
                <a:cubicBezTo>
                  <a:pt x="553712" y="377741"/>
                  <a:pt x="248254" y="429655"/>
                  <a:pt x="27146" y="513589"/>
                </a:cubicBezTo>
                <a:lnTo>
                  <a:pt x="0" y="526078"/>
                </a:lnTo>
                <a:close/>
              </a:path>
            </a:pathLst>
          </a:cu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8" name="组合 127"/>
          <p:cNvGrpSpPr/>
          <p:nvPr/>
        </p:nvGrpSpPr>
        <p:grpSpPr>
          <a:xfrm>
            <a:off x="8397283" y="1809177"/>
            <a:ext cx="1322260" cy="1322260"/>
            <a:chOff x="8397283" y="1809177"/>
            <a:chExt cx="1322260" cy="1322260"/>
          </a:xfrm>
        </p:grpSpPr>
        <p:sp>
          <p:nvSpPr>
            <p:cNvPr id="101" name="椭圆 100"/>
            <p:cNvSpPr/>
            <p:nvPr/>
          </p:nvSpPr>
          <p:spPr>
            <a:xfrm>
              <a:off x="8397283" y="1809177"/>
              <a:ext cx="1322260" cy="1322260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8722423" y="2283062"/>
              <a:ext cx="671979" cy="46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ts val="3200"/>
                </a:lnSpc>
              </a:pPr>
              <a:r>
                <a:rPr lang="zh-CN" altLang="en-US" spc="100" dirty="0" smtClean="0">
                  <a:solidFill>
                    <a:schemeClr val="bg1"/>
                  </a:solidFill>
                  <a:latin typeface="Noto Sans S Chinese Regular" panose="020B0500000000000000" pitchFamily="34" charset="-122"/>
                  <a:ea typeface="Noto Sans S Chinese Regular" panose="020B0500000000000000" pitchFamily="34" charset="-122"/>
                </a:rPr>
                <a:t>内容</a:t>
              </a:r>
              <a:endParaRPr lang="en-US" altLang="zh-CN" spc="100" dirty="0">
                <a:solidFill>
                  <a:schemeClr val="bg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endParaRPr>
            </a:p>
          </p:txBody>
        </p:sp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9953" y="2007167"/>
              <a:ext cx="276920" cy="247530"/>
            </a:xfrm>
            <a:prstGeom prst="rect">
              <a:avLst/>
            </a:prstGeom>
          </p:spPr>
        </p:pic>
      </p:grpSp>
      <p:grpSp>
        <p:nvGrpSpPr>
          <p:cNvPr id="130" name="组合 129"/>
          <p:cNvGrpSpPr/>
          <p:nvPr/>
        </p:nvGrpSpPr>
        <p:grpSpPr>
          <a:xfrm>
            <a:off x="6419670" y="110592"/>
            <a:ext cx="1897717" cy="1897717"/>
            <a:chOff x="6419670" y="110592"/>
            <a:chExt cx="1897717" cy="1897717"/>
          </a:xfrm>
        </p:grpSpPr>
        <p:sp>
          <p:nvSpPr>
            <p:cNvPr id="103" name="椭圆 102"/>
            <p:cNvSpPr/>
            <p:nvPr/>
          </p:nvSpPr>
          <p:spPr>
            <a:xfrm>
              <a:off x="6419670" y="110592"/>
              <a:ext cx="1897717" cy="1897717"/>
            </a:xfrm>
            <a:prstGeom prst="ellipse">
              <a:avLst/>
            </a:prstGeom>
            <a:solidFill>
              <a:srgbClr val="526E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7032537" y="964143"/>
              <a:ext cx="671979" cy="46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ts val="3200"/>
                </a:lnSpc>
              </a:pPr>
              <a:r>
                <a:rPr lang="zh-CN" altLang="en-US" spc="100" dirty="0" smtClean="0">
                  <a:solidFill>
                    <a:schemeClr val="bg1"/>
                  </a:solidFill>
                  <a:latin typeface="Noto Sans S Chinese Regular" panose="020B0500000000000000" pitchFamily="34" charset="-122"/>
                  <a:ea typeface="Noto Sans S Chinese Regular" panose="020B0500000000000000" pitchFamily="34" charset="-122"/>
                </a:rPr>
                <a:t>内容</a:t>
              </a:r>
              <a:endParaRPr lang="en-US" altLang="zh-CN" spc="100" dirty="0">
                <a:solidFill>
                  <a:schemeClr val="bg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endParaRPr>
            </a:p>
          </p:txBody>
        </p:sp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8888" y="389615"/>
              <a:ext cx="459280" cy="459775"/>
            </a:xfrm>
            <a:prstGeom prst="rect">
              <a:avLst/>
            </a:prstGeom>
          </p:spPr>
        </p:pic>
      </p:grpSp>
      <p:grpSp>
        <p:nvGrpSpPr>
          <p:cNvPr id="132" name="组合 131"/>
          <p:cNvGrpSpPr/>
          <p:nvPr/>
        </p:nvGrpSpPr>
        <p:grpSpPr>
          <a:xfrm>
            <a:off x="10223817" y="1196090"/>
            <a:ext cx="1589674" cy="1589674"/>
            <a:chOff x="10223817" y="1196090"/>
            <a:chExt cx="1589674" cy="1589674"/>
          </a:xfrm>
        </p:grpSpPr>
        <p:sp>
          <p:nvSpPr>
            <p:cNvPr id="102" name="椭圆 101"/>
            <p:cNvSpPr/>
            <p:nvPr/>
          </p:nvSpPr>
          <p:spPr>
            <a:xfrm>
              <a:off x="10223817" y="1196090"/>
              <a:ext cx="1589674" cy="1589674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10682664" y="1832440"/>
              <a:ext cx="671979" cy="46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ts val="3200"/>
                </a:lnSpc>
              </a:pPr>
              <a:r>
                <a:rPr lang="zh-CN" altLang="en-US" spc="100" dirty="0" smtClean="0">
                  <a:solidFill>
                    <a:schemeClr val="bg1"/>
                  </a:solidFill>
                  <a:latin typeface="Noto Sans S Chinese Regular" panose="020B0500000000000000" pitchFamily="34" charset="-122"/>
                  <a:ea typeface="Noto Sans S Chinese Regular" panose="020B0500000000000000" pitchFamily="34" charset="-122"/>
                </a:rPr>
                <a:t>内容</a:t>
              </a:r>
              <a:endParaRPr lang="en-US" altLang="zh-CN" spc="100" dirty="0">
                <a:solidFill>
                  <a:schemeClr val="bg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endParaRPr>
            </a:p>
          </p:txBody>
        </p:sp>
        <p:pic>
          <p:nvPicPr>
            <p:cNvPr id="131" name="图片 13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90595" y="1498568"/>
              <a:ext cx="256119" cy="256630"/>
            </a:xfrm>
            <a:prstGeom prst="rect">
              <a:avLst/>
            </a:prstGeom>
          </p:spPr>
        </p:pic>
      </p:grpSp>
      <p:grpSp>
        <p:nvGrpSpPr>
          <p:cNvPr id="134" name="组合 133"/>
          <p:cNvGrpSpPr/>
          <p:nvPr/>
        </p:nvGrpSpPr>
        <p:grpSpPr>
          <a:xfrm>
            <a:off x="5553084" y="2211819"/>
            <a:ext cx="1589674" cy="1589674"/>
            <a:chOff x="5553084" y="2211819"/>
            <a:chExt cx="1589674" cy="1589674"/>
          </a:xfrm>
        </p:grpSpPr>
        <p:sp>
          <p:nvSpPr>
            <p:cNvPr id="104" name="椭圆 103"/>
            <p:cNvSpPr/>
            <p:nvPr/>
          </p:nvSpPr>
          <p:spPr>
            <a:xfrm>
              <a:off x="5553084" y="2211819"/>
              <a:ext cx="1589674" cy="1589674"/>
            </a:xfrm>
            <a:prstGeom prst="ellips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6011931" y="2900932"/>
              <a:ext cx="671979" cy="46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ts val="3200"/>
                </a:lnSpc>
              </a:pPr>
              <a:r>
                <a:rPr lang="zh-CN" altLang="en-US" spc="100" dirty="0" smtClean="0">
                  <a:solidFill>
                    <a:schemeClr val="bg1"/>
                  </a:solidFill>
                  <a:latin typeface="Noto Sans S Chinese Regular" panose="020B0500000000000000" pitchFamily="34" charset="-122"/>
                  <a:ea typeface="Noto Sans S Chinese Regular" panose="020B0500000000000000" pitchFamily="34" charset="-122"/>
                </a:rPr>
                <a:t>内容</a:t>
              </a:r>
              <a:endParaRPr lang="en-US" altLang="zh-CN" spc="100" dirty="0">
                <a:solidFill>
                  <a:schemeClr val="bg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endParaRPr>
            </a:p>
          </p:txBody>
        </p:sp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3126" y="2462977"/>
              <a:ext cx="329590" cy="363971"/>
            </a:xfrm>
            <a:prstGeom prst="rect">
              <a:avLst/>
            </a:prstGeom>
          </p:spPr>
        </p:pic>
      </p:grpSp>
      <p:sp>
        <p:nvSpPr>
          <p:cNvPr id="135" name="椭圆 134"/>
          <p:cNvSpPr/>
          <p:nvPr/>
        </p:nvSpPr>
        <p:spPr>
          <a:xfrm>
            <a:off x="11023274" y="4160462"/>
            <a:ext cx="94924" cy="949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6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-423928" y="599891"/>
              <a:ext cx="2307559" cy="380489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直接连接符 13"/>
          <p:cNvCxnSpPr/>
          <p:nvPr/>
        </p:nvCxnSpPr>
        <p:spPr>
          <a:xfrm flipV="1">
            <a:off x="2380343" y="2438400"/>
            <a:ext cx="2496457" cy="754520"/>
          </a:xfrm>
          <a:prstGeom prst="line">
            <a:avLst/>
          </a:prstGeom>
          <a:ln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380343" y="3839251"/>
            <a:ext cx="2496457" cy="906920"/>
          </a:xfrm>
          <a:prstGeom prst="line">
            <a:avLst/>
          </a:prstGeom>
          <a:ln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-1307515" y="43798"/>
            <a:ext cx="1047750" cy="1104900"/>
          </a:xfrm>
          <a:prstGeom prst="rect">
            <a:avLst/>
          </a:prstGeom>
          <a:solidFill>
            <a:srgbClr val="397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3" name="直接连接符 52"/>
          <p:cNvCxnSpPr/>
          <p:nvPr/>
        </p:nvCxnSpPr>
        <p:spPr>
          <a:xfrm flipH="1">
            <a:off x="1122539" y="4368795"/>
            <a:ext cx="285736" cy="836025"/>
          </a:xfrm>
          <a:prstGeom prst="line">
            <a:avLst/>
          </a:prstGeom>
          <a:ln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2161643" y="1771549"/>
            <a:ext cx="693036" cy="1101101"/>
          </a:xfrm>
          <a:prstGeom prst="line">
            <a:avLst/>
          </a:prstGeom>
          <a:ln>
            <a:solidFill>
              <a:srgbClr val="3973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522514" y="2362200"/>
            <a:ext cx="2307771" cy="2307771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24120" y="3192920"/>
            <a:ext cx="1104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标题</a:t>
            </a:r>
            <a:endParaRPr lang="zh-CN" altLang="en-US" sz="36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8714" y="2438400"/>
            <a:ext cx="2155371" cy="2155371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38750" y="179780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</a:t>
            </a:r>
            <a:r>
              <a:rPr lang="zh-CN" altLang="en-US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打磨。</a:t>
            </a:r>
            <a:endParaRPr lang="zh-CN" altLang="en-US" spc="2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38750" y="4328127"/>
            <a:ext cx="6096000" cy="12811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定制业务，一直以高水平的设计，满足客户的需求，每一个设计的案例，都是精心打磨。</a:t>
            </a:r>
          </a:p>
        </p:txBody>
      </p:sp>
      <p:sp>
        <p:nvSpPr>
          <p:cNvPr id="11" name="椭圆 10"/>
          <p:cNvSpPr/>
          <p:nvPr/>
        </p:nvSpPr>
        <p:spPr>
          <a:xfrm>
            <a:off x="4700588" y="2207418"/>
            <a:ext cx="461962" cy="461962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00588" y="4532554"/>
            <a:ext cx="461962" cy="461962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732431" y="1593313"/>
            <a:ext cx="271210" cy="271210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08081" y="5119095"/>
            <a:ext cx="216215" cy="216215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0296140" y="-3185"/>
            <a:ext cx="1780252" cy="1245272"/>
            <a:chOff x="1" y="-3185"/>
            <a:chExt cx="1147647" cy="802770"/>
          </a:xfrm>
        </p:grpSpPr>
        <p:grpSp>
          <p:nvGrpSpPr>
            <p:cNvPr id="59" name="组合 58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61" name="组合 60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65" name="等腰三角形 64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等腰三角形 65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63" name="等腰三角形 62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等腰三角形 63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0" name="等腰三角形 59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rot="10800000">
            <a:off x="49272" y="6247431"/>
            <a:ext cx="872873" cy="608145"/>
            <a:chOff x="1" y="1"/>
            <a:chExt cx="1147647" cy="799584"/>
          </a:xfrm>
        </p:grpSpPr>
        <p:grpSp>
          <p:nvGrpSpPr>
            <p:cNvPr id="68" name="组合 67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0" name="组合 69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74" name="等腰三角形 73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等腰三角形 74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2" name="等腰三角形 71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等腰三角形 72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9" name="等腰三角形 68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6" name="等腰三角形 75"/>
          <p:cNvSpPr/>
          <p:nvPr/>
        </p:nvSpPr>
        <p:spPr>
          <a:xfrm rot="15197818" flipV="1">
            <a:off x="8321187" y="5187385"/>
            <a:ext cx="335526" cy="129154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等腰三角形 76"/>
          <p:cNvSpPr/>
          <p:nvPr/>
        </p:nvSpPr>
        <p:spPr>
          <a:xfrm rot="5797048" flipV="1">
            <a:off x="7048369" y="490894"/>
            <a:ext cx="163549" cy="217994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等腰三角形 77"/>
          <p:cNvSpPr/>
          <p:nvPr/>
        </p:nvSpPr>
        <p:spPr>
          <a:xfrm rot="14684256" flipV="1">
            <a:off x="870102" y="1935818"/>
            <a:ext cx="202211" cy="149300"/>
          </a:xfrm>
          <a:prstGeom prst="triangle">
            <a:avLst/>
          </a:prstGeom>
          <a:solidFill>
            <a:srgbClr val="3973E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58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14068" y="-35750"/>
            <a:ext cx="12214001" cy="689374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177" name="组合 176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78" name="直接连接符 177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V="1">
              <a:off x="-423928" y="599891"/>
              <a:ext cx="2307559" cy="380489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4590306" y="460599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定制业务，一直以高水平的设计，满足客户的需求，每一个设计的案例，都是精心打磨</a:t>
            </a:r>
            <a:r>
              <a:rPr lang="en-US" altLang="zh-CN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</a:t>
            </a:r>
            <a:endParaRPr lang="zh-CN" altLang="en-US" spc="2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90306" y="1135387"/>
            <a:ext cx="6096000" cy="12825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3200"/>
              </a:lnSpc>
            </a:pP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pc="2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</a:t>
            </a:r>
            <a:r>
              <a:rPr lang="zh-CN" altLang="en-US" spc="2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打磨。</a:t>
            </a:r>
            <a:endParaRPr lang="zh-CN" altLang="en-US" spc="2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4479470" y="3353734"/>
            <a:ext cx="6404275" cy="405214"/>
          </a:xfrm>
          <a:prstGeom prst="rightArrow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479470" y="2452916"/>
            <a:ext cx="5382047" cy="861440"/>
          </a:xfrm>
          <a:custGeom>
            <a:avLst/>
            <a:gdLst>
              <a:gd name="connsiteX0" fmla="*/ 5166688 w 5382047"/>
              <a:gd name="connsiteY0" fmla="*/ 0 h 861440"/>
              <a:gd name="connsiteX1" fmla="*/ 5382047 w 5382047"/>
              <a:gd name="connsiteY1" fmla="*/ 333025 h 861440"/>
              <a:gd name="connsiteX2" fmla="*/ 5274366 w 5382047"/>
              <a:gd name="connsiteY2" fmla="*/ 333025 h 861440"/>
              <a:gd name="connsiteX3" fmla="*/ 5274368 w 5382047"/>
              <a:gd name="connsiteY3" fmla="*/ 484560 h 861440"/>
              <a:gd name="connsiteX4" fmla="*/ 4897488 w 5382047"/>
              <a:gd name="connsiteY4" fmla="*/ 861440 h 861440"/>
              <a:gd name="connsiteX5" fmla="*/ 3076499 w 5382047"/>
              <a:gd name="connsiteY5" fmla="*/ 861440 h 861440"/>
              <a:gd name="connsiteX6" fmla="*/ 1255510 w 5382047"/>
              <a:gd name="connsiteY6" fmla="*/ 861440 h 861440"/>
              <a:gd name="connsiteX7" fmla="*/ 0 w 5382047"/>
              <a:gd name="connsiteY7" fmla="*/ 861440 h 861440"/>
              <a:gd name="connsiteX8" fmla="*/ 0 w 5382047"/>
              <a:gd name="connsiteY8" fmla="*/ 646079 h 861440"/>
              <a:gd name="connsiteX9" fmla="*/ 1255510 w 5382047"/>
              <a:gd name="connsiteY9" fmla="*/ 646079 h 861440"/>
              <a:gd name="connsiteX10" fmla="*/ 1265150 w 5382047"/>
              <a:gd name="connsiteY10" fmla="*/ 644133 h 861440"/>
              <a:gd name="connsiteX11" fmla="*/ 1595785 w 5382047"/>
              <a:gd name="connsiteY11" fmla="*/ 644133 h 861440"/>
              <a:gd name="connsiteX12" fmla="*/ 1594729 w 5382047"/>
              <a:gd name="connsiteY12" fmla="*/ 646079 h 861440"/>
              <a:gd name="connsiteX13" fmla="*/ 3076499 w 5382047"/>
              <a:gd name="connsiteY13" fmla="*/ 646079 h 861440"/>
              <a:gd name="connsiteX14" fmla="*/ 3086139 w 5382047"/>
              <a:gd name="connsiteY14" fmla="*/ 644133 h 861440"/>
              <a:gd name="connsiteX15" fmla="*/ 3416774 w 5382047"/>
              <a:gd name="connsiteY15" fmla="*/ 644133 h 861440"/>
              <a:gd name="connsiteX16" fmla="*/ 3415718 w 5382047"/>
              <a:gd name="connsiteY16" fmla="*/ 646079 h 861440"/>
              <a:gd name="connsiteX17" fmla="*/ 4897488 w 5382047"/>
              <a:gd name="connsiteY17" fmla="*/ 646079 h 861440"/>
              <a:gd name="connsiteX18" fmla="*/ 5059007 w 5382047"/>
              <a:gd name="connsiteY18" fmla="*/ 484560 h 861440"/>
              <a:gd name="connsiteX19" fmla="*/ 5059007 w 5382047"/>
              <a:gd name="connsiteY19" fmla="*/ 333025 h 861440"/>
              <a:gd name="connsiteX20" fmla="*/ 4951328 w 5382047"/>
              <a:gd name="connsiteY20" fmla="*/ 333025 h 8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82047" h="861440">
                <a:moveTo>
                  <a:pt x="5166688" y="0"/>
                </a:moveTo>
                <a:lnTo>
                  <a:pt x="5382047" y="333025"/>
                </a:lnTo>
                <a:lnTo>
                  <a:pt x="5274366" y="333025"/>
                </a:lnTo>
                <a:cubicBezTo>
                  <a:pt x="5274366" y="383537"/>
                  <a:pt x="5274368" y="434048"/>
                  <a:pt x="5274368" y="484560"/>
                </a:cubicBezTo>
                <a:cubicBezTo>
                  <a:pt x="5274368" y="692705"/>
                  <a:pt x="5105632" y="861440"/>
                  <a:pt x="4897488" y="861440"/>
                </a:cubicBezTo>
                <a:lnTo>
                  <a:pt x="3076499" y="861440"/>
                </a:lnTo>
                <a:lnTo>
                  <a:pt x="1255510" y="861440"/>
                </a:lnTo>
                <a:lnTo>
                  <a:pt x="0" y="861440"/>
                </a:lnTo>
                <a:lnTo>
                  <a:pt x="0" y="646079"/>
                </a:lnTo>
                <a:lnTo>
                  <a:pt x="1255510" y="646079"/>
                </a:lnTo>
                <a:lnTo>
                  <a:pt x="1265150" y="644133"/>
                </a:lnTo>
                <a:lnTo>
                  <a:pt x="1595785" y="644133"/>
                </a:lnTo>
                <a:lnTo>
                  <a:pt x="1594729" y="646079"/>
                </a:lnTo>
                <a:lnTo>
                  <a:pt x="3076499" y="646079"/>
                </a:lnTo>
                <a:lnTo>
                  <a:pt x="3086139" y="644133"/>
                </a:lnTo>
                <a:lnTo>
                  <a:pt x="3416774" y="644133"/>
                </a:lnTo>
                <a:lnTo>
                  <a:pt x="3415718" y="646079"/>
                </a:lnTo>
                <a:lnTo>
                  <a:pt x="4897488" y="646079"/>
                </a:lnTo>
                <a:cubicBezTo>
                  <a:pt x="4986692" y="646079"/>
                  <a:pt x="5059007" y="573765"/>
                  <a:pt x="5059007" y="484560"/>
                </a:cubicBezTo>
                <a:lnTo>
                  <a:pt x="5059007" y="333025"/>
                </a:lnTo>
                <a:lnTo>
                  <a:pt x="4951328" y="33302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 flipV="1">
            <a:off x="3504272" y="3798326"/>
            <a:ext cx="4797880" cy="861440"/>
          </a:xfrm>
          <a:custGeom>
            <a:avLst/>
            <a:gdLst>
              <a:gd name="connsiteX0" fmla="*/ 0 w 4168662"/>
              <a:gd name="connsiteY0" fmla="*/ 861440 h 861440"/>
              <a:gd name="connsiteX1" fmla="*/ 972455 w 4168662"/>
              <a:gd name="connsiteY1" fmla="*/ 861440 h 861440"/>
              <a:gd name="connsiteX2" fmla="*/ 2382901 w 4168662"/>
              <a:gd name="connsiteY2" fmla="*/ 861440 h 861440"/>
              <a:gd name="connsiteX3" fmla="*/ 3793347 w 4168662"/>
              <a:gd name="connsiteY3" fmla="*/ 861440 h 861440"/>
              <a:gd name="connsiteX4" fmla="*/ 4085259 w 4168662"/>
              <a:gd name="connsiteY4" fmla="*/ 484560 h 861440"/>
              <a:gd name="connsiteX5" fmla="*/ 4085258 w 4168662"/>
              <a:gd name="connsiteY5" fmla="*/ 333025 h 861440"/>
              <a:gd name="connsiteX6" fmla="*/ 4168662 w 4168662"/>
              <a:gd name="connsiteY6" fmla="*/ 333025 h 861440"/>
              <a:gd name="connsiteX7" fmla="*/ 4001855 w 4168662"/>
              <a:gd name="connsiteY7" fmla="*/ 0 h 861440"/>
              <a:gd name="connsiteX8" fmla="*/ 3835049 w 4168662"/>
              <a:gd name="connsiteY8" fmla="*/ 333025 h 861440"/>
              <a:gd name="connsiteX9" fmla="*/ 3918452 w 4168662"/>
              <a:gd name="connsiteY9" fmla="*/ 333025 h 861440"/>
              <a:gd name="connsiteX10" fmla="*/ 3918452 w 4168662"/>
              <a:gd name="connsiteY10" fmla="*/ 484560 h 861440"/>
              <a:gd name="connsiteX11" fmla="*/ 3793347 w 4168662"/>
              <a:gd name="connsiteY11" fmla="*/ 646079 h 861440"/>
              <a:gd name="connsiteX12" fmla="*/ 2645643 w 4168662"/>
              <a:gd name="connsiteY12" fmla="*/ 646079 h 861440"/>
              <a:gd name="connsiteX13" fmla="*/ 2645968 w 4168662"/>
              <a:gd name="connsiteY13" fmla="*/ 645306 h 861440"/>
              <a:gd name="connsiteX14" fmla="*/ 2385868 w 4168662"/>
              <a:gd name="connsiteY14" fmla="*/ 645306 h 861440"/>
              <a:gd name="connsiteX15" fmla="*/ 2382901 w 4168662"/>
              <a:gd name="connsiteY15" fmla="*/ 646079 h 861440"/>
              <a:gd name="connsiteX16" fmla="*/ 1235197 w 4168662"/>
              <a:gd name="connsiteY16" fmla="*/ 646079 h 861440"/>
              <a:gd name="connsiteX17" fmla="*/ 1235522 w 4168662"/>
              <a:gd name="connsiteY17" fmla="*/ 645306 h 861440"/>
              <a:gd name="connsiteX18" fmla="*/ 975421 w 4168662"/>
              <a:gd name="connsiteY18" fmla="*/ 645306 h 861440"/>
              <a:gd name="connsiteX19" fmla="*/ 972455 w 4168662"/>
              <a:gd name="connsiteY19" fmla="*/ 646079 h 861440"/>
              <a:gd name="connsiteX20" fmla="*/ 0 w 4168662"/>
              <a:gd name="connsiteY20" fmla="*/ 646079 h 8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168662" h="861440">
                <a:moveTo>
                  <a:pt x="0" y="861440"/>
                </a:moveTo>
                <a:lnTo>
                  <a:pt x="972455" y="861440"/>
                </a:lnTo>
                <a:lnTo>
                  <a:pt x="2382901" y="861440"/>
                </a:lnTo>
                <a:lnTo>
                  <a:pt x="3793347" y="861440"/>
                </a:lnTo>
                <a:cubicBezTo>
                  <a:pt x="3954565" y="861440"/>
                  <a:pt x="4085259" y="692705"/>
                  <a:pt x="4085259" y="484560"/>
                </a:cubicBezTo>
                <a:cubicBezTo>
                  <a:pt x="4085259" y="434048"/>
                  <a:pt x="4085258" y="383537"/>
                  <a:pt x="4085258" y="333025"/>
                </a:cubicBezTo>
                <a:lnTo>
                  <a:pt x="4168662" y="333025"/>
                </a:lnTo>
                <a:lnTo>
                  <a:pt x="4001855" y="0"/>
                </a:lnTo>
                <a:lnTo>
                  <a:pt x="3835049" y="333025"/>
                </a:lnTo>
                <a:lnTo>
                  <a:pt x="3918452" y="333025"/>
                </a:lnTo>
                <a:lnTo>
                  <a:pt x="3918452" y="484560"/>
                </a:lnTo>
                <a:cubicBezTo>
                  <a:pt x="3918452" y="573765"/>
                  <a:pt x="3862441" y="646079"/>
                  <a:pt x="3793347" y="646079"/>
                </a:cubicBezTo>
                <a:lnTo>
                  <a:pt x="2645643" y="646079"/>
                </a:lnTo>
                <a:lnTo>
                  <a:pt x="2645968" y="645306"/>
                </a:lnTo>
                <a:lnTo>
                  <a:pt x="2385868" y="645306"/>
                </a:lnTo>
                <a:lnTo>
                  <a:pt x="2382901" y="646079"/>
                </a:lnTo>
                <a:lnTo>
                  <a:pt x="1235197" y="646079"/>
                </a:lnTo>
                <a:lnTo>
                  <a:pt x="1235522" y="645306"/>
                </a:lnTo>
                <a:lnTo>
                  <a:pt x="975421" y="645306"/>
                </a:lnTo>
                <a:lnTo>
                  <a:pt x="972455" y="646079"/>
                </a:lnTo>
                <a:lnTo>
                  <a:pt x="0" y="64607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097384"/>
            <a:ext cx="4540249" cy="914400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525406" y="1085656"/>
            <a:ext cx="86001" cy="485782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525406" y="4603967"/>
            <a:ext cx="86001" cy="485782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57163" y="-18477"/>
            <a:ext cx="1780252" cy="1245272"/>
            <a:chOff x="1" y="-3185"/>
            <a:chExt cx="1147647" cy="802770"/>
          </a:xfrm>
        </p:grpSpPr>
        <p:grpSp>
          <p:nvGrpSpPr>
            <p:cNvPr id="63" name="组合 62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65" name="组合 64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69" name="等腰三角形 68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等腰三角形 69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6" name="组合 65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67" name="等腰三角形 66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等腰三角形 67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4" name="等腰三角形 63"/>
            <p:cNvSpPr/>
            <p:nvPr/>
          </p:nvSpPr>
          <p:spPr>
            <a:xfrm rot="10800000" flipH="1">
              <a:off x="501661" y="-3185"/>
              <a:ext cx="609892" cy="525769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rot="10800000">
            <a:off x="11319127" y="6247431"/>
            <a:ext cx="872873" cy="608145"/>
            <a:chOff x="1" y="1"/>
            <a:chExt cx="1147647" cy="799584"/>
          </a:xfrm>
        </p:grpSpPr>
        <p:grpSp>
          <p:nvGrpSpPr>
            <p:cNvPr id="72" name="组合 71"/>
            <p:cNvGrpSpPr/>
            <p:nvPr/>
          </p:nvGrpSpPr>
          <p:grpSpPr>
            <a:xfrm flipH="1">
              <a:off x="1" y="1"/>
              <a:ext cx="1147647" cy="799584"/>
              <a:chOff x="6558953" y="-4885"/>
              <a:chExt cx="2449007" cy="1706261"/>
            </a:xfrm>
            <a:noFill/>
          </p:grpSpPr>
          <p:grpSp>
            <p:nvGrpSpPr>
              <p:cNvPr id="74" name="组合 73"/>
              <p:cNvGrpSpPr/>
              <p:nvPr/>
            </p:nvGrpSpPr>
            <p:grpSpPr>
              <a:xfrm rot="10800000">
                <a:off x="7028698" y="-4885"/>
                <a:ext cx="1979262" cy="1706261"/>
                <a:chOff x="3332480" y="609600"/>
                <a:chExt cx="2663546" cy="2296160"/>
              </a:xfrm>
              <a:grpFill/>
            </p:grpSpPr>
            <p:sp>
              <p:nvSpPr>
                <p:cNvPr id="78" name="等腰三角形 77"/>
                <p:cNvSpPr/>
                <p:nvPr/>
              </p:nvSpPr>
              <p:spPr>
                <a:xfrm>
                  <a:off x="3332480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等腰三角形 78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 rot="10800000">
                <a:off x="6558953" y="0"/>
                <a:ext cx="1161080" cy="1000931"/>
                <a:chOff x="3681031" y="609600"/>
                <a:chExt cx="2663546" cy="2296160"/>
              </a:xfrm>
              <a:grpFill/>
            </p:grpSpPr>
            <p:sp>
              <p:nvSpPr>
                <p:cNvPr id="76" name="等腰三角形 75"/>
                <p:cNvSpPr/>
                <p:nvPr/>
              </p:nvSpPr>
              <p:spPr>
                <a:xfrm>
                  <a:off x="3681031" y="609600"/>
                  <a:ext cx="2663546" cy="2296160"/>
                </a:xfrm>
                <a:prstGeom prst="triangle">
                  <a:avLst/>
                </a:prstGeom>
                <a:grpFill/>
                <a:ln>
                  <a:solidFill>
                    <a:srgbClr val="3973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等腰三角形 76"/>
                <p:cNvSpPr/>
                <p:nvPr/>
              </p:nvSpPr>
              <p:spPr>
                <a:xfrm>
                  <a:off x="3686048" y="1016000"/>
                  <a:ext cx="1956410" cy="1686560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3" name="等腰三角形 72"/>
            <p:cNvSpPr/>
            <p:nvPr/>
          </p:nvSpPr>
          <p:spPr>
            <a:xfrm rot="10800000" flipH="1">
              <a:off x="445142" y="2290"/>
              <a:ext cx="609892" cy="525770"/>
            </a:xfrm>
            <a:prstGeom prst="triangle">
              <a:avLst/>
            </a:prstGeom>
            <a:solidFill>
              <a:srgbClr val="3973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8000046" y="4295463"/>
            <a:ext cx="210041" cy="210041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2</a:t>
            </a:r>
            <a:endParaRPr lang="zh-CN" altLang="en-US" sz="1200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9544789" y="2580755"/>
            <a:ext cx="210041" cy="210041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1</a:t>
            </a:r>
            <a:endParaRPr lang="zh-CN" altLang="en-US" sz="1200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603556" y="2873125"/>
            <a:ext cx="1351888" cy="1351888"/>
          </a:xfrm>
          <a:prstGeom prst="ellipse">
            <a:avLst/>
          </a:prstGeom>
          <a:solidFill>
            <a:srgbClr val="3973EF"/>
          </a:solidFill>
          <a:ln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93011" y="324094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蓝计划</a:t>
            </a:r>
            <a:endParaRPr lang="zh-CN" altLang="en-US" sz="36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-1360042" y="185298"/>
            <a:ext cx="1047750" cy="1104900"/>
          </a:xfrm>
          <a:prstGeom prst="rect">
            <a:avLst/>
          </a:prstGeom>
          <a:solidFill>
            <a:srgbClr val="397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09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8169"/>
            <a:ext cx="12214001" cy="68498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</a:t>
            </a:r>
          </a:p>
          <a:p>
            <a:pPr algn="ctr"/>
            <a:r>
              <a:rPr lang="en-US" altLang="zh-CN" dirty="0" smtClean="0"/>
              <a:t>   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-1050435" y="-461769"/>
            <a:ext cx="13747863" cy="8088372"/>
            <a:chOff x="-1050435" y="-461769"/>
            <a:chExt cx="13747863" cy="808837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304693" y="-36585"/>
              <a:ext cx="2230244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534937" y="-36585"/>
              <a:ext cx="356839" cy="24644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 flipV="1">
              <a:off x="3534937" y="2427835"/>
              <a:ext cx="1170878" cy="24867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705815" y="3230722"/>
              <a:ext cx="1193180" cy="168383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523786" y="2427835"/>
              <a:ext cx="2375209" cy="802888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3518211" y="579520"/>
              <a:ext cx="3505664" cy="184831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2568796" y="2423487"/>
              <a:ext cx="963928" cy="2442324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13939" y="-36585"/>
              <a:ext cx="3877838" cy="123221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5876693" y="2014790"/>
              <a:ext cx="3848331" cy="121593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 flipV="1">
              <a:off x="5876694" y="3230720"/>
              <a:ext cx="2667287" cy="199542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 flipV="1">
              <a:off x="5871118" y="3230720"/>
              <a:ext cx="819614" cy="383602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504273" y="4913550"/>
              <a:ext cx="1201542" cy="258096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-423928" y="579519"/>
              <a:ext cx="2300352" cy="382526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8543981" y="4204028"/>
              <a:ext cx="2526755" cy="10221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7815613" y="2015856"/>
              <a:ext cx="1909412" cy="522465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891776" y="8170"/>
              <a:ext cx="1996069" cy="322967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7006553" y="579520"/>
              <a:ext cx="2718472" cy="143527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8543982" y="5226149"/>
              <a:ext cx="3299675" cy="17331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2570007" y="4869951"/>
              <a:ext cx="581542" cy="2756652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-1050435" y="1608018"/>
              <a:ext cx="4584266" cy="81567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-40229" y="4869951"/>
              <a:ext cx="2611821" cy="92839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9352345" y="8170"/>
              <a:ext cx="372680" cy="2007686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5936632" y="-461769"/>
              <a:ext cx="1087244" cy="1048320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7006553" y="-154243"/>
              <a:ext cx="3919948" cy="74118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4705815" y="4912952"/>
              <a:ext cx="1714353" cy="2062795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9725024" y="265359"/>
              <a:ext cx="2632076" cy="1750497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9725025" y="2008449"/>
              <a:ext cx="1345711" cy="2195579"/>
            </a:xfrm>
            <a:prstGeom prst="line">
              <a:avLst/>
            </a:prstGeom>
            <a:ln>
              <a:solidFill>
                <a:schemeClr val="bg1">
                  <a:lumMod val="7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 flipV="1">
              <a:off x="11070736" y="4204029"/>
              <a:ext cx="1626692" cy="78675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9725023" y="1782008"/>
              <a:ext cx="2784477" cy="233849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1070736" y="1782007"/>
              <a:ext cx="1121264" cy="2422021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023938" y="1981468"/>
              <a:ext cx="1540723" cy="2884343"/>
            </a:xfrm>
            <a:prstGeom prst="line">
              <a:avLst/>
            </a:prstGeom>
            <a:ln>
              <a:solidFill>
                <a:schemeClr val="bg1">
                  <a:lumMod val="7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0" y="3699163"/>
            <a:ext cx="12192000" cy="3158837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88844" y="1900588"/>
            <a:ext cx="370987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sz="1600" spc="3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通过</a:t>
            </a:r>
            <a:r>
              <a:rPr lang="zh-CN" altLang="en-US" sz="1600" spc="3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对企业本身资料的分析结合企业需求，精准的定位出企业的客户</a:t>
            </a:r>
            <a:r>
              <a:rPr lang="en-US" altLang="zh-CN" sz="1600" spc="3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,</a:t>
            </a:r>
            <a:r>
              <a:rPr lang="zh-CN" altLang="en-US" sz="1600" spc="3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节约成本</a:t>
            </a:r>
            <a:r>
              <a:rPr lang="zh-CN" altLang="en-US" sz="1600" spc="3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、提高成功率。</a:t>
            </a:r>
          </a:p>
        </p:txBody>
      </p:sp>
      <p:sp>
        <p:nvSpPr>
          <p:cNvPr id="3" name="矩形 2"/>
          <p:cNvSpPr/>
          <p:nvPr/>
        </p:nvSpPr>
        <p:spPr>
          <a:xfrm>
            <a:off x="7193280" y="1900588"/>
            <a:ext cx="3709876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sz="1600" spc="300" dirty="0" smtClean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企业</a:t>
            </a:r>
            <a:r>
              <a:rPr lang="zh-CN" altLang="en-US" sz="1600" spc="3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征信报告，能够规避收购、并购的风险，提高成功率。</a:t>
            </a:r>
          </a:p>
        </p:txBody>
      </p:sp>
      <p:sp>
        <p:nvSpPr>
          <p:cNvPr id="7" name="矩形 6"/>
          <p:cNvSpPr/>
          <p:nvPr/>
        </p:nvSpPr>
        <p:spPr>
          <a:xfrm rot="2700000">
            <a:off x="2661919" y="3231797"/>
            <a:ext cx="963726" cy="963726"/>
          </a:xfrm>
          <a:prstGeom prst="rect">
            <a:avLst/>
          </a:prstGeom>
          <a:solidFill>
            <a:schemeClr val="bg1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 rot="2700000">
            <a:off x="8566355" y="3231799"/>
            <a:ext cx="963726" cy="963726"/>
          </a:xfrm>
          <a:prstGeom prst="rect">
            <a:avLst/>
          </a:prstGeom>
          <a:solidFill>
            <a:schemeClr val="bg1"/>
          </a:solidFill>
          <a:ln w="25400">
            <a:solidFill>
              <a:srgbClr val="3973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15194" y="3421273"/>
            <a:ext cx="457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1</a:t>
            </a:r>
            <a:endParaRPr lang="zh-CN" altLang="en-US" sz="32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19630" y="3421275"/>
            <a:ext cx="457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rgbClr val="3973EF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2</a:t>
            </a:r>
            <a:endParaRPr lang="zh-CN" altLang="en-US" sz="3200" dirty="0">
              <a:solidFill>
                <a:srgbClr val="3973EF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11170" y="3775495"/>
            <a:ext cx="1223412" cy="480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spc="300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蓝计划</a:t>
            </a:r>
            <a:endParaRPr lang="en-US" altLang="zh-CN" sz="2400" spc="300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048180" y="42832"/>
            <a:ext cx="2095640" cy="2095640"/>
          </a:xfrm>
          <a:prstGeom prst="ellipse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42002" y="76748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未来</a:t>
            </a:r>
          </a:p>
        </p:txBody>
      </p:sp>
      <p:sp>
        <p:nvSpPr>
          <p:cNvPr id="52" name="矩形 51"/>
          <p:cNvSpPr/>
          <p:nvPr/>
        </p:nvSpPr>
        <p:spPr>
          <a:xfrm>
            <a:off x="8943811" y="1329636"/>
            <a:ext cx="208815" cy="478696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3039375" y="1329636"/>
            <a:ext cx="208815" cy="478696"/>
          </a:xfrm>
          <a:prstGeom prst="rect">
            <a:avLst/>
          </a:prstGeom>
          <a:solidFill>
            <a:srgbClr val="397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3682448" y="-2723704"/>
            <a:ext cx="4827105" cy="4827105"/>
          </a:xfrm>
          <a:prstGeom prst="ellipse">
            <a:avLst/>
          </a:prstGeom>
          <a:noFill/>
          <a:ln w="6350">
            <a:solidFill>
              <a:srgbClr val="3973EF">
                <a:alpha val="63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5744851" y="1480552"/>
            <a:ext cx="675317" cy="145392"/>
            <a:chOff x="4466629" y="3209989"/>
            <a:chExt cx="1730403" cy="372546"/>
          </a:xfrm>
        </p:grpSpPr>
        <p:sp>
          <p:nvSpPr>
            <p:cNvPr id="56" name="椭圆 55"/>
            <p:cNvSpPr/>
            <p:nvPr/>
          </p:nvSpPr>
          <p:spPr>
            <a:xfrm>
              <a:off x="4608002" y="3214070"/>
              <a:ext cx="1400912" cy="233980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466629" y="3209989"/>
              <a:ext cx="1730403" cy="372546"/>
            </a:xfrm>
            <a:prstGeom prst="ellipse">
              <a:avLst/>
            </a:prstGeom>
            <a:ln>
              <a:gradFill>
                <a:gsLst>
                  <a:gs pos="100000">
                    <a:schemeClr val="bg1">
                      <a:alpha val="40000"/>
                    </a:schemeClr>
                  </a:gs>
                  <a:gs pos="38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84930" y="4641598"/>
            <a:ext cx="9346383" cy="1415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公司成立于</a:t>
            </a:r>
            <a:r>
              <a:rPr lang="en-US" altLang="zh-CN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2015</a:t>
            </a:r>
            <a:r>
              <a:rPr lang="zh-CN" altLang="en-US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年，</a:t>
            </a:r>
            <a:r>
              <a:rPr lang="en-US" altLang="zh-CN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PB</a:t>
            </a:r>
            <a:r>
              <a:rPr lang="zh-CN" altLang="en-US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蓝计划专业做</a:t>
            </a:r>
            <a:r>
              <a:rPr lang="en-US" altLang="zh-CN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PPT</a:t>
            </a:r>
            <a:r>
              <a:rPr lang="zh-CN" altLang="en-US" sz="1600" spc="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定制业务，一直以高水平的设计，满足客户的需求，每一个设计的案例，都是精心打磨，每一案例都是让客户眼前一亮，我们做的不仅仅只是设计，我们是一站式服务，从需求到设计，让每一个案例都是有自己的特点，设计特点。</a:t>
            </a:r>
          </a:p>
        </p:txBody>
      </p:sp>
    </p:spTree>
    <p:extLst>
      <p:ext uri="{BB962C8B-B14F-4D97-AF65-F5344CB8AC3E}">
        <p14:creationId xmlns:p14="http://schemas.microsoft.com/office/powerpoint/2010/main" val="19591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2691</TotalTime>
  <Words>1520</Words>
  <Application>Microsoft Office PowerPoint</Application>
  <PresentationFormat>自定义</PresentationFormat>
  <Paragraphs>174</Paragraphs>
  <Slides>17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蓝色扁平化</dc:title>
  <dc:creator>第一PPT</dc:creator>
  <cp:keywords>www.1ppt.com</cp:keywords>
  <cp:lastModifiedBy>Windows User</cp:lastModifiedBy>
  <cp:revision>240</cp:revision>
  <dcterms:created xsi:type="dcterms:W3CDTF">2016-04-14T13:42:54Z</dcterms:created>
  <dcterms:modified xsi:type="dcterms:W3CDTF">2018-06-19T02:28:59Z</dcterms:modified>
</cp:coreProperties>
</file>