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7" r:id="rId2"/>
  </p:sldMasterIdLst>
  <p:notesMasterIdLst>
    <p:notesMasterId r:id="rId33"/>
  </p:notesMasterIdLst>
  <p:sldIdLst>
    <p:sldId id="305" r:id="rId3"/>
    <p:sldId id="295" r:id="rId4"/>
    <p:sldId id="303" r:id="rId5"/>
    <p:sldId id="312" r:id="rId6"/>
    <p:sldId id="342" r:id="rId7"/>
    <p:sldId id="324" r:id="rId8"/>
    <p:sldId id="328" r:id="rId9"/>
    <p:sldId id="326" r:id="rId10"/>
    <p:sldId id="313" r:id="rId11"/>
    <p:sldId id="344" r:id="rId12"/>
    <p:sldId id="329" r:id="rId13"/>
    <p:sldId id="330" r:id="rId14"/>
    <p:sldId id="314" r:id="rId15"/>
    <p:sldId id="333" r:id="rId16"/>
    <p:sldId id="345" r:id="rId17"/>
    <p:sldId id="339" r:id="rId18"/>
    <p:sldId id="343" r:id="rId19"/>
    <p:sldId id="315" r:id="rId20"/>
    <p:sldId id="346" r:id="rId21"/>
    <p:sldId id="334" r:id="rId22"/>
    <p:sldId id="349" r:id="rId23"/>
    <p:sldId id="338" r:id="rId24"/>
    <p:sldId id="316" r:id="rId25"/>
    <p:sldId id="351" r:id="rId26"/>
    <p:sldId id="348" r:id="rId27"/>
    <p:sldId id="350" r:id="rId28"/>
    <p:sldId id="272" r:id="rId29"/>
    <p:sldId id="289" r:id="rId30"/>
    <p:sldId id="352" r:id="rId31"/>
    <p:sldId id="353"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2" pos="3840" userDrawn="1">
          <p15:clr>
            <a:srgbClr val="A4A3A4"/>
          </p15:clr>
        </p15:guide>
        <p15:guide id="3" orient="horz" pos="216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09" autoAdjust="0"/>
    <p:restoredTop sz="94660"/>
  </p:normalViewPr>
  <p:slideViewPr>
    <p:cSldViewPr snapToGrid="0">
      <p:cViewPr varScale="1">
        <p:scale>
          <a:sx n="56" d="100"/>
          <a:sy n="56" d="100"/>
        </p:scale>
        <p:origin x="-10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67" d="100"/>
          <a:sy n="67" d="100"/>
        </p:scale>
        <p:origin x="374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129087877869661E-2"/>
          <c:y val="3.4668528827265191E-2"/>
          <c:w val="0.98587091212213029"/>
          <c:h val="0.96368058884762697"/>
        </c:manualLayout>
      </c:layout>
      <c:lineChart>
        <c:grouping val="standard"/>
        <c:varyColors val="0"/>
        <c:ser>
          <c:idx val="0"/>
          <c:order val="0"/>
          <c:tx>
            <c:strRef>
              <c:f>Sheet1!$B$1</c:f>
              <c:strCache>
                <c:ptCount val="1"/>
                <c:pt idx="0">
                  <c:v>Series 1</c:v>
                </c:pt>
              </c:strCache>
            </c:strRef>
          </c:tx>
          <c:spPr>
            <a:ln w="28575" cap="rnd">
              <a:solidFill>
                <a:srgbClr val="BFBFBF"/>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C205-4F2D-A884-63891998E915}"/>
            </c:ext>
          </c:extLst>
        </c:ser>
        <c:ser>
          <c:idx val="1"/>
          <c:order val="1"/>
          <c:tx>
            <c:strRef>
              <c:f>Sheet1!$C$1</c:f>
              <c:strCache>
                <c:ptCount val="1"/>
                <c:pt idx="0">
                  <c:v>Series 2</c:v>
                </c:pt>
              </c:strCache>
            </c:strRef>
          </c:tx>
          <c:spPr>
            <a:ln w="28575" cap="rnd">
              <a:solidFill>
                <a:schemeClr val="tx1">
                  <a:lumMod val="85000"/>
                  <a:lumOff val="15000"/>
                </a:schemeClr>
              </a:solidFill>
              <a:round/>
            </a:ln>
            <a:effectLst/>
          </c:spPr>
          <c:marker>
            <c:symbol val="none"/>
          </c:marker>
          <c:dLbls>
            <c:delete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C205-4F2D-A884-63891998E915}"/>
            </c:ext>
          </c:extLst>
        </c:ser>
        <c:ser>
          <c:idx val="2"/>
          <c:order val="2"/>
          <c:tx>
            <c:strRef>
              <c:f>Sheet1!$D$1</c:f>
              <c:strCache>
                <c:ptCount val="1"/>
                <c:pt idx="0">
                  <c:v>Series 3</c:v>
                </c:pt>
              </c:strCache>
            </c:strRef>
          </c:tx>
          <c:spPr>
            <a:ln w="28575" cap="rnd">
              <a:solidFill>
                <a:srgbClr val="D1C1AC"/>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C205-4F2D-A884-63891998E915}"/>
            </c:ext>
          </c:extLst>
        </c:ser>
        <c:dLbls>
          <c:showLegendKey val="0"/>
          <c:showVal val="1"/>
          <c:showCatName val="0"/>
          <c:showSerName val="0"/>
          <c:showPercent val="0"/>
          <c:showBubbleSize val="0"/>
        </c:dLbls>
        <c:marker val="1"/>
        <c:smooth val="0"/>
        <c:axId val="40751872"/>
        <c:axId val="40753408"/>
      </c:lineChart>
      <c:catAx>
        <c:axId val="40751872"/>
        <c:scaling>
          <c:orientation val="minMax"/>
        </c:scaling>
        <c:delete val="1"/>
        <c:axPos val="b"/>
        <c:numFmt formatCode="General" sourceLinked="1"/>
        <c:majorTickMark val="none"/>
        <c:minorTickMark val="none"/>
        <c:tickLblPos val="nextTo"/>
        <c:crossAx val="40753408"/>
        <c:crosses val="autoZero"/>
        <c:auto val="1"/>
        <c:lblAlgn val="ctr"/>
        <c:lblOffset val="100"/>
        <c:noMultiLvlLbl val="0"/>
      </c:catAx>
      <c:valAx>
        <c:axId val="40753408"/>
        <c:scaling>
          <c:orientation val="minMax"/>
        </c:scaling>
        <c:delete val="1"/>
        <c:axPos val="l"/>
        <c:numFmt formatCode="General" sourceLinked="1"/>
        <c:majorTickMark val="none"/>
        <c:minorTickMark val="none"/>
        <c:tickLblPos val="nextTo"/>
        <c:crossAx val="40751872"/>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Arial" panose="020B0604020202020204" pitchFamily="34" charset="0"/>
                <a:ea typeface="微软雅黑" panose="020B0503020204020204" pitchFamily="34" charset="-122"/>
                <a:cs typeface="Poppins Light" charset="0"/>
                <a:sym typeface="Arial" panose="020B0604020202020204" pitchFamily="34" charset="0"/>
              </a:defRPr>
            </a:pPr>
            <a:r>
              <a:rPr lang="zh-CN"/>
              <a:t>项 目 标 题</a:t>
            </a:r>
          </a:p>
        </c:rich>
      </c:tx>
      <c:layout>
        <c:manualLayout>
          <c:xMode val="edge"/>
          <c:yMode val="edge"/>
          <c:x val="0.3344686679790026"/>
          <c:y val="0"/>
        </c:manualLayout>
      </c:layout>
      <c:overlay val="0"/>
      <c:spPr>
        <a:noFill/>
        <a:ln>
          <a:noFill/>
        </a:ln>
        <a:effectLst/>
      </c:spPr>
    </c:title>
    <c:autoTitleDeleted val="0"/>
    <c:plotArea>
      <c:layout/>
      <c:stockChart>
        <c:ser>
          <c:idx val="0"/>
          <c:order val="0"/>
          <c:tx>
            <c:strRef>
              <c:f>Sheet1!$B$1</c:f>
              <c:strCache>
                <c:ptCount val="1"/>
                <c:pt idx="0">
                  <c:v>Open</c:v>
                </c:pt>
              </c:strCache>
            </c:strRef>
          </c:tx>
          <c:spPr>
            <a:ln w="31750" cap="rnd">
              <a:noFill/>
              <a:round/>
            </a:ln>
            <a:effectLst/>
          </c:spPr>
          <c:marker>
            <c:symbol val="none"/>
          </c:marker>
          <c:cat>
            <c:numRef>
              <c:f>Sheet1!$A$2:$A$6</c:f>
              <c:numCache>
                <c:formatCode>m/d/yy</c:formatCode>
                <c:ptCount val="5"/>
                <c:pt idx="0">
                  <c:v>37261</c:v>
                </c:pt>
                <c:pt idx="1">
                  <c:v>37262</c:v>
                </c:pt>
                <c:pt idx="2">
                  <c:v>37263</c:v>
                </c:pt>
                <c:pt idx="3">
                  <c:v>37264</c:v>
                </c:pt>
                <c:pt idx="4">
                  <c:v>37265</c:v>
                </c:pt>
              </c:numCache>
            </c:numRef>
          </c:cat>
          <c:val>
            <c:numRef>
              <c:f>Sheet1!$B$2:$B$6</c:f>
              <c:numCache>
                <c:formatCode>General</c:formatCode>
                <c:ptCount val="5"/>
                <c:pt idx="0">
                  <c:v>44</c:v>
                </c:pt>
                <c:pt idx="1">
                  <c:v>25</c:v>
                </c:pt>
                <c:pt idx="2">
                  <c:v>38</c:v>
                </c:pt>
                <c:pt idx="3">
                  <c:v>50</c:v>
                </c:pt>
                <c:pt idx="4">
                  <c:v>34</c:v>
                </c:pt>
              </c:numCache>
            </c:numRef>
          </c:val>
          <c:smooth val="0"/>
          <c:extLst xmlns:c16r2="http://schemas.microsoft.com/office/drawing/2015/06/chart">
            <c:ext xmlns:c16="http://schemas.microsoft.com/office/drawing/2014/chart" uri="{C3380CC4-5D6E-409C-BE32-E72D297353CC}">
              <c16:uniqueId val="{00000000-EF4F-43AD-9E9F-55303BB2C765}"/>
            </c:ext>
          </c:extLst>
        </c:ser>
        <c:ser>
          <c:idx val="1"/>
          <c:order val="1"/>
          <c:tx>
            <c:strRef>
              <c:f>Sheet1!$C$1</c:f>
              <c:strCache>
                <c:ptCount val="1"/>
                <c:pt idx="0">
                  <c:v>High</c:v>
                </c:pt>
              </c:strCache>
            </c:strRef>
          </c:tx>
          <c:spPr>
            <a:ln w="31750" cap="rnd">
              <a:noFill/>
              <a:round/>
            </a:ln>
            <a:effectLst/>
          </c:spPr>
          <c:marker>
            <c:symbol val="none"/>
          </c:marker>
          <c:cat>
            <c:numRef>
              <c:f>Sheet1!$A$2:$A$6</c:f>
              <c:numCache>
                <c:formatCode>m/d/yy</c:formatCode>
                <c:ptCount val="5"/>
                <c:pt idx="0">
                  <c:v>37261</c:v>
                </c:pt>
                <c:pt idx="1">
                  <c:v>37262</c:v>
                </c:pt>
                <c:pt idx="2">
                  <c:v>37263</c:v>
                </c:pt>
                <c:pt idx="3">
                  <c:v>37264</c:v>
                </c:pt>
                <c:pt idx="4">
                  <c:v>37265</c:v>
                </c:pt>
              </c:numCache>
            </c:numRef>
          </c:cat>
          <c:val>
            <c:numRef>
              <c:f>Sheet1!$C$2:$C$6</c:f>
              <c:numCache>
                <c:formatCode>General</c:formatCode>
                <c:ptCount val="5"/>
                <c:pt idx="0">
                  <c:v>55</c:v>
                </c:pt>
                <c:pt idx="1">
                  <c:v>57</c:v>
                </c:pt>
                <c:pt idx="2">
                  <c:v>57</c:v>
                </c:pt>
                <c:pt idx="3">
                  <c:v>58</c:v>
                </c:pt>
                <c:pt idx="4">
                  <c:v>36</c:v>
                </c:pt>
              </c:numCache>
            </c:numRef>
          </c:val>
          <c:smooth val="0"/>
          <c:extLst xmlns:c16r2="http://schemas.microsoft.com/office/drawing/2015/06/chart">
            <c:ext xmlns:c16="http://schemas.microsoft.com/office/drawing/2014/chart" uri="{C3380CC4-5D6E-409C-BE32-E72D297353CC}">
              <c16:uniqueId val="{00000001-EF4F-43AD-9E9F-55303BB2C765}"/>
            </c:ext>
          </c:extLst>
        </c:ser>
        <c:ser>
          <c:idx val="2"/>
          <c:order val="2"/>
          <c:tx>
            <c:strRef>
              <c:f>Sheet1!$D$1</c:f>
              <c:strCache>
                <c:ptCount val="1"/>
                <c:pt idx="0">
                  <c:v>Low</c:v>
                </c:pt>
              </c:strCache>
            </c:strRef>
          </c:tx>
          <c:spPr>
            <a:ln w="31750" cap="rnd">
              <a:noFill/>
              <a:round/>
            </a:ln>
            <a:effectLst/>
          </c:spPr>
          <c:marker>
            <c:symbol val="none"/>
          </c:marker>
          <c:cat>
            <c:numRef>
              <c:f>Sheet1!$A$2:$A$6</c:f>
              <c:numCache>
                <c:formatCode>m/d/yy</c:formatCode>
                <c:ptCount val="5"/>
                <c:pt idx="0">
                  <c:v>37261</c:v>
                </c:pt>
                <c:pt idx="1">
                  <c:v>37262</c:v>
                </c:pt>
                <c:pt idx="2">
                  <c:v>37263</c:v>
                </c:pt>
                <c:pt idx="3">
                  <c:v>37264</c:v>
                </c:pt>
                <c:pt idx="4">
                  <c:v>37265</c:v>
                </c:pt>
              </c:numCache>
            </c:numRef>
          </c:cat>
          <c:val>
            <c:numRef>
              <c:f>Sheet1!$D$2:$D$6</c:f>
              <c:numCache>
                <c:formatCode>General</c:formatCode>
                <c:ptCount val="5"/>
                <c:pt idx="0">
                  <c:v>11</c:v>
                </c:pt>
                <c:pt idx="1">
                  <c:v>12</c:v>
                </c:pt>
                <c:pt idx="2">
                  <c:v>13</c:v>
                </c:pt>
                <c:pt idx="3">
                  <c:v>11</c:v>
                </c:pt>
                <c:pt idx="4">
                  <c:v>5</c:v>
                </c:pt>
              </c:numCache>
            </c:numRef>
          </c:val>
          <c:smooth val="0"/>
          <c:extLst xmlns:c16r2="http://schemas.microsoft.com/office/drawing/2015/06/chart">
            <c:ext xmlns:c16="http://schemas.microsoft.com/office/drawing/2014/chart" uri="{C3380CC4-5D6E-409C-BE32-E72D297353CC}">
              <c16:uniqueId val="{00000002-EF4F-43AD-9E9F-55303BB2C765}"/>
            </c:ext>
          </c:extLst>
        </c:ser>
        <c:ser>
          <c:idx val="3"/>
          <c:order val="3"/>
          <c:tx>
            <c:strRef>
              <c:f>Sheet1!$E$1</c:f>
              <c:strCache>
                <c:ptCount val="1"/>
                <c:pt idx="0">
                  <c:v>Close</c:v>
                </c:pt>
              </c:strCache>
            </c:strRef>
          </c:tx>
          <c:spPr>
            <a:ln w="31750" cap="rnd">
              <a:noFill/>
              <a:round/>
            </a:ln>
            <a:effectLst/>
          </c:spPr>
          <c:marker>
            <c:symbol val="none"/>
          </c:marker>
          <c:cat>
            <c:numRef>
              <c:f>Sheet1!$A$2:$A$6</c:f>
              <c:numCache>
                <c:formatCode>m/d/yy</c:formatCode>
                <c:ptCount val="5"/>
                <c:pt idx="0">
                  <c:v>37261</c:v>
                </c:pt>
                <c:pt idx="1">
                  <c:v>37262</c:v>
                </c:pt>
                <c:pt idx="2">
                  <c:v>37263</c:v>
                </c:pt>
                <c:pt idx="3">
                  <c:v>37264</c:v>
                </c:pt>
                <c:pt idx="4">
                  <c:v>37265</c:v>
                </c:pt>
              </c:numCache>
            </c:numRef>
          </c:cat>
          <c:val>
            <c:numRef>
              <c:f>Sheet1!$E$2:$E$6</c:f>
              <c:numCache>
                <c:formatCode>General</c:formatCode>
                <c:ptCount val="5"/>
                <c:pt idx="0">
                  <c:v>25</c:v>
                </c:pt>
                <c:pt idx="1">
                  <c:v>38</c:v>
                </c:pt>
                <c:pt idx="2">
                  <c:v>50</c:v>
                </c:pt>
                <c:pt idx="3">
                  <c:v>34</c:v>
                </c:pt>
                <c:pt idx="4">
                  <c:v>18</c:v>
                </c:pt>
              </c:numCache>
            </c:numRef>
          </c:val>
          <c:smooth val="0"/>
          <c:extLst xmlns:c16r2="http://schemas.microsoft.com/office/drawing/2015/06/chart">
            <c:ext xmlns:c16="http://schemas.microsoft.com/office/drawing/2014/chart" uri="{C3380CC4-5D6E-409C-BE32-E72D297353CC}">
              <c16:uniqueId val="{00000003-EF4F-43AD-9E9F-55303BB2C765}"/>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upDownBars>
          <c:gapWidth val="150"/>
          <c:upBars>
            <c:spPr>
              <a:solidFill>
                <a:srgbClr val="BFBFBF"/>
              </a:solidFill>
              <a:ln w="9525" cap="flat" cmpd="sng" algn="ctr">
                <a:solidFill>
                  <a:schemeClr val="tx1">
                    <a:lumMod val="65000"/>
                    <a:lumOff val="35000"/>
                  </a:schemeClr>
                </a:solidFill>
                <a:round/>
              </a:ln>
              <a:effectLst/>
            </c:spPr>
          </c:upBars>
          <c:downBars>
            <c:spPr>
              <a:solidFill>
                <a:schemeClr val="tx1">
                  <a:lumMod val="85000"/>
                  <a:lumOff val="15000"/>
                </a:schemeClr>
              </a:solidFill>
              <a:ln w="9525" cap="flat" cmpd="sng" algn="ctr">
                <a:solidFill>
                  <a:schemeClr val="tx1">
                    <a:lumMod val="65000"/>
                    <a:lumOff val="35000"/>
                  </a:schemeClr>
                </a:solidFill>
                <a:round/>
              </a:ln>
              <a:effectLst/>
            </c:spPr>
          </c:downBars>
        </c:upDownBars>
        <c:axId val="43111936"/>
        <c:axId val="43113472"/>
      </c:stockChart>
      <c:dateAx>
        <c:axId val="43111936"/>
        <c:scaling>
          <c:orientation val="minMax"/>
        </c:scaling>
        <c:delete val="0"/>
        <c:axPos val="b"/>
        <c:numFmt formatCode="m/d/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Poppins Light" charset="0"/>
                <a:sym typeface="Arial" panose="020B0604020202020204" pitchFamily="34" charset="0"/>
              </a:defRPr>
            </a:pPr>
            <a:endParaRPr lang="zh-CN"/>
          </a:p>
        </c:txPr>
        <c:crossAx val="43113472"/>
        <c:crosses val="autoZero"/>
        <c:auto val="1"/>
        <c:lblOffset val="100"/>
        <c:baseTimeUnit val="days"/>
      </c:dateAx>
      <c:valAx>
        <c:axId val="43113472"/>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Poppins Light" charset="0"/>
                <a:sym typeface="Arial" panose="020B0604020202020204" pitchFamily="34" charset="0"/>
              </a:defRPr>
            </a:pPr>
            <a:endParaRPr lang="zh-CN"/>
          </a:p>
        </c:txPr>
        <c:crossAx val="43111936"/>
        <c:crosses val="autoZero"/>
        <c:crossBetween val="between"/>
      </c:valAx>
      <c:spPr>
        <a:noFill/>
        <a:ln>
          <a:noFill/>
        </a:ln>
        <a:effectLst/>
      </c:spPr>
    </c:plotArea>
    <c:legend>
      <c:legendPos val="b"/>
      <c:layout>
        <c:manualLayout>
          <c:xMode val="edge"/>
          <c:yMode val="edge"/>
          <c:x val="0.31198057963342812"/>
          <c:y val="0.93230388348333537"/>
          <c:w val="0.37183699464037584"/>
          <c:h val="6.7696116516664545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Poppins Light" charset="0"/>
              <a:sym typeface="Arial" panose="020B0604020202020204" pitchFamily="34" charset="0"/>
            </a:defRPr>
          </a:pPr>
          <a:endParaRPr lang="zh-CN"/>
        </a:p>
      </c:txPr>
    </c:legend>
    <c:plotVisOnly val="1"/>
    <c:dispBlanksAs val="gap"/>
    <c:showDLblsOverMax val="0"/>
  </c:chart>
  <c:spPr>
    <a:noFill/>
    <a:ln>
      <a:noFill/>
    </a:ln>
    <a:effectLst/>
  </c:spPr>
  <c:txPr>
    <a:bodyPr/>
    <a:lstStyle/>
    <a:p>
      <a:pPr>
        <a:defRPr sz="2000" b="0" i="0">
          <a:latin typeface="Arial" panose="020B0604020202020204" pitchFamily="34" charset="0"/>
          <a:ea typeface="微软雅黑" panose="020B0503020204020204" pitchFamily="34" charset="-122"/>
          <a:cs typeface="Poppins Light" charset="0"/>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FA209B-2A58-46BD-98C4-4ADC420342F6}" type="datetimeFigureOut">
              <a:rPr lang="zh-CN" altLang="en-US" smtClean="0"/>
              <a:t>2018/6/14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8B3B42-D1E1-47CB-A9E4-A63D9C533E94}" type="slidenum">
              <a:rPr lang="zh-CN" altLang="en-US" smtClean="0"/>
              <a:t>‹#›</a:t>
            </a:fld>
            <a:endParaRPr lang="zh-CN" altLang="en-US"/>
          </a:p>
        </p:txBody>
      </p:sp>
    </p:spTree>
    <p:extLst>
      <p:ext uri="{BB962C8B-B14F-4D97-AF65-F5344CB8AC3E}">
        <p14:creationId xmlns:p14="http://schemas.microsoft.com/office/powerpoint/2010/main" val="443591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1</a:t>
            </a:fld>
            <a:endParaRPr lang="zh-CN" altLang="en-US"/>
          </a:p>
        </p:txBody>
      </p:sp>
    </p:spTree>
    <p:extLst>
      <p:ext uri="{BB962C8B-B14F-4D97-AF65-F5344CB8AC3E}">
        <p14:creationId xmlns:p14="http://schemas.microsoft.com/office/powerpoint/2010/main" val="3215802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19</a:t>
            </a:fld>
            <a:endParaRPr lang="zh-CN" altLang="en-US"/>
          </a:p>
        </p:txBody>
      </p:sp>
    </p:spTree>
    <p:extLst>
      <p:ext uri="{BB962C8B-B14F-4D97-AF65-F5344CB8AC3E}">
        <p14:creationId xmlns:p14="http://schemas.microsoft.com/office/powerpoint/2010/main" val="2080759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20</a:t>
            </a:fld>
            <a:endParaRPr lang="zh-CN" altLang="en-US"/>
          </a:p>
        </p:txBody>
      </p:sp>
    </p:spTree>
    <p:extLst>
      <p:ext uri="{BB962C8B-B14F-4D97-AF65-F5344CB8AC3E}">
        <p14:creationId xmlns:p14="http://schemas.microsoft.com/office/powerpoint/2010/main" val="2137289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22</a:t>
            </a:fld>
            <a:endParaRPr lang="zh-CN" altLang="en-US"/>
          </a:p>
        </p:txBody>
      </p:sp>
    </p:spTree>
    <p:extLst>
      <p:ext uri="{BB962C8B-B14F-4D97-AF65-F5344CB8AC3E}">
        <p14:creationId xmlns:p14="http://schemas.microsoft.com/office/powerpoint/2010/main" val="3958224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25</a:t>
            </a:fld>
            <a:endParaRPr lang="zh-CN" altLang="en-US"/>
          </a:p>
        </p:txBody>
      </p:sp>
    </p:spTree>
    <p:extLst>
      <p:ext uri="{BB962C8B-B14F-4D97-AF65-F5344CB8AC3E}">
        <p14:creationId xmlns:p14="http://schemas.microsoft.com/office/powerpoint/2010/main" val="2841885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26</a:t>
            </a:fld>
            <a:endParaRPr lang="zh-CN" altLang="en-US"/>
          </a:p>
        </p:txBody>
      </p:sp>
    </p:spTree>
    <p:extLst>
      <p:ext uri="{BB962C8B-B14F-4D97-AF65-F5344CB8AC3E}">
        <p14:creationId xmlns:p14="http://schemas.microsoft.com/office/powerpoint/2010/main" val="698641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27</a:t>
            </a:fld>
            <a:endParaRPr lang="zh-CN" altLang="en-US"/>
          </a:p>
        </p:txBody>
      </p:sp>
    </p:spTree>
    <p:extLst>
      <p:ext uri="{BB962C8B-B14F-4D97-AF65-F5344CB8AC3E}">
        <p14:creationId xmlns:p14="http://schemas.microsoft.com/office/powerpoint/2010/main" val="37713715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28</a:t>
            </a:fld>
            <a:endParaRPr lang="zh-CN" altLang="en-US"/>
          </a:p>
        </p:txBody>
      </p:sp>
    </p:spTree>
    <p:extLst>
      <p:ext uri="{BB962C8B-B14F-4D97-AF65-F5344CB8AC3E}">
        <p14:creationId xmlns:p14="http://schemas.microsoft.com/office/powerpoint/2010/main" val="81074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29</a:t>
            </a:fld>
            <a:endParaRPr lang="zh-CN" altLang="en-US"/>
          </a:p>
        </p:txBody>
      </p:sp>
    </p:spTree>
    <p:extLst>
      <p:ext uri="{BB962C8B-B14F-4D97-AF65-F5344CB8AC3E}">
        <p14:creationId xmlns:p14="http://schemas.microsoft.com/office/powerpoint/2010/main" val="104622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3</a:t>
            </a:fld>
            <a:endParaRPr lang="zh-CN" altLang="en-US"/>
          </a:p>
        </p:txBody>
      </p:sp>
    </p:spTree>
    <p:extLst>
      <p:ext uri="{BB962C8B-B14F-4D97-AF65-F5344CB8AC3E}">
        <p14:creationId xmlns:p14="http://schemas.microsoft.com/office/powerpoint/2010/main" val="900408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5</a:t>
            </a:fld>
            <a:endParaRPr lang="zh-CN" altLang="en-US"/>
          </a:p>
        </p:txBody>
      </p:sp>
    </p:spTree>
    <p:extLst>
      <p:ext uri="{BB962C8B-B14F-4D97-AF65-F5344CB8AC3E}">
        <p14:creationId xmlns:p14="http://schemas.microsoft.com/office/powerpoint/2010/main" val="3393900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8</a:t>
            </a:fld>
            <a:endParaRPr lang="zh-CN" altLang="en-US"/>
          </a:p>
        </p:txBody>
      </p:sp>
    </p:spTree>
    <p:extLst>
      <p:ext uri="{BB962C8B-B14F-4D97-AF65-F5344CB8AC3E}">
        <p14:creationId xmlns:p14="http://schemas.microsoft.com/office/powerpoint/2010/main" val="2765985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10</a:t>
            </a:fld>
            <a:endParaRPr lang="zh-CN" altLang="en-US"/>
          </a:p>
        </p:txBody>
      </p:sp>
    </p:spTree>
    <p:extLst>
      <p:ext uri="{BB962C8B-B14F-4D97-AF65-F5344CB8AC3E}">
        <p14:creationId xmlns:p14="http://schemas.microsoft.com/office/powerpoint/2010/main" val="309865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12</a:t>
            </a:fld>
            <a:endParaRPr lang="zh-CN" altLang="en-US"/>
          </a:p>
        </p:txBody>
      </p:sp>
    </p:spTree>
    <p:extLst>
      <p:ext uri="{BB962C8B-B14F-4D97-AF65-F5344CB8AC3E}">
        <p14:creationId xmlns:p14="http://schemas.microsoft.com/office/powerpoint/2010/main" val="2437352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14</a:t>
            </a:fld>
            <a:endParaRPr lang="zh-CN" altLang="en-US"/>
          </a:p>
        </p:txBody>
      </p:sp>
    </p:spTree>
    <p:extLst>
      <p:ext uri="{BB962C8B-B14F-4D97-AF65-F5344CB8AC3E}">
        <p14:creationId xmlns:p14="http://schemas.microsoft.com/office/powerpoint/2010/main" val="1544438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15</a:t>
            </a:fld>
            <a:endParaRPr lang="zh-CN" altLang="en-US"/>
          </a:p>
        </p:txBody>
      </p:sp>
    </p:spTree>
    <p:extLst>
      <p:ext uri="{BB962C8B-B14F-4D97-AF65-F5344CB8AC3E}">
        <p14:creationId xmlns:p14="http://schemas.microsoft.com/office/powerpoint/2010/main" val="3796055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68052C-F017-4FAC-859B-FDBF5F40E397}" type="slidenum">
              <a:rPr lang="zh-CN" altLang="en-US" smtClean="0"/>
              <a:t>16</a:t>
            </a:fld>
            <a:endParaRPr lang="zh-CN" altLang="en-US"/>
          </a:p>
        </p:txBody>
      </p:sp>
    </p:spTree>
    <p:extLst>
      <p:ext uri="{BB962C8B-B14F-4D97-AF65-F5344CB8AC3E}">
        <p14:creationId xmlns:p14="http://schemas.microsoft.com/office/powerpoint/2010/main" val="3479687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019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7" name="图片占位符 7"/>
          <p:cNvSpPr>
            <a:spLocks noGrp="1"/>
          </p:cNvSpPr>
          <p:nvPr>
            <p:ph type="pic" sz="quarter" idx="10" hasCustomPrompt="1"/>
          </p:nvPr>
        </p:nvSpPr>
        <p:spPr>
          <a:xfrm>
            <a:off x="4176712" y="1174746"/>
            <a:ext cx="3838576" cy="3838575"/>
          </a:xfrm>
          <a:prstGeom prst="ellipse">
            <a:avLst/>
          </a:prstGeom>
          <a:solidFill>
            <a:schemeClr val="bg1">
              <a:lumMod val="85000"/>
              <a:alpha val="50000"/>
            </a:schemeClr>
          </a:solidFill>
          <a:ln>
            <a:solidFill>
              <a:schemeClr val="tx1">
                <a:lumMod val="50000"/>
                <a:lumOff val="50000"/>
              </a:schemeClr>
            </a:solidFill>
          </a:ln>
        </p:spPr>
        <p:txBody>
          <a:bodyPr wrap="square" anchor="ctr">
            <a:noAutofit/>
          </a:bodyPr>
          <a:lstStyle>
            <a:lvl1pPr marL="0" indent="0" algn="ctr">
              <a:buFont typeface="Arial" panose="020B0604020202020204" pitchFamily="34" charset="0"/>
              <a:buNone/>
              <a:defRPr/>
            </a:lvl1pPr>
          </a:lstStyle>
          <a:p>
            <a:r>
              <a:rPr lang="zh-CN" altLang="en-US" dirty="0"/>
              <a:t>点击添加图片</a:t>
            </a:r>
          </a:p>
        </p:txBody>
      </p:sp>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userDrawn="1"/>
        </p:nvSpPr>
        <p:spPr>
          <a:xfrm>
            <a:off x="1005332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267366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par>
                                <p:cTn id="11" presetID="22" presetClass="exit" presetSubtype="2" fill="hold" nodeType="withEffect">
                                  <p:stCondLst>
                                    <p:cond delay="200"/>
                                  </p:stCondLst>
                                  <p:childTnLst>
                                    <p:animEffect transition="out" filter="wipe(righ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par>
                          <p:cTn id="14" fill="hold">
                            <p:stCondLst>
                              <p:cond delay="700"/>
                            </p:stCondLst>
                            <p:childTnLst>
                              <p:par>
                                <p:cTn id="15" presetID="49" presetClass="entr" presetSubtype="0" decel="100000" fill="hold" grpId="0" nodeType="afterEffect">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 calcmode="lin" valueType="num">
                                      <p:cBhvr>
                                        <p:cTn id="19" dur="500" fill="hold"/>
                                        <p:tgtEl>
                                          <p:spTgt spid="7"/>
                                        </p:tgtEl>
                                        <p:attrNameLst>
                                          <p:attrName>style.rotation</p:attrName>
                                        </p:attrNameLst>
                                      </p:cBhvr>
                                      <p:tavLst>
                                        <p:tav tm="0">
                                          <p:val>
                                            <p:fltVal val="360"/>
                                          </p:val>
                                        </p:tav>
                                        <p:tav tm="100000">
                                          <p:val>
                                            <p:fltVal val="0"/>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7"/>
          <p:cNvSpPr>
            <a:spLocks noGrp="1"/>
          </p:cNvSpPr>
          <p:nvPr>
            <p:ph type="pic" sz="quarter" idx="11" hasCustomPrompt="1"/>
          </p:nvPr>
        </p:nvSpPr>
        <p:spPr>
          <a:xfrm>
            <a:off x="6186998" y="2092960"/>
            <a:ext cx="2375110" cy="3690633"/>
          </a:xfrm>
          <a:prstGeom prst="rect">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8" name="图片占位符 7"/>
          <p:cNvSpPr>
            <a:spLocks noGrp="1"/>
          </p:cNvSpPr>
          <p:nvPr>
            <p:ph type="pic" sz="quarter" idx="10" hasCustomPrompt="1"/>
          </p:nvPr>
        </p:nvSpPr>
        <p:spPr>
          <a:xfrm>
            <a:off x="1088526" y="2092960"/>
            <a:ext cx="2375110" cy="3690633"/>
          </a:xfrm>
          <a:prstGeom prst="rect">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4" name="矩形 3"/>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1005332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767408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22" presetClass="entr" presetSubtype="2"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2"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500"/>
                                        <p:tgtEl>
                                          <p:spTgt spid="5"/>
                                        </p:tgtEl>
                                      </p:cBhvr>
                                    </p:animEffect>
                                  </p:childTnLst>
                                </p:cTn>
                              </p:par>
                              <p:par>
                                <p:cTn id="21" presetID="22" presetClass="exit" presetSubtype="2" fill="hold" nodeType="withEffect">
                                  <p:stCondLst>
                                    <p:cond delay="200"/>
                                  </p:stCondLst>
                                  <p:childTnLst>
                                    <p:animEffect transition="out" filter="wipe(right)">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6"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9" name="图片占位符 7"/>
          <p:cNvSpPr>
            <a:spLocks noGrp="1"/>
          </p:cNvSpPr>
          <p:nvPr>
            <p:ph type="pic" sz="quarter" idx="11" hasCustomPrompt="1"/>
          </p:nvPr>
        </p:nvSpPr>
        <p:spPr>
          <a:xfrm>
            <a:off x="8725169" y="1560068"/>
            <a:ext cx="2114550" cy="2112963"/>
          </a:xfrm>
          <a:prstGeom prst="ellipse">
            <a:avLst/>
          </a:prstGeom>
          <a:solidFill>
            <a:schemeClr val="bg1">
              <a:lumMod val="85000"/>
            </a:schemeClr>
          </a:solidFill>
        </p:spPr>
        <p:txBody>
          <a:bodyPr wrap="square" anchor="ctr">
            <a:noAutofit/>
          </a:bodyPr>
          <a:lstStyle>
            <a:lvl1pPr marL="0" indent="0" algn="ctr">
              <a:buFont typeface="Arial" panose="020B0604020202020204" pitchFamily="34" charset="0"/>
              <a:buNone/>
              <a:defRPr/>
            </a:lvl1pPr>
          </a:lstStyle>
          <a:p>
            <a:r>
              <a:rPr lang="zh-CN" altLang="en-US" dirty="0"/>
              <a:t>点击添加图片</a:t>
            </a:r>
          </a:p>
        </p:txBody>
      </p:sp>
      <p:sp>
        <p:nvSpPr>
          <p:cNvPr id="8" name="图片占位符 7"/>
          <p:cNvSpPr>
            <a:spLocks noGrp="1"/>
          </p:cNvSpPr>
          <p:nvPr>
            <p:ph type="pic" sz="quarter" idx="10" hasCustomPrompt="1"/>
          </p:nvPr>
        </p:nvSpPr>
        <p:spPr>
          <a:xfrm>
            <a:off x="5239019" y="1560068"/>
            <a:ext cx="2114550" cy="2112963"/>
          </a:xfrm>
          <a:prstGeom prst="ellipse">
            <a:avLst/>
          </a:prstGeom>
          <a:solidFill>
            <a:schemeClr val="bg1">
              <a:lumMod val="85000"/>
            </a:schemeClr>
          </a:solidFill>
        </p:spPr>
        <p:txBody>
          <a:bodyPr wrap="square" anchor="ctr">
            <a:noAutofit/>
          </a:bodyPr>
          <a:lstStyle>
            <a:lvl1pPr marL="0" indent="0" algn="ctr">
              <a:buFont typeface="Arial" panose="020B0604020202020204" pitchFamily="34" charset="0"/>
              <a:buNone/>
              <a:defRPr/>
            </a:lvl1pPr>
          </a:lstStyle>
          <a:p>
            <a:r>
              <a:rPr lang="zh-CN" altLang="en-US" dirty="0"/>
              <a:t>点击添加图片</a:t>
            </a:r>
          </a:p>
        </p:txBody>
      </p:sp>
      <p:sp>
        <p:nvSpPr>
          <p:cNvPr id="4" name="矩形 3"/>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2482257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xit" presetSubtype="8" fill="hold" nodeType="withEffect">
                                  <p:stCondLst>
                                    <p:cond delay="200"/>
                                  </p:stCondLst>
                                  <p:childTnLst>
                                    <p:animEffect transition="out" filter="wipe(left)">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par>
                                <p:cTn id="14" presetID="53" presetClass="entr" presetSubtype="16" fill="hold" grpId="0" nodeType="withEffect">
                                  <p:stCondLst>
                                    <p:cond delay="100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10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6"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0" name="图片占位符 7"/>
          <p:cNvSpPr>
            <a:spLocks noGrp="1"/>
          </p:cNvSpPr>
          <p:nvPr>
            <p:ph type="pic" sz="quarter" idx="11" hasCustomPrompt="1"/>
          </p:nvPr>
        </p:nvSpPr>
        <p:spPr>
          <a:xfrm>
            <a:off x="8798220" y="1702868"/>
            <a:ext cx="2114550" cy="2112963"/>
          </a:xfrm>
          <a:prstGeom prst="ellipse">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9" name="图片占位符 7"/>
          <p:cNvSpPr>
            <a:spLocks noGrp="1"/>
          </p:cNvSpPr>
          <p:nvPr>
            <p:ph type="pic" sz="quarter" idx="10" hasCustomPrompt="1"/>
          </p:nvPr>
        </p:nvSpPr>
        <p:spPr>
          <a:xfrm>
            <a:off x="5037138" y="1702868"/>
            <a:ext cx="2114550" cy="2112963"/>
          </a:xfrm>
          <a:prstGeom prst="ellipse">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11" name="图片占位符 7"/>
          <p:cNvSpPr>
            <a:spLocks noGrp="1"/>
          </p:cNvSpPr>
          <p:nvPr>
            <p:ph type="pic" sz="quarter" idx="12" hasCustomPrompt="1"/>
          </p:nvPr>
        </p:nvSpPr>
        <p:spPr>
          <a:xfrm>
            <a:off x="1461307" y="1702868"/>
            <a:ext cx="2114550" cy="2112963"/>
          </a:xfrm>
          <a:prstGeom prst="ellipse">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5" name="矩形 4"/>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userDrawn="1"/>
        </p:nvSpPr>
        <p:spPr>
          <a:xfrm>
            <a:off x="1005332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408291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par>
                                <p:cTn id="8" presetID="22" presetClass="entr" presetSubtype="2"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xit" presetSubtype="2" fill="hold" nodeType="withEffect">
                                  <p:stCondLst>
                                    <p:cond delay="200"/>
                                  </p:stCondLst>
                                  <p:childTnLst>
                                    <p:animEffect transition="out" filter="wipe(right)">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53" presetClass="entr" presetSubtype="16" fill="hold" grpId="0" nodeType="withEffect">
                                  <p:stCondLst>
                                    <p:cond delay="100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grpId="0" nodeType="withEffect">
                                  <p:stCondLst>
                                    <p:cond delay="10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100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1" grpId="0" animBg="1"/>
      <p:bldP spid="7"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9" name="图片占位符 7"/>
          <p:cNvSpPr>
            <a:spLocks noGrp="1"/>
          </p:cNvSpPr>
          <p:nvPr>
            <p:ph type="pic" sz="quarter" idx="11" hasCustomPrompt="1"/>
          </p:nvPr>
        </p:nvSpPr>
        <p:spPr>
          <a:xfrm>
            <a:off x="6299200" y="4352636"/>
            <a:ext cx="4461162" cy="1567031"/>
          </a:xfrm>
          <a:prstGeom prst="rect">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8" name="图片占位符 7"/>
          <p:cNvSpPr>
            <a:spLocks noGrp="1"/>
          </p:cNvSpPr>
          <p:nvPr>
            <p:ph type="pic" sz="quarter" idx="10" hasCustomPrompt="1"/>
          </p:nvPr>
        </p:nvSpPr>
        <p:spPr>
          <a:xfrm>
            <a:off x="0" y="633306"/>
            <a:ext cx="4572000" cy="6234854"/>
          </a:xfrm>
          <a:prstGeom prst="rect">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12" name="矩形 11"/>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userDrawn="1"/>
        </p:nvSpPr>
        <p:spPr>
          <a:xfrm>
            <a:off x="1005332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381839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50" presetClass="entr" presetSubtype="0" decel="10000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strVal val="#ppt_w+.3"/>
                                          </p:val>
                                        </p:tav>
                                        <p:tav tm="100000">
                                          <p:val>
                                            <p:strVal val="#ppt_w"/>
                                          </p:val>
                                        </p:tav>
                                      </p:tavLst>
                                    </p:anim>
                                    <p:anim calcmode="lin" valueType="num">
                                      <p:cBhvr>
                                        <p:cTn id="13" dur="1000" fill="hold"/>
                                        <p:tgtEl>
                                          <p:spTgt spid="9"/>
                                        </p:tgtEl>
                                        <p:attrNameLst>
                                          <p:attrName>ppt_h</p:attrName>
                                        </p:attrNameLst>
                                      </p:cBhvr>
                                      <p:tavLst>
                                        <p:tav tm="0">
                                          <p:val>
                                            <p:strVal val="#ppt_h"/>
                                          </p:val>
                                        </p:tav>
                                        <p:tav tm="100000">
                                          <p:val>
                                            <p:strVal val="#ppt_h"/>
                                          </p:val>
                                        </p:tav>
                                      </p:tavLst>
                                    </p:anim>
                                    <p:animEffect transition="in" filter="fade">
                                      <p:cBhvr>
                                        <p:cTn id="14" dur="1000"/>
                                        <p:tgtEl>
                                          <p:spTgt spid="9"/>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par>
                                <p:cTn id="18" presetID="22" presetClass="entr" presetSubtype="2"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par>
                                <p:cTn id="21" presetID="22" presetClass="exit" presetSubtype="2" fill="hold" nodeType="withEffect">
                                  <p:stCondLst>
                                    <p:cond delay="200"/>
                                  </p:stCondLst>
                                  <p:childTnLst>
                                    <p:animEffect transition="out" filter="wipe(right)">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7" name="图片占位符 7"/>
          <p:cNvSpPr>
            <a:spLocks noGrp="1"/>
          </p:cNvSpPr>
          <p:nvPr>
            <p:ph type="pic" sz="quarter" idx="11" hasCustomPrompt="1"/>
          </p:nvPr>
        </p:nvSpPr>
        <p:spPr>
          <a:xfrm>
            <a:off x="2951544" y="0"/>
            <a:ext cx="9240456" cy="6857999"/>
          </a:xfrm>
          <a:prstGeom prst="rect">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Tree>
    <p:extLst>
      <p:ext uri="{BB962C8B-B14F-4D97-AF65-F5344CB8AC3E}">
        <p14:creationId xmlns:p14="http://schemas.microsoft.com/office/powerpoint/2010/main" val="3911488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84693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10" name="图片占位符 9"/>
          <p:cNvSpPr>
            <a:spLocks noGrp="1"/>
          </p:cNvSpPr>
          <p:nvPr>
            <p:ph type="pic" sz="quarter" idx="11" hasCustomPrompt="1"/>
          </p:nvPr>
        </p:nvSpPr>
        <p:spPr>
          <a:xfrm>
            <a:off x="3307782" y="3440322"/>
            <a:ext cx="5563906" cy="3417677"/>
          </a:xfrm>
          <a:custGeom>
            <a:avLst/>
            <a:gdLst>
              <a:gd name="connsiteX0" fmla="*/ 3111940 w 6246994"/>
              <a:gd name="connsiteY0" fmla="*/ 0 h 3837270"/>
              <a:gd name="connsiteX1" fmla="*/ 6246994 w 6246994"/>
              <a:gd name="connsiteY1" fmla="*/ 3837270 h 3837270"/>
              <a:gd name="connsiteX2" fmla="*/ 0 w 6246994"/>
              <a:gd name="connsiteY2" fmla="*/ 3837270 h 3837270"/>
            </a:gdLst>
            <a:ahLst/>
            <a:cxnLst>
              <a:cxn ang="0">
                <a:pos x="connsiteX0" y="connsiteY0"/>
              </a:cxn>
              <a:cxn ang="0">
                <a:pos x="connsiteX1" y="connsiteY1"/>
              </a:cxn>
              <a:cxn ang="0">
                <a:pos x="connsiteX2" y="connsiteY2"/>
              </a:cxn>
            </a:cxnLst>
            <a:rect l="l" t="t" r="r" b="b"/>
            <a:pathLst>
              <a:path w="6246994" h="3837270">
                <a:moveTo>
                  <a:pt x="3111940" y="0"/>
                </a:moveTo>
                <a:lnTo>
                  <a:pt x="6246994" y="3837270"/>
                </a:lnTo>
                <a:lnTo>
                  <a:pt x="0" y="3837270"/>
                </a:lnTo>
                <a:close/>
              </a:path>
            </a:pathLst>
          </a:custGeom>
          <a:solidFill>
            <a:schemeClr val="bg1">
              <a:lumMod val="85000"/>
              <a:alpha val="50000"/>
            </a:schemeClr>
          </a:solidFill>
        </p:spPr>
        <p:txBody>
          <a:bodyPr wrap="square" anchor="ctr">
            <a:noAutofit/>
          </a:bodyPr>
          <a:lstStyle>
            <a:lvl1pPr marL="0" indent="0" algn="ctr">
              <a:buFont typeface="Arial" panose="020B0604020202020204" pitchFamily="34" charset="0"/>
              <a:buNone/>
              <a:defRPr/>
            </a:lvl1pPr>
          </a:lstStyle>
          <a:p>
            <a:r>
              <a:rPr lang="zh-CN" altLang="en-US" dirty="0"/>
              <a:t>点击添加图片</a:t>
            </a:r>
          </a:p>
        </p:txBody>
      </p:sp>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
        <p:nvSpPr>
          <p:cNvPr id="13" name="图片占位符 12"/>
          <p:cNvSpPr>
            <a:spLocks noGrp="1"/>
          </p:cNvSpPr>
          <p:nvPr>
            <p:ph type="pic" sz="quarter" idx="13" hasCustomPrompt="1"/>
          </p:nvPr>
        </p:nvSpPr>
        <p:spPr>
          <a:xfrm>
            <a:off x="3321014" y="636338"/>
            <a:ext cx="5563906" cy="3417677"/>
          </a:xfrm>
          <a:custGeom>
            <a:avLst/>
            <a:gdLst>
              <a:gd name="connsiteX0" fmla="*/ 0 w 6246994"/>
              <a:gd name="connsiteY0" fmla="*/ 0 h 3837270"/>
              <a:gd name="connsiteX1" fmla="*/ 6246994 w 6246994"/>
              <a:gd name="connsiteY1" fmla="*/ 0 h 3837270"/>
              <a:gd name="connsiteX2" fmla="*/ 3135054 w 6246994"/>
              <a:gd name="connsiteY2" fmla="*/ 3837270 h 3837270"/>
            </a:gdLst>
            <a:ahLst/>
            <a:cxnLst>
              <a:cxn ang="0">
                <a:pos x="connsiteX0" y="connsiteY0"/>
              </a:cxn>
              <a:cxn ang="0">
                <a:pos x="connsiteX1" y="connsiteY1"/>
              </a:cxn>
              <a:cxn ang="0">
                <a:pos x="connsiteX2" y="connsiteY2"/>
              </a:cxn>
            </a:cxnLst>
            <a:rect l="l" t="t" r="r" b="b"/>
            <a:pathLst>
              <a:path w="6246994" h="3837270">
                <a:moveTo>
                  <a:pt x="0" y="0"/>
                </a:moveTo>
                <a:lnTo>
                  <a:pt x="6246994" y="0"/>
                </a:lnTo>
                <a:lnTo>
                  <a:pt x="3135054" y="3837270"/>
                </a:lnTo>
                <a:close/>
              </a:path>
            </a:pathLst>
          </a:custGeom>
          <a:solidFill>
            <a:schemeClr val="bg1">
              <a:lumMod val="85000"/>
              <a:alpha val="50000"/>
            </a:schemeClr>
          </a:solidFill>
        </p:spPr>
        <p:txBody>
          <a:bodyPr wrap="square" anchor="ctr">
            <a:noAutofit/>
          </a:bodyPr>
          <a:lstStyle>
            <a:lvl1pPr marL="0" indent="0" algn="ctr">
              <a:buFont typeface="Arial" panose="020B0604020202020204" pitchFamily="34" charset="0"/>
              <a:buNone/>
              <a:defRPr/>
            </a:lvl1pPr>
          </a:lstStyle>
          <a:p>
            <a:r>
              <a:rPr lang="zh-CN" altLang="en-US" dirty="0"/>
              <a:t>点击添加图片</a:t>
            </a:r>
          </a:p>
        </p:txBody>
      </p:sp>
    </p:spTree>
    <p:extLst>
      <p:ext uri="{BB962C8B-B14F-4D97-AF65-F5344CB8AC3E}">
        <p14:creationId xmlns:p14="http://schemas.microsoft.com/office/powerpoint/2010/main" val="268273134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xit" presetSubtype="8" fill="hold" nodeType="withEffect">
                                      <p:stCondLst>
                                        <p:cond delay="20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par>
                              <p:cTn id="14" fill="hold">
                                <p:stCondLst>
                                  <p:cond delay="700"/>
                                </p:stCondLst>
                                <p:childTnLst>
                                  <p:par>
                                    <p:cTn id="15" presetID="2" presetClass="entr" presetSubtype="8" fill="hold" grpId="0" nodeType="afterEffect" p14:presetBounceEnd="26667">
                                      <p:stCondLst>
                                        <p:cond delay="1000"/>
                                      </p:stCondLst>
                                      <p:childTnLst>
                                        <p:set>
                                          <p:cBhvr>
                                            <p:cTn id="16" dur="1" fill="hold">
                                              <p:stCondLst>
                                                <p:cond delay="0"/>
                                              </p:stCondLst>
                                            </p:cTn>
                                            <p:tgtEl>
                                              <p:spTgt spid="13"/>
                                            </p:tgtEl>
                                            <p:attrNameLst>
                                              <p:attrName>style.visibility</p:attrName>
                                            </p:attrNameLst>
                                          </p:cBhvr>
                                          <p:to>
                                            <p:strVal val="visible"/>
                                          </p:to>
                                        </p:set>
                                        <p:anim calcmode="lin" valueType="num" p14:bounceEnd="26667">
                                          <p:cBhvr additive="base">
                                            <p:cTn id="17" dur="750" fill="hold"/>
                                            <p:tgtEl>
                                              <p:spTgt spid="13"/>
                                            </p:tgtEl>
                                            <p:attrNameLst>
                                              <p:attrName>ppt_x</p:attrName>
                                            </p:attrNameLst>
                                          </p:cBhvr>
                                          <p:tavLst>
                                            <p:tav tm="0">
                                              <p:val>
                                                <p:strVal val="0-#ppt_w/2"/>
                                              </p:val>
                                            </p:tav>
                                            <p:tav tm="100000">
                                              <p:val>
                                                <p:strVal val="#ppt_x"/>
                                              </p:val>
                                            </p:tav>
                                          </p:tavLst>
                                        </p:anim>
                                        <p:anim calcmode="lin" valueType="num" p14:bounceEnd="26667">
                                          <p:cBhvr additive="base">
                                            <p:cTn id="18" dur="75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26667">
                                      <p:stCondLst>
                                        <p:cond delay="1000"/>
                                      </p:stCondLst>
                                      <p:childTnLst>
                                        <p:set>
                                          <p:cBhvr>
                                            <p:cTn id="20" dur="1" fill="hold">
                                              <p:stCondLst>
                                                <p:cond delay="0"/>
                                              </p:stCondLst>
                                            </p:cTn>
                                            <p:tgtEl>
                                              <p:spTgt spid="10"/>
                                            </p:tgtEl>
                                            <p:attrNameLst>
                                              <p:attrName>style.visibility</p:attrName>
                                            </p:attrNameLst>
                                          </p:cBhvr>
                                          <p:to>
                                            <p:strVal val="visible"/>
                                          </p:to>
                                        </p:set>
                                        <p:anim calcmode="lin" valueType="num" p14:bounceEnd="26667">
                                          <p:cBhvr additive="base">
                                            <p:cTn id="21" dur="750" fill="hold"/>
                                            <p:tgtEl>
                                              <p:spTgt spid="10"/>
                                            </p:tgtEl>
                                            <p:attrNameLst>
                                              <p:attrName>ppt_x</p:attrName>
                                            </p:attrNameLst>
                                          </p:cBhvr>
                                          <p:tavLst>
                                            <p:tav tm="0">
                                              <p:val>
                                                <p:strVal val="1+#ppt_w/2"/>
                                              </p:val>
                                            </p:tav>
                                            <p:tav tm="100000">
                                              <p:val>
                                                <p:strVal val="#ppt_x"/>
                                              </p:val>
                                            </p:tav>
                                          </p:tavLst>
                                        </p:anim>
                                        <p:anim calcmode="lin" valueType="num" p14:bounceEnd="26667">
                                          <p:cBhvr additive="base">
                                            <p:cTn id="22"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xit" presetSubtype="8" fill="hold" nodeType="withEffect">
                                      <p:stCondLst>
                                        <p:cond delay="20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par>
                              <p:cTn id="14" fill="hold">
                                <p:stCondLst>
                                  <p:cond delay="700"/>
                                </p:stCondLst>
                                <p:childTnLst>
                                  <p:par>
                                    <p:cTn id="15" presetID="2" presetClass="entr" presetSubtype="8" fill="hold" grpId="0" nodeType="afterEffect">
                                      <p:stCondLst>
                                        <p:cond delay="100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0-#ppt_w/2"/>
                                              </p:val>
                                            </p:tav>
                                            <p:tav tm="100000">
                                              <p:val>
                                                <p:strVal val="#ppt_x"/>
                                              </p:val>
                                            </p:tav>
                                          </p:tavLst>
                                        </p:anim>
                                        <p:anim calcmode="lin" valueType="num">
                                          <p:cBhvr additive="base">
                                            <p:cTn id="18" dur="75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100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750" fill="hold"/>
                                            <p:tgtEl>
                                              <p:spTgt spid="10"/>
                                            </p:tgtEl>
                                            <p:attrNameLst>
                                              <p:attrName>ppt_x</p:attrName>
                                            </p:attrNameLst>
                                          </p:cBhvr>
                                          <p:tavLst>
                                            <p:tav tm="0">
                                              <p:val>
                                                <p:strVal val="1+#ppt_w/2"/>
                                              </p:val>
                                            </p:tav>
                                            <p:tav tm="100000">
                                              <p:val>
                                                <p:strVal val="#ppt_x"/>
                                              </p:val>
                                            </p:tav>
                                          </p:tavLst>
                                        </p:anim>
                                        <p:anim calcmode="lin" valueType="num">
                                          <p:cBhvr additive="base">
                                            <p:cTn id="22"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13" grpId="0" animBg="1"/>
        </p:bldLst>
      </p:timing>
    </mc:Fallback>
  </mc:AlternateContent>
  <p:extLst mod="1">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1607143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xit" presetSubtype="8" fill="hold" nodeType="withEffect">
                                  <p:stCondLst>
                                    <p:cond delay="20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5" name="矩形 4"/>
          <p:cNvSpPr/>
          <p:nvPr userDrawn="1"/>
        </p:nvSpPr>
        <p:spPr>
          <a:xfrm>
            <a:off x="996972" y="4329000"/>
            <a:ext cx="2012999" cy="177927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3248278" y="4639605"/>
            <a:ext cx="227035" cy="227035"/>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图片占位符 7"/>
          <p:cNvSpPr>
            <a:spLocks noGrp="1"/>
          </p:cNvSpPr>
          <p:nvPr>
            <p:ph type="pic" sz="quarter" idx="11" hasCustomPrompt="1"/>
          </p:nvPr>
        </p:nvSpPr>
        <p:spPr>
          <a:xfrm>
            <a:off x="1148501" y="1622236"/>
            <a:ext cx="1684350" cy="1697412"/>
          </a:xfrm>
          <a:prstGeom prst="rect">
            <a:avLst/>
          </a:prstGeom>
          <a:solidFill>
            <a:schemeClr val="bg1">
              <a:lumMod val="85000"/>
              <a:alpha val="50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13" name="图片占位符 7"/>
          <p:cNvSpPr>
            <a:spLocks noGrp="1"/>
          </p:cNvSpPr>
          <p:nvPr>
            <p:ph type="pic" sz="quarter" idx="12" hasCustomPrompt="1"/>
          </p:nvPr>
        </p:nvSpPr>
        <p:spPr>
          <a:xfrm>
            <a:off x="2482471" y="2932177"/>
            <a:ext cx="1684350" cy="1407085"/>
          </a:xfrm>
          <a:prstGeom prst="rect">
            <a:avLst/>
          </a:prstGeom>
          <a:solidFill>
            <a:schemeClr val="bg1">
              <a:lumMod val="85000"/>
              <a:alpha val="50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14" name="图片占位符 7"/>
          <p:cNvSpPr>
            <a:spLocks noGrp="1"/>
          </p:cNvSpPr>
          <p:nvPr>
            <p:ph type="pic" sz="quarter" idx="13" hasCustomPrompt="1"/>
          </p:nvPr>
        </p:nvSpPr>
        <p:spPr>
          <a:xfrm>
            <a:off x="884750" y="3915645"/>
            <a:ext cx="1948100" cy="2061471"/>
          </a:xfrm>
          <a:prstGeom prst="rect">
            <a:avLst/>
          </a:prstGeom>
          <a:solidFill>
            <a:schemeClr val="bg1">
              <a:lumMod val="85000"/>
              <a:alpha val="50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105795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xit" presetSubtype="8" fill="hold" nodeType="withEffect">
                                  <p:stCondLst>
                                    <p:cond delay="20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37" presetClass="entr" presetSubtype="0" fill="hold" grpId="0" nodeType="withEffect">
                                  <p:stCondLst>
                                    <p:cond delay="3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900" decel="100000" fill="hold"/>
                                        <p:tgtEl>
                                          <p:spTgt spid="10"/>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0" presetID="37" presetClass="entr" presetSubtype="0" fill="hold" grpId="0" nodeType="withEffect">
                                  <p:stCondLst>
                                    <p:cond delay="3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900" decel="100000" fill="hold"/>
                                        <p:tgtEl>
                                          <p:spTgt spid="5"/>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6" presetID="10" presetClass="entr" presetSubtype="0" fill="hold" grpId="0" nodeType="withEffect">
                                  <p:stCondLst>
                                    <p:cond delay="9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0" presetClass="path" presetSubtype="0" accel="50000" decel="50000" fill="hold" grpId="1" nodeType="withEffect">
                                  <p:stCondLst>
                                    <p:cond delay="900"/>
                                  </p:stCondLst>
                                  <p:childTnLst>
                                    <p:animMotion origin="layout" path="M -1.04167E-6 4.81481E-6 C -0.07396 -0.01204 -0.14453 -0.01551 -0.22174 -0.03565 C -0.30768 -0.05394 -0.34492 -0.07639 -0.40612 -0.0963 " pathEditMode="relative" rAng="0" ptsTypes="AAA">
                                      <p:cBhvr>
                                        <p:cTn id="30" dur="1000" spd="-100000" fill="hold"/>
                                        <p:tgtEl>
                                          <p:spTgt spid="12"/>
                                        </p:tgtEl>
                                        <p:attrNameLst>
                                          <p:attrName>ppt_x</p:attrName>
                                          <p:attrName>ppt_y</p:attrName>
                                        </p:attrNameLst>
                                      </p:cBhvr>
                                      <p:rCtr x="-20299" y="-4815"/>
                                    </p:animMotion>
                                  </p:childTnLst>
                                </p:cTn>
                              </p:par>
                              <p:par>
                                <p:cTn id="31" presetID="10" presetClass="entr" presetSubtype="0" fill="hold" grpId="0" nodeType="withEffect">
                                  <p:stCondLst>
                                    <p:cond delay="10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0" presetClass="path" presetSubtype="0" accel="50000" decel="50000" fill="hold" grpId="1" nodeType="withEffect">
                                  <p:stCondLst>
                                    <p:cond delay="1000"/>
                                  </p:stCondLst>
                                  <p:childTnLst>
                                    <p:animMotion origin="layout" path="M 3.75E-6 -2.59259E-6 C -0.07396 -0.01203 -0.14453 -0.01551 -0.22175 -0.03565 C -0.30769 -0.05393 -0.34493 -0.07639 -0.40612 -0.09629 " pathEditMode="relative" rAng="0" ptsTypes="AAA">
                                      <p:cBhvr>
                                        <p:cTn id="35" dur="1000" spd="-100000" fill="hold"/>
                                        <p:tgtEl>
                                          <p:spTgt spid="13"/>
                                        </p:tgtEl>
                                        <p:attrNameLst>
                                          <p:attrName>ppt_x</p:attrName>
                                          <p:attrName>ppt_y</p:attrName>
                                        </p:attrNameLst>
                                      </p:cBhvr>
                                      <p:rCtr x="-20313" y="-4815"/>
                                    </p:animMotion>
                                  </p:childTnLst>
                                </p:cTn>
                              </p:par>
                              <p:par>
                                <p:cTn id="36" presetID="10" presetClass="entr" presetSubtype="0"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0" presetClass="path" presetSubtype="0" accel="50000" decel="50000" fill="hold" grpId="1" nodeType="withEffect">
                                  <p:stCondLst>
                                    <p:cond delay="750"/>
                                  </p:stCondLst>
                                  <p:childTnLst>
                                    <p:animMotion origin="layout" path="M -3.75E-6 3.7037E-6 C -0.07395 -0.01204 -0.14453 -0.01551 -0.22174 -0.03565 C -0.30768 -0.05394 -0.34492 -0.07639 -0.40612 -0.0963 " pathEditMode="relative" rAng="0" ptsTypes="AAA">
                                      <p:cBhvr>
                                        <p:cTn id="40" dur="1000" spd="-100000" fill="hold"/>
                                        <p:tgtEl>
                                          <p:spTgt spid="14"/>
                                        </p:tgtEl>
                                        <p:attrNameLst>
                                          <p:attrName>ppt_x</p:attrName>
                                          <p:attrName>ppt_y</p:attrName>
                                        </p:attrNameLst>
                                      </p:cBhvr>
                                      <p:rCtr x="-20299" y="-48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2" grpId="1" animBg="1"/>
      <p:bldP spid="13" grpId="0" animBg="1"/>
      <p:bldP spid="13" grpId="1" animBg="1"/>
      <p:bldP spid="14" grpId="0" animBg="1"/>
      <p:bldP spid="14" grpId="1" animBg="1"/>
      <p:bldP spid="6"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皮">
    <p:spTree>
      <p:nvGrpSpPr>
        <p:cNvPr id="1" name=""/>
        <p:cNvGrpSpPr/>
        <p:nvPr/>
      </p:nvGrpSpPr>
      <p:grpSpPr>
        <a:xfrm>
          <a:off x="0" y="0"/>
          <a:ext cx="0" cy="0"/>
          <a:chOff x="0" y="0"/>
          <a:chExt cx="0" cy="0"/>
        </a:xfrm>
      </p:grpSpPr>
      <p:sp>
        <p:nvSpPr>
          <p:cNvPr id="6" name="矩形 5"/>
          <p:cNvSpPr/>
          <p:nvPr userDrawn="1"/>
        </p:nvSpPr>
        <p:spPr>
          <a:xfrm>
            <a:off x="11220828" y="661177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5871" y="0"/>
            <a:ext cx="3726180" cy="7452360"/>
          </a:xfrm>
          <a:prstGeom prst="rect">
            <a:avLst/>
          </a:prstGeom>
        </p:spPr>
      </p:pic>
      <p:pic>
        <p:nvPicPr>
          <p:cNvPr id="4" name="图片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52055" y="1605280"/>
            <a:ext cx="3978161" cy="5712930"/>
          </a:xfrm>
          <a:prstGeom prst="rect">
            <a:avLst/>
          </a:prstGeom>
        </p:spPr>
      </p:pic>
    </p:spTree>
    <p:extLst>
      <p:ext uri="{BB962C8B-B14F-4D97-AF65-F5344CB8AC3E}">
        <p14:creationId xmlns:p14="http://schemas.microsoft.com/office/powerpoint/2010/main" val="2581644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750"/>
                            </p:stCondLst>
                            <p:childTnLst>
                              <p:par>
                                <p:cTn id="9" presetID="22" presetClass="entr" presetSubtype="1" fill="hold"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
        <p:nvSpPr>
          <p:cNvPr id="5" name="图片占位符 7"/>
          <p:cNvSpPr>
            <a:spLocks noGrp="1"/>
          </p:cNvSpPr>
          <p:nvPr>
            <p:ph type="pic" sz="quarter" idx="11" hasCustomPrompt="1"/>
          </p:nvPr>
        </p:nvSpPr>
        <p:spPr>
          <a:xfrm>
            <a:off x="560015" y="1920025"/>
            <a:ext cx="3718144" cy="4330303"/>
          </a:xfrm>
          <a:prstGeom prst="rect">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Tree>
    <p:extLst>
      <p:ext uri="{BB962C8B-B14F-4D97-AF65-F5344CB8AC3E}">
        <p14:creationId xmlns:p14="http://schemas.microsoft.com/office/powerpoint/2010/main" val="1326752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xit" presetSubtype="8" fill="hold" nodeType="withEffect">
                                  <p:stCondLst>
                                    <p:cond delay="20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10" presetClass="entr" presetSubtype="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0" presetClass="path" presetSubtype="0" accel="50000" decel="50000" fill="hold" grpId="1" nodeType="withEffect">
                                  <p:stCondLst>
                                    <p:cond delay="750"/>
                                  </p:stCondLst>
                                  <p:childTnLst>
                                    <p:animMotion origin="layout" path="M 2.5E-6 -1.85185E-6 C -0.07396 -0.01204 -0.14453 -0.01551 -0.22175 -0.03565 C -0.30768 -0.05393 -0.34492 -0.07639 -0.40612 -0.09629 " pathEditMode="relative" rAng="0" ptsTypes="AAA">
                                      <p:cBhvr>
                                        <p:cTn id="18" dur="1000" spd="-100000" fill="hold"/>
                                        <p:tgtEl>
                                          <p:spTgt spid="5"/>
                                        </p:tgtEl>
                                        <p:attrNameLst>
                                          <p:attrName>ppt_x</p:attrName>
                                          <p:attrName>ppt_y</p:attrName>
                                        </p:attrNameLst>
                                      </p:cBhvr>
                                      <p:rCtr x="-20299" y="-48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
        <p:nvSpPr>
          <p:cNvPr id="5" name="图片占位符 7"/>
          <p:cNvSpPr>
            <a:spLocks noGrp="1"/>
          </p:cNvSpPr>
          <p:nvPr>
            <p:ph type="pic" sz="quarter" idx="11" hasCustomPrompt="1"/>
          </p:nvPr>
        </p:nvSpPr>
        <p:spPr>
          <a:xfrm>
            <a:off x="1481559" y="2025571"/>
            <a:ext cx="9375493" cy="1562581"/>
          </a:xfrm>
          <a:prstGeom prst="rect">
            <a:avLst/>
          </a:pr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Tree>
    <p:extLst>
      <p:ext uri="{BB962C8B-B14F-4D97-AF65-F5344CB8AC3E}">
        <p14:creationId xmlns:p14="http://schemas.microsoft.com/office/powerpoint/2010/main" val="86076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xit" presetSubtype="8" fill="hold" nodeType="withEffect">
                                  <p:stCondLst>
                                    <p:cond delay="200"/>
                                  </p:stCondLst>
                                  <p:childTnLst>
                                    <p:animEffect transition="out" filter="wipe(lef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50" presetClass="entr" presetSubtype="0" decel="10000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strVal val="#ppt_w+.3"/>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1005332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2031941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par>
                                <p:cTn id="11" presetID="22" presetClass="exit" presetSubtype="2" fill="hold" nodeType="withEffect">
                                  <p:stCondLst>
                                    <p:cond delay="200"/>
                                  </p:stCondLst>
                                  <p:childTnLst>
                                    <p:animEffect transition="out" filter="wipe(righ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3" name="矩形 2"/>
          <p:cNvSpPr/>
          <p:nvPr userDrawn="1"/>
        </p:nvSpPr>
        <p:spPr>
          <a:xfrm>
            <a:off x="0" y="-1"/>
            <a:ext cx="12192000" cy="623147"/>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0" y="624515"/>
            <a:ext cx="121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10053320" y="269296"/>
            <a:ext cx="2138680" cy="35385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
        <p:nvSpPr>
          <p:cNvPr id="5" name="矩形 4"/>
          <p:cNvSpPr/>
          <p:nvPr userDrawn="1"/>
        </p:nvSpPr>
        <p:spPr>
          <a:xfrm>
            <a:off x="7992243" y="4374722"/>
            <a:ext cx="2310514" cy="184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0886159" y="4848824"/>
            <a:ext cx="190500" cy="1905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11076659" y="5033054"/>
            <a:ext cx="311820" cy="31182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图片占位符 7"/>
          <p:cNvSpPr>
            <a:spLocks noGrp="1"/>
          </p:cNvSpPr>
          <p:nvPr>
            <p:ph type="pic" sz="quarter" idx="12" hasCustomPrompt="1"/>
          </p:nvPr>
        </p:nvSpPr>
        <p:spPr>
          <a:xfrm>
            <a:off x="7898260" y="3729823"/>
            <a:ext cx="2326813" cy="2340000"/>
          </a:xfrm>
          <a:prstGeom prst="rect">
            <a:avLst/>
          </a:prstGeom>
          <a:solidFill>
            <a:schemeClr val="bg1">
              <a:lumMod val="85000"/>
              <a:alpha val="50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11" name="图片占位符 7"/>
          <p:cNvSpPr>
            <a:spLocks noGrp="1"/>
          </p:cNvSpPr>
          <p:nvPr>
            <p:ph type="pic" sz="quarter" idx="11" hasCustomPrompt="1"/>
          </p:nvPr>
        </p:nvSpPr>
        <p:spPr>
          <a:xfrm>
            <a:off x="9245247" y="2180794"/>
            <a:ext cx="2326813" cy="2340000"/>
          </a:xfrm>
          <a:prstGeom prst="rect">
            <a:avLst/>
          </a:prstGeom>
          <a:solidFill>
            <a:schemeClr val="bg1">
              <a:lumMod val="85000"/>
              <a:alpha val="50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Tree>
    <p:extLst>
      <p:ext uri="{BB962C8B-B14F-4D97-AF65-F5344CB8AC3E}">
        <p14:creationId xmlns:p14="http://schemas.microsoft.com/office/powerpoint/2010/main" val="77070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par>
                                <p:cTn id="11" presetID="22" presetClass="exit" presetSubtype="2" fill="hold" nodeType="withEffect">
                                  <p:stCondLst>
                                    <p:cond delay="200"/>
                                  </p:stCondLst>
                                  <p:childTnLst>
                                    <p:animEffect transition="out" filter="wipe(right)">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par>
                          <p:cTn id="14" fill="hold">
                            <p:stCondLst>
                              <p:cond delay="7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75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0" presetClass="path" presetSubtype="0" accel="50000" decel="50000" fill="hold" grpId="1" nodeType="withEffect">
                                  <p:stCondLst>
                                    <p:cond delay="750"/>
                                  </p:stCondLst>
                                  <p:childTnLst>
                                    <p:animMotion origin="layout" path="M 4.16667E-6 2.59259E-6 C 0.03958 -0.01991 0.07773 -0.02547 0.11927 -0.05857 C 0.16549 -0.08843 0.18554 -0.12547 0.21888 -0.15787 " pathEditMode="relative" rAng="0" ptsTypes="AAA">
                                      <p:cBhvr>
                                        <p:cTn id="31" dur="1000" spd="-100000" fill="hold"/>
                                        <p:tgtEl>
                                          <p:spTgt spid="11"/>
                                        </p:tgtEl>
                                        <p:attrNameLst>
                                          <p:attrName>ppt_x</p:attrName>
                                          <p:attrName>ppt_y</p:attrName>
                                        </p:attrNameLst>
                                      </p:cBhvr>
                                      <p:rCtr x="10938" y="-7894"/>
                                    </p:animMotion>
                                  </p:childTnLst>
                                </p:cTn>
                              </p:par>
                              <p:par>
                                <p:cTn id="32" presetID="10" presetClass="entr" presetSubtype="0" fill="hold" grpId="0" nodeType="withEffect">
                                  <p:stCondLst>
                                    <p:cond delay="9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0" presetClass="path" presetSubtype="0" accel="50000" decel="50000" fill="hold" grpId="1" nodeType="withEffect">
                                  <p:stCondLst>
                                    <p:cond delay="900"/>
                                  </p:stCondLst>
                                  <p:childTnLst>
                                    <p:animMotion origin="layout" path="M 8.33333E-7 -1.85185E-6 C 0.05221 -0.02153 0.10208 -0.02754 0.15651 -0.06319 C 0.21732 -0.0956 0.24362 -0.13541 0.28685 -0.1706 " pathEditMode="relative" rAng="0" ptsTypes="AAA">
                                      <p:cBhvr>
                                        <p:cTn id="36" dur="1000" spd="-100000" fill="hold"/>
                                        <p:tgtEl>
                                          <p:spTgt spid="12"/>
                                        </p:tgtEl>
                                        <p:attrNameLst>
                                          <p:attrName>ppt_x</p:attrName>
                                          <p:attrName>ppt_y</p:attrName>
                                        </p:attrNameLst>
                                      </p:cBhvr>
                                      <p:rCtr x="14336" y="-854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9" grpId="0" animBg="1"/>
      <p:bldP spid="10" grpId="0" animBg="1"/>
      <p:bldP spid="12" grpId="0" animBg="1"/>
      <p:bldP spid="12" grpId="1" animBg="1"/>
      <p:bldP spid="11" grpId="0" animBg="1"/>
      <p:bldP spid="11" grpId="1"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尾页">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05163">
            <a:off x="213360" y="1680656"/>
            <a:ext cx="12192000" cy="6849488"/>
          </a:xfrm>
          <a:prstGeom prst="rect">
            <a:avLst/>
          </a:prstGeom>
        </p:spPr>
      </p:pic>
    </p:spTree>
    <p:extLst>
      <p:ext uri="{BB962C8B-B14F-4D97-AF65-F5344CB8AC3E}">
        <p14:creationId xmlns:p14="http://schemas.microsoft.com/office/powerpoint/2010/main" val="182090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7873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7747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6859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4054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68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lum bright="20000"/>
          </a:blip>
          <a:stretch>
            <a:fillRect/>
          </a:stretch>
        </p:blipFill>
        <p:spPr>
          <a:xfrm rot="10800000">
            <a:off x="0" y="3152607"/>
            <a:ext cx="12192000" cy="1929971"/>
          </a:xfrm>
          <a:prstGeom prst="rect">
            <a:avLst/>
          </a:prstGeom>
        </p:spPr>
      </p:pic>
    </p:spTree>
    <p:extLst>
      <p:ext uri="{BB962C8B-B14F-4D97-AF65-F5344CB8AC3E}">
        <p14:creationId xmlns:p14="http://schemas.microsoft.com/office/powerpoint/2010/main" val="3860775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59213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1874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60122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23913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1946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8912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2907304"/>
          </a:xfrm>
          <a:prstGeom prst="rect">
            <a:avLst/>
          </a:prstGeom>
        </p:spPr>
      </p:pic>
      <p:sp>
        <p:nvSpPr>
          <p:cNvPr id="7" name="矩形 6"/>
          <p:cNvSpPr/>
          <p:nvPr userDrawn="1"/>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9843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1" y="1405171"/>
            <a:ext cx="12192000" cy="3669174"/>
          </a:xfrm>
          <a:prstGeom prst="rect">
            <a:avLst/>
          </a:prstGeom>
        </p:spPr>
      </p:pic>
      <p:sp>
        <p:nvSpPr>
          <p:cNvPr id="7" name="矩形 6"/>
          <p:cNvSpPr/>
          <p:nvPr userDrawn="1"/>
        </p:nvSpPr>
        <p:spPr>
          <a:xfrm>
            <a:off x="0" y="0"/>
            <a:ext cx="12192000" cy="6858000"/>
          </a:xfrm>
          <a:prstGeom prst="rect">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680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775970"/>
            <a:ext cx="12192000" cy="5306060"/>
          </a:xfrm>
          <a:prstGeom prst="rect">
            <a:avLst/>
          </a:prstGeom>
        </p:spPr>
      </p:pic>
      <p:sp>
        <p:nvSpPr>
          <p:cNvPr id="7" name="矩形 6"/>
          <p:cNvSpPr/>
          <p:nvPr userDrawn="1"/>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4673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3892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3" name="Picture Placeholder 13"/>
          <p:cNvSpPr>
            <a:spLocks noGrp="1"/>
          </p:cNvSpPr>
          <p:nvPr>
            <p:ph type="pic" sz="quarter" idx="58" hasCustomPrompt="1"/>
          </p:nvPr>
        </p:nvSpPr>
        <p:spPr>
          <a:xfrm>
            <a:off x="7352482" y="2803411"/>
            <a:ext cx="3579677" cy="2242856"/>
          </a:xfrm>
          <a:prstGeom prst="rect">
            <a:avLst/>
          </a:prstGeom>
          <a:solidFill>
            <a:schemeClr val="bg1">
              <a:lumMod val="85000"/>
            </a:schemeClr>
          </a:solidFill>
          <a:ln>
            <a:noFill/>
          </a:ln>
        </p:spPr>
        <p:txBody>
          <a:bodyPr wrap="square">
            <a:noAutofit/>
          </a:bodyPr>
          <a:lstStyle>
            <a:lvl1pPr>
              <a:defRPr lang="en-US" dirty="0"/>
            </a:lvl1pPr>
          </a:lstStyle>
          <a:p>
            <a:pPr marL="0" lvl="0" indent="0" algn="ctr">
              <a:buNone/>
            </a:pPr>
            <a:r>
              <a:rPr lang="zh-CN" altLang="en-US" dirty="0"/>
              <a:t>点击添加图片</a:t>
            </a:r>
            <a:endParaRPr lang="en-US" dirty="0"/>
          </a:p>
        </p:txBody>
      </p:sp>
    </p:spTree>
    <p:extLst>
      <p:ext uri="{BB962C8B-B14F-4D97-AF65-F5344CB8AC3E}">
        <p14:creationId xmlns:p14="http://schemas.microsoft.com/office/powerpoint/2010/main" val="3141258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3" presetClass="path" presetSubtype="0" decel="30000" fill="hold" grpId="1" nodeType="withEffect">
                                  <p:stCondLst>
                                    <p:cond delay="750"/>
                                  </p:stCondLst>
                                  <p:childTnLst>
                                    <p:animMotion origin="layout" path="M -0.22344 -0.2456 L 4.16667E-7 -2.22222E-6 " pathEditMode="relative" rAng="0" ptsTypes="AA">
                                      <p:cBhvr>
                                        <p:cTn id="9" dur="1000" fill="hold"/>
                                        <p:tgtEl>
                                          <p:spTgt spid="3"/>
                                        </p:tgtEl>
                                        <p:attrNameLst>
                                          <p:attrName>ppt_x</p:attrName>
                                          <p:attrName>ppt_y</p:attrName>
                                        </p:attrNameLst>
                                      </p:cBhvr>
                                      <p:rCtr x="11172" y="12269"/>
                                    </p:animMotion>
                                  </p:childTnLst>
                                </p:cTn>
                              </p:par>
                              <p:par>
                                <p:cTn id="10" presetID="6" presetClass="emph" presetSubtype="0" decel="30000" fill="hold" grpId="2" nodeType="withEffect">
                                  <p:stCondLst>
                                    <p:cond delay="750"/>
                                  </p:stCondLst>
                                  <p:childTnLst>
                                    <p:animScale>
                                      <p:cBhvr>
                                        <p:cTn id="11" dur="1000" fill="hold"/>
                                        <p:tgtEl>
                                          <p:spTgt spid="3"/>
                                        </p:tgtEl>
                                      </p:cBhvr>
                                      <p:by x="150000" y="150000"/>
                                      <p:from x="146726" y="119179"/>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9" name="图片占位符 8"/>
          <p:cNvSpPr>
            <a:spLocks noGrp="1"/>
          </p:cNvSpPr>
          <p:nvPr>
            <p:ph type="pic" sz="quarter" idx="11" hasCustomPrompt="1"/>
          </p:nvPr>
        </p:nvSpPr>
        <p:spPr>
          <a:xfrm>
            <a:off x="5000243" y="2247900"/>
            <a:ext cx="7191757" cy="4610100"/>
          </a:xfrm>
          <a:custGeom>
            <a:avLst/>
            <a:gdLst>
              <a:gd name="connsiteX0" fmla="*/ 5209088 w 10418176"/>
              <a:gd name="connsiteY0" fmla="*/ 0 h 5209089"/>
              <a:gd name="connsiteX1" fmla="*/ 10418176 w 10418176"/>
              <a:gd name="connsiteY1" fmla="*/ 5209089 h 5209089"/>
              <a:gd name="connsiteX2" fmla="*/ 0 w 10418176"/>
              <a:gd name="connsiteY2" fmla="*/ 5209089 h 5209089"/>
            </a:gdLst>
            <a:ahLst/>
            <a:cxnLst>
              <a:cxn ang="0">
                <a:pos x="connsiteX0" y="connsiteY0"/>
              </a:cxn>
              <a:cxn ang="0">
                <a:pos x="connsiteX1" y="connsiteY1"/>
              </a:cxn>
              <a:cxn ang="0">
                <a:pos x="connsiteX2" y="connsiteY2"/>
              </a:cxn>
            </a:cxnLst>
            <a:rect l="l" t="t" r="r" b="b"/>
            <a:pathLst>
              <a:path w="10418176" h="5209089">
                <a:moveTo>
                  <a:pt x="5209088" y="0"/>
                </a:moveTo>
                <a:lnTo>
                  <a:pt x="10418176" y="5209089"/>
                </a:lnTo>
                <a:lnTo>
                  <a:pt x="0" y="5209089"/>
                </a:lnTo>
                <a:close/>
              </a:path>
            </a:pathLst>
          </a:cu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
        <p:nvSpPr>
          <p:cNvPr id="8" name="图片占位符 7"/>
          <p:cNvSpPr>
            <a:spLocks noGrp="1"/>
          </p:cNvSpPr>
          <p:nvPr>
            <p:ph type="pic" sz="quarter" idx="10" hasCustomPrompt="1"/>
          </p:nvPr>
        </p:nvSpPr>
        <p:spPr>
          <a:xfrm>
            <a:off x="0" y="0"/>
            <a:ext cx="6985483" cy="4636520"/>
          </a:xfrm>
          <a:custGeom>
            <a:avLst/>
            <a:gdLst>
              <a:gd name="connsiteX0" fmla="*/ 0 w 6217069"/>
              <a:gd name="connsiteY0" fmla="*/ 0 h 3108535"/>
              <a:gd name="connsiteX1" fmla="*/ 6217069 w 6217069"/>
              <a:gd name="connsiteY1" fmla="*/ 0 h 3108535"/>
              <a:gd name="connsiteX2" fmla="*/ 3108535 w 6217069"/>
              <a:gd name="connsiteY2" fmla="*/ 3108535 h 3108535"/>
            </a:gdLst>
            <a:ahLst/>
            <a:cxnLst>
              <a:cxn ang="0">
                <a:pos x="connsiteX0" y="connsiteY0"/>
              </a:cxn>
              <a:cxn ang="0">
                <a:pos x="connsiteX1" y="connsiteY1"/>
              </a:cxn>
              <a:cxn ang="0">
                <a:pos x="connsiteX2" y="connsiteY2"/>
              </a:cxn>
            </a:cxnLst>
            <a:rect l="l" t="t" r="r" b="b"/>
            <a:pathLst>
              <a:path w="6217069" h="3108535">
                <a:moveTo>
                  <a:pt x="0" y="0"/>
                </a:moveTo>
                <a:lnTo>
                  <a:pt x="6217069" y="0"/>
                </a:lnTo>
                <a:lnTo>
                  <a:pt x="3108535" y="3108535"/>
                </a:lnTo>
                <a:close/>
              </a:path>
            </a:pathLst>
          </a:custGeom>
          <a:solidFill>
            <a:schemeClr val="bg1">
              <a:lumMod val="85000"/>
            </a:schemeClr>
          </a:solidFill>
        </p:spPr>
        <p:txBody>
          <a:bodyPr wrap="square">
            <a:noAutofit/>
          </a:bodyPr>
          <a:lstStyle>
            <a:lvl1pPr marL="0" indent="0" algn="ctr">
              <a:buFont typeface="Arial" panose="020B0604020202020204" pitchFamily="34" charset="0"/>
              <a:buNone/>
              <a:defRPr/>
            </a:lvl1pPr>
          </a:lstStyle>
          <a:p>
            <a:r>
              <a:rPr lang="zh-CN" altLang="en-US" dirty="0"/>
              <a:t>点击添加图片</a:t>
            </a:r>
          </a:p>
        </p:txBody>
      </p:sp>
    </p:spTree>
    <p:extLst>
      <p:ext uri="{BB962C8B-B14F-4D97-AF65-F5344CB8AC3E}">
        <p14:creationId xmlns:p14="http://schemas.microsoft.com/office/powerpoint/2010/main" val="61423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strips(downLeft)">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9065947"/>
      </p:ext>
    </p:extLst>
  </p:cSld>
  <p:clrMap bg1="lt1" tx1="dk1" bg2="lt2" tx2="dk2" accent1="accent1" accent2="accent2" accent3="accent3" accent4="accent4" accent5="accent5" accent6="accent6" hlink="hlink" folHlink="folHlink"/>
  <p:sldLayoutIdLst>
    <p:sldLayoutId id="2147483650" r:id="rId1"/>
    <p:sldLayoutId id="2147483673" r:id="rId2"/>
    <p:sldLayoutId id="2147483675" r:id="rId3"/>
    <p:sldLayoutId id="2147483661" r:id="rId4"/>
    <p:sldLayoutId id="2147483662" r:id="rId5"/>
    <p:sldLayoutId id="2147483663" r:id="rId6"/>
    <p:sldLayoutId id="2147483664" r:id="rId7"/>
    <p:sldLayoutId id="2147483674" r:id="rId8"/>
    <p:sldLayoutId id="2147483665" r:id="rId9"/>
    <p:sldLayoutId id="2147483666" r:id="rId10"/>
    <p:sldLayoutId id="2147483667" r:id="rId11"/>
    <p:sldLayoutId id="2147483668" r:id="rId12"/>
    <p:sldLayoutId id="2147483669" r:id="rId13"/>
    <p:sldLayoutId id="2147483670" r:id="rId14"/>
    <p:sldLayoutId id="2147483671" r:id="rId15"/>
    <p:sldLayoutId id="2147483679" r:id="rId16"/>
    <p:sldLayoutId id="2147483678" r:id="rId17"/>
    <p:sldLayoutId id="2147483676" r:id="rId18"/>
    <p:sldLayoutId id="2147483683" r:id="rId19"/>
    <p:sldLayoutId id="2147483681" r:id="rId20"/>
    <p:sldLayoutId id="2147483680" r:id="rId21"/>
    <p:sldLayoutId id="2147483677" r:id="rId22"/>
    <p:sldLayoutId id="2147483682" r:id="rId23"/>
    <p:sldLayoutId id="2147483686"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728357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jpg"/><Relationship Id="rId1" Type="http://schemas.openxmlformats.org/officeDocument/2006/relationships/slideLayout" Target="../slideLayouts/slideLayout19.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22.jp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2.xml"/><Relationship Id="rId5" Type="http://schemas.openxmlformats.org/officeDocument/2006/relationships/image" Target="../media/image24.jp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8.jpg"/><Relationship Id="rId1" Type="http://schemas.openxmlformats.org/officeDocument/2006/relationships/slideLayout" Target="../slideLayouts/slideLayout23.xml"/><Relationship Id="rId4" Type="http://schemas.openxmlformats.org/officeDocument/2006/relationships/image" Target="../media/image26.jp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8.jp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8.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32.jpg"/><Relationship Id="rId4" Type="http://schemas.openxmlformats.org/officeDocument/2006/relationships/image" Target="../media/image31.jp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11.xml"/><Relationship Id="rId5" Type="http://schemas.openxmlformats.org/officeDocument/2006/relationships/image" Target="../media/image35.jpg"/><Relationship Id="rId4" Type="http://schemas.openxmlformats.org/officeDocument/2006/relationships/image" Target="../media/image34.jpg"/></Relationships>
</file>

<file path=ppt/slides/_rels/slide2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22.xml"/><Relationship Id="rId5" Type="http://schemas.openxmlformats.org/officeDocument/2006/relationships/image" Target="../media/image37.jp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39.png"/><Relationship Id="rId4" Type="http://schemas.openxmlformats.org/officeDocument/2006/relationships/image" Target="../media/image38.jpg"/></Relationships>
</file>

<file path=ppt/slides/_rels/slide2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8.jp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5" name="文本框 4"/>
          <p:cNvSpPr txBox="1"/>
          <p:nvPr/>
        </p:nvSpPr>
        <p:spPr>
          <a:xfrm>
            <a:off x="3164121" y="3837223"/>
            <a:ext cx="7529670" cy="1107996"/>
          </a:xfrm>
          <a:prstGeom prst="rect">
            <a:avLst/>
          </a:prstGeom>
          <a:noFill/>
        </p:spPr>
        <p:txBody>
          <a:bodyPr vert="horz" wrap="square" rtlCol="0">
            <a:spAutoFit/>
          </a:bodyPr>
          <a:lstStyle/>
          <a:p>
            <a:pPr algn="ctr"/>
            <a:r>
              <a:rPr lang="zh-CN" altLang="en-US" sz="66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极简艺术 创</a:t>
            </a:r>
            <a:r>
              <a:rPr lang="zh-CN" altLang="en-US" sz="6600" dirty="0" smtClean="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意通用</a:t>
            </a:r>
            <a:endParaRPr lang="zh-CN" altLang="en-US" sz="66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4" name="矩形 23"/>
          <p:cNvSpPr/>
          <p:nvPr/>
        </p:nvSpPr>
        <p:spPr>
          <a:xfrm>
            <a:off x="8292858" y="5237795"/>
            <a:ext cx="74376" cy="198080"/>
          </a:xfrm>
          <a:prstGeom prst="rect">
            <a:avLst/>
          </a:prstGeom>
          <a:solidFill>
            <a:schemeClr val="bg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p:cNvSpPr txBox="1"/>
          <p:nvPr/>
        </p:nvSpPr>
        <p:spPr>
          <a:xfrm>
            <a:off x="8461762" y="5130832"/>
            <a:ext cx="2109599" cy="369332"/>
          </a:xfrm>
          <a:prstGeom prst="rect">
            <a:avLst/>
          </a:prstGeom>
          <a:noFill/>
        </p:spPr>
        <p:txBody>
          <a:bodyPr wrap="square" rtlCol="0">
            <a:spAutoFit/>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汇报人</a:t>
            </a:r>
            <a:r>
              <a:rPr lang="zh-CN" altLang="en-US" dirty="0" smtClean="0">
                <a:latin typeface="Arial" panose="020B0604020202020204" pitchFamily="34" charset="0"/>
                <a:ea typeface="微软雅黑" panose="020B0503020204020204" pitchFamily="34" charset="-122"/>
                <a:sym typeface="Arial" panose="020B0604020202020204" pitchFamily="34" charset="0"/>
              </a:rPr>
              <a:t>：第一</a:t>
            </a:r>
            <a:r>
              <a:rPr lang="en-US" altLang="zh-CN" dirty="0" smtClean="0">
                <a:latin typeface="Arial" panose="020B0604020202020204" pitchFamily="34" charset="0"/>
                <a:ea typeface="微软雅黑" panose="020B0503020204020204" pitchFamily="34" charset="-122"/>
                <a:sym typeface="Arial" panose="020B0604020202020204" pitchFamily="34" charset="0"/>
              </a:rPr>
              <a:t>PPT</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cxnSp>
        <p:nvCxnSpPr>
          <p:cNvPr id="27" name="直接连接符 26"/>
          <p:cNvCxnSpPr/>
          <p:nvPr/>
        </p:nvCxnSpPr>
        <p:spPr>
          <a:xfrm flipH="1">
            <a:off x="3164121" y="4970133"/>
            <a:ext cx="8042118" cy="0"/>
          </a:xfrm>
          <a:prstGeom prst="line">
            <a:avLst/>
          </a:prstGeom>
          <a:ln>
            <a:prstDash val="dash"/>
          </a:ln>
        </p:spPr>
        <p:style>
          <a:lnRef idx="1">
            <a:schemeClr val="accent3"/>
          </a:lnRef>
          <a:fillRef idx="0">
            <a:schemeClr val="accent3"/>
          </a:fillRef>
          <a:effectRef idx="0">
            <a:schemeClr val="accent3"/>
          </a:effectRef>
          <a:fontRef idx="minor">
            <a:schemeClr val="tx1"/>
          </a:fontRef>
        </p:style>
      </p:cxnSp>
      <p:sp>
        <p:nvSpPr>
          <p:cNvPr id="10" name="矩形 9"/>
          <p:cNvSpPr/>
          <p:nvPr/>
        </p:nvSpPr>
        <p:spPr>
          <a:xfrm>
            <a:off x="4667581" y="3165978"/>
            <a:ext cx="6135924" cy="589072"/>
          </a:xfrm>
          <a:prstGeom prst="rect">
            <a:avLst/>
          </a:prstGeom>
        </p:spPr>
        <p:txBody>
          <a:bodyPr wrap="square">
            <a:spAutoFit/>
          </a:bodyPr>
          <a:lstStyle/>
          <a:p>
            <a:pPr algn="ctr">
              <a:lnSpc>
                <a:spcPct val="150000"/>
              </a:lnSpc>
              <a:buClr>
                <a:srgbClr val="E24848"/>
              </a:buClr>
            </a:pPr>
            <a:r>
              <a:rPr lang="en-US" altLang="zh-CN" sz="2400" noProof="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Lorem ipsum dolor sit amet, consectetuer</a:t>
            </a:r>
          </a:p>
        </p:txBody>
      </p:sp>
      <p:grpSp>
        <p:nvGrpSpPr>
          <p:cNvPr id="2" name="组合 1"/>
          <p:cNvGrpSpPr/>
          <p:nvPr/>
        </p:nvGrpSpPr>
        <p:grpSpPr>
          <a:xfrm>
            <a:off x="4849792" y="2500272"/>
            <a:ext cx="5429318" cy="585357"/>
            <a:chOff x="1666701" y="1868156"/>
            <a:chExt cx="8878627" cy="957241"/>
          </a:xfrm>
        </p:grpSpPr>
        <p:sp>
          <p:nvSpPr>
            <p:cNvPr id="12" name="圆角矩形 11"/>
            <p:cNvSpPr/>
            <p:nvPr/>
          </p:nvSpPr>
          <p:spPr>
            <a:xfrm>
              <a:off x="1666701"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T</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3" name="圆角矩形 12"/>
            <p:cNvSpPr/>
            <p:nvPr/>
          </p:nvSpPr>
          <p:spPr>
            <a:xfrm>
              <a:off x="2796715"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E</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4" name="圆角矩形 13"/>
            <p:cNvSpPr/>
            <p:nvPr/>
          </p:nvSpPr>
          <p:spPr>
            <a:xfrm>
              <a:off x="3926729"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M</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5" name="圆角矩形 14"/>
            <p:cNvSpPr/>
            <p:nvPr/>
          </p:nvSpPr>
          <p:spPr>
            <a:xfrm>
              <a:off x="5056743"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P</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7" name="圆角矩形 16"/>
            <p:cNvSpPr/>
            <p:nvPr/>
          </p:nvSpPr>
          <p:spPr>
            <a:xfrm>
              <a:off x="6186757"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L</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9" name="圆角矩形 18"/>
            <p:cNvSpPr/>
            <p:nvPr/>
          </p:nvSpPr>
          <p:spPr>
            <a:xfrm>
              <a:off x="7316771"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A</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1" name="圆角矩形 20"/>
            <p:cNvSpPr/>
            <p:nvPr/>
          </p:nvSpPr>
          <p:spPr>
            <a:xfrm>
              <a:off x="8446785"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T</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3" name="圆角矩形 22"/>
            <p:cNvSpPr/>
            <p:nvPr/>
          </p:nvSpPr>
          <p:spPr>
            <a:xfrm>
              <a:off x="9576801" y="1868156"/>
              <a:ext cx="968527" cy="957241"/>
            </a:xfrm>
            <a:prstGeom prst="roundRect">
              <a:avLst/>
            </a:prstGeom>
            <a:solidFill>
              <a:schemeClr val="bg1">
                <a:lumMod val="95000"/>
                <a:alpha val="80000"/>
              </a:schemeClr>
            </a:solidFill>
            <a:ln>
              <a:solidFill>
                <a:schemeClr val="tx1">
                  <a:lumMod val="50000"/>
                  <a:lumOff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E</a:t>
              </a:r>
              <a:endParaRPr kumimoji="0" lang="zh-CN" altLang="en-US" sz="4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35132235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wipe(right)">
                                      <p:cBhvr>
                                        <p:cTn id="7" dur="500"/>
                                        <p:tgtEl>
                                          <p:spTgt spid="27"/>
                                        </p:tgtEl>
                                      </p:cBhvr>
                                    </p:animEffect>
                                  </p:childTnLst>
                                </p:cTn>
                              </p:par>
                            </p:childTnLst>
                          </p:cTn>
                        </p:par>
                        <p:par>
                          <p:cTn id="8" fill="hold">
                            <p:stCondLst>
                              <p:cond delay="10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par>
                                <p:cTn id="14" presetID="42" presetClass="entr" presetSubtype="0" fill="hold" grpId="0" nodeType="withEffect">
                                  <p:stCondLst>
                                    <p:cond delay="8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anim calcmode="lin" valueType="num">
                                      <p:cBhvr>
                                        <p:cTn id="17" dur="500" fill="hold"/>
                                        <p:tgtEl>
                                          <p:spTgt spid="10"/>
                                        </p:tgtEl>
                                        <p:attrNameLst>
                                          <p:attrName>ppt_x</p:attrName>
                                        </p:attrNameLst>
                                      </p:cBhvr>
                                      <p:tavLst>
                                        <p:tav tm="0">
                                          <p:val>
                                            <p:strVal val="#ppt_x"/>
                                          </p:val>
                                        </p:tav>
                                        <p:tav tm="100000">
                                          <p:val>
                                            <p:strVal val="#ppt_x"/>
                                          </p:val>
                                        </p:tav>
                                      </p:tavLst>
                                    </p:anim>
                                    <p:anim calcmode="lin" valueType="num">
                                      <p:cBhvr>
                                        <p:cTn id="18" dur="5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2700"/>
                            </p:stCondLst>
                            <p:childTnLst>
                              <p:par>
                                <p:cTn id="20" presetID="17" presetClass="entr" presetSubtype="1"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ppt_x</p:attrName>
                                        </p:attrNameLst>
                                      </p:cBhvr>
                                      <p:tavLst>
                                        <p:tav tm="0">
                                          <p:val>
                                            <p:strVal val="#ppt_x"/>
                                          </p:val>
                                        </p:tav>
                                        <p:tav tm="100000">
                                          <p:val>
                                            <p:strVal val="#ppt_x"/>
                                          </p:val>
                                        </p:tav>
                                      </p:tavLst>
                                    </p:anim>
                                    <p:anim calcmode="lin" valueType="num">
                                      <p:cBhvr>
                                        <p:cTn id="23" dur="500" fill="hold"/>
                                        <p:tgtEl>
                                          <p:spTgt spid="24"/>
                                        </p:tgtEl>
                                        <p:attrNameLst>
                                          <p:attrName>ppt_y</p:attrName>
                                        </p:attrNameLst>
                                      </p:cBhvr>
                                      <p:tavLst>
                                        <p:tav tm="0">
                                          <p:val>
                                            <p:strVal val="#ppt_y-#ppt_h/2"/>
                                          </p:val>
                                        </p:tav>
                                        <p:tav tm="100000">
                                          <p:val>
                                            <p:strVal val="#ppt_y"/>
                                          </p:val>
                                        </p:tav>
                                      </p:tavLst>
                                    </p:anim>
                                    <p:anim calcmode="lin" valueType="num">
                                      <p:cBhvr>
                                        <p:cTn id="24" dur="500" fill="hold"/>
                                        <p:tgtEl>
                                          <p:spTgt spid="24"/>
                                        </p:tgtEl>
                                        <p:attrNameLst>
                                          <p:attrName>ppt_w</p:attrName>
                                        </p:attrNameLst>
                                      </p:cBhvr>
                                      <p:tavLst>
                                        <p:tav tm="0">
                                          <p:val>
                                            <p:strVal val="#ppt_w"/>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childTnLst>
                                </p:cTn>
                              </p:par>
                              <p:par>
                                <p:cTn id="26" presetID="22" presetClass="entr" presetSubtype="8" fill="hold" grpId="0" nodeType="withEffect">
                                  <p:stCondLst>
                                    <p:cond delay="140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750"/>
                                        <p:tgtEl>
                                          <p:spTgt spid="26"/>
                                        </p:tgtEl>
                                      </p:cBhvr>
                                    </p:animEffect>
                                  </p:childTnLst>
                                </p:cTn>
                              </p:par>
                            </p:childTnLst>
                          </p:cTn>
                        </p:par>
                        <p:par>
                          <p:cTn id="29" fill="hold">
                            <p:stCondLst>
                              <p:cond delay="4850"/>
                            </p:stCondLst>
                            <p:childTnLst>
                              <p:par>
                                <p:cTn id="30" presetID="37"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900" decel="100000" fill="hold"/>
                                        <p:tgtEl>
                                          <p:spTgt spid="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4" grpId="0" animBg="1"/>
      <p:bldP spid="2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grpSp>
        <p:nvGrpSpPr>
          <p:cNvPr id="30" name="组合 29"/>
          <p:cNvGrpSpPr/>
          <p:nvPr/>
        </p:nvGrpSpPr>
        <p:grpSpPr>
          <a:xfrm>
            <a:off x="0" y="4295636"/>
            <a:ext cx="12192000" cy="2562363"/>
            <a:chOff x="0" y="3429000"/>
            <a:chExt cx="12192000" cy="3429000"/>
          </a:xfrm>
          <a:solidFill>
            <a:schemeClr val="tx1">
              <a:lumMod val="85000"/>
              <a:lumOff val="15000"/>
            </a:schemeClr>
          </a:solidFill>
        </p:grpSpPr>
        <p:sp>
          <p:nvSpPr>
            <p:cNvPr id="34" name="矩形 33"/>
            <p:cNvSpPr/>
            <p:nvPr/>
          </p:nvSpPr>
          <p:spPr>
            <a:xfrm>
              <a:off x="0" y="3618000"/>
              <a:ext cx="12192000" cy="32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34"/>
            <p:cNvSpPr/>
            <p:nvPr/>
          </p:nvSpPr>
          <p:spPr>
            <a:xfrm>
              <a:off x="0" y="3429000"/>
              <a:ext cx="12192000" cy="3276600"/>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cxnSp>
        <p:nvCxnSpPr>
          <p:cNvPr id="4" name="直接连接符 3"/>
          <p:cNvCxnSpPr>
            <a:cxnSpLocks/>
          </p:cNvCxnSpPr>
          <p:nvPr/>
        </p:nvCxnSpPr>
        <p:spPr>
          <a:xfrm>
            <a:off x="-76200" y="4295636"/>
            <a:ext cx="12268200"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11" name="组合 10"/>
          <p:cNvGrpSpPr/>
          <p:nvPr/>
        </p:nvGrpSpPr>
        <p:grpSpPr>
          <a:xfrm>
            <a:off x="6013470" y="4213847"/>
            <a:ext cx="165065" cy="165065"/>
            <a:chOff x="4461164" y="3012970"/>
            <a:chExt cx="165065" cy="165065"/>
          </a:xfrm>
        </p:grpSpPr>
        <p:sp>
          <p:nvSpPr>
            <p:cNvPr id="12" name="椭圆 11"/>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椭圆 12"/>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a:off x="9765282" y="4209236"/>
            <a:ext cx="165065" cy="165065"/>
            <a:chOff x="4461164" y="3012970"/>
            <a:chExt cx="165065" cy="165065"/>
          </a:xfrm>
        </p:grpSpPr>
        <p:sp>
          <p:nvSpPr>
            <p:cNvPr id="24" name="椭圆 23"/>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2405082" y="4209236"/>
            <a:ext cx="165065" cy="165065"/>
            <a:chOff x="4461164" y="3012970"/>
            <a:chExt cx="165065" cy="165065"/>
          </a:xfrm>
        </p:grpSpPr>
        <p:sp>
          <p:nvSpPr>
            <p:cNvPr id="32" name="椭圆 31"/>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pic>
        <p:nvPicPr>
          <p:cNvPr id="6" name="图片占位符 5"/>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5068" r="5068"/>
          <a:stretch>
            <a:fillRect/>
          </a:stretch>
        </p:blipFill>
        <p:spPr/>
      </p:pic>
      <p:pic>
        <p:nvPicPr>
          <p:cNvPr id="19" name="图片占位符 18"/>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5710" r="5710"/>
          <a:stretch>
            <a:fillRect/>
          </a:stretch>
        </p:blipFill>
        <p:spPr/>
      </p:pic>
      <p:sp>
        <p:nvSpPr>
          <p:cNvPr id="36" name="Rectangle 23"/>
          <p:cNvSpPr/>
          <p:nvPr/>
        </p:nvSpPr>
        <p:spPr>
          <a:xfrm>
            <a:off x="1691929" y="5294991"/>
            <a:ext cx="2493304" cy="900246"/>
          </a:xfrm>
          <a:prstGeom prst="rect">
            <a:avLst/>
          </a:prstGeom>
        </p:spPr>
        <p:txBody>
          <a:bodyPr wrap="square">
            <a:spAutoFit/>
          </a:bodyPr>
          <a:lstStyle/>
          <a:p>
            <a:pPr>
              <a:defRPr/>
            </a:pPr>
            <a:r>
              <a:rPr lang="en-US" altLang="zh-CN" sz="1050" noProof="1">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7" name="文本框 36"/>
          <p:cNvSpPr txBox="1"/>
          <p:nvPr/>
        </p:nvSpPr>
        <p:spPr>
          <a:xfrm>
            <a:off x="1691930" y="4767706"/>
            <a:ext cx="2907673" cy="400110"/>
          </a:xfrm>
          <a:prstGeom prst="rect">
            <a:avLst/>
          </a:prstGeom>
          <a:noFill/>
        </p:spPr>
        <p:txBody>
          <a:bodyPr wrap="square" rtlCol="0">
            <a:spAutoFit/>
          </a:bodyPr>
          <a:lstStyle/>
          <a:p>
            <a:r>
              <a:rPr lang="en-US" altLang="zh-CN" sz="2000" b="1" dirty="0">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000"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000"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23"/>
          <p:cNvSpPr/>
          <p:nvPr/>
        </p:nvSpPr>
        <p:spPr>
          <a:xfrm>
            <a:off x="5189412" y="5294991"/>
            <a:ext cx="2493304" cy="900246"/>
          </a:xfrm>
          <a:prstGeom prst="rect">
            <a:avLst/>
          </a:prstGeom>
        </p:spPr>
        <p:txBody>
          <a:bodyPr wrap="square">
            <a:spAutoFit/>
          </a:bodyPr>
          <a:lstStyle/>
          <a:p>
            <a:pPr>
              <a:defRPr/>
            </a:pPr>
            <a:r>
              <a:rPr lang="en-US" altLang="zh-CN" sz="1050" noProof="1">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9" name="文本框 38"/>
          <p:cNvSpPr txBox="1"/>
          <p:nvPr/>
        </p:nvSpPr>
        <p:spPr>
          <a:xfrm>
            <a:off x="5189413" y="4767706"/>
            <a:ext cx="2907673" cy="400110"/>
          </a:xfrm>
          <a:prstGeom prst="rect">
            <a:avLst/>
          </a:prstGeom>
          <a:noFill/>
        </p:spPr>
        <p:txBody>
          <a:bodyPr wrap="square" rtlCol="0">
            <a:spAutoFit/>
          </a:bodyPr>
          <a:lstStyle/>
          <a:p>
            <a:r>
              <a:rPr lang="en-US" altLang="zh-CN" sz="2000" b="1" dirty="0">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000"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000"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23"/>
          <p:cNvSpPr/>
          <p:nvPr/>
        </p:nvSpPr>
        <p:spPr>
          <a:xfrm>
            <a:off x="9045710" y="5237283"/>
            <a:ext cx="2493304" cy="900246"/>
          </a:xfrm>
          <a:prstGeom prst="rect">
            <a:avLst/>
          </a:prstGeom>
        </p:spPr>
        <p:txBody>
          <a:bodyPr wrap="square">
            <a:spAutoFit/>
          </a:bodyPr>
          <a:lstStyle/>
          <a:p>
            <a:pPr>
              <a:defRPr/>
            </a:pPr>
            <a:r>
              <a:rPr lang="en-US" altLang="zh-CN" sz="1050" noProof="1">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41" name="文本框 40"/>
          <p:cNvSpPr txBox="1"/>
          <p:nvPr/>
        </p:nvSpPr>
        <p:spPr>
          <a:xfrm>
            <a:off x="9045711" y="4709998"/>
            <a:ext cx="2907673" cy="400110"/>
          </a:xfrm>
          <a:prstGeom prst="rect">
            <a:avLst/>
          </a:prstGeom>
          <a:noFill/>
        </p:spPr>
        <p:txBody>
          <a:bodyPr wrap="square" rtlCol="0">
            <a:spAutoFit/>
          </a:bodyPr>
          <a:lstStyle/>
          <a:p>
            <a:r>
              <a:rPr lang="en-US" altLang="zh-CN" sz="2000" b="1" dirty="0">
                <a:solidFill>
                  <a:schemeClr val="bg1">
                    <a:lumMod val="9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000"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000"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文本框 41"/>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43" name="文本框 42"/>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 name="图片占位符 4"/>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398" r="398"/>
          <a:stretch>
            <a:fillRect/>
          </a:stretch>
        </p:blipFill>
        <p:spPr/>
      </p:pic>
    </p:spTree>
    <p:extLst>
      <p:ext uri="{BB962C8B-B14F-4D97-AF65-F5344CB8AC3E}">
        <p14:creationId xmlns:p14="http://schemas.microsoft.com/office/powerpoint/2010/main" val="14098610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childTnLst>
                          </p:cTn>
                        </p:par>
                        <p:par>
                          <p:cTn id="15" fill="hold">
                            <p:stCondLst>
                              <p:cond delay="145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1000"/>
                                        <p:tgtEl>
                                          <p:spTgt spid="4"/>
                                        </p:tgtEl>
                                      </p:cBhvr>
                                    </p:animEffect>
                                  </p:childTnLst>
                                </p:cTn>
                              </p:par>
                              <p:par>
                                <p:cTn id="19" presetID="37"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900" decel="100000" fill="hold"/>
                                        <p:tgtEl>
                                          <p:spTgt spid="31"/>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900" decel="100000" fill="hold"/>
                                        <p:tgtEl>
                                          <p:spTgt spid="23"/>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7" presetID="2" presetClass="entr" presetSubtype="4" fill="hold" nodeType="withEffect">
                                  <p:stCondLst>
                                    <p:cond delay="50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ppt_x"/>
                                          </p:val>
                                        </p:tav>
                                        <p:tav tm="100000">
                                          <p:val>
                                            <p:strVal val="#ppt_x"/>
                                          </p:val>
                                        </p:tav>
                                      </p:tavLst>
                                    </p:anim>
                                    <p:anim calcmode="lin" valueType="num">
                                      <p:cBhvr additive="base">
                                        <p:cTn id="40" dur="500" fill="hold"/>
                                        <p:tgtEl>
                                          <p:spTgt spid="30"/>
                                        </p:tgtEl>
                                        <p:attrNameLst>
                                          <p:attrName>ppt_y</p:attrName>
                                        </p:attrNameLst>
                                      </p:cBhvr>
                                      <p:tavLst>
                                        <p:tav tm="0">
                                          <p:val>
                                            <p:strVal val="1+#ppt_h/2"/>
                                          </p:val>
                                        </p:tav>
                                        <p:tav tm="100000">
                                          <p:val>
                                            <p:strVal val="#ppt_y"/>
                                          </p:val>
                                        </p:tav>
                                      </p:tavLst>
                                    </p:anim>
                                  </p:childTnLst>
                                </p:cTn>
                              </p:par>
                            </p:childTnLst>
                          </p:cTn>
                        </p:par>
                        <p:par>
                          <p:cTn id="41" fill="hold">
                            <p:stCondLst>
                              <p:cond delay="2450"/>
                            </p:stCondLst>
                            <p:childTnLst>
                              <p:par>
                                <p:cTn id="42" presetID="47"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1000" fill="hold"/>
                                        <p:tgtEl>
                                          <p:spTgt spid="37"/>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000"/>
                                        <p:tgtEl>
                                          <p:spTgt spid="36"/>
                                        </p:tgtEl>
                                      </p:cBhvr>
                                    </p:animEffect>
                                    <p:anim calcmode="lin" valueType="num">
                                      <p:cBhvr>
                                        <p:cTn id="50" dur="1000" fill="hold"/>
                                        <p:tgtEl>
                                          <p:spTgt spid="36"/>
                                        </p:tgtEl>
                                        <p:attrNameLst>
                                          <p:attrName>ppt_x</p:attrName>
                                        </p:attrNameLst>
                                      </p:cBhvr>
                                      <p:tavLst>
                                        <p:tav tm="0">
                                          <p:val>
                                            <p:strVal val="#ppt_x"/>
                                          </p:val>
                                        </p:tav>
                                        <p:tav tm="100000">
                                          <p:val>
                                            <p:strVal val="#ppt_x"/>
                                          </p:val>
                                        </p:tav>
                                      </p:tavLst>
                                    </p:anim>
                                    <p:anim calcmode="lin" valueType="num">
                                      <p:cBhvr>
                                        <p:cTn id="51" dur="1000" fill="hold"/>
                                        <p:tgtEl>
                                          <p:spTgt spid="36"/>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1000"/>
                                        <p:tgtEl>
                                          <p:spTgt spid="38"/>
                                        </p:tgtEl>
                                      </p:cBhvr>
                                    </p:animEffect>
                                    <p:anim calcmode="lin" valueType="num">
                                      <p:cBhvr>
                                        <p:cTn id="60" dur="1000" fill="hold"/>
                                        <p:tgtEl>
                                          <p:spTgt spid="38"/>
                                        </p:tgtEl>
                                        <p:attrNameLst>
                                          <p:attrName>ppt_x</p:attrName>
                                        </p:attrNameLst>
                                      </p:cBhvr>
                                      <p:tavLst>
                                        <p:tav tm="0">
                                          <p:val>
                                            <p:strVal val="#ppt_x"/>
                                          </p:val>
                                        </p:tav>
                                        <p:tav tm="100000">
                                          <p:val>
                                            <p:strVal val="#ppt_x"/>
                                          </p:val>
                                        </p:tav>
                                      </p:tavLst>
                                    </p:anim>
                                    <p:anim calcmode="lin" valueType="num">
                                      <p:cBhvr>
                                        <p:cTn id="61" dur="1000" fill="hold"/>
                                        <p:tgtEl>
                                          <p:spTgt spid="38"/>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1000"/>
                                        <p:tgtEl>
                                          <p:spTgt spid="41"/>
                                        </p:tgtEl>
                                      </p:cBhvr>
                                    </p:animEffect>
                                    <p:anim calcmode="lin" valueType="num">
                                      <p:cBhvr>
                                        <p:cTn id="65" dur="1000" fill="hold"/>
                                        <p:tgtEl>
                                          <p:spTgt spid="41"/>
                                        </p:tgtEl>
                                        <p:attrNameLst>
                                          <p:attrName>ppt_x</p:attrName>
                                        </p:attrNameLst>
                                      </p:cBhvr>
                                      <p:tavLst>
                                        <p:tav tm="0">
                                          <p:val>
                                            <p:strVal val="#ppt_x"/>
                                          </p:val>
                                        </p:tav>
                                        <p:tav tm="100000">
                                          <p:val>
                                            <p:strVal val="#ppt_x"/>
                                          </p:val>
                                        </p:tav>
                                      </p:tavLst>
                                    </p:anim>
                                    <p:anim calcmode="lin" valueType="num">
                                      <p:cBhvr>
                                        <p:cTn id="66" dur="1000" fill="hold"/>
                                        <p:tgtEl>
                                          <p:spTgt spid="41"/>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1000"/>
                                        <p:tgtEl>
                                          <p:spTgt spid="40"/>
                                        </p:tgtEl>
                                      </p:cBhvr>
                                    </p:animEffect>
                                    <p:anim calcmode="lin" valueType="num">
                                      <p:cBhvr>
                                        <p:cTn id="70" dur="1000" fill="hold"/>
                                        <p:tgtEl>
                                          <p:spTgt spid="40"/>
                                        </p:tgtEl>
                                        <p:attrNameLst>
                                          <p:attrName>ppt_x</p:attrName>
                                        </p:attrNameLst>
                                      </p:cBhvr>
                                      <p:tavLst>
                                        <p:tav tm="0">
                                          <p:val>
                                            <p:strVal val="#ppt_x"/>
                                          </p:val>
                                        </p:tav>
                                        <p:tav tm="100000">
                                          <p:val>
                                            <p:strVal val="#ppt_x"/>
                                          </p:val>
                                        </p:tav>
                                      </p:tavLst>
                                    </p:anim>
                                    <p:anim calcmode="lin" valueType="num">
                                      <p:cBhvr>
                                        <p:cTn id="7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22" name="文本框 21"/>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3" name="文本框 22"/>
          <p:cNvSpPr txBox="1"/>
          <p:nvPr/>
        </p:nvSpPr>
        <p:spPr>
          <a:xfrm>
            <a:off x="397246" y="246333"/>
            <a:ext cx="1480322"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4" name="组合 23"/>
          <p:cNvGrpSpPr/>
          <p:nvPr/>
        </p:nvGrpSpPr>
        <p:grpSpPr>
          <a:xfrm>
            <a:off x="4428278" y="2102859"/>
            <a:ext cx="7146406" cy="2903838"/>
            <a:chOff x="2301421" y="3525988"/>
            <a:chExt cx="19774808" cy="8143354"/>
          </a:xfrm>
        </p:grpSpPr>
        <p:graphicFrame>
          <p:nvGraphicFramePr>
            <p:cNvPr id="25" name="Chart 1"/>
            <p:cNvGraphicFramePr>
              <a:graphicFrameLocks/>
            </p:cNvGraphicFramePr>
            <p:nvPr>
              <p:extLst/>
            </p:nvPr>
          </p:nvGraphicFramePr>
          <p:xfrm>
            <a:off x="2301421" y="3525988"/>
            <a:ext cx="19774808" cy="7692857"/>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22"/>
            <p:cNvSpPr txBox="1"/>
            <p:nvPr/>
          </p:nvSpPr>
          <p:spPr>
            <a:xfrm>
              <a:off x="6011214" y="10839319"/>
              <a:ext cx="4365928" cy="830023"/>
            </a:xfrm>
            <a:prstGeom prst="rect">
              <a:avLst/>
            </a:prstGeom>
            <a:noFill/>
          </p:spPr>
          <p:txBody>
            <a:bodyPr wrap="square" rtlCol="0">
              <a:spAutoFit/>
            </a:bodyPr>
            <a:lstStyle/>
            <a:p>
              <a:pPr>
                <a:lnSpc>
                  <a:spcPct val="150000"/>
                </a:lnSpc>
              </a:pPr>
              <a:r>
                <a:rPr lang="en-US" sz="1000" spc="30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YOUR TITLE</a:t>
              </a:r>
              <a:endParaRPr lang="en-US" sz="1000" spc="300" dirty="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7" name="TextBox 26"/>
            <p:cNvSpPr txBox="1"/>
            <p:nvPr/>
          </p:nvSpPr>
          <p:spPr>
            <a:xfrm>
              <a:off x="11082611" y="10830793"/>
              <a:ext cx="4365928" cy="830023"/>
            </a:xfrm>
            <a:prstGeom prst="rect">
              <a:avLst/>
            </a:prstGeom>
            <a:noFill/>
          </p:spPr>
          <p:txBody>
            <a:bodyPr wrap="square" rtlCol="0">
              <a:spAutoFit/>
            </a:bodyPr>
            <a:lstStyle/>
            <a:p>
              <a:pPr>
                <a:lnSpc>
                  <a:spcPct val="150000"/>
                </a:lnSpc>
              </a:pPr>
              <a:r>
                <a:rPr lang="en-US" sz="1000" spc="300" dirty="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SOMETHING</a:t>
              </a:r>
            </a:p>
          </p:txBody>
        </p:sp>
        <p:sp>
          <p:nvSpPr>
            <p:cNvPr id="28" name="TextBox 30"/>
            <p:cNvSpPr txBox="1"/>
            <p:nvPr/>
          </p:nvSpPr>
          <p:spPr>
            <a:xfrm>
              <a:off x="16443081" y="10835796"/>
              <a:ext cx="4365928" cy="830023"/>
            </a:xfrm>
            <a:prstGeom prst="rect">
              <a:avLst/>
            </a:prstGeom>
            <a:noFill/>
          </p:spPr>
          <p:txBody>
            <a:bodyPr wrap="square" rtlCol="0">
              <a:spAutoFit/>
            </a:bodyPr>
            <a:lstStyle/>
            <a:p>
              <a:pPr>
                <a:lnSpc>
                  <a:spcPct val="150000"/>
                </a:lnSpc>
              </a:pPr>
              <a:r>
                <a:rPr lang="en-US" sz="1000" spc="300" dirty="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AWESOME</a:t>
              </a:r>
            </a:p>
          </p:txBody>
        </p:sp>
        <p:sp>
          <p:nvSpPr>
            <p:cNvPr id="29" name="Rectangle 2"/>
            <p:cNvSpPr/>
            <p:nvPr/>
          </p:nvSpPr>
          <p:spPr>
            <a:xfrm>
              <a:off x="5684042" y="11078316"/>
              <a:ext cx="260669" cy="260669"/>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31"/>
            <p:cNvSpPr/>
            <p:nvPr/>
          </p:nvSpPr>
          <p:spPr>
            <a:xfrm>
              <a:off x="10760148" y="11069927"/>
              <a:ext cx="260669" cy="260669"/>
            </a:xfrm>
            <a:prstGeom prst="rect">
              <a:avLst/>
            </a:prstGeom>
            <a:solidFill>
              <a:srgbClr val="BFBFBF"/>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32"/>
            <p:cNvSpPr/>
            <p:nvPr/>
          </p:nvSpPr>
          <p:spPr>
            <a:xfrm>
              <a:off x="16096350" y="11069927"/>
              <a:ext cx="260669" cy="260669"/>
            </a:xfrm>
            <a:prstGeom prst="rect">
              <a:avLst/>
            </a:prstGeom>
            <a:solidFill>
              <a:srgbClr val="D1C1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矩形 31"/>
          <p:cNvSpPr/>
          <p:nvPr/>
        </p:nvSpPr>
        <p:spPr>
          <a:xfrm>
            <a:off x="5411929" y="1730110"/>
            <a:ext cx="4494691" cy="461665"/>
          </a:xfrm>
          <a:prstGeom prst="rect">
            <a:avLst/>
          </a:prstGeom>
        </p:spPr>
        <p:txBody>
          <a:bodyPr wrap="square">
            <a:spAutoFit/>
          </a:bodyPr>
          <a:lstStyle/>
          <a:p>
            <a:r>
              <a:rPr lang="zh-CN" altLang="en-US" sz="2400"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33" name="Rectangle 23"/>
          <p:cNvSpPr/>
          <p:nvPr/>
        </p:nvSpPr>
        <p:spPr>
          <a:xfrm>
            <a:off x="5306444" y="5756299"/>
            <a:ext cx="6094619" cy="461665"/>
          </a:xfrm>
          <a:prstGeom prst="rect">
            <a:avLst/>
          </a:prstGeom>
        </p:spPr>
        <p:txBody>
          <a:bodyPr wrap="square">
            <a:spAutoFit/>
          </a:bodyPr>
          <a:lstStyle/>
          <a:p>
            <a:pPr>
              <a:defRPr/>
            </a:pPr>
            <a:r>
              <a:rPr lang="en-US" altLang="zh-CN" sz="12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2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pic>
        <p:nvPicPr>
          <p:cNvPr id="10" name="图片占位符 9"/>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1148501" y="1622686"/>
            <a:ext cx="1684350" cy="1696511"/>
          </a:xfrm>
          <a:prstGeom prst="rect">
            <a:avLst/>
          </a:prstGeom>
        </p:spPr>
      </p:pic>
      <p:pic>
        <p:nvPicPr>
          <p:cNvPr id="9" name="图片占位符 8"/>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2482471" y="2933400"/>
            <a:ext cx="1684350" cy="1404638"/>
          </a:xfrm>
          <a:prstGeom prst="rect">
            <a:avLst/>
          </a:prstGeom>
        </p:spPr>
      </p:pic>
      <p:pic>
        <p:nvPicPr>
          <p:cNvPr id="8" name="图片占位符 7"/>
          <p:cNvPicPr>
            <a:picLocks noGrp="1" noChangeAspect="1"/>
          </p:cNvPicPr>
          <p:nvPr>
            <p:ph type="pic" sz="quarter" idx="13"/>
          </p:nvPr>
        </p:nvPicPr>
        <p:blipFill>
          <a:blip r:embed="rId6">
            <a:extLst>
              <a:ext uri="{28A0092B-C50C-407E-A947-70E740481C1C}">
                <a14:useLocalDpi xmlns:a14="http://schemas.microsoft.com/office/drawing/2010/main" val="0"/>
              </a:ext>
            </a:extLst>
          </a:blip>
          <a:stretch>
            <a:fillRect/>
          </a:stretch>
        </p:blipFill>
        <p:spPr>
          <a:xfrm>
            <a:off x="884750" y="3917540"/>
            <a:ext cx="1948100" cy="2057680"/>
          </a:xfrm>
          <a:prstGeom prst="rect">
            <a:avLst/>
          </a:prstGeom>
        </p:spPr>
      </p:pic>
    </p:spTree>
    <p:extLst>
      <p:ext uri="{BB962C8B-B14F-4D97-AF65-F5344CB8AC3E}">
        <p14:creationId xmlns:p14="http://schemas.microsoft.com/office/powerpoint/2010/main" val="259424466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145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32"/>
                                        </p:tgtEl>
                                        <p:attrNameLst>
                                          <p:attrName>style.visibility</p:attrName>
                                        </p:attrNameLst>
                                      </p:cBhvr>
                                      <p:to>
                                        <p:strVal val="visible"/>
                                      </p:to>
                                    </p:set>
                                    <p:anim calcmode="lin" valueType="num">
                                      <p:cBhvr>
                                        <p:cTn id="18" dur="250" fill="hold"/>
                                        <p:tgtEl>
                                          <p:spTgt spid="32"/>
                                        </p:tgtEl>
                                        <p:attrNameLst>
                                          <p:attrName>ppt_w</p:attrName>
                                        </p:attrNameLst>
                                      </p:cBhvr>
                                      <p:tavLst>
                                        <p:tav tm="0">
                                          <p:val>
                                            <p:fltVal val="0"/>
                                          </p:val>
                                        </p:tav>
                                        <p:tav tm="100000">
                                          <p:val>
                                            <p:strVal val="#ppt_w"/>
                                          </p:val>
                                        </p:tav>
                                      </p:tavLst>
                                    </p:anim>
                                    <p:anim calcmode="lin" valueType="num">
                                      <p:cBhvr>
                                        <p:cTn id="19" dur="250" fill="hold"/>
                                        <p:tgtEl>
                                          <p:spTgt spid="32"/>
                                        </p:tgtEl>
                                        <p:attrNameLst>
                                          <p:attrName>ppt_h</p:attrName>
                                        </p:attrNameLst>
                                      </p:cBhvr>
                                      <p:tavLst>
                                        <p:tav tm="0">
                                          <p:val>
                                            <p:fltVal val="0"/>
                                          </p:val>
                                        </p:tav>
                                        <p:tav tm="100000">
                                          <p:val>
                                            <p:strVal val="#ppt_h"/>
                                          </p:val>
                                        </p:tav>
                                      </p:tavLst>
                                    </p:anim>
                                    <p:animEffect transition="in" filter="fade">
                                      <p:cBhvr>
                                        <p:cTn id="20" dur="250"/>
                                        <p:tgtEl>
                                          <p:spTgt spid="32"/>
                                        </p:tgtEl>
                                      </p:cBhvr>
                                    </p:animEffect>
                                  </p:childTnLst>
                                </p:cTn>
                              </p:par>
                            </p:childTnLst>
                          </p:cTn>
                        </p:par>
                        <p:par>
                          <p:cTn id="21" fill="hold">
                            <p:stCondLst>
                              <p:cond delay="2050"/>
                            </p:stCondLst>
                            <p:childTnLst>
                              <p:par>
                                <p:cTn id="22" presetID="22" presetClass="entr" presetSubtype="4"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500"/>
                                        <p:tgtEl>
                                          <p:spTgt spid="24"/>
                                        </p:tgtEl>
                                      </p:cBhvr>
                                    </p:animEffect>
                                  </p:childTnLst>
                                </p:cTn>
                              </p:par>
                            </p:childTnLst>
                          </p:cTn>
                        </p:par>
                        <p:par>
                          <p:cTn id="25" fill="hold">
                            <p:stCondLst>
                              <p:cond delay="2550"/>
                            </p:stCondLst>
                            <p:childTnLst>
                              <p:par>
                                <p:cTn id="26" presetID="42"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750"/>
                                        <p:tgtEl>
                                          <p:spTgt spid="33"/>
                                        </p:tgtEl>
                                      </p:cBhvr>
                                    </p:animEffect>
                                    <p:anim calcmode="lin" valueType="num">
                                      <p:cBhvr>
                                        <p:cTn id="29" dur="750" fill="hold"/>
                                        <p:tgtEl>
                                          <p:spTgt spid="33"/>
                                        </p:tgtEl>
                                        <p:attrNameLst>
                                          <p:attrName>ppt_x</p:attrName>
                                        </p:attrNameLst>
                                      </p:cBhvr>
                                      <p:tavLst>
                                        <p:tav tm="0">
                                          <p:val>
                                            <p:strVal val="#ppt_x"/>
                                          </p:val>
                                        </p:tav>
                                        <p:tav tm="100000">
                                          <p:val>
                                            <p:strVal val="#ppt_x"/>
                                          </p:val>
                                        </p:tav>
                                      </p:tavLst>
                                    </p:anim>
                                    <p:anim calcmode="lin" valueType="num">
                                      <p:cBhvr>
                                        <p:cTn id="30"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4" name="任意多边形 5"/>
          <p:cNvSpPr/>
          <p:nvPr/>
        </p:nvSpPr>
        <p:spPr>
          <a:xfrm>
            <a:off x="0" y="2493407"/>
            <a:ext cx="12192000" cy="2696901"/>
          </a:xfrm>
          <a:custGeom>
            <a:avLst/>
            <a:gdLst>
              <a:gd name="connsiteX0" fmla="*/ 0 w 9157063"/>
              <a:gd name="connsiteY0" fmla="*/ 130629 h 3095898"/>
              <a:gd name="connsiteX1" fmla="*/ 2286000 w 9157063"/>
              <a:gd name="connsiteY1" fmla="*/ 0 h 3095898"/>
              <a:gd name="connsiteX2" fmla="*/ 5329646 w 9157063"/>
              <a:gd name="connsiteY2" fmla="*/ 2155372 h 3095898"/>
              <a:gd name="connsiteX3" fmla="*/ 9157063 w 9157063"/>
              <a:gd name="connsiteY3" fmla="*/ 3095898 h 3095898"/>
              <a:gd name="connsiteX0-1" fmla="*/ 0 w 9157063"/>
              <a:gd name="connsiteY0-2" fmla="*/ 130629 h 3095898"/>
              <a:gd name="connsiteX1-3" fmla="*/ 2286000 w 9157063"/>
              <a:gd name="connsiteY1-4" fmla="*/ 0 h 3095898"/>
              <a:gd name="connsiteX2-5" fmla="*/ 5329646 w 9157063"/>
              <a:gd name="connsiteY2-6" fmla="*/ 2155372 h 3095898"/>
              <a:gd name="connsiteX3-7" fmla="*/ 9157063 w 9157063"/>
              <a:gd name="connsiteY3-8" fmla="*/ 3095898 h 3095898"/>
              <a:gd name="connsiteX0-9" fmla="*/ 0 w 9157063"/>
              <a:gd name="connsiteY0-10" fmla="*/ 259961 h 3225230"/>
              <a:gd name="connsiteX1-11" fmla="*/ 2286000 w 9157063"/>
              <a:gd name="connsiteY1-12" fmla="*/ 129332 h 3225230"/>
              <a:gd name="connsiteX2-13" fmla="*/ 5329646 w 9157063"/>
              <a:gd name="connsiteY2-14" fmla="*/ 2284704 h 3225230"/>
              <a:gd name="connsiteX3-15" fmla="*/ 9157063 w 9157063"/>
              <a:gd name="connsiteY3-16" fmla="*/ 3225230 h 3225230"/>
              <a:gd name="connsiteX0-17" fmla="*/ 0 w 9157063"/>
              <a:gd name="connsiteY0-18" fmla="*/ 259961 h 3225230"/>
              <a:gd name="connsiteX1-19" fmla="*/ 2286000 w 9157063"/>
              <a:gd name="connsiteY1-20" fmla="*/ 129332 h 3225230"/>
              <a:gd name="connsiteX2-21" fmla="*/ 5329646 w 9157063"/>
              <a:gd name="connsiteY2-22" fmla="*/ 2284704 h 3225230"/>
              <a:gd name="connsiteX3-23" fmla="*/ 9157063 w 9157063"/>
              <a:gd name="connsiteY3-24" fmla="*/ 3225230 h 3225230"/>
              <a:gd name="connsiteX0-25" fmla="*/ 0 w 9157063"/>
              <a:gd name="connsiteY0-26" fmla="*/ 259961 h 3227547"/>
              <a:gd name="connsiteX1-27" fmla="*/ 2286000 w 9157063"/>
              <a:gd name="connsiteY1-28" fmla="*/ 129332 h 3227547"/>
              <a:gd name="connsiteX2-29" fmla="*/ 5329646 w 9157063"/>
              <a:gd name="connsiteY2-30" fmla="*/ 2284704 h 3227547"/>
              <a:gd name="connsiteX3-31" fmla="*/ 9157063 w 9157063"/>
              <a:gd name="connsiteY3-32" fmla="*/ 3225230 h 3227547"/>
              <a:gd name="connsiteX0-33" fmla="*/ 0 w 9157063"/>
              <a:gd name="connsiteY0-34" fmla="*/ 141919 h 3109392"/>
              <a:gd name="connsiteX1-35" fmla="*/ 2756263 w 9157063"/>
              <a:gd name="connsiteY1-36" fmla="*/ 168045 h 3109392"/>
              <a:gd name="connsiteX2-37" fmla="*/ 5329646 w 9157063"/>
              <a:gd name="connsiteY2-38" fmla="*/ 2166662 h 3109392"/>
              <a:gd name="connsiteX3-39" fmla="*/ 9157063 w 9157063"/>
              <a:gd name="connsiteY3-40" fmla="*/ 3107188 h 3109392"/>
              <a:gd name="connsiteX0-41" fmla="*/ 0 w 9157063"/>
              <a:gd name="connsiteY0-42" fmla="*/ 189830 h 3157303"/>
              <a:gd name="connsiteX1-43" fmla="*/ 2756263 w 9157063"/>
              <a:gd name="connsiteY1-44" fmla="*/ 215956 h 3157303"/>
              <a:gd name="connsiteX2-45" fmla="*/ 5329646 w 9157063"/>
              <a:gd name="connsiteY2-46" fmla="*/ 2214573 h 3157303"/>
              <a:gd name="connsiteX3-47" fmla="*/ 9157063 w 9157063"/>
              <a:gd name="connsiteY3-48" fmla="*/ 3155099 h 3157303"/>
              <a:gd name="connsiteX0-49" fmla="*/ 0 w 9104811"/>
              <a:gd name="connsiteY0-50" fmla="*/ 391083 h 3045048"/>
              <a:gd name="connsiteX1-51" fmla="*/ 2704011 w 9104811"/>
              <a:gd name="connsiteY1-52" fmla="*/ 103701 h 3045048"/>
              <a:gd name="connsiteX2-53" fmla="*/ 5277394 w 9104811"/>
              <a:gd name="connsiteY2-54" fmla="*/ 2102318 h 3045048"/>
              <a:gd name="connsiteX3-55" fmla="*/ 9104811 w 9104811"/>
              <a:gd name="connsiteY3-56" fmla="*/ 3042844 h 3045048"/>
              <a:gd name="connsiteX0-57" fmla="*/ 0 w 9170125"/>
              <a:gd name="connsiteY0-58" fmla="*/ 401085 h 3041987"/>
              <a:gd name="connsiteX1-59" fmla="*/ 2769325 w 9170125"/>
              <a:gd name="connsiteY1-60" fmla="*/ 100640 h 3041987"/>
              <a:gd name="connsiteX2-61" fmla="*/ 5342708 w 9170125"/>
              <a:gd name="connsiteY2-62" fmla="*/ 2099257 h 3041987"/>
              <a:gd name="connsiteX3-63" fmla="*/ 9170125 w 9170125"/>
              <a:gd name="connsiteY3-64" fmla="*/ 3039783 h 3041987"/>
              <a:gd name="connsiteX0-65" fmla="*/ 0 w 9170125"/>
              <a:gd name="connsiteY0-66" fmla="*/ 401085 h 3041987"/>
              <a:gd name="connsiteX1-67" fmla="*/ 2677885 w 9170125"/>
              <a:gd name="connsiteY1-68" fmla="*/ 100640 h 3041987"/>
              <a:gd name="connsiteX2-69" fmla="*/ 5342708 w 9170125"/>
              <a:gd name="connsiteY2-70" fmla="*/ 2099257 h 3041987"/>
              <a:gd name="connsiteX3-71" fmla="*/ 9170125 w 9170125"/>
              <a:gd name="connsiteY3-72" fmla="*/ 3039783 h 3041987"/>
              <a:gd name="connsiteX0-73" fmla="*/ 0 w 9170125"/>
              <a:gd name="connsiteY0-74" fmla="*/ 468432 h 3109334"/>
              <a:gd name="connsiteX1-75" fmla="*/ 2677885 w 9170125"/>
              <a:gd name="connsiteY1-76" fmla="*/ 167987 h 3109334"/>
              <a:gd name="connsiteX2-77" fmla="*/ 5342708 w 9170125"/>
              <a:gd name="connsiteY2-78" fmla="*/ 2166604 h 3109334"/>
              <a:gd name="connsiteX3-79" fmla="*/ 9170125 w 9170125"/>
              <a:gd name="connsiteY3-80" fmla="*/ 3107130 h 3109334"/>
              <a:gd name="connsiteX0-81" fmla="*/ 0 w 9170125"/>
              <a:gd name="connsiteY0-82" fmla="*/ 406629 h 3047531"/>
              <a:gd name="connsiteX1-83" fmla="*/ 2677885 w 9170125"/>
              <a:gd name="connsiteY1-84" fmla="*/ 106184 h 3047531"/>
              <a:gd name="connsiteX2-85" fmla="*/ 5342708 w 9170125"/>
              <a:gd name="connsiteY2-86" fmla="*/ 2104801 h 3047531"/>
              <a:gd name="connsiteX3-87" fmla="*/ 9170125 w 9170125"/>
              <a:gd name="connsiteY3-88" fmla="*/ 3045327 h 3047531"/>
              <a:gd name="connsiteX0-89" fmla="*/ 0 w 9170125"/>
              <a:gd name="connsiteY0-90" fmla="*/ 414045 h 3056100"/>
              <a:gd name="connsiteX1-91" fmla="*/ 2677885 w 9170125"/>
              <a:gd name="connsiteY1-92" fmla="*/ 113600 h 3056100"/>
              <a:gd name="connsiteX2-93" fmla="*/ 5564777 w 9170125"/>
              <a:gd name="connsiteY2-94" fmla="*/ 2295097 h 3056100"/>
              <a:gd name="connsiteX3-95" fmla="*/ 9170125 w 9170125"/>
              <a:gd name="connsiteY3-96" fmla="*/ 3052743 h 3056100"/>
              <a:gd name="connsiteX0-97" fmla="*/ 0 w 9170125"/>
              <a:gd name="connsiteY0-98" fmla="*/ 414045 h 3061846"/>
              <a:gd name="connsiteX1-99" fmla="*/ 2677885 w 9170125"/>
              <a:gd name="connsiteY1-100" fmla="*/ 113600 h 3061846"/>
              <a:gd name="connsiteX2-101" fmla="*/ 5564777 w 9170125"/>
              <a:gd name="connsiteY2-102" fmla="*/ 2295097 h 3061846"/>
              <a:gd name="connsiteX3-103" fmla="*/ 9170125 w 9170125"/>
              <a:gd name="connsiteY3-104" fmla="*/ 3052743 h 3061846"/>
              <a:gd name="connsiteX0-105" fmla="*/ 0 w 9170125"/>
              <a:gd name="connsiteY0-106" fmla="*/ 410334 h 3055876"/>
              <a:gd name="connsiteX1-107" fmla="*/ 2677885 w 9170125"/>
              <a:gd name="connsiteY1-108" fmla="*/ 109889 h 3055876"/>
              <a:gd name="connsiteX2-109" fmla="*/ 5747657 w 9170125"/>
              <a:gd name="connsiteY2-110" fmla="*/ 2239135 h 3055876"/>
              <a:gd name="connsiteX3-111" fmla="*/ 9170125 w 9170125"/>
              <a:gd name="connsiteY3-112" fmla="*/ 3049032 h 3055876"/>
            </a:gdLst>
            <a:ahLst/>
            <a:cxnLst>
              <a:cxn ang="0">
                <a:pos x="connsiteX0-1" y="connsiteY0-2"/>
              </a:cxn>
              <a:cxn ang="0">
                <a:pos x="connsiteX1-3" y="connsiteY1-4"/>
              </a:cxn>
              <a:cxn ang="0">
                <a:pos x="connsiteX2-5" y="connsiteY2-6"/>
              </a:cxn>
              <a:cxn ang="0">
                <a:pos x="connsiteX3-7" y="connsiteY3-8"/>
              </a:cxn>
            </a:cxnLst>
            <a:rect l="l" t="t" r="r" b="b"/>
            <a:pathLst>
              <a:path w="9170125" h="3055876">
                <a:moveTo>
                  <a:pt x="0" y="410334"/>
                </a:moveTo>
                <a:cubicBezTo>
                  <a:pt x="500742" y="210037"/>
                  <a:pt x="1719942" y="-194911"/>
                  <a:pt x="2677885" y="109889"/>
                </a:cubicBezTo>
                <a:cubicBezTo>
                  <a:pt x="3635828" y="414689"/>
                  <a:pt x="4116977" y="1501084"/>
                  <a:pt x="5747657" y="2239135"/>
                </a:cubicBezTo>
                <a:cubicBezTo>
                  <a:pt x="7378337" y="2977186"/>
                  <a:pt x="8181701" y="3088220"/>
                  <a:pt x="9170125" y="3049032"/>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6"/>
          <p:cNvSpPr/>
          <p:nvPr/>
        </p:nvSpPr>
        <p:spPr>
          <a:xfrm>
            <a:off x="0" y="2658201"/>
            <a:ext cx="12192000" cy="2154395"/>
          </a:xfrm>
          <a:custGeom>
            <a:avLst/>
            <a:gdLst>
              <a:gd name="connsiteX0" fmla="*/ 0 w 9170126"/>
              <a:gd name="connsiteY0" fmla="*/ 2011680 h 2011680"/>
              <a:gd name="connsiteX1" fmla="*/ 3187337 w 9170126"/>
              <a:gd name="connsiteY1" fmla="*/ 78377 h 2011680"/>
              <a:gd name="connsiteX2" fmla="*/ 6544492 w 9170126"/>
              <a:gd name="connsiteY2" fmla="*/ 0 h 2011680"/>
              <a:gd name="connsiteX3" fmla="*/ 9170126 w 9170126"/>
              <a:gd name="connsiteY3" fmla="*/ 757645 h 2011680"/>
              <a:gd name="connsiteX0-1" fmla="*/ 0 w 9170126"/>
              <a:gd name="connsiteY0-2" fmla="*/ 2141544 h 2141544"/>
              <a:gd name="connsiteX1-3" fmla="*/ 3187337 w 9170126"/>
              <a:gd name="connsiteY1-4" fmla="*/ 208241 h 2141544"/>
              <a:gd name="connsiteX2-5" fmla="*/ 6544492 w 9170126"/>
              <a:gd name="connsiteY2-6" fmla="*/ 129864 h 2141544"/>
              <a:gd name="connsiteX3-7" fmla="*/ 9170126 w 9170126"/>
              <a:gd name="connsiteY3-8" fmla="*/ 887509 h 2141544"/>
              <a:gd name="connsiteX0-9" fmla="*/ 0 w 9170126"/>
              <a:gd name="connsiteY0-10" fmla="*/ 2141544 h 2141544"/>
              <a:gd name="connsiteX1-11" fmla="*/ 3187337 w 9170126"/>
              <a:gd name="connsiteY1-12" fmla="*/ 208241 h 2141544"/>
              <a:gd name="connsiteX2-13" fmla="*/ 6544492 w 9170126"/>
              <a:gd name="connsiteY2-14" fmla="*/ 129864 h 2141544"/>
              <a:gd name="connsiteX3-15" fmla="*/ 9170126 w 9170126"/>
              <a:gd name="connsiteY3-16" fmla="*/ 887509 h 2141544"/>
              <a:gd name="connsiteX0-17" fmla="*/ 0 w 9170126"/>
              <a:gd name="connsiteY0-18" fmla="*/ 2141544 h 2141544"/>
              <a:gd name="connsiteX1-19" fmla="*/ 3187337 w 9170126"/>
              <a:gd name="connsiteY1-20" fmla="*/ 208241 h 2141544"/>
              <a:gd name="connsiteX2-21" fmla="*/ 6544492 w 9170126"/>
              <a:gd name="connsiteY2-22" fmla="*/ 129864 h 2141544"/>
              <a:gd name="connsiteX3-23" fmla="*/ 9170126 w 9170126"/>
              <a:gd name="connsiteY3-24" fmla="*/ 887509 h 2141544"/>
              <a:gd name="connsiteX0-25" fmla="*/ 0 w 9170126"/>
              <a:gd name="connsiteY0-26" fmla="*/ 2141544 h 2141544"/>
              <a:gd name="connsiteX1-27" fmla="*/ 3187337 w 9170126"/>
              <a:gd name="connsiteY1-28" fmla="*/ 208241 h 2141544"/>
              <a:gd name="connsiteX2-29" fmla="*/ 6544492 w 9170126"/>
              <a:gd name="connsiteY2-30" fmla="*/ 129864 h 2141544"/>
              <a:gd name="connsiteX3-31" fmla="*/ 9170126 w 9170126"/>
              <a:gd name="connsiteY3-32" fmla="*/ 887509 h 2141544"/>
              <a:gd name="connsiteX0-33" fmla="*/ 0 w 9170126"/>
              <a:gd name="connsiteY0-34" fmla="*/ 2141544 h 2141544"/>
              <a:gd name="connsiteX1-35" fmla="*/ 3187337 w 9170126"/>
              <a:gd name="connsiteY1-36" fmla="*/ 208241 h 2141544"/>
              <a:gd name="connsiteX2-37" fmla="*/ 6544492 w 9170126"/>
              <a:gd name="connsiteY2-38" fmla="*/ 129864 h 2141544"/>
              <a:gd name="connsiteX3-39" fmla="*/ 9170126 w 9170126"/>
              <a:gd name="connsiteY3-40" fmla="*/ 887509 h 2141544"/>
              <a:gd name="connsiteX0-41" fmla="*/ 0 w 9170126"/>
              <a:gd name="connsiteY0-42" fmla="*/ 2141544 h 2141544"/>
              <a:gd name="connsiteX1-43" fmla="*/ 3187337 w 9170126"/>
              <a:gd name="connsiteY1-44" fmla="*/ 208241 h 2141544"/>
              <a:gd name="connsiteX2-45" fmla="*/ 6544492 w 9170126"/>
              <a:gd name="connsiteY2-46" fmla="*/ 129864 h 2141544"/>
              <a:gd name="connsiteX3-47" fmla="*/ 9170126 w 9170126"/>
              <a:gd name="connsiteY3-48" fmla="*/ 887509 h 2141544"/>
              <a:gd name="connsiteX0-49" fmla="*/ 0 w 9170126"/>
              <a:gd name="connsiteY0-50" fmla="*/ 2141544 h 2141544"/>
              <a:gd name="connsiteX1-51" fmla="*/ 3187337 w 9170126"/>
              <a:gd name="connsiteY1-52" fmla="*/ 208241 h 2141544"/>
              <a:gd name="connsiteX2-53" fmla="*/ 6544492 w 9170126"/>
              <a:gd name="connsiteY2-54" fmla="*/ 129864 h 2141544"/>
              <a:gd name="connsiteX3-55" fmla="*/ 9170126 w 9170126"/>
              <a:gd name="connsiteY3-56" fmla="*/ 887509 h 2141544"/>
              <a:gd name="connsiteX0-57" fmla="*/ 0 w 9170126"/>
              <a:gd name="connsiteY0-58" fmla="*/ 2170260 h 2170260"/>
              <a:gd name="connsiteX1-59" fmla="*/ 3187337 w 9170126"/>
              <a:gd name="connsiteY1-60" fmla="*/ 236957 h 2170260"/>
              <a:gd name="connsiteX2-61" fmla="*/ 6531429 w 9170126"/>
              <a:gd name="connsiteY2-62" fmla="*/ 106328 h 2170260"/>
              <a:gd name="connsiteX3-63" fmla="*/ 9170126 w 9170126"/>
              <a:gd name="connsiteY3-64" fmla="*/ 916225 h 2170260"/>
              <a:gd name="connsiteX0-65" fmla="*/ 0 w 9170126"/>
              <a:gd name="connsiteY0-66" fmla="*/ 2155389 h 2155389"/>
              <a:gd name="connsiteX1-67" fmla="*/ 3187337 w 9170126"/>
              <a:gd name="connsiteY1-68" fmla="*/ 222086 h 2155389"/>
              <a:gd name="connsiteX2-69" fmla="*/ 6531429 w 9170126"/>
              <a:gd name="connsiteY2-70" fmla="*/ 91457 h 2155389"/>
              <a:gd name="connsiteX3-71" fmla="*/ 9170126 w 9170126"/>
              <a:gd name="connsiteY3-72" fmla="*/ 901354 h 2155389"/>
              <a:gd name="connsiteX0-73" fmla="*/ 0 w 9170126"/>
              <a:gd name="connsiteY0-74" fmla="*/ 2127427 h 2127427"/>
              <a:gd name="connsiteX1-75" fmla="*/ 2834640 w 9170126"/>
              <a:gd name="connsiteY1-76" fmla="*/ 285564 h 2127427"/>
              <a:gd name="connsiteX2-77" fmla="*/ 6531429 w 9170126"/>
              <a:gd name="connsiteY2-78" fmla="*/ 63495 h 2127427"/>
              <a:gd name="connsiteX3-79" fmla="*/ 9170126 w 9170126"/>
              <a:gd name="connsiteY3-80" fmla="*/ 873392 h 2127427"/>
              <a:gd name="connsiteX0-81" fmla="*/ 0 w 9170126"/>
              <a:gd name="connsiteY0-82" fmla="*/ 2127427 h 2127427"/>
              <a:gd name="connsiteX1-83" fmla="*/ 2834640 w 9170126"/>
              <a:gd name="connsiteY1-84" fmla="*/ 285564 h 2127427"/>
              <a:gd name="connsiteX2-85" fmla="*/ 6531429 w 9170126"/>
              <a:gd name="connsiteY2-86" fmla="*/ 63495 h 2127427"/>
              <a:gd name="connsiteX3-87" fmla="*/ 9170126 w 9170126"/>
              <a:gd name="connsiteY3-88" fmla="*/ 873392 h 2127427"/>
              <a:gd name="connsiteX0-89" fmla="*/ 0 w 9170126"/>
              <a:gd name="connsiteY0-90" fmla="*/ 2127427 h 2127427"/>
              <a:gd name="connsiteX1-91" fmla="*/ 2834640 w 9170126"/>
              <a:gd name="connsiteY1-92" fmla="*/ 285564 h 2127427"/>
              <a:gd name="connsiteX2-93" fmla="*/ 6531429 w 9170126"/>
              <a:gd name="connsiteY2-94" fmla="*/ 63495 h 2127427"/>
              <a:gd name="connsiteX3-95" fmla="*/ 9170126 w 9170126"/>
              <a:gd name="connsiteY3-96" fmla="*/ 873392 h 2127427"/>
            </a:gdLst>
            <a:ahLst/>
            <a:cxnLst>
              <a:cxn ang="0">
                <a:pos x="connsiteX0-1" y="connsiteY0-2"/>
              </a:cxn>
              <a:cxn ang="0">
                <a:pos x="connsiteX1-3" y="connsiteY1-4"/>
              </a:cxn>
              <a:cxn ang="0">
                <a:pos x="connsiteX2-5" y="connsiteY2-6"/>
              </a:cxn>
              <a:cxn ang="0">
                <a:pos x="connsiteX3-7" y="connsiteY3-8"/>
              </a:cxn>
            </a:cxnLst>
            <a:rect l="l" t="t" r="r" b="b"/>
            <a:pathLst>
              <a:path w="9170126" h="2127427">
                <a:moveTo>
                  <a:pt x="0" y="2127427"/>
                </a:moveTo>
                <a:cubicBezTo>
                  <a:pt x="291737" y="1757313"/>
                  <a:pt x="1746069" y="629553"/>
                  <a:pt x="2834640" y="285564"/>
                </a:cubicBezTo>
                <a:cubicBezTo>
                  <a:pt x="3923211" y="-58425"/>
                  <a:pt x="5475515" y="-34476"/>
                  <a:pt x="6531429" y="63495"/>
                </a:cubicBezTo>
                <a:cubicBezTo>
                  <a:pt x="7587343" y="161466"/>
                  <a:pt x="8477795" y="516341"/>
                  <a:pt x="9170126" y="873392"/>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任意多边形 4"/>
          <p:cNvSpPr/>
          <p:nvPr/>
        </p:nvSpPr>
        <p:spPr>
          <a:xfrm>
            <a:off x="0" y="2360023"/>
            <a:ext cx="12192000" cy="3272972"/>
          </a:xfrm>
          <a:custGeom>
            <a:avLst/>
            <a:gdLst>
              <a:gd name="connsiteX0" fmla="*/ 0 w 9170126"/>
              <a:gd name="connsiteY0" fmla="*/ 26126 h 1711235"/>
              <a:gd name="connsiteX1" fmla="*/ 3213463 w 9170126"/>
              <a:gd name="connsiteY1" fmla="*/ 1711235 h 1711235"/>
              <a:gd name="connsiteX2" fmla="*/ 7994469 w 9170126"/>
              <a:gd name="connsiteY2" fmla="*/ 326572 h 1711235"/>
              <a:gd name="connsiteX3" fmla="*/ 9170126 w 9170126"/>
              <a:gd name="connsiteY3" fmla="*/ 0 h 1711235"/>
              <a:gd name="connsiteX0-1" fmla="*/ 0 w 9170126"/>
              <a:gd name="connsiteY0-2" fmla="*/ 26126 h 1712821"/>
              <a:gd name="connsiteX1-3" fmla="*/ 3213463 w 9170126"/>
              <a:gd name="connsiteY1-4" fmla="*/ 1711235 h 1712821"/>
              <a:gd name="connsiteX2-5" fmla="*/ 7994469 w 9170126"/>
              <a:gd name="connsiteY2-6" fmla="*/ 326572 h 1712821"/>
              <a:gd name="connsiteX3-7" fmla="*/ 9170126 w 9170126"/>
              <a:gd name="connsiteY3-8" fmla="*/ 0 h 1712821"/>
              <a:gd name="connsiteX0-9" fmla="*/ 0 w 9170126"/>
              <a:gd name="connsiteY0-10" fmla="*/ 26126 h 1712821"/>
              <a:gd name="connsiteX1-11" fmla="*/ 3213463 w 9170126"/>
              <a:gd name="connsiteY1-12" fmla="*/ 1711235 h 1712821"/>
              <a:gd name="connsiteX2-13" fmla="*/ 7994469 w 9170126"/>
              <a:gd name="connsiteY2-14" fmla="*/ 326572 h 1712821"/>
              <a:gd name="connsiteX3-15" fmla="*/ 9170126 w 9170126"/>
              <a:gd name="connsiteY3-16" fmla="*/ 0 h 1712821"/>
              <a:gd name="connsiteX0-17" fmla="*/ 0 w 9170126"/>
              <a:gd name="connsiteY0-18" fmla="*/ 26126 h 1711869"/>
              <a:gd name="connsiteX1-19" fmla="*/ 3213463 w 9170126"/>
              <a:gd name="connsiteY1-20" fmla="*/ 1711235 h 1711869"/>
              <a:gd name="connsiteX2-21" fmla="*/ 7067006 w 9170126"/>
              <a:gd name="connsiteY2-22" fmla="*/ 222069 h 1711869"/>
              <a:gd name="connsiteX3-23" fmla="*/ 9170126 w 9170126"/>
              <a:gd name="connsiteY3-24" fmla="*/ 0 h 1711869"/>
              <a:gd name="connsiteX0-25" fmla="*/ 0 w 9170126"/>
              <a:gd name="connsiteY0-26" fmla="*/ 26126 h 1711779"/>
              <a:gd name="connsiteX1-27" fmla="*/ 3213463 w 9170126"/>
              <a:gd name="connsiteY1-28" fmla="*/ 1711235 h 1711779"/>
              <a:gd name="connsiteX2-29" fmla="*/ 7067006 w 9170126"/>
              <a:gd name="connsiteY2-30" fmla="*/ 222069 h 1711779"/>
              <a:gd name="connsiteX3-31" fmla="*/ 9170126 w 9170126"/>
              <a:gd name="connsiteY3-32" fmla="*/ 0 h 1711779"/>
              <a:gd name="connsiteX0-33" fmla="*/ 0 w 9170126"/>
              <a:gd name="connsiteY0-34" fmla="*/ 26126 h 1711882"/>
              <a:gd name="connsiteX1-35" fmla="*/ 3213463 w 9170126"/>
              <a:gd name="connsiteY1-36" fmla="*/ 1711235 h 1711882"/>
              <a:gd name="connsiteX2-37" fmla="*/ 7067006 w 9170126"/>
              <a:gd name="connsiteY2-38" fmla="*/ 222069 h 1711882"/>
              <a:gd name="connsiteX3-39" fmla="*/ 9170126 w 9170126"/>
              <a:gd name="connsiteY3-40" fmla="*/ 0 h 1711882"/>
              <a:gd name="connsiteX0-41" fmla="*/ 0 w 9170126"/>
              <a:gd name="connsiteY0-42" fmla="*/ 26126 h 1711882"/>
              <a:gd name="connsiteX1-43" fmla="*/ 3213463 w 9170126"/>
              <a:gd name="connsiteY1-44" fmla="*/ 1711235 h 1711882"/>
              <a:gd name="connsiteX2-45" fmla="*/ 7223760 w 9170126"/>
              <a:gd name="connsiteY2-46" fmla="*/ 222069 h 1711882"/>
              <a:gd name="connsiteX3-47" fmla="*/ 9170126 w 9170126"/>
              <a:gd name="connsiteY3-48" fmla="*/ 0 h 1711882"/>
              <a:gd name="connsiteX0-49" fmla="*/ 0 w 9170126"/>
              <a:gd name="connsiteY0-50" fmla="*/ 26126 h 1711882"/>
              <a:gd name="connsiteX1-51" fmla="*/ 3213463 w 9170126"/>
              <a:gd name="connsiteY1-52" fmla="*/ 1711235 h 1711882"/>
              <a:gd name="connsiteX2-53" fmla="*/ 7223760 w 9170126"/>
              <a:gd name="connsiteY2-54" fmla="*/ 222069 h 1711882"/>
              <a:gd name="connsiteX3-55" fmla="*/ 9170126 w 9170126"/>
              <a:gd name="connsiteY3-56" fmla="*/ 0 h 1711882"/>
              <a:gd name="connsiteX0-57" fmla="*/ 0 w 9170126"/>
              <a:gd name="connsiteY0-58" fmla="*/ 26126 h 1607414"/>
              <a:gd name="connsiteX1-59" fmla="*/ 3396343 w 9170126"/>
              <a:gd name="connsiteY1-60" fmla="*/ 1606732 h 1607414"/>
              <a:gd name="connsiteX2-61" fmla="*/ 7223760 w 9170126"/>
              <a:gd name="connsiteY2-62" fmla="*/ 222069 h 1607414"/>
              <a:gd name="connsiteX3-63" fmla="*/ 9170126 w 9170126"/>
              <a:gd name="connsiteY3-64" fmla="*/ 0 h 1607414"/>
              <a:gd name="connsiteX0-65" fmla="*/ 0 w 9170126"/>
              <a:gd name="connsiteY0-66" fmla="*/ 82588 h 1663876"/>
              <a:gd name="connsiteX1-67" fmla="*/ 3396343 w 9170126"/>
              <a:gd name="connsiteY1-68" fmla="*/ 1663194 h 1663876"/>
              <a:gd name="connsiteX2-69" fmla="*/ 7223760 w 9170126"/>
              <a:gd name="connsiteY2-70" fmla="*/ 278531 h 1663876"/>
              <a:gd name="connsiteX3-71" fmla="*/ 9170126 w 9170126"/>
              <a:gd name="connsiteY3-72" fmla="*/ 56462 h 1663876"/>
              <a:gd name="connsiteX0-73" fmla="*/ 0 w 9170126"/>
              <a:gd name="connsiteY0-74" fmla="*/ 45999 h 1634659"/>
              <a:gd name="connsiteX1-75" fmla="*/ 3396343 w 9170126"/>
              <a:gd name="connsiteY1-76" fmla="*/ 1626605 h 1634659"/>
              <a:gd name="connsiteX2-77" fmla="*/ 6505303 w 9170126"/>
              <a:gd name="connsiteY2-78" fmla="*/ 633828 h 1634659"/>
              <a:gd name="connsiteX3-79" fmla="*/ 9170126 w 9170126"/>
              <a:gd name="connsiteY3-80" fmla="*/ 19873 h 1634659"/>
              <a:gd name="connsiteX0-81" fmla="*/ 0 w 9170126"/>
              <a:gd name="connsiteY0-82" fmla="*/ 55214 h 1646042"/>
              <a:gd name="connsiteX1-83" fmla="*/ 3396343 w 9170126"/>
              <a:gd name="connsiteY1-84" fmla="*/ 1635820 h 1646042"/>
              <a:gd name="connsiteX2-85" fmla="*/ 6505303 w 9170126"/>
              <a:gd name="connsiteY2-86" fmla="*/ 643043 h 1646042"/>
              <a:gd name="connsiteX3-87" fmla="*/ 9170126 w 9170126"/>
              <a:gd name="connsiteY3-88" fmla="*/ 29088 h 1646042"/>
            </a:gdLst>
            <a:ahLst/>
            <a:cxnLst>
              <a:cxn ang="0">
                <a:pos x="connsiteX0-1" y="connsiteY0-2"/>
              </a:cxn>
              <a:cxn ang="0">
                <a:pos x="connsiteX1-3" y="connsiteY1-4"/>
              </a:cxn>
              <a:cxn ang="0">
                <a:pos x="connsiteX2-5" y="connsiteY2-6"/>
              </a:cxn>
              <a:cxn ang="0">
                <a:pos x="connsiteX3-7" y="connsiteY3-8"/>
              </a:cxn>
            </a:cxnLst>
            <a:rect l="l" t="t" r="r" b="b"/>
            <a:pathLst>
              <a:path w="9170126" h="1646042">
                <a:moveTo>
                  <a:pt x="0" y="55214"/>
                </a:moveTo>
                <a:cubicBezTo>
                  <a:pt x="875211" y="969614"/>
                  <a:pt x="2312126" y="1537849"/>
                  <a:pt x="3396343" y="1635820"/>
                </a:cubicBezTo>
                <a:cubicBezTo>
                  <a:pt x="4480560" y="1733792"/>
                  <a:pt x="5634446" y="1106775"/>
                  <a:pt x="6505303" y="643043"/>
                </a:cubicBezTo>
                <a:cubicBezTo>
                  <a:pt x="7376160" y="179311"/>
                  <a:pt x="8508275" y="-92832"/>
                  <a:pt x="9170126" y="29088"/>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任意多边形 5"/>
          <p:cNvSpPr/>
          <p:nvPr/>
        </p:nvSpPr>
        <p:spPr>
          <a:xfrm rot="10800000" flipV="1">
            <a:off x="0" y="2866646"/>
            <a:ext cx="12192000" cy="2219856"/>
          </a:xfrm>
          <a:custGeom>
            <a:avLst/>
            <a:gdLst>
              <a:gd name="connsiteX0" fmla="*/ 0 w 9157063"/>
              <a:gd name="connsiteY0" fmla="*/ 130629 h 3095898"/>
              <a:gd name="connsiteX1" fmla="*/ 2286000 w 9157063"/>
              <a:gd name="connsiteY1" fmla="*/ 0 h 3095898"/>
              <a:gd name="connsiteX2" fmla="*/ 5329646 w 9157063"/>
              <a:gd name="connsiteY2" fmla="*/ 2155372 h 3095898"/>
              <a:gd name="connsiteX3" fmla="*/ 9157063 w 9157063"/>
              <a:gd name="connsiteY3" fmla="*/ 3095898 h 3095898"/>
              <a:gd name="connsiteX0-1" fmla="*/ 0 w 9157063"/>
              <a:gd name="connsiteY0-2" fmla="*/ 130629 h 3095898"/>
              <a:gd name="connsiteX1-3" fmla="*/ 2286000 w 9157063"/>
              <a:gd name="connsiteY1-4" fmla="*/ 0 h 3095898"/>
              <a:gd name="connsiteX2-5" fmla="*/ 5329646 w 9157063"/>
              <a:gd name="connsiteY2-6" fmla="*/ 2155372 h 3095898"/>
              <a:gd name="connsiteX3-7" fmla="*/ 9157063 w 9157063"/>
              <a:gd name="connsiteY3-8" fmla="*/ 3095898 h 3095898"/>
              <a:gd name="connsiteX0-9" fmla="*/ 0 w 9157063"/>
              <a:gd name="connsiteY0-10" fmla="*/ 259961 h 3225230"/>
              <a:gd name="connsiteX1-11" fmla="*/ 2286000 w 9157063"/>
              <a:gd name="connsiteY1-12" fmla="*/ 129332 h 3225230"/>
              <a:gd name="connsiteX2-13" fmla="*/ 5329646 w 9157063"/>
              <a:gd name="connsiteY2-14" fmla="*/ 2284704 h 3225230"/>
              <a:gd name="connsiteX3-15" fmla="*/ 9157063 w 9157063"/>
              <a:gd name="connsiteY3-16" fmla="*/ 3225230 h 3225230"/>
              <a:gd name="connsiteX0-17" fmla="*/ 0 w 9157063"/>
              <a:gd name="connsiteY0-18" fmla="*/ 259961 h 3225230"/>
              <a:gd name="connsiteX1-19" fmla="*/ 2286000 w 9157063"/>
              <a:gd name="connsiteY1-20" fmla="*/ 129332 h 3225230"/>
              <a:gd name="connsiteX2-21" fmla="*/ 5329646 w 9157063"/>
              <a:gd name="connsiteY2-22" fmla="*/ 2284704 h 3225230"/>
              <a:gd name="connsiteX3-23" fmla="*/ 9157063 w 9157063"/>
              <a:gd name="connsiteY3-24" fmla="*/ 3225230 h 3225230"/>
              <a:gd name="connsiteX0-25" fmla="*/ 0 w 9157063"/>
              <a:gd name="connsiteY0-26" fmla="*/ 259961 h 3227547"/>
              <a:gd name="connsiteX1-27" fmla="*/ 2286000 w 9157063"/>
              <a:gd name="connsiteY1-28" fmla="*/ 129332 h 3227547"/>
              <a:gd name="connsiteX2-29" fmla="*/ 5329646 w 9157063"/>
              <a:gd name="connsiteY2-30" fmla="*/ 2284704 h 3227547"/>
              <a:gd name="connsiteX3-31" fmla="*/ 9157063 w 9157063"/>
              <a:gd name="connsiteY3-32" fmla="*/ 3225230 h 3227547"/>
              <a:gd name="connsiteX0-33" fmla="*/ 0 w 9157063"/>
              <a:gd name="connsiteY0-34" fmla="*/ 141919 h 3109392"/>
              <a:gd name="connsiteX1-35" fmla="*/ 2756263 w 9157063"/>
              <a:gd name="connsiteY1-36" fmla="*/ 168045 h 3109392"/>
              <a:gd name="connsiteX2-37" fmla="*/ 5329646 w 9157063"/>
              <a:gd name="connsiteY2-38" fmla="*/ 2166662 h 3109392"/>
              <a:gd name="connsiteX3-39" fmla="*/ 9157063 w 9157063"/>
              <a:gd name="connsiteY3-40" fmla="*/ 3107188 h 3109392"/>
              <a:gd name="connsiteX0-41" fmla="*/ 0 w 9157063"/>
              <a:gd name="connsiteY0-42" fmla="*/ 189830 h 3157303"/>
              <a:gd name="connsiteX1-43" fmla="*/ 2756263 w 9157063"/>
              <a:gd name="connsiteY1-44" fmla="*/ 215956 h 3157303"/>
              <a:gd name="connsiteX2-45" fmla="*/ 5329646 w 9157063"/>
              <a:gd name="connsiteY2-46" fmla="*/ 2214573 h 3157303"/>
              <a:gd name="connsiteX3-47" fmla="*/ 9157063 w 9157063"/>
              <a:gd name="connsiteY3-48" fmla="*/ 3155099 h 3157303"/>
              <a:gd name="connsiteX0-49" fmla="*/ 0 w 9104811"/>
              <a:gd name="connsiteY0-50" fmla="*/ 391083 h 3045048"/>
              <a:gd name="connsiteX1-51" fmla="*/ 2704011 w 9104811"/>
              <a:gd name="connsiteY1-52" fmla="*/ 103701 h 3045048"/>
              <a:gd name="connsiteX2-53" fmla="*/ 5277394 w 9104811"/>
              <a:gd name="connsiteY2-54" fmla="*/ 2102318 h 3045048"/>
              <a:gd name="connsiteX3-55" fmla="*/ 9104811 w 9104811"/>
              <a:gd name="connsiteY3-56" fmla="*/ 3042844 h 3045048"/>
              <a:gd name="connsiteX0-57" fmla="*/ 0 w 9170125"/>
              <a:gd name="connsiteY0-58" fmla="*/ 401085 h 3041987"/>
              <a:gd name="connsiteX1-59" fmla="*/ 2769325 w 9170125"/>
              <a:gd name="connsiteY1-60" fmla="*/ 100640 h 3041987"/>
              <a:gd name="connsiteX2-61" fmla="*/ 5342708 w 9170125"/>
              <a:gd name="connsiteY2-62" fmla="*/ 2099257 h 3041987"/>
              <a:gd name="connsiteX3-63" fmla="*/ 9170125 w 9170125"/>
              <a:gd name="connsiteY3-64" fmla="*/ 3039783 h 3041987"/>
              <a:gd name="connsiteX0-65" fmla="*/ 0 w 9170125"/>
              <a:gd name="connsiteY0-66" fmla="*/ 401085 h 3041987"/>
              <a:gd name="connsiteX1-67" fmla="*/ 2677885 w 9170125"/>
              <a:gd name="connsiteY1-68" fmla="*/ 100640 h 3041987"/>
              <a:gd name="connsiteX2-69" fmla="*/ 5342708 w 9170125"/>
              <a:gd name="connsiteY2-70" fmla="*/ 2099257 h 3041987"/>
              <a:gd name="connsiteX3-71" fmla="*/ 9170125 w 9170125"/>
              <a:gd name="connsiteY3-72" fmla="*/ 3039783 h 3041987"/>
              <a:gd name="connsiteX0-73" fmla="*/ 0 w 9170125"/>
              <a:gd name="connsiteY0-74" fmla="*/ 468432 h 3109334"/>
              <a:gd name="connsiteX1-75" fmla="*/ 2677885 w 9170125"/>
              <a:gd name="connsiteY1-76" fmla="*/ 167987 h 3109334"/>
              <a:gd name="connsiteX2-77" fmla="*/ 5342708 w 9170125"/>
              <a:gd name="connsiteY2-78" fmla="*/ 2166604 h 3109334"/>
              <a:gd name="connsiteX3-79" fmla="*/ 9170125 w 9170125"/>
              <a:gd name="connsiteY3-80" fmla="*/ 3107130 h 3109334"/>
              <a:gd name="connsiteX0-81" fmla="*/ 0 w 9170125"/>
              <a:gd name="connsiteY0-82" fmla="*/ 406629 h 3047531"/>
              <a:gd name="connsiteX1-83" fmla="*/ 2677885 w 9170125"/>
              <a:gd name="connsiteY1-84" fmla="*/ 106184 h 3047531"/>
              <a:gd name="connsiteX2-85" fmla="*/ 5342708 w 9170125"/>
              <a:gd name="connsiteY2-86" fmla="*/ 2104801 h 3047531"/>
              <a:gd name="connsiteX3-87" fmla="*/ 9170125 w 9170125"/>
              <a:gd name="connsiteY3-88" fmla="*/ 3045327 h 3047531"/>
              <a:gd name="connsiteX0-89" fmla="*/ 0 w 9170125"/>
              <a:gd name="connsiteY0-90" fmla="*/ 414045 h 3056100"/>
              <a:gd name="connsiteX1-91" fmla="*/ 2677885 w 9170125"/>
              <a:gd name="connsiteY1-92" fmla="*/ 113600 h 3056100"/>
              <a:gd name="connsiteX2-93" fmla="*/ 5564777 w 9170125"/>
              <a:gd name="connsiteY2-94" fmla="*/ 2295097 h 3056100"/>
              <a:gd name="connsiteX3-95" fmla="*/ 9170125 w 9170125"/>
              <a:gd name="connsiteY3-96" fmla="*/ 3052743 h 3056100"/>
              <a:gd name="connsiteX0-97" fmla="*/ 0 w 9170125"/>
              <a:gd name="connsiteY0-98" fmla="*/ 414045 h 3061846"/>
              <a:gd name="connsiteX1-99" fmla="*/ 2677885 w 9170125"/>
              <a:gd name="connsiteY1-100" fmla="*/ 113600 h 3061846"/>
              <a:gd name="connsiteX2-101" fmla="*/ 5564777 w 9170125"/>
              <a:gd name="connsiteY2-102" fmla="*/ 2295097 h 3061846"/>
              <a:gd name="connsiteX3-103" fmla="*/ 9170125 w 9170125"/>
              <a:gd name="connsiteY3-104" fmla="*/ 3052743 h 3061846"/>
              <a:gd name="connsiteX0-105" fmla="*/ 0 w 9170125"/>
              <a:gd name="connsiteY0-106" fmla="*/ 410334 h 3055876"/>
              <a:gd name="connsiteX1-107" fmla="*/ 2677885 w 9170125"/>
              <a:gd name="connsiteY1-108" fmla="*/ 109889 h 3055876"/>
              <a:gd name="connsiteX2-109" fmla="*/ 5747657 w 9170125"/>
              <a:gd name="connsiteY2-110" fmla="*/ 2239135 h 3055876"/>
              <a:gd name="connsiteX3-111" fmla="*/ 9170125 w 9170125"/>
              <a:gd name="connsiteY3-112" fmla="*/ 3049032 h 3055876"/>
            </a:gdLst>
            <a:ahLst/>
            <a:cxnLst>
              <a:cxn ang="0">
                <a:pos x="connsiteX0-1" y="connsiteY0-2"/>
              </a:cxn>
              <a:cxn ang="0">
                <a:pos x="connsiteX1-3" y="connsiteY1-4"/>
              </a:cxn>
              <a:cxn ang="0">
                <a:pos x="connsiteX2-5" y="connsiteY2-6"/>
              </a:cxn>
              <a:cxn ang="0">
                <a:pos x="connsiteX3-7" y="connsiteY3-8"/>
              </a:cxn>
            </a:cxnLst>
            <a:rect l="l" t="t" r="r" b="b"/>
            <a:pathLst>
              <a:path w="9170125" h="3055876">
                <a:moveTo>
                  <a:pt x="0" y="410334"/>
                </a:moveTo>
                <a:cubicBezTo>
                  <a:pt x="500742" y="210037"/>
                  <a:pt x="1719942" y="-194911"/>
                  <a:pt x="2677885" y="109889"/>
                </a:cubicBezTo>
                <a:cubicBezTo>
                  <a:pt x="3635828" y="414689"/>
                  <a:pt x="4116977" y="1501084"/>
                  <a:pt x="5747657" y="2239135"/>
                </a:cubicBezTo>
                <a:cubicBezTo>
                  <a:pt x="7378337" y="2977186"/>
                  <a:pt x="8181701" y="3088220"/>
                  <a:pt x="9170125" y="3049032"/>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a:spLocks noChangeAspect="1"/>
          </p:cNvSpPr>
          <p:nvPr/>
        </p:nvSpPr>
        <p:spPr>
          <a:xfrm>
            <a:off x="1085119" y="3730042"/>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文本框 38"/>
          <p:cNvSpPr txBox="1"/>
          <p:nvPr/>
        </p:nvSpPr>
        <p:spPr>
          <a:xfrm>
            <a:off x="1146611" y="3692889"/>
            <a:ext cx="310686" cy="523220"/>
          </a:xfrm>
          <a:prstGeom prst="rect">
            <a:avLst/>
          </a:prstGeom>
          <a:noFill/>
        </p:spPr>
        <p:txBody>
          <a:bodyPr wrap="square" rtlCol="0">
            <a:spAutoFit/>
          </a:bodyPr>
          <a:lstStyle/>
          <a:p>
            <a:pPr algn="ctr"/>
            <a:r>
              <a:rPr lang="en-US" altLang="zh-CN"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a:t>
            </a:r>
            <a:endPar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2" name="椭圆 51"/>
          <p:cNvSpPr>
            <a:spLocks noChangeAspect="1"/>
          </p:cNvSpPr>
          <p:nvPr/>
        </p:nvSpPr>
        <p:spPr>
          <a:xfrm>
            <a:off x="4047582" y="2606380"/>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文本框 52"/>
          <p:cNvSpPr txBox="1"/>
          <p:nvPr/>
        </p:nvSpPr>
        <p:spPr>
          <a:xfrm>
            <a:off x="4109074" y="2569227"/>
            <a:ext cx="310686" cy="523220"/>
          </a:xfrm>
          <a:prstGeom prst="rect">
            <a:avLst/>
          </a:prstGeom>
          <a:noFill/>
        </p:spPr>
        <p:txBody>
          <a:bodyPr wrap="square" rtlCol="0">
            <a:spAutoFit/>
          </a:bodyPr>
          <a:lstStyle/>
          <a:p>
            <a:pPr algn="ctr"/>
            <a:r>
              <a:rPr lang="en-US" altLang="zh-CN"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2</a:t>
            </a:r>
            <a:endPar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6" name="椭圆 55"/>
          <p:cNvSpPr>
            <a:spLocks noChangeAspect="1"/>
          </p:cNvSpPr>
          <p:nvPr/>
        </p:nvSpPr>
        <p:spPr>
          <a:xfrm>
            <a:off x="5838327" y="3777228"/>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文本框 56"/>
          <p:cNvSpPr txBox="1"/>
          <p:nvPr/>
        </p:nvSpPr>
        <p:spPr>
          <a:xfrm>
            <a:off x="5899819" y="3740075"/>
            <a:ext cx="310686" cy="523220"/>
          </a:xfrm>
          <a:prstGeom prst="rect">
            <a:avLst/>
          </a:prstGeom>
          <a:noFill/>
        </p:spPr>
        <p:txBody>
          <a:bodyPr wrap="square" rtlCol="0">
            <a:spAutoFit/>
          </a:bodyPr>
          <a:lstStyle/>
          <a:p>
            <a:pPr algn="ctr"/>
            <a:r>
              <a:rPr lang="en-US" altLang="zh-CN"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3</a:t>
            </a:r>
            <a:endPar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8" name="椭圆 57"/>
          <p:cNvSpPr>
            <a:spLocks noChangeAspect="1"/>
          </p:cNvSpPr>
          <p:nvPr/>
        </p:nvSpPr>
        <p:spPr>
          <a:xfrm>
            <a:off x="9688050" y="2668749"/>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58"/>
          <p:cNvSpPr txBox="1"/>
          <p:nvPr/>
        </p:nvSpPr>
        <p:spPr>
          <a:xfrm>
            <a:off x="9749542" y="2631596"/>
            <a:ext cx="310686" cy="523220"/>
          </a:xfrm>
          <a:prstGeom prst="rect">
            <a:avLst/>
          </a:prstGeom>
          <a:noFill/>
        </p:spPr>
        <p:txBody>
          <a:bodyPr wrap="square" rtlCol="0">
            <a:spAutoFit/>
          </a:bodyPr>
          <a:lstStyle/>
          <a:p>
            <a:pPr algn="ctr"/>
            <a:r>
              <a:rPr lang="en-US" altLang="zh-CN"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4</a:t>
            </a:r>
            <a:endPar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0" name="Rectangle 23"/>
          <p:cNvSpPr/>
          <p:nvPr/>
        </p:nvSpPr>
        <p:spPr>
          <a:xfrm>
            <a:off x="756257" y="4703570"/>
            <a:ext cx="2332383" cy="646331"/>
          </a:xfrm>
          <a:prstGeom prst="rect">
            <a:avLst/>
          </a:prstGeom>
          <a:solidFill>
            <a:schemeClr val="bg1">
              <a:alpha val="80000"/>
            </a:schemeClr>
          </a:solidFill>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1" name="文本框 60"/>
          <p:cNvSpPr txBox="1"/>
          <p:nvPr/>
        </p:nvSpPr>
        <p:spPr>
          <a:xfrm>
            <a:off x="878120" y="4328036"/>
            <a:ext cx="2486025" cy="338554"/>
          </a:xfrm>
          <a:prstGeom prst="rect">
            <a:avLst/>
          </a:prstGeom>
          <a:solidFill>
            <a:schemeClr val="bg1">
              <a:alpha val="80000"/>
            </a:schemeClr>
          </a:solidFill>
        </p:spPr>
        <p:txBody>
          <a:bodyPr wrap="square" rtlCol="0">
            <a:spAutoFit/>
          </a:bodyPr>
          <a:lstStyle/>
          <a:p>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23"/>
          <p:cNvSpPr/>
          <p:nvPr/>
        </p:nvSpPr>
        <p:spPr>
          <a:xfrm>
            <a:off x="5545971" y="4797351"/>
            <a:ext cx="2718463" cy="646331"/>
          </a:xfrm>
          <a:prstGeom prst="rect">
            <a:avLst/>
          </a:prstGeom>
          <a:solidFill>
            <a:schemeClr val="bg1">
              <a:alpha val="80000"/>
            </a:schemeClr>
          </a:solidFill>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3" name="文本框 62"/>
          <p:cNvSpPr txBox="1"/>
          <p:nvPr/>
        </p:nvSpPr>
        <p:spPr>
          <a:xfrm>
            <a:off x="5667834" y="4421817"/>
            <a:ext cx="2486025" cy="338554"/>
          </a:xfrm>
          <a:prstGeom prst="rect">
            <a:avLst/>
          </a:prstGeom>
          <a:solidFill>
            <a:schemeClr val="bg1">
              <a:alpha val="80000"/>
            </a:schemeClr>
          </a:solidFill>
        </p:spPr>
        <p:txBody>
          <a:bodyPr wrap="square" rtlCol="0">
            <a:spAutoFit/>
          </a:bodyPr>
          <a:lstStyle/>
          <a:p>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23"/>
          <p:cNvSpPr/>
          <p:nvPr/>
        </p:nvSpPr>
        <p:spPr>
          <a:xfrm>
            <a:off x="3880745" y="1708578"/>
            <a:ext cx="2297204" cy="646331"/>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5" name="文本框 64"/>
          <p:cNvSpPr txBox="1"/>
          <p:nvPr/>
        </p:nvSpPr>
        <p:spPr>
          <a:xfrm>
            <a:off x="3880745" y="1331763"/>
            <a:ext cx="2486025" cy="338554"/>
          </a:xfrm>
          <a:prstGeom prst="rect">
            <a:avLst/>
          </a:prstGeom>
          <a:noFill/>
        </p:spPr>
        <p:txBody>
          <a:bodyPr wrap="square" rtlCol="0">
            <a:spAutoFit/>
          </a:bodyPr>
          <a:lstStyle/>
          <a:p>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Rectangle 23"/>
          <p:cNvSpPr/>
          <p:nvPr/>
        </p:nvSpPr>
        <p:spPr>
          <a:xfrm>
            <a:off x="9436369" y="3740075"/>
            <a:ext cx="2369551" cy="646331"/>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7" name="文本框 66"/>
          <p:cNvSpPr txBox="1"/>
          <p:nvPr/>
        </p:nvSpPr>
        <p:spPr>
          <a:xfrm>
            <a:off x="9436369" y="3363260"/>
            <a:ext cx="2486025" cy="338554"/>
          </a:xfrm>
          <a:prstGeom prst="rect">
            <a:avLst/>
          </a:prstGeom>
          <a:noFill/>
        </p:spPr>
        <p:txBody>
          <a:bodyPr wrap="square" rtlCol="0">
            <a:spAutoFit/>
          </a:bodyPr>
          <a:lstStyle/>
          <a:p>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5" name="文本框 24"/>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6879566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25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75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1250"/>
                                        <p:tgtEl>
                                          <p:spTgt spid="35"/>
                                        </p:tgtEl>
                                      </p:cBhvr>
                                    </p:animEffect>
                                  </p:childTnLst>
                                </p:cTn>
                              </p:par>
                              <p:par>
                                <p:cTn id="18" presetID="37"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1000"/>
                                        <p:tgtEl>
                                          <p:spTgt spid="38"/>
                                        </p:tgtEl>
                                      </p:cBhvr>
                                    </p:animEffect>
                                    <p:anim calcmode="lin" valueType="num">
                                      <p:cBhvr>
                                        <p:cTn id="21" dur="1000" fill="hold"/>
                                        <p:tgtEl>
                                          <p:spTgt spid="38"/>
                                        </p:tgtEl>
                                        <p:attrNameLst>
                                          <p:attrName>ppt_x</p:attrName>
                                        </p:attrNameLst>
                                      </p:cBhvr>
                                      <p:tavLst>
                                        <p:tav tm="0">
                                          <p:val>
                                            <p:strVal val="#ppt_x"/>
                                          </p:val>
                                        </p:tav>
                                        <p:tav tm="100000">
                                          <p:val>
                                            <p:strVal val="#ppt_x"/>
                                          </p:val>
                                        </p:tav>
                                      </p:tavLst>
                                    </p:anim>
                                    <p:anim calcmode="lin" valueType="num">
                                      <p:cBhvr>
                                        <p:cTn id="22" dur="900" decel="100000" fill="hold"/>
                                        <p:tgtEl>
                                          <p:spTgt spid="38"/>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24" presetID="37" presetClass="entr" presetSubtype="0" fill="hold" grpId="0" nodeType="withEffect">
                                  <p:stCondLst>
                                    <p:cond delay="1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900" decel="100000" fill="hold"/>
                                        <p:tgtEl>
                                          <p:spTgt spid="3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1000"/>
                                        <p:tgtEl>
                                          <p:spTgt spid="52"/>
                                        </p:tgtEl>
                                      </p:cBhvr>
                                    </p:animEffect>
                                    <p:anim calcmode="lin" valueType="num">
                                      <p:cBhvr>
                                        <p:cTn id="33" dur="1000" fill="hold"/>
                                        <p:tgtEl>
                                          <p:spTgt spid="52"/>
                                        </p:tgtEl>
                                        <p:attrNameLst>
                                          <p:attrName>ppt_x</p:attrName>
                                        </p:attrNameLst>
                                      </p:cBhvr>
                                      <p:tavLst>
                                        <p:tav tm="0">
                                          <p:val>
                                            <p:strVal val="#ppt_x"/>
                                          </p:val>
                                        </p:tav>
                                        <p:tav tm="100000">
                                          <p:val>
                                            <p:strVal val="#ppt_x"/>
                                          </p:val>
                                        </p:tav>
                                      </p:tavLst>
                                    </p:anim>
                                    <p:anim calcmode="lin" valueType="num">
                                      <p:cBhvr>
                                        <p:cTn id="34" dur="900" decel="100000" fill="hold"/>
                                        <p:tgtEl>
                                          <p:spTgt spid="5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36" presetID="37" presetClass="entr" presetSubtype="0" fill="hold" grpId="0" nodeType="withEffect">
                                  <p:stCondLst>
                                    <p:cond delay="10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anim calcmode="lin" valueType="num">
                                      <p:cBhvr>
                                        <p:cTn id="39" dur="1000" fill="hold"/>
                                        <p:tgtEl>
                                          <p:spTgt spid="53"/>
                                        </p:tgtEl>
                                        <p:attrNameLst>
                                          <p:attrName>ppt_x</p:attrName>
                                        </p:attrNameLst>
                                      </p:cBhvr>
                                      <p:tavLst>
                                        <p:tav tm="0">
                                          <p:val>
                                            <p:strVal val="#ppt_x"/>
                                          </p:val>
                                        </p:tav>
                                        <p:tav tm="100000">
                                          <p:val>
                                            <p:strVal val="#ppt_x"/>
                                          </p:val>
                                        </p:tav>
                                      </p:tavLst>
                                    </p:anim>
                                    <p:anim calcmode="lin" valueType="num">
                                      <p:cBhvr>
                                        <p:cTn id="40" dur="900" decel="100000" fill="hold"/>
                                        <p:tgtEl>
                                          <p:spTgt spid="53"/>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53"/>
                                        </p:tgtEl>
                                        <p:attrNameLst>
                                          <p:attrName>ppt_y</p:attrName>
                                        </p:attrNameLst>
                                      </p:cBhvr>
                                      <p:tavLst>
                                        <p:tav tm="0">
                                          <p:val>
                                            <p:strVal val="#ppt_y-.03"/>
                                          </p:val>
                                        </p:tav>
                                        <p:tav tm="100000">
                                          <p:val>
                                            <p:strVal val="#ppt_y"/>
                                          </p:val>
                                        </p:tav>
                                      </p:tavLst>
                                    </p:anim>
                                  </p:childTnLst>
                                </p:cTn>
                              </p:par>
                              <p:par>
                                <p:cTn id="42" presetID="37" presetClass="entr" presetSubtype="0"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1000"/>
                                        <p:tgtEl>
                                          <p:spTgt spid="56"/>
                                        </p:tgtEl>
                                      </p:cBhvr>
                                    </p:animEffect>
                                    <p:anim calcmode="lin" valueType="num">
                                      <p:cBhvr>
                                        <p:cTn id="45" dur="1000" fill="hold"/>
                                        <p:tgtEl>
                                          <p:spTgt spid="56"/>
                                        </p:tgtEl>
                                        <p:attrNameLst>
                                          <p:attrName>ppt_x</p:attrName>
                                        </p:attrNameLst>
                                      </p:cBhvr>
                                      <p:tavLst>
                                        <p:tav tm="0">
                                          <p:val>
                                            <p:strVal val="#ppt_x"/>
                                          </p:val>
                                        </p:tav>
                                        <p:tav tm="100000">
                                          <p:val>
                                            <p:strVal val="#ppt_x"/>
                                          </p:val>
                                        </p:tav>
                                      </p:tavLst>
                                    </p:anim>
                                    <p:anim calcmode="lin" valueType="num">
                                      <p:cBhvr>
                                        <p:cTn id="46" dur="900" decel="100000" fill="hold"/>
                                        <p:tgtEl>
                                          <p:spTgt spid="56"/>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48" presetID="37" presetClass="entr" presetSubtype="0" fill="hold" grpId="0" nodeType="withEffect">
                                  <p:stCondLst>
                                    <p:cond delay="10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1000"/>
                                        <p:tgtEl>
                                          <p:spTgt spid="57"/>
                                        </p:tgtEl>
                                      </p:cBhvr>
                                    </p:animEffect>
                                    <p:anim calcmode="lin" valueType="num">
                                      <p:cBhvr>
                                        <p:cTn id="51" dur="1000" fill="hold"/>
                                        <p:tgtEl>
                                          <p:spTgt spid="57"/>
                                        </p:tgtEl>
                                        <p:attrNameLst>
                                          <p:attrName>ppt_x</p:attrName>
                                        </p:attrNameLst>
                                      </p:cBhvr>
                                      <p:tavLst>
                                        <p:tav tm="0">
                                          <p:val>
                                            <p:strVal val="#ppt_x"/>
                                          </p:val>
                                        </p:tav>
                                        <p:tav tm="100000">
                                          <p:val>
                                            <p:strVal val="#ppt_x"/>
                                          </p:val>
                                        </p:tav>
                                      </p:tavLst>
                                    </p:anim>
                                    <p:anim calcmode="lin" valueType="num">
                                      <p:cBhvr>
                                        <p:cTn id="52" dur="900" decel="100000" fill="hold"/>
                                        <p:tgtEl>
                                          <p:spTgt spid="57"/>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par>
                                <p:cTn id="54" presetID="37" presetClass="entr" presetSubtype="0"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fade">
                                      <p:cBhvr>
                                        <p:cTn id="56" dur="1000"/>
                                        <p:tgtEl>
                                          <p:spTgt spid="58"/>
                                        </p:tgtEl>
                                      </p:cBhvr>
                                    </p:animEffect>
                                    <p:anim calcmode="lin" valueType="num">
                                      <p:cBhvr>
                                        <p:cTn id="57" dur="1000" fill="hold"/>
                                        <p:tgtEl>
                                          <p:spTgt spid="58"/>
                                        </p:tgtEl>
                                        <p:attrNameLst>
                                          <p:attrName>ppt_x</p:attrName>
                                        </p:attrNameLst>
                                      </p:cBhvr>
                                      <p:tavLst>
                                        <p:tav tm="0">
                                          <p:val>
                                            <p:strVal val="#ppt_x"/>
                                          </p:val>
                                        </p:tav>
                                        <p:tav tm="100000">
                                          <p:val>
                                            <p:strVal val="#ppt_x"/>
                                          </p:val>
                                        </p:tav>
                                      </p:tavLst>
                                    </p:anim>
                                    <p:anim calcmode="lin" valueType="num">
                                      <p:cBhvr>
                                        <p:cTn id="58" dur="900" decel="100000" fill="hold"/>
                                        <p:tgtEl>
                                          <p:spTgt spid="58"/>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par>
                                <p:cTn id="60" presetID="37" presetClass="entr" presetSubtype="0" fill="hold" grpId="0" nodeType="withEffect">
                                  <p:stCondLst>
                                    <p:cond delay="10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1000"/>
                                        <p:tgtEl>
                                          <p:spTgt spid="59"/>
                                        </p:tgtEl>
                                      </p:cBhvr>
                                    </p:animEffect>
                                    <p:anim calcmode="lin" valueType="num">
                                      <p:cBhvr>
                                        <p:cTn id="63" dur="1000" fill="hold"/>
                                        <p:tgtEl>
                                          <p:spTgt spid="59"/>
                                        </p:tgtEl>
                                        <p:attrNameLst>
                                          <p:attrName>ppt_x</p:attrName>
                                        </p:attrNameLst>
                                      </p:cBhvr>
                                      <p:tavLst>
                                        <p:tav tm="0">
                                          <p:val>
                                            <p:strVal val="#ppt_x"/>
                                          </p:val>
                                        </p:tav>
                                        <p:tav tm="100000">
                                          <p:val>
                                            <p:strVal val="#ppt_x"/>
                                          </p:val>
                                        </p:tav>
                                      </p:tavLst>
                                    </p:anim>
                                    <p:anim calcmode="lin" valueType="num">
                                      <p:cBhvr>
                                        <p:cTn id="64" dur="900" decel="100000" fill="hold"/>
                                        <p:tgtEl>
                                          <p:spTgt spid="59"/>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par>
                                <p:cTn id="66" presetID="42" presetClass="entr" presetSubtype="0" fill="hold" grpId="0" nodeType="withEffect">
                                  <p:stCondLst>
                                    <p:cond delay="500"/>
                                  </p:stCondLst>
                                  <p:childTnLst>
                                    <p:set>
                                      <p:cBhvr>
                                        <p:cTn id="67" dur="1" fill="hold">
                                          <p:stCondLst>
                                            <p:cond delay="0"/>
                                          </p:stCondLst>
                                        </p:cTn>
                                        <p:tgtEl>
                                          <p:spTgt spid="60"/>
                                        </p:tgtEl>
                                        <p:attrNameLst>
                                          <p:attrName>style.visibility</p:attrName>
                                        </p:attrNameLst>
                                      </p:cBhvr>
                                      <p:to>
                                        <p:strVal val="visible"/>
                                      </p:to>
                                    </p:set>
                                    <p:animEffect transition="in" filter="fade">
                                      <p:cBhvr>
                                        <p:cTn id="68" dur="1000"/>
                                        <p:tgtEl>
                                          <p:spTgt spid="60"/>
                                        </p:tgtEl>
                                      </p:cBhvr>
                                    </p:animEffect>
                                    <p:anim calcmode="lin" valueType="num">
                                      <p:cBhvr>
                                        <p:cTn id="69" dur="1000" fill="hold"/>
                                        <p:tgtEl>
                                          <p:spTgt spid="60"/>
                                        </p:tgtEl>
                                        <p:attrNameLst>
                                          <p:attrName>ppt_x</p:attrName>
                                        </p:attrNameLst>
                                      </p:cBhvr>
                                      <p:tavLst>
                                        <p:tav tm="0">
                                          <p:val>
                                            <p:strVal val="#ppt_x"/>
                                          </p:val>
                                        </p:tav>
                                        <p:tav tm="100000">
                                          <p:val>
                                            <p:strVal val="#ppt_x"/>
                                          </p:val>
                                        </p:tav>
                                      </p:tavLst>
                                    </p:anim>
                                    <p:anim calcmode="lin" valueType="num">
                                      <p:cBhvr>
                                        <p:cTn id="70" dur="1000" fill="hold"/>
                                        <p:tgtEl>
                                          <p:spTgt spid="6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50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000"/>
                                        <p:tgtEl>
                                          <p:spTgt spid="61"/>
                                        </p:tgtEl>
                                      </p:cBhvr>
                                    </p:animEffect>
                                    <p:anim calcmode="lin" valueType="num">
                                      <p:cBhvr>
                                        <p:cTn id="74" dur="1000" fill="hold"/>
                                        <p:tgtEl>
                                          <p:spTgt spid="61"/>
                                        </p:tgtEl>
                                        <p:attrNameLst>
                                          <p:attrName>ppt_x</p:attrName>
                                        </p:attrNameLst>
                                      </p:cBhvr>
                                      <p:tavLst>
                                        <p:tav tm="0">
                                          <p:val>
                                            <p:strVal val="#ppt_x"/>
                                          </p:val>
                                        </p:tav>
                                        <p:tav tm="100000">
                                          <p:val>
                                            <p:strVal val="#ppt_x"/>
                                          </p:val>
                                        </p:tav>
                                      </p:tavLst>
                                    </p:anim>
                                    <p:anim calcmode="lin" valueType="num">
                                      <p:cBhvr>
                                        <p:cTn id="75" dur="100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500"/>
                                  </p:stCondLst>
                                  <p:childTnLst>
                                    <p:set>
                                      <p:cBhvr>
                                        <p:cTn id="77" dur="1" fill="hold">
                                          <p:stCondLst>
                                            <p:cond delay="0"/>
                                          </p:stCondLst>
                                        </p:cTn>
                                        <p:tgtEl>
                                          <p:spTgt spid="62"/>
                                        </p:tgtEl>
                                        <p:attrNameLst>
                                          <p:attrName>style.visibility</p:attrName>
                                        </p:attrNameLst>
                                      </p:cBhvr>
                                      <p:to>
                                        <p:strVal val="visible"/>
                                      </p:to>
                                    </p:set>
                                    <p:animEffect transition="in" filter="fade">
                                      <p:cBhvr>
                                        <p:cTn id="78" dur="1000"/>
                                        <p:tgtEl>
                                          <p:spTgt spid="62"/>
                                        </p:tgtEl>
                                      </p:cBhvr>
                                    </p:animEffect>
                                    <p:anim calcmode="lin" valueType="num">
                                      <p:cBhvr>
                                        <p:cTn id="79" dur="1000" fill="hold"/>
                                        <p:tgtEl>
                                          <p:spTgt spid="62"/>
                                        </p:tgtEl>
                                        <p:attrNameLst>
                                          <p:attrName>ppt_x</p:attrName>
                                        </p:attrNameLst>
                                      </p:cBhvr>
                                      <p:tavLst>
                                        <p:tav tm="0">
                                          <p:val>
                                            <p:strVal val="#ppt_x"/>
                                          </p:val>
                                        </p:tav>
                                        <p:tav tm="100000">
                                          <p:val>
                                            <p:strVal val="#ppt_x"/>
                                          </p:val>
                                        </p:tav>
                                      </p:tavLst>
                                    </p:anim>
                                    <p:anim calcmode="lin" valueType="num">
                                      <p:cBhvr>
                                        <p:cTn id="80" dur="1000" fill="hold"/>
                                        <p:tgtEl>
                                          <p:spTgt spid="6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50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1000"/>
                                        <p:tgtEl>
                                          <p:spTgt spid="63"/>
                                        </p:tgtEl>
                                      </p:cBhvr>
                                    </p:animEffect>
                                    <p:anim calcmode="lin" valueType="num">
                                      <p:cBhvr>
                                        <p:cTn id="84" dur="1000" fill="hold"/>
                                        <p:tgtEl>
                                          <p:spTgt spid="63"/>
                                        </p:tgtEl>
                                        <p:attrNameLst>
                                          <p:attrName>ppt_x</p:attrName>
                                        </p:attrNameLst>
                                      </p:cBhvr>
                                      <p:tavLst>
                                        <p:tav tm="0">
                                          <p:val>
                                            <p:strVal val="#ppt_x"/>
                                          </p:val>
                                        </p:tav>
                                        <p:tav tm="100000">
                                          <p:val>
                                            <p:strVal val="#ppt_x"/>
                                          </p:val>
                                        </p:tav>
                                      </p:tavLst>
                                    </p:anim>
                                    <p:anim calcmode="lin" valueType="num">
                                      <p:cBhvr>
                                        <p:cTn id="85" dur="100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500"/>
                                  </p:stCondLst>
                                  <p:childTnLst>
                                    <p:set>
                                      <p:cBhvr>
                                        <p:cTn id="87" dur="1" fill="hold">
                                          <p:stCondLst>
                                            <p:cond delay="0"/>
                                          </p:stCondLst>
                                        </p:cTn>
                                        <p:tgtEl>
                                          <p:spTgt spid="64"/>
                                        </p:tgtEl>
                                        <p:attrNameLst>
                                          <p:attrName>style.visibility</p:attrName>
                                        </p:attrNameLst>
                                      </p:cBhvr>
                                      <p:to>
                                        <p:strVal val="visible"/>
                                      </p:to>
                                    </p:set>
                                    <p:animEffect transition="in" filter="fade">
                                      <p:cBhvr>
                                        <p:cTn id="88" dur="1000"/>
                                        <p:tgtEl>
                                          <p:spTgt spid="64"/>
                                        </p:tgtEl>
                                      </p:cBhvr>
                                    </p:animEffect>
                                    <p:anim calcmode="lin" valueType="num">
                                      <p:cBhvr>
                                        <p:cTn id="89" dur="1000" fill="hold"/>
                                        <p:tgtEl>
                                          <p:spTgt spid="64"/>
                                        </p:tgtEl>
                                        <p:attrNameLst>
                                          <p:attrName>ppt_x</p:attrName>
                                        </p:attrNameLst>
                                      </p:cBhvr>
                                      <p:tavLst>
                                        <p:tav tm="0">
                                          <p:val>
                                            <p:strVal val="#ppt_x"/>
                                          </p:val>
                                        </p:tav>
                                        <p:tav tm="100000">
                                          <p:val>
                                            <p:strVal val="#ppt_x"/>
                                          </p:val>
                                        </p:tav>
                                      </p:tavLst>
                                    </p:anim>
                                    <p:anim calcmode="lin" valueType="num">
                                      <p:cBhvr>
                                        <p:cTn id="90" dur="1000" fill="hold"/>
                                        <p:tgtEl>
                                          <p:spTgt spid="64"/>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50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1000"/>
                                        <p:tgtEl>
                                          <p:spTgt spid="65"/>
                                        </p:tgtEl>
                                      </p:cBhvr>
                                    </p:animEffect>
                                    <p:anim calcmode="lin" valueType="num">
                                      <p:cBhvr>
                                        <p:cTn id="94" dur="1000" fill="hold"/>
                                        <p:tgtEl>
                                          <p:spTgt spid="65"/>
                                        </p:tgtEl>
                                        <p:attrNameLst>
                                          <p:attrName>ppt_x</p:attrName>
                                        </p:attrNameLst>
                                      </p:cBhvr>
                                      <p:tavLst>
                                        <p:tav tm="0">
                                          <p:val>
                                            <p:strVal val="#ppt_x"/>
                                          </p:val>
                                        </p:tav>
                                        <p:tav tm="100000">
                                          <p:val>
                                            <p:strVal val="#ppt_x"/>
                                          </p:val>
                                        </p:tav>
                                      </p:tavLst>
                                    </p:anim>
                                    <p:anim calcmode="lin" valueType="num">
                                      <p:cBhvr>
                                        <p:cTn id="95" dur="100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500"/>
                                  </p:stCondLst>
                                  <p:childTnLst>
                                    <p:set>
                                      <p:cBhvr>
                                        <p:cTn id="97" dur="1" fill="hold">
                                          <p:stCondLst>
                                            <p:cond delay="0"/>
                                          </p:stCondLst>
                                        </p:cTn>
                                        <p:tgtEl>
                                          <p:spTgt spid="66"/>
                                        </p:tgtEl>
                                        <p:attrNameLst>
                                          <p:attrName>style.visibility</p:attrName>
                                        </p:attrNameLst>
                                      </p:cBhvr>
                                      <p:to>
                                        <p:strVal val="visible"/>
                                      </p:to>
                                    </p:set>
                                    <p:animEffect transition="in" filter="fade">
                                      <p:cBhvr>
                                        <p:cTn id="98" dur="1000"/>
                                        <p:tgtEl>
                                          <p:spTgt spid="66"/>
                                        </p:tgtEl>
                                      </p:cBhvr>
                                    </p:animEffect>
                                    <p:anim calcmode="lin" valueType="num">
                                      <p:cBhvr>
                                        <p:cTn id="99" dur="1000" fill="hold"/>
                                        <p:tgtEl>
                                          <p:spTgt spid="66"/>
                                        </p:tgtEl>
                                        <p:attrNameLst>
                                          <p:attrName>ppt_x</p:attrName>
                                        </p:attrNameLst>
                                      </p:cBhvr>
                                      <p:tavLst>
                                        <p:tav tm="0">
                                          <p:val>
                                            <p:strVal val="#ppt_x"/>
                                          </p:val>
                                        </p:tav>
                                        <p:tav tm="100000">
                                          <p:val>
                                            <p:strVal val="#ppt_x"/>
                                          </p:val>
                                        </p:tav>
                                      </p:tavLst>
                                    </p:anim>
                                    <p:anim calcmode="lin" valueType="num">
                                      <p:cBhvr>
                                        <p:cTn id="100" dur="1000" fill="hold"/>
                                        <p:tgtEl>
                                          <p:spTgt spid="66"/>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50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1000"/>
                                        <p:tgtEl>
                                          <p:spTgt spid="67"/>
                                        </p:tgtEl>
                                      </p:cBhvr>
                                    </p:animEffect>
                                    <p:anim calcmode="lin" valueType="num">
                                      <p:cBhvr>
                                        <p:cTn id="104" dur="1000" fill="hold"/>
                                        <p:tgtEl>
                                          <p:spTgt spid="67"/>
                                        </p:tgtEl>
                                        <p:attrNameLst>
                                          <p:attrName>ppt_x</p:attrName>
                                        </p:attrNameLst>
                                      </p:cBhvr>
                                      <p:tavLst>
                                        <p:tav tm="0">
                                          <p:val>
                                            <p:strVal val="#ppt_x"/>
                                          </p:val>
                                        </p:tav>
                                        <p:tav tm="100000">
                                          <p:val>
                                            <p:strVal val="#ppt_x"/>
                                          </p:val>
                                        </p:tav>
                                      </p:tavLst>
                                    </p:anim>
                                    <p:anim calcmode="lin" valueType="num">
                                      <p:cBhvr>
                                        <p:cTn id="105" dur="1000" fill="hold"/>
                                        <p:tgtEl>
                                          <p:spTgt spid="67"/>
                                        </p:tgtEl>
                                        <p:attrNameLst>
                                          <p:attrName>ppt_y</p:attrName>
                                        </p:attrNameLst>
                                      </p:cBhvr>
                                      <p:tavLst>
                                        <p:tav tm="0">
                                          <p:val>
                                            <p:strVal val="#ppt_y+.1"/>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25"/>
                                        </p:tgtEl>
                                        <p:attrNameLst>
                                          <p:attrName>style.visibility</p:attrName>
                                        </p:attrNameLst>
                                      </p:cBhvr>
                                      <p:to>
                                        <p:strVal val="visible"/>
                                      </p:to>
                                    </p:set>
                                    <p:anim calcmode="lin" valueType="num">
                                      <p:cBhvr>
                                        <p:cTn id="108" dur="500" fill="hold"/>
                                        <p:tgtEl>
                                          <p:spTgt spid="25"/>
                                        </p:tgtEl>
                                        <p:attrNameLst>
                                          <p:attrName>ppt_w</p:attrName>
                                        </p:attrNameLst>
                                      </p:cBhvr>
                                      <p:tavLst>
                                        <p:tav tm="0">
                                          <p:val>
                                            <p:fltVal val="0"/>
                                          </p:val>
                                        </p:tav>
                                        <p:tav tm="100000">
                                          <p:val>
                                            <p:strVal val="#ppt_w"/>
                                          </p:val>
                                        </p:tav>
                                      </p:tavLst>
                                    </p:anim>
                                    <p:anim calcmode="lin" valueType="num">
                                      <p:cBhvr>
                                        <p:cTn id="109" dur="500" fill="hold"/>
                                        <p:tgtEl>
                                          <p:spTgt spid="25"/>
                                        </p:tgtEl>
                                        <p:attrNameLst>
                                          <p:attrName>ppt_h</p:attrName>
                                        </p:attrNameLst>
                                      </p:cBhvr>
                                      <p:tavLst>
                                        <p:tav tm="0">
                                          <p:val>
                                            <p:fltVal val="0"/>
                                          </p:val>
                                        </p:tav>
                                        <p:tav tm="100000">
                                          <p:val>
                                            <p:strVal val="#ppt_h"/>
                                          </p:val>
                                        </p:tav>
                                      </p:tavLst>
                                    </p:anim>
                                    <p:animEffect transition="in" filter="fade">
                                      <p:cBhvr>
                                        <p:cTn id="110" dur="500"/>
                                        <p:tgtEl>
                                          <p:spTgt spid="25"/>
                                        </p:tgtEl>
                                      </p:cBhvr>
                                    </p:animEffect>
                                  </p:childTnLst>
                                </p:cTn>
                              </p:par>
                              <p:par>
                                <p:cTn id="111" presetID="53" presetClass="entr" presetSubtype="16" fill="hold" grpId="0" nodeType="withEffect">
                                  <p:stCondLst>
                                    <p:cond delay="250"/>
                                  </p:stCondLst>
                                  <p:iterate type="lt">
                                    <p:tmPct val="10000"/>
                                  </p:iterate>
                                  <p:childTnLst>
                                    <p:set>
                                      <p:cBhvr>
                                        <p:cTn id="112" dur="1" fill="hold">
                                          <p:stCondLst>
                                            <p:cond delay="0"/>
                                          </p:stCondLst>
                                        </p:cTn>
                                        <p:tgtEl>
                                          <p:spTgt spid="24"/>
                                        </p:tgtEl>
                                        <p:attrNameLst>
                                          <p:attrName>style.visibility</p:attrName>
                                        </p:attrNameLst>
                                      </p:cBhvr>
                                      <p:to>
                                        <p:strVal val="visible"/>
                                      </p:to>
                                    </p:set>
                                    <p:anim calcmode="lin" valueType="num">
                                      <p:cBhvr>
                                        <p:cTn id="113" dur="500" fill="hold"/>
                                        <p:tgtEl>
                                          <p:spTgt spid="24"/>
                                        </p:tgtEl>
                                        <p:attrNameLst>
                                          <p:attrName>ppt_w</p:attrName>
                                        </p:attrNameLst>
                                      </p:cBhvr>
                                      <p:tavLst>
                                        <p:tav tm="0">
                                          <p:val>
                                            <p:fltVal val="0"/>
                                          </p:val>
                                        </p:tav>
                                        <p:tav tm="100000">
                                          <p:val>
                                            <p:strVal val="#ppt_w"/>
                                          </p:val>
                                        </p:tav>
                                      </p:tavLst>
                                    </p:anim>
                                    <p:anim calcmode="lin" valueType="num">
                                      <p:cBhvr>
                                        <p:cTn id="114" dur="500" fill="hold"/>
                                        <p:tgtEl>
                                          <p:spTgt spid="24"/>
                                        </p:tgtEl>
                                        <p:attrNameLst>
                                          <p:attrName>ppt_h</p:attrName>
                                        </p:attrNameLst>
                                      </p:cBhvr>
                                      <p:tavLst>
                                        <p:tav tm="0">
                                          <p:val>
                                            <p:fltVal val="0"/>
                                          </p:val>
                                        </p:tav>
                                        <p:tav tm="100000">
                                          <p:val>
                                            <p:strVal val="#ppt_h"/>
                                          </p:val>
                                        </p:tav>
                                      </p:tavLst>
                                    </p:anim>
                                    <p:animEffect transition="in" filter="fade">
                                      <p:cBhvr>
                                        <p:cTn id="1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5" grpId="0" animBg="1"/>
      <p:bldP spid="38" grpId="0" animBg="1"/>
      <p:bldP spid="39" grpId="0"/>
      <p:bldP spid="52" grpId="0" animBg="1"/>
      <p:bldP spid="53" grpId="0"/>
      <p:bldP spid="56" grpId="0" animBg="1"/>
      <p:bldP spid="57" grpId="0"/>
      <p:bldP spid="58" grpId="0" animBg="1"/>
      <p:bldP spid="59" grpId="0"/>
      <p:bldP spid="60" grpId="0" animBg="1"/>
      <p:bldP spid="61" grpId="0" animBg="1"/>
      <p:bldP spid="62" grpId="0" animBg="1"/>
      <p:bldP spid="63" grpId="0" animBg="1"/>
      <p:bldP spid="64" grpId="0"/>
      <p:bldP spid="65" grpId="0"/>
      <p:bldP spid="66" grpId="0"/>
      <p:bldP spid="67"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4" name="椭圆 3"/>
          <p:cNvSpPr>
            <a:spLocks noChangeAspect="1"/>
          </p:cNvSpPr>
          <p:nvPr/>
        </p:nvSpPr>
        <p:spPr>
          <a:xfrm>
            <a:off x="7253260" y="1976577"/>
            <a:ext cx="1260000" cy="1260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nvSpPr>
        <p:spPr>
          <a:xfrm>
            <a:off x="7393450" y="1950340"/>
            <a:ext cx="897399" cy="1708160"/>
          </a:xfrm>
          <a:prstGeom prst="rect">
            <a:avLst/>
          </a:prstGeom>
          <a:noFill/>
        </p:spPr>
        <p:txBody>
          <a:bodyPr wrap="square" rtlCol="0">
            <a:spAutoFit/>
          </a:bodyPr>
          <a:lstStyle/>
          <a:p>
            <a:r>
              <a:rPr lang="en-US" altLang="zh-CN" sz="10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3</a:t>
            </a:r>
            <a:endParaRPr lang="zh-CN" altLang="en-US" sz="10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269" y="2745545"/>
            <a:ext cx="13181642" cy="2520744"/>
          </a:xfrm>
          <a:prstGeom prst="rect">
            <a:avLst/>
          </a:prstGeom>
        </p:spPr>
      </p:pic>
      <p:sp>
        <p:nvSpPr>
          <p:cNvPr id="10" name="矩形 9"/>
          <p:cNvSpPr/>
          <p:nvPr/>
        </p:nvSpPr>
        <p:spPr>
          <a:xfrm>
            <a:off x="3078474" y="2221856"/>
            <a:ext cx="3143249" cy="769441"/>
          </a:xfrm>
          <a:prstGeom prst="rect">
            <a:avLst/>
          </a:prstGeom>
          <a:noFill/>
        </p:spPr>
        <p:txBody>
          <a:bodyPr vert="horz" wrap="square" rtlCol="0">
            <a:spAutoFit/>
          </a:bodyPr>
          <a:lstStyle/>
          <a:p>
            <a:pPr algn="ctr"/>
            <a:r>
              <a:rPr lang="zh-CN" altLang="en-US" sz="4400" spc="3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p:txBody>
      </p:sp>
      <p:sp>
        <p:nvSpPr>
          <p:cNvPr id="15" name="矩形 14"/>
          <p:cNvSpPr/>
          <p:nvPr/>
        </p:nvSpPr>
        <p:spPr>
          <a:xfrm>
            <a:off x="2596858" y="3084177"/>
            <a:ext cx="3624865" cy="874407"/>
          </a:xfrm>
          <a:prstGeom prst="rect">
            <a:avLst/>
          </a:prstGeom>
          <a:solidFill>
            <a:schemeClr val="bg1">
              <a:alpha val="50000"/>
            </a:schemeClr>
          </a:solidFill>
        </p:spPr>
        <p:txBody>
          <a:bodyPr wrap="square">
            <a:spAutoFit/>
          </a:bodyPr>
          <a:lstStyle/>
          <a:p>
            <a:pPr>
              <a:lnSpc>
                <a:spcPct val="150000"/>
              </a:lnSpc>
            </a:pP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3-1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关键技术</a:t>
            </a: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3-2 </a:t>
            </a: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实践难点     </a:t>
            </a:r>
            <a:endPar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3-3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市场调研</a:t>
            </a: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3-4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案例分析</a:t>
            </a:r>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4726399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par>
                                <p:cTn id="8" presetID="37" presetClass="entr" presetSubtype="0" fill="hold" grpId="0"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900" decel="100000" fill="hold"/>
                                        <p:tgtEl>
                                          <p:spTgt spid="4"/>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4" presetID="37" presetClass="entr" presetSubtype="0" fill="hold" grpId="0" nodeType="withEffect">
                                  <p:stCondLst>
                                    <p:cond delay="1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0" fill="hold">
                            <p:stCondLst>
                              <p:cond delay="125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19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cxnSp>
        <p:nvCxnSpPr>
          <p:cNvPr id="13" name="直接连接符 12"/>
          <p:cNvCxnSpPr>
            <a:cxnSpLocks/>
          </p:cNvCxnSpPr>
          <p:nvPr/>
        </p:nvCxnSpPr>
        <p:spPr>
          <a:xfrm>
            <a:off x="672676" y="3989647"/>
            <a:ext cx="11519324"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 name="矩形 6"/>
          <p:cNvSpPr/>
          <p:nvPr/>
        </p:nvSpPr>
        <p:spPr>
          <a:xfrm rot="5400000">
            <a:off x="973089" y="3653940"/>
            <a:ext cx="45719" cy="64654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72676" y="4277299"/>
            <a:ext cx="2692531" cy="1246495"/>
          </a:xfrm>
          <a:prstGeom prst="rect">
            <a:avLst/>
          </a:prstGeom>
        </p:spPr>
        <p:txBody>
          <a:bodyPr wrap="square">
            <a:spAutoFit/>
          </a:bodyPr>
          <a:lstStyle/>
          <a:p>
            <a:pPr>
              <a:lnSpc>
                <a:spcPct val="150000"/>
              </a:lnSpc>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 Ut wisi enim ad minim veniam</a:t>
            </a:r>
            <a:endParaRPr lang="zh-CN" altLang="en-US" sz="1000"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nvGrpSpPr>
          <p:cNvPr id="22" name="组合 21"/>
          <p:cNvGrpSpPr/>
          <p:nvPr/>
        </p:nvGrpSpPr>
        <p:grpSpPr>
          <a:xfrm>
            <a:off x="6213764" y="3917539"/>
            <a:ext cx="165065" cy="165065"/>
            <a:chOff x="4461164" y="3012970"/>
            <a:chExt cx="165065" cy="165065"/>
          </a:xfrm>
        </p:grpSpPr>
        <p:sp>
          <p:nvSpPr>
            <p:cNvPr id="19" name="椭圆 18"/>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9698324" y="3918572"/>
            <a:ext cx="165065" cy="165065"/>
            <a:chOff x="4461164" y="3012970"/>
            <a:chExt cx="165065" cy="165065"/>
          </a:xfrm>
        </p:grpSpPr>
        <p:sp>
          <p:nvSpPr>
            <p:cNvPr id="29" name="椭圆 28"/>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pic>
        <p:nvPicPr>
          <p:cNvPr id="12" name="图片占位符 11"/>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8" b="38"/>
          <a:stretch>
            <a:fillRect/>
          </a:stretch>
        </p:blipFill>
        <p:spPr/>
      </p:pic>
      <p:sp>
        <p:nvSpPr>
          <p:cNvPr id="34" name="Rectangle 23"/>
          <p:cNvSpPr/>
          <p:nvPr/>
        </p:nvSpPr>
        <p:spPr>
          <a:xfrm>
            <a:off x="5462741" y="4888492"/>
            <a:ext cx="2493304" cy="900246"/>
          </a:xfrm>
          <a:prstGeom prst="rect">
            <a:avLst/>
          </a:prstGeom>
        </p:spPr>
        <p:txBody>
          <a:bodyPr wrap="square">
            <a:spAutoFit/>
          </a:bodyPr>
          <a:lstStyle/>
          <a:p>
            <a:pPr>
              <a:defRP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5" name="文本框 34"/>
          <p:cNvSpPr txBox="1"/>
          <p:nvPr/>
        </p:nvSpPr>
        <p:spPr>
          <a:xfrm>
            <a:off x="5462742" y="4361207"/>
            <a:ext cx="2907673" cy="400110"/>
          </a:xfrm>
          <a:prstGeom prst="rect">
            <a:avLst/>
          </a:prstGeom>
          <a:noFill/>
        </p:spPr>
        <p:txBody>
          <a:bodyPr wrap="square" rtlCol="0">
            <a:spAutoFit/>
          </a:bodyPr>
          <a:lstStyle/>
          <a:p>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23"/>
          <p:cNvSpPr/>
          <p:nvPr/>
        </p:nvSpPr>
        <p:spPr>
          <a:xfrm>
            <a:off x="8913924" y="4888492"/>
            <a:ext cx="2493304" cy="900246"/>
          </a:xfrm>
          <a:prstGeom prst="rect">
            <a:avLst/>
          </a:prstGeom>
        </p:spPr>
        <p:txBody>
          <a:bodyPr wrap="square">
            <a:spAutoFit/>
          </a:bodyPr>
          <a:lstStyle/>
          <a:p>
            <a:pPr>
              <a:defRP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7" name="文本框 36"/>
          <p:cNvSpPr txBox="1"/>
          <p:nvPr/>
        </p:nvSpPr>
        <p:spPr>
          <a:xfrm>
            <a:off x="8913925" y="4361207"/>
            <a:ext cx="2907673" cy="400110"/>
          </a:xfrm>
          <a:prstGeom prst="rect">
            <a:avLst/>
          </a:prstGeom>
          <a:noFill/>
        </p:spPr>
        <p:txBody>
          <a:bodyPr wrap="square" rtlCol="0">
            <a:spAutoFit/>
          </a:bodyPr>
          <a:lstStyle/>
          <a:p>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39" name="文本框 38"/>
          <p:cNvSpPr txBox="1"/>
          <p:nvPr/>
        </p:nvSpPr>
        <p:spPr>
          <a:xfrm>
            <a:off x="397246" y="246333"/>
            <a:ext cx="1480322"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554860" y="2414661"/>
            <a:ext cx="3312559" cy="954107"/>
          </a:xfrm>
          <a:prstGeom prst="rect">
            <a:avLst/>
          </a:prstGeom>
          <a:noFill/>
        </p:spPr>
        <p:txBody>
          <a:bodyPr wrap="square" rtlCol="0">
            <a:spAutoFit/>
          </a:bodyPr>
          <a:lstStyle/>
          <a:p>
            <a:r>
              <a:rPr lang="zh-CN" altLang="en-US" sz="2800" b="1" dirty="0">
                <a:latin typeface="Arial" panose="020B0604020202020204" pitchFamily="34" charset="0"/>
                <a:ea typeface="微软雅黑" panose="020B0503020204020204" pitchFamily="34" charset="-122"/>
                <a:sym typeface="Arial" panose="020B0604020202020204" pitchFamily="34" charset="0"/>
              </a:rPr>
              <a:t>ADD YOUR TEXT HERE</a:t>
            </a:r>
          </a:p>
        </p:txBody>
      </p:sp>
      <p:pic>
        <p:nvPicPr>
          <p:cNvPr id="3" name="图片占位符 2"/>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l="16642" r="16642"/>
          <a:stretch>
            <a:fillRect/>
          </a:stretch>
        </p:blipFill>
        <p:spPr/>
      </p:pic>
    </p:spTree>
    <p:extLst>
      <p:ext uri="{BB962C8B-B14F-4D97-AF65-F5344CB8AC3E}">
        <p14:creationId xmlns:p14="http://schemas.microsoft.com/office/powerpoint/2010/main" val="38428601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450"/>
                            </p:stCondLst>
                            <p:childTnLst>
                              <p:par>
                                <p:cTn id="16" presetID="49" presetClass="entr" presetSubtype="0" decel="10000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transition="in" filter="fade">
                                      <p:cBhvr>
                                        <p:cTn id="21" dur="500"/>
                                        <p:tgtEl>
                                          <p:spTgt spid="7"/>
                                        </p:tgtEl>
                                      </p:cBhvr>
                                    </p:animEffect>
                                  </p:childTnLst>
                                </p:cTn>
                              </p:par>
                              <p:par>
                                <p:cTn id="22" presetID="22" presetClass="entr" presetSubtype="8"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par>
                                <p:cTn id="30" presetID="37"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900" decel="100000" fill="hold"/>
                                        <p:tgtEl>
                                          <p:spTgt spid="2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900" decel="100000" fill="hold"/>
                                        <p:tgtEl>
                                          <p:spTgt spid="28"/>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42" fill="hold">
                            <p:stCondLst>
                              <p:cond delay="245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1000"/>
                                        <p:tgtEl>
                                          <p:spTgt spid="35"/>
                                        </p:tgtEl>
                                      </p:cBhvr>
                                    </p:animEffect>
                                    <p:anim calcmode="lin" valueType="num">
                                      <p:cBhvr>
                                        <p:cTn id="46" dur="1000" fill="hold"/>
                                        <p:tgtEl>
                                          <p:spTgt spid="35"/>
                                        </p:tgtEl>
                                        <p:attrNameLst>
                                          <p:attrName>ppt_x</p:attrName>
                                        </p:attrNameLst>
                                      </p:cBhvr>
                                      <p:tavLst>
                                        <p:tav tm="0">
                                          <p:val>
                                            <p:strVal val="#ppt_x"/>
                                          </p:val>
                                        </p:tav>
                                        <p:tav tm="100000">
                                          <p:val>
                                            <p:strVal val="#ppt_x"/>
                                          </p:val>
                                        </p:tav>
                                      </p:tavLst>
                                    </p:anim>
                                    <p:anim calcmode="lin" valueType="num">
                                      <p:cBhvr>
                                        <p:cTn id="47" dur="1000" fill="hold"/>
                                        <p:tgtEl>
                                          <p:spTgt spid="35"/>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1000"/>
                                        <p:tgtEl>
                                          <p:spTgt spid="34"/>
                                        </p:tgtEl>
                                      </p:cBhvr>
                                    </p:animEffect>
                                    <p:anim calcmode="lin" valueType="num">
                                      <p:cBhvr>
                                        <p:cTn id="51" dur="1000" fill="hold"/>
                                        <p:tgtEl>
                                          <p:spTgt spid="34"/>
                                        </p:tgtEl>
                                        <p:attrNameLst>
                                          <p:attrName>ppt_x</p:attrName>
                                        </p:attrNameLst>
                                      </p:cBhvr>
                                      <p:tavLst>
                                        <p:tav tm="0">
                                          <p:val>
                                            <p:strVal val="#ppt_x"/>
                                          </p:val>
                                        </p:tav>
                                        <p:tav tm="100000">
                                          <p:val>
                                            <p:strVal val="#ppt_x"/>
                                          </p:val>
                                        </p:tav>
                                      </p:tavLst>
                                    </p:anim>
                                    <p:anim calcmode="lin" valueType="num">
                                      <p:cBhvr>
                                        <p:cTn id="52" dur="1000" fill="hold"/>
                                        <p:tgtEl>
                                          <p:spTgt spid="34"/>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1000"/>
                                        <p:tgtEl>
                                          <p:spTgt spid="37"/>
                                        </p:tgtEl>
                                      </p:cBhvr>
                                    </p:animEffect>
                                    <p:anim calcmode="lin" valueType="num">
                                      <p:cBhvr>
                                        <p:cTn id="56" dur="1000" fill="hold"/>
                                        <p:tgtEl>
                                          <p:spTgt spid="37"/>
                                        </p:tgtEl>
                                        <p:attrNameLst>
                                          <p:attrName>ppt_x</p:attrName>
                                        </p:attrNameLst>
                                      </p:cBhvr>
                                      <p:tavLst>
                                        <p:tav tm="0">
                                          <p:val>
                                            <p:strVal val="#ppt_x"/>
                                          </p:val>
                                        </p:tav>
                                        <p:tav tm="100000">
                                          <p:val>
                                            <p:strVal val="#ppt_x"/>
                                          </p:val>
                                        </p:tav>
                                      </p:tavLst>
                                    </p:anim>
                                    <p:anim calcmode="lin" valueType="num">
                                      <p:cBhvr>
                                        <p:cTn id="57" dur="1000" fill="hold"/>
                                        <p:tgtEl>
                                          <p:spTgt spid="37"/>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1000"/>
                                        <p:tgtEl>
                                          <p:spTgt spid="36"/>
                                        </p:tgtEl>
                                      </p:cBhvr>
                                    </p:animEffect>
                                    <p:anim calcmode="lin" valueType="num">
                                      <p:cBhvr>
                                        <p:cTn id="61" dur="1000" fill="hold"/>
                                        <p:tgtEl>
                                          <p:spTgt spid="36"/>
                                        </p:tgtEl>
                                        <p:attrNameLst>
                                          <p:attrName>ppt_x</p:attrName>
                                        </p:attrNameLst>
                                      </p:cBhvr>
                                      <p:tavLst>
                                        <p:tav tm="0">
                                          <p:val>
                                            <p:strVal val="#ppt_x"/>
                                          </p:val>
                                        </p:tav>
                                        <p:tav tm="100000">
                                          <p:val>
                                            <p:strVal val="#ppt_x"/>
                                          </p:val>
                                        </p:tav>
                                      </p:tavLst>
                                    </p:anim>
                                    <p:anim calcmode="lin" valueType="num">
                                      <p:cBhvr>
                                        <p:cTn id="62" dur="1000" fill="hold"/>
                                        <p:tgtEl>
                                          <p:spTgt spid="36"/>
                                        </p:tgtEl>
                                        <p:attrNameLst>
                                          <p:attrName>ppt_y</p:attrName>
                                        </p:attrNameLst>
                                      </p:cBhvr>
                                      <p:tavLst>
                                        <p:tav tm="0">
                                          <p:val>
                                            <p:strVal val="#ppt_y-.1"/>
                                          </p:val>
                                        </p:tav>
                                        <p:tav tm="100000">
                                          <p:val>
                                            <p:strVal val="#ppt_y"/>
                                          </p:val>
                                        </p:tav>
                                      </p:tavLst>
                                    </p:anim>
                                  </p:childTnLst>
                                </p:cTn>
                              </p:par>
                              <p:par>
                                <p:cTn id="63" presetID="53" presetClass="entr" presetSubtype="16" fill="hold" grpId="0" nodeType="withEffect">
                                  <p:stCondLst>
                                    <p:cond delay="250"/>
                                  </p:stCondLst>
                                  <p:iterate type="lt">
                                    <p:tmPct val="10000"/>
                                  </p:iterate>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34" grpId="0"/>
      <p:bldP spid="35" grpId="0"/>
      <p:bldP spid="36"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6" name="直角三角形 5"/>
          <p:cNvSpPr/>
          <p:nvPr/>
        </p:nvSpPr>
        <p:spPr>
          <a:xfrm rot="16200000" flipV="1">
            <a:off x="-11828" y="1140945"/>
            <a:ext cx="5717309" cy="5716800"/>
          </a:xfrm>
          <a:prstGeom prst="rtTriangle">
            <a:avLst/>
          </a:prstGeom>
          <a:solidFill>
            <a:schemeClr val="tx1">
              <a:lumMod val="95000"/>
              <a:lumOff val="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2477" y="1688022"/>
            <a:ext cx="4513233" cy="3511859"/>
          </a:xfrm>
          <a:prstGeom prst="rect">
            <a:avLst/>
          </a:prstGeom>
          <a:effectLst>
            <a:reflection blurRad="6350" stA="44000" endPos="21000" dir="5400000" sy="-100000" algn="bl" rotWithShape="0"/>
          </a:effectLst>
        </p:spPr>
      </p:pic>
      <p:grpSp>
        <p:nvGrpSpPr>
          <p:cNvPr id="26" name="组合 25"/>
          <p:cNvGrpSpPr/>
          <p:nvPr/>
        </p:nvGrpSpPr>
        <p:grpSpPr>
          <a:xfrm>
            <a:off x="7213662" y="4593642"/>
            <a:ext cx="3821115" cy="400110"/>
            <a:chOff x="1391598" y="4813561"/>
            <a:chExt cx="3821115" cy="400110"/>
          </a:xfrm>
        </p:grpSpPr>
        <p:sp>
          <p:nvSpPr>
            <p:cNvPr id="10" name="Shape 2687"/>
            <p:cNvSpPr/>
            <p:nvPr/>
          </p:nvSpPr>
          <p:spPr>
            <a:xfrm>
              <a:off x="1391598" y="4813561"/>
              <a:ext cx="351987" cy="351987"/>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23"/>
            <p:cNvSpPr/>
            <p:nvPr/>
          </p:nvSpPr>
          <p:spPr>
            <a:xfrm>
              <a:off x="1850678" y="4813561"/>
              <a:ext cx="3362035"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 Nulla imperdiet volutpat dui at fermentum..</a:t>
              </a:r>
            </a:p>
          </p:txBody>
        </p:sp>
      </p:grpSp>
      <p:grpSp>
        <p:nvGrpSpPr>
          <p:cNvPr id="27" name="组合 26"/>
          <p:cNvGrpSpPr/>
          <p:nvPr/>
        </p:nvGrpSpPr>
        <p:grpSpPr>
          <a:xfrm>
            <a:off x="7213662" y="5293678"/>
            <a:ext cx="3821115" cy="400110"/>
            <a:chOff x="1391598" y="5513597"/>
            <a:chExt cx="3821115" cy="400110"/>
          </a:xfrm>
        </p:grpSpPr>
        <p:sp>
          <p:nvSpPr>
            <p:cNvPr id="12" name="Shape 2562"/>
            <p:cNvSpPr>
              <a:spLocks noChangeAspect="1"/>
            </p:cNvSpPr>
            <p:nvPr/>
          </p:nvSpPr>
          <p:spPr>
            <a:xfrm>
              <a:off x="1391598" y="5555216"/>
              <a:ext cx="298540" cy="29854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23"/>
            <p:cNvSpPr/>
            <p:nvPr/>
          </p:nvSpPr>
          <p:spPr>
            <a:xfrm>
              <a:off x="1850678" y="5513597"/>
              <a:ext cx="3362035"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 Nulla imperdiet volutpat dui at fermentum..</a:t>
              </a:r>
            </a:p>
          </p:txBody>
        </p:sp>
      </p:grpSp>
      <p:sp>
        <p:nvSpPr>
          <p:cNvPr id="24" name="TextBox 39"/>
          <p:cNvSpPr txBox="1"/>
          <p:nvPr/>
        </p:nvSpPr>
        <p:spPr>
          <a:xfrm>
            <a:off x="7070416" y="1459062"/>
            <a:ext cx="4316041" cy="769441"/>
          </a:xfrm>
          <a:prstGeom prst="rect">
            <a:avLst/>
          </a:prstGeom>
          <a:noFill/>
        </p:spPr>
        <p:txBody>
          <a:bodyPr wrap="square" rtlCol="0">
            <a:spAutoFit/>
          </a:bodyPr>
          <a:lstStyle/>
          <a:p>
            <a:r>
              <a:rPr lang="en-US" sz="44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MAC </a:t>
            </a:r>
            <a:r>
              <a:rPr lang="en-US" altLang="zh-CN" sz="44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PROJECT</a:t>
            </a:r>
            <a:endParaRPr lang="en-US" sz="44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5" name="矩形 24"/>
          <p:cNvSpPr/>
          <p:nvPr/>
        </p:nvSpPr>
        <p:spPr>
          <a:xfrm>
            <a:off x="7088890" y="2392750"/>
            <a:ext cx="3945888" cy="1546577"/>
          </a:xfrm>
          <a:prstGeom prst="rect">
            <a:avLst/>
          </a:prstGeom>
        </p:spPr>
        <p:txBody>
          <a:bodyPr wrap="square">
            <a:spAutoFit/>
          </a:bodyPr>
          <a:lstStyle/>
          <a:p>
            <a:pPr algn="just">
              <a:lnSpc>
                <a:spcPct val="150000"/>
              </a:lnSpc>
              <a:buClr>
                <a:srgbClr val="E24848"/>
              </a:buCl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a:t>
            </a:r>
          </a:p>
        </p:txBody>
      </p:sp>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6029" y="1866350"/>
            <a:ext cx="3904399" cy="2200224"/>
          </a:xfrm>
          <a:prstGeom prst="rect">
            <a:avLst/>
          </a:prstGeom>
        </p:spPr>
      </p:pic>
      <p:sp>
        <p:nvSpPr>
          <p:cNvPr id="16" name="文本框 15"/>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9" name="文本框 18"/>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108518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750"/>
                                  </p:stCondLst>
                                  <p:iterate type="lt">
                                    <p:tmPct val="10000"/>
                                  </p:iterate>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par>
                          <p:cTn id="20" fill="hold">
                            <p:stCondLst>
                              <p:cond delay="1700"/>
                            </p:stCondLst>
                            <p:childTnLst>
                              <p:par>
                                <p:cTn id="21" presetID="42"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ppt_y+.1"/>
                                          </p:val>
                                        </p:tav>
                                        <p:tav tm="100000">
                                          <p:val>
                                            <p:strVal val="#ppt_y"/>
                                          </p:val>
                                        </p:tav>
                                      </p:tavLst>
                                    </p:anim>
                                  </p:childTnLst>
                                </p:cTn>
                              </p:par>
                              <p:par>
                                <p:cTn id="26" presetID="53" presetClass="entr" presetSubtype="16"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par>
                                <p:cTn id="31" presetID="53" presetClass="entr" presetSubtype="16"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par>
                                <p:cTn id="36" presetID="50" presetClass="entr" presetSubtype="0" decel="10000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1000" fill="hold"/>
                                        <p:tgtEl>
                                          <p:spTgt spid="6"/>
                                        </p:tgtEl>
                                        <p:attrNameLst>
                                          <p:attrName>ppt_w</p:attrName>
                                        </p:attrNameLst>
                                      </p:cBhvr>
                                      <p:tavLst>
                                        <p:tav tm="0">
                                          <p:val>
                                            <p:strVal val="#ppt_w+.3"/>
                                          </p:val>
                                        </p:tav>
                                        <p:tav tm="100000">
                                          <p:val>
                                            <p:strVal val="#ppt_w"/>
                                          </p:val>
                                        </p:tav>
                                      </p:tavLst>
                                    </p:anim>
                                    <p:anim calcmode="lin" valueType="num">
                                      <p:cBhvr>
                                        <p:cTn id="39" dur="1000" fill="hold"/>
                                        <p:tgtEl>
                                          <p:spTgt spid="6"/>
                                        </p:tgtEl>
                                        <p:attrNameLst>
                                          <p:attrName>ppt_h</p:attrName>
                                        </p:attrNameLst>
                                      </p:cBhvr>
                                      <p:tavLst>
                                        <p:tav tm="0">
                                          <p:val>
                                            <p:strVal val="#ppt_h"/>
                                          </p:val>
                                        </p:tav>
                                        <p:tav tm="100000">
                                          <p:val>
                                            <p:strVal val="#ppt_h"/>
                                          </p:val>
                                        </p:tav>
                                      </p:tavLst>
                                    </p:anim>
                                    <p:animEffect transition="in" filter="fade">
                                      <p:cBhvr>
                                        <p:cTn id="40" dur="1000"/>
                                        <p:tgtEl>
                                          <p:spTgt spid="6"/>
                                        </p:tgtEl>
                                      </p:cBhvr>
                                    </p:animEffect>
                                  </p:childTnLst>
                                </p:cTn>
                              </p:par>
                            </p:childTnLst>
                          </p:cTn>
                        </p:par>
                        <p:par>
                          <p:cTn id="41" fill="hold">
                            <p:stCondLst>
                              <p:cond delay="2700"/>
                            </p:stCondLst>
                            <p:childTnLst>
                              <p:par>
                                <p:cTn id="42" presetID="42"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anim calcmode="lin" valueType="num">
                                      <p:cBhvr>
                                        <p:cTn id="45" dur="500" fill="hold"/>
                                        <p:tgtEl>
                                          <p:spTgt spid="8"/>
                                        </p:tgtEl>
                                        <p:attrNameLst>
                                          <p:attrName>ppt_x</p:attrName>
                                        </p:attrNameLst>
                                      </p:cBhvr>
                                      <p:tavLst>
                                        <p:tav tm="0">
                                          <p:val>
                                            <p:strVal val="#ppt_x"/>
                                          </p:val>
                                        </p:tav>
                                        <p:tav tm="100000">
                                          <p:val>
                                            <p:strVal val="#ppt_x"/>
                                          </p:val>
                                        </p:tav>
                                      </p:tavLst>
                                    </p:anim>
                                    <p:anim calcmode="lin" valueType="num">
                                      <p:cBhvr>
                                        <p:cTn id="46" dur="5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3200"/>
                            </p:stCondLst>
                            <p:childTnLst>
                              <p:par>
                                <p:cTn id="48" presetID="14" presetClass="entr" presetSubtype="10"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randombar(horizontal)">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p:bldP spid="25" grpId="0"/>
      <p:bldP spid="16"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graphicFrame>
        <p:nvGraphicFramePr>
          <p:cNvPr id="6" name="Chart 1"/>
          <p:cNvGraphicFramePr/>
          <p:nvPr>
            <p:extLst/>
          </p:nvPr>
        </p:nvGraphicFramePr>
        <p:xfrm>
          <a:off x="6096000" y="1685926"/>
          <a:ext cx="5193845" cy="3800474"/>
        </p:xfrm>
        <a:graphic>
          <a:graphicData uri="http://schemas.openxmlformats.org/drawingml/2006/chart">
            <c:chart xmlns:c="http://schemas.openxmlformats.org/drawingml/2006/chart" xmlns:r="http://schemas.openxmlformats.org/officeDocument/2006/relationships" r:id="rId4"/>
          </a:graphicData>
        </a:graphic>
      </p:graphicFrame>
      <p:sp>
        <p:nvSpPr>
          <p:cNvPr id="15" name="文本框 14"/>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6" name="文本框 15"/>
          <p:cNvSpPr txBox="1"/>
          <p:nvPr/>
        </p:nvSpPr>
        <p:spPr>
          <a:xfrm>
            <a:off x="397246" y="246333"/>
            <a:ext cx="1480322"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1144109" y="1877870"/>
            <a:ext cx="4494691" cy="523220"/>
          </a:xfrm>
          <a:prstGeom prst="rect">
            <a:avLst/>
          </a:prstGeom>
        </p:spPr>
        <p:txBody>
          <a:bodyPr wrap="square">
            <a:spAutoFit/>
          </a:bodyPr>
          <a:lstStyle/>
          <a:p>
            <a:r>
              <a:rPr lang="zh-CN" altLang="en-US" sz="2800"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8" name="Rectangle 23"/>
          <p:cNvSpPr/>
          <p:nvPr/>
        </p:nvSpPr>
        <p:spPr>
          <a:xfrm>
            <a:off x="1234316" y="3183937"/>
            <a:ext cx="3592327" cy="553998"/>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9" name="文本框 18"/>
          <p:cNvSpPr txBox="1"/>
          <p:nvPr/>
        </p:nvSpPr>
        <p:spPr>
          <a:xfrm>
            <a:off x="1234317" y="2807122"/>
            <a:ext cx="2008247"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23"/>
          <p:cNvSpPr/>
          <p:nvPr/>
        </p:nvSpPr>
        <p:spPr>
          <a:xfrm>
            <a:off x="1234316" y="4306569"/>
            <a:ext cx="3592327" cy="553998"/>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1" name="文本框 20"/>
          <p:cNvSpPr txBox="1"/>
          <p:nvPr/>
        </p:nvSpPr>
        <p:spPr>
          <a:xfrm>
            <a:off x="1234317" y="3929754"/>
            <a:ext cx="2008247"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02</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3"/>
          <p:cNvSpPr/>
          <p:nvPr/>
        </p:nvSpPr>
        <p:spPr>
          <a:xfrm>
            <a:off x="1234316" y="5367659"/>
            <a:ext cx="3592327" cy="553998"/>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3" name="文本框 22"/>
          <p:cNvSpPr txBox="1"/>
          <p:nvPr/>
        </p:nvSpPr>
        <p:spPr>
          <a:xfrm>
            <a:off x="1234317" y="4990844"/>
            <a:ext cx="2008247"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03</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2500551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1450"/>
                            </p:stCondLst>
                            <p:childTnLst>
                              <p:par>
                                <p:cTn id="16" presetID="2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par>
                          <p:cTn id="19" fill="hold">
                            <p:stCondLst>
                              <p:cond delay="195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42"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15" grpId="0"/>
      <p:bldP spid="16" grpId="0"/>
      <p:bldP spid="17" grpId="0"/>
      <p:bldP spid="18" grpId="0"/>
      <p:bldP spid="19"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2" name="矩形 1"/>
          <p:cNvSpPr/>
          <p:nvPr/>
        </p:nvSpPr>
        <p:spPr>
          <a:xfrm>
            <a:off x="1144109" y="1877870"/>
            <a:ext cx="4494691" cy="523220"/>
          </a:xfrm>
          <a:prstGeom prst="rect">
            <a:avLst/>
          </a:prstGeom>
        </p:spPr>
        <p:txBody>
          <a:bodyPr wrap="square">
            <a:spAutoFit/>
          </a:bodyPr>
          <a:lstStyle/>
          <a:p>
            <a:r>
              <a:rPr lang="zh-CN" altLang="en-US" sz="2800"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1" name="Rectangle 23"/>
          <p:cNvSpPr/>
          <p:nvPr/>
        </p:nvSpPr>
        <p:spPr>
          <a:xfrm>
            <a:off x="1234316" y="3183937"/>
            <a:ext cx="5201208" cy="400110"/>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2" name="文本框 21"/>
          <p:cNvSpPr txBox="1"/>
          <p:nvPr/>
        </p:nvSpPr>
        <p:spPr>
          <a:xfrm>
            <a:off x="1234317" y="2807122"/>
            <a:ext cx="2907673"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p:nvPr/>
        </p:nvSpPr>
        <p:spPr>
          <a:xfrm>
            <a:off x="1234316" y="4306569"/>
            <a:ext cx="5201208" cy="400110"/>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6" name="文本框 25"/>
          <p:cNvSpPr txBox="1"/>
          <p:nvPr/>
        </p:nvSpPr>
        <p:spPr>
          <a:xfrm>
            <a:off x="1234317" y="3929754"/>
            <a:ext cx="2907673"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02</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3"/>
          <p:cNvSpPr/>
          <p:nvPr/>
        </p:nvSpPr>
        <p:spPr>
          <a:xfrm>
            <a:off x="1234316" y="5367659"/>
            <a:ext cx="5201208" cy="400110"/>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1" name="文本框 30"/>
          <p:cNvSpPr txBox="1"/>
          <p:nvPr/>
        </p:nvSpPr>
        <p:spPr>
          <a:xfrm>
            <a:off x="1234317" y="4990844"/>
            <a:ext cx="2907673"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03</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7" name="文本框 16"/>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2" name="图片占位符 8"/>
          <p:cNvPicPr>
            <a:picLocks noGrp="1" noChangeAspect="1"/>
          </p:cNvPicPr>
          <p:nvPr>
            <p:ph type="pic" sz="quarter" idx="12"/>
          </p:nvPr>
        </p:nvPicPr>
        <p:blipFill>
          <a:blip r:embed="rId3">
            <a:extLst>
              <a:ext uri="{28A0092B-C50C-407E-A947-70E740481C1C}">
                <a14:useLocalDpi xmlns:a14="http://schemas.microsoft.com/office/drawing/2010/main" val="0"/>
              </a:ext>
            </a:extLst>
          </a:blip>
          <a:stretch>
            <a:fillRect/>
          </a:stretch>
        </p:blipFill>
        <p:spPr>
          <a:xfrm>
            <a:off x="7900807" y="3729823"/>
            <a:ext cx="2321718" cy="2340000"/>
          </a:xfrm>
        </p:spPr>
      </p:pic>
      <p:pic>
        <p:nvPicPr>
          <p:cNvPr id="33" name="图片占位符 7"/>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9247794" y="2180794"/>
            <a:ext cx="2321718" cy="2340000"/>
          </a:xfrm>
        </p:spPr>
      </p:pic>
    </p:spTree>
    <p:extLst>
      <p:ext uri="{BB962C8B-B14F-4D97-AF65-F5344CB8AC3E}">
        <p14:creationId xmlns:p14="http://schemas.microsoft.com/office/powerpoint/2010/main" val="346177615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45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anim calcmode="lin" valueType="num">
                                      <p:cBhvr>
                                        <p:cTn id="34" dur="1000" fill="hold"/>
                                        <p:tgtEl>
                                          <p:spTgt spid="26"/>
                                        </p:tgtEl>
                                        <p:attrNameLst>
                                          <p:attrName>ppt_x</p:attrName>
                                        </p:attrNameLst>
                                      </p:cBhvr>
                                      <p:tavLst>
                                        <p:tav tm="0">
                                          <p:val>
                                            <p:strVal val="#ppt_x"/>
                                          </p:val>
                                        </p:tav>
                                        <p:tav tm="100000">
                                          <p:val>
                                            <p:strVal val="#ppt_x"/>
                                          </p:val>
                                        </p:tav>
                                      </p:tavLst>
                                    </p:anim>
                                    <p:anim calcmode="lin" valueType="num">
                                      <p:cBhvr>
                                        <p:cTn id="35" dur="1000" fill="hold"/>
                                        <p:tgtEl>
                                          <p:spTgt spid="2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5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1000"/>
                                        <p:tgtEl>
                                          <p:spTgt spid="24"/>
                                        </p:tgtEl>
                                      </p:cBhvr>
                                    </p:animEffect>
                                    <p:anim calcmode="lin" valueType="num">
                                      <p:cBhvr>
                                        <p:cTn id="39" dur="1000" fill="hold"/>
                                        <p:tgtEl>
                                          <p:spTgt spid="24"/>
                                        </p:tgtEl>
                                        <p:attrNameLst>
                                          <p:attrName>ppt_x</p:attrName>
                                        </p:attrNameLst>
                                      </p:cBhvr>
                                      <p:tavLst>
                                        <p:tav tm="0">
                                          <p:val>
                                            <p:strVal val="#ppt_x"/>
                                          </p:val>
                                        </p:tav>
                                        <p:tav tm="100000">
                                          <p:val>
                                            <p:strVal val="#ppt_x"/>
                                          </p:val>
                                        </p:tav>
                                      </p:tavLst>
                                    </p:anim>
                                    <p:anim calcmode="lin" valueType="num">
                                      <p:cBhvr>
                                        <p:cTn id="40" dur="1000" fill="hold"/>
                                        <p:tgtEl>
                                          <p:spTgt spid="2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50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p:bldP spid="22" grpId="0"/>
      <p:bldP spid="24" grpId="0"/>
      <p:bldP spid="26" grpId="0"/>
      <p:bldP spid="30" grpId="0"/>
      <p:bldP spid="31"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12" name="椭圆 11"/>
          <p:cNvSpPr>
            <a:spLocks noChangeAspect="1"/>
          </p:cNvSpPr>
          <p:nvPr/>
        </p:nvSpPr>
        <p:spPr>
          <a:xfrm>
            <a:off x="5462271" y="1574800"/>
            <a:ext cx="1260000" cy="1260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p:cNvPicPr>
            <a:picLocks/>
          </p:cNvPicPr>
          <p:nvPr/>
        </p:nvPicPr>
        <p:blipFill>
          <a:blip r:embed="rId3" cstate="print">
            <a:extLst>
              <a:ext uri="{28A0092B-C50C-407E-A947-70E740481C1C}">
                <a14:useLocalDpi xmlns:a14="http://schemas.microsoft.com/office/drawing/2010/main" val="0"/>
              </a:ext>
            </a:extLst>
          </a:blip>
          <a:stretch>
            <a:fillRect/>
          </a:stretch>
        </p:blipFill>
        <p:spPr>
          <a:xfrm rot="21420000" flipV="1">
            <a:off x="-197198" y="2350587"/>
            <a:ext cx="12782231" cy="2691236"/>
          </a:xfrm>
          <a:prstGeom prst="rect">
            <a:avLst/>
          </a:prstGeom>
        </p:spPr>
      </p:pic>
      <p:sp>
        <p:nvSpPr>
          <p:cNvPr id="8" name="矩形 7"/>
          <p:cNvSpPr/>
          <p:nvPr/>
        </p:nvSpPr>
        <p:spPr>
          <a:xfrm>
            <a:off x="4571541" y="3574285"/>
            <a:ext cx="3143249" cy="769441"/>
          </a:xfrm>
          <a:prstGeom prst="rect">
            <a:avLst/>
          </a:prstGeom>
          <a:solidFill>
            <a:schemeClr val="bg1">
              <a:alpha val="50000"/>
            </a:schemeClr>
          </a:solidFill>
        </p:spPr>
        <p:txBody>
          <a:bodyPr vert="horz" wrap="square" rtlCol="0">
            <a:spAutoFit/>
          </a:bodyPr>
          <a:lstStyle/>
          <a:p>
            <a:pPr algn="ctr"/>
            <a:r>
              <a:rPr lang="zh-CN" altLang="en-US" sz="4400" spc="6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p:txBody>
      </p:sp>
      <p:sp>
        <p:nvSpPr>
          <p:cNvPr id="13" name="文本框 12"/>
          <p:cNvSpPr txBox="1"/>
          <p:nvPr/>
        </p:nvSpPr>
        <p:spPr>
          <a:xfrm>
            <a:off x="5566901" y="1470324"/>
            <a:ext cx="627017" cy="1862048"/>
          </a:xfrm>
          <a:prstGeom prst="rect">
            <a:avLst/>
          </a:prstGeom>
          <a:noFill/>
        </p:spPr>
        <p:txBody>
          <a:bodyPr wrap="square" rtlCol="0">
            <a:spAutoFit/>
          </a:bodyPr>
          <a:lstStyle/>
          <a:p>
            <a:r>
              <a:rPr lang="en-US" altLang="zh-CN" sz="11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4</a:t>
            </a:r>
            <a:endParaRPr lang="zh-CN" altLang="en-US" sz="11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4" name="矩形 13"/>
          <p:cNvSpPr/>
          <p:nvPr/>
        </p:nvSpPr>
        <p:spPr>
          <a:xfrm>
            <a:off x="2607400" y="4732866"/>
            <a:ext cx="7007680" cy="458908"/>
          </a:xfrm>
          <a:prstGeom prst="rect">
            <a:avLst/>
          </a:prstGeom>
          <a:solidFill>
            <a:schemeClr val="bg1">
              <a:alpha val="50000"/>
            </a:schemeClr>
          </a:solidFill>
        </p:spPr>
        <p:txBody>
          <a:bodyPr wrap="square">
            <a:spAutoFit/>
          </a:bodyPr>
          <a:lstStyle/>
          <a:p>
            <a:pPr algn="ctr">
              <a:lnSpc>
                <a:spcPct val="150000"/>
              </a:lnSpc>
              <a:spcBef>
                <a:spcPct val="0"/>
              </a:spcBef>
            </a:pP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4-1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研究目标</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4-2 </a:t>
            </a: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成果形式</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4-3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应用前景</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4-4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案例分析 </a:t>
            </a:r>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3759105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900" decel="100000" fill="hold"/>
                                        <p:tgtEl>
                                          <p:spTgt spid="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1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900" decel="100000" fill="hold"/>
                                        <p:tgtEl>
                                          <p:spTgt spid="1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7" fill="hold">
                            <p:stCondLst>
                              <p:cond delay="1100"/>
                            </p:stCondLst>
                            <p:childTnLst>
                              <p:par>
                                <p:cTn id="18" presetID="16" presetClass="entr" presetSubtype="21"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inVertical)">
                                      <p:cBhvr>
                                        <p:cTn id="20" dur="500"/>
                                        <p:tgtEl>
                                          <p:spTgt spid="3"/>
                                        </p:tgtEl>
                                      </p:cBhvr>
                                    </p:animEffect>
                                  </p:childTnLst>
                                </p:cTn>
                              </p:par>
                            </p:childTnLst>
                          </p:cTn>
                        </p:par>
                        <p:par>
                          <p:cTn id="21" fill="hold">
                            <p:stCondLst>
                              <p:cond delay="160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24" name="文本框 23"/>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5" name="文本框 24"/>
          <p:cNvSpPr txBox="1"/>
          <p:nvPr/>
        </p:nvSpPr>
        <p:spPr>
          <a:xfrm>
            <a:off x="397246" y="246333"/>
            <a:ext cx="1480322"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3"/>
          <p:cNvSpPr/>
          <p:nvPr/>
        </p:nvSpPr>
        <p:spPr>
          <a:xfrm>
            <a:off x="898650" y="2975592"/>
            <a:ext cx="3076427" cy="707886"/>
          </a:xfrm>
          <a:prstGeom prst="rect">
            <a:avLst/>
          </a:prstGeom>
        </p:spPr>
        <p:txBody>
          <a:bodyPr wrap="square">
            <a:spAutoFit/>
          </a:bodyPr>
          <a:lstStyle/>
          <a:p>
            <a:pPr algn="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7" name="文本框 26"/>
          <p:cNvSpPr txBox="1"/>
          <p:nvPr/>
        </p:nvSpPr>
        <p:spPr>
          <a:xfrm>
            <a:off x="2195016" y="2598777"/>
            <a:ext cx="1719840" cy="369332"/>
          </a:xfrm>
          <a:prstGeom prst="rect">
            <a:avLst/>
          </a:prstGeom>
          <a:noFill/>
        </p:spPr>
        <p:txBody>
          <a:bodyPr wrap="square" rtlCol="0">
            <a:spAutoFit/>
          </a:bodyPr>
          <a:lstStyle/>
          <a:p>
            <a:pPr algn="r"/>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23"/>
          <p:cNvSpPr/>
          <p:nvPr/>
        </p:nvSpPr>
        <p:spPr>
          <a:xfrm>
            <a:off x="898650" y="4514913"/>
            <a:ext cx="3076427" cy="707886"/>
          </a:xfrm>
          <a:prstGeom prst="rect">
            <a:avLst/>
          </a:prstGeom>
        </p:spPr>
        <p:txBody>
          <a:bodyPr wrap="square">
            <a:spAutoFit/>
          </a:bodyPr>
          <a:lstStyle/>
          <a:p>
            <a:pPr algn="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9" name="文本框 28"/>
          <p:cNvSpPr txBox="1"/>
          <p:nvPr/>
        </p:nvSpPr>
        <p:spPr>
          <a:xfrm>
            <a:off x="2195016" y="4138098"/>
            <a:ext cx="1719840" cy="369332"/>
          </a:xfrm>
          <a:prstGeom prst="rect">
            <a:avLst/>
          </a:prstGeom>
          <a:noFill/>
        </p:spPr>
        <p:txBody>
          <a:bodyPr wrap="square" rtlCol="0">
            <a:spAutoFit/>
          </a:bodyPr>
          <a:lstStyle/>
          <a:p>
            <a:pPr algn="r"/>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02</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3"/>
          <p:cNvSpPr/>
          <p:nvPr/>
        </p:nvSpPr>
        <p:spPr>
          <a:xfrm>
            <a:off x="8238929" y="2975592"/>
            <a:ext cx="3076427" cy="707886"/>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1" name="文本框 30"/>
          <p:cNvSpPr txBox="1"/>
          <p:nvPr/>
        </p:nvSpPr>
        <p:spPr>
          <a:xfrm>
            <a:off x="8238931" y="2598777"/>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23"/>
          <p:cNvSpPr/>
          <p:nvPr/>
        </p:nvSpPr>
        <p:spPr>
          <a:xfrm>
            <a:off x="8238929" y="4514913"/>
            <a:ext cx="3076427" cy="707886"/>
          </a:xfrm>
          <a:prstGeom prst="rect">
            <a:avLst/>
          </a:prstGeom>
        </p:spPr>
        <p:txBody>
          <a:bodyPr wrap="square">
            <a:spAutoFit/>
          </a:bodyPr>
          <a:lstStyle/>
          <a:p>
            <a:pPr>
              <a:defRPr/>
            </a:pPr>
            <a:r>
              <a:rPr lang="en-US" altLang="zh-CN" sz="10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3" name="文本框 32"/>
          <p:cNvSpPr txBox="1"/>
          <p:nvPr/>
        </p:nvSpPr>
        <p:spPr>
          <a:xfrm>
            <a:off x="8238931" y="4138098"/>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02</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占位符 2"/>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t="9033" b="9033"/>
          <a:stretch>
            <a:fillRect/>
          </a:stretch>
        </p:blipFill>
        <p:spPr/>
      </p:pic>
      <p:pic>
        <p:nvPicPr>
          <p:cNvPr id="5" name="图片占位符 4"/>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t="9053" b="9053"/>
          <a:stretch>
            <a:fillRect/>
          </a:stretch>
        </p:blipFill>
        <p:spPr/>
      </p:pic>
    </p:spTree>
    <p:extLst>
      <p:ext uri="{BB962C8B-B14F-4D97-AF65-F5344CB8AC3E}">
        <p14:creationId xmlns:p14="http://schemas.microsoft.com/office/powerpoint/2010/main" val="414856688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1450"/>
                            </p:stCondLst>
                            <p:childTnLst>
                              <p:par>
                                <p:cTn id="16" presetID="4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1000" fill="hold"/>
                                        <p:tgtEl>
                                          <p:spTgt spid="2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1000" fill="hold"/>
                                        <p:tgtEl>
                                          <p:spTgt spid="2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1000"/>
                                        <p:tgtEl>
                                          <p:spTgt spid="31"/>
                                        </p:tgtEl>
                                      </p:cBhvr>
                                    </p:animEffect>
                                    <p:anim calcmode="lin" valueType="num">
                                      <p:cBhvr>
                                        <p:cTn id="39" dur="1000" fill="hold"/>
                                        <p:tgtEl>
                                          <p:spTgt spid="31"/>
                                        </p:tgtEl>
                                        <p:attrNameLst>
                                          <p:attrName>ppt_x</p:attrName>
                                        </p:attrNameLst>
                                      </p:cBhvr>
                                      <p:tavLst>
                                        <p:tav tm="0">
                                          <p:val>
                                            <p:strVal val="#ppt_x"/>
                                          </p:val>
                                        </p:tav>
                                        <p:tav tm="100000">
                                          <p:val>
                                            <p:strVal val="#ppt_x"/>
                                          </p:val>
                                        </p:tav>
                                      </p:tavLst>
                                    </p:anim>
                                    <p:anim calcmode="lin" valueType="num">
                                      <p:cBhvr>
                                        <p:cTn id="40" dur="1000" fill="hold"/>
                                        <p:tgtEl>
                                          <p:spTgt spid="31"/>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1000"/>
                                        <p:tgtEl>
                                          <p:spTgt spid="33"/>
                                        </p:tgtEl>
                                      </p:cBhvr>
                                    </p:animEffect>
                                    <p:anim calcmode="lin" valueType="num">
                                      <p:cBhvr>
                                        <p:cTn id="49" dur="1000" fill="hold"/>
                                        <p:tgtEl>
                                          <p:spTgt spid="33"/>
                                        </p:tgtEl>
                                        <p:attrNameLst>
                                          <p:attrName>ppt_x</p:attrName>
                                        </p:attrNameLst>
                                      </p:cBhvr>
                                      <p:tavLst>
                                        <p:tav tm="0">
                                          <p:val>
                                            <p:strVal val="#ppt_x"/>
                                          </p:val>
                                        </p:tav>
                                        <p:tav tm="100000">
                                          <p:val>
                                            <p:strVal val="#ppt_x"/>
                                          </p:val>
                                        </p:tav>
                                      </p:tavLst>
                                    </p:anim>
                                    <p:anim calcmode="lin" valueType="num">
                                      <p:cBhvr>
                                        <p:cTn id="50" dur="1000" fill="hold"/>
                                        <p:tgtEl>
                                          <p:spTgt spid="3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4" name="矩形 3"/>
          <p:cNvSpPr/>
          <p:nvPr/>
        </p:nvSpPr>
        <p:spPr>
          <a:xfrm>
            <a:off x="1867661" y="2885632"/>
            <a:ext cx="4939539" cy="2031325"/>
          </a:xfrm>
          <a:prstGeom prst="rect">
            <a:avLst/>
          </a:prstGeom>
        </p:spPr>
        <p:txBody>
          <a:bodyPr wrap="square">
            <a:spAutoFit/>
          </a:bodyPr>
          <a:lstStyle/>
          <a:p>
            <a:pPr>
              <a:lnSpc>
                <a:spcPct val="150000"/>
              </a:lnSpc>
            </a:pPr>
            <a:r>
              <a:rPr lang="en-US" altLang="zh-CN" sz="1400" dirty="0">
                <a:latin typeface="Arial" panose="020B0604020202020204" pitchFamily="34" charset="0"/>
                <a:ea typeface="微软雅黑" panose="020B0503020204020204" pitchFamily="34" charset="-122"/>
                <a:sym typeface="Arial" panose="020B0604020202020204" pitchFamily="34" charset="0"/>
              </a:rPr>
              <a:t>Black and white, simple and elegant style, let business reporting came more fashionable ~ collocation magazine layout style, the overall simple fashion, generous layout, making work more colorful. At the same time, can edit the shape and chart, concise atmosphere, suitable for work summary</a:t>
            </a: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20" name="直接连接符 19"/>
          <p:cNvCxnSpPr/>
          <p:nvPr/>
        </p:nvCxnSpPr>
        <p:spPr>
          <a:xfrm flipV="1">
            <a:off x="6096000" y="1238031"/>
            <a:ext cx="1980000" cy="228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22" idx="0"/>
          </p:cNvCxnSpPr>
          <p:nvPr/>
        </p:nvCxnSpPr>
        <p:spPr>
          <a:xfrm flipV="1">
            <a:off x="4116000" y="1234715"/>
            <a:ext cx="1980000" cy="228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5376000" y="1234715"/>
            <a:ext cx="1440000" cy="4571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4944618" y="627080"/>
            <a:ext cx="3429762" cy="584775"/>
          </a:xfrm>
          <a:prstGeom prst="rect">
            <a:avLst/>
          </a:prstGeom>
          <a:noFill/>
        </p:spPr>
        <p:txBody>
          <a:bodyPr wrap="square" rtlCol="0">
            <a:spAutoFit/>
          </a:bodyPr>
          <a:lstStyle/>
          <a:p>
            <a:r>
              <a:rPr lang="zh-CN" altLang="en-US" sz="3200" spc="3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前言 </a:t>
            </a:r>
            <a:r>
              <a:rPr lang="en-US" altLang="zh-CN" sz="2000" spc="3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PREFACE</a:t>
            </a:r>
            <a:endParaRPr lang="zh-CN" altLang="en-US" sz="2000" spc="3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1041722" y="1960100"/>
            <a:ext cx="2386239" cy="2762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70"/>
          <p:cNvSpPr>
            <a:spLocks noChangeArrowheads="1"/>
          </p:cNvSpPr>
          <p:nvPr/>
        </p:nvSpPr>
        <p:spPr bwMode="auto">
          <a:xfrm>
            <a:off x="1605090" y="1896923"/>
            <a:ext cx="1634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2000" b="1"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 here</a:t>
            </a:r>
            <a:endParaRPr lang="en-US" altLang="zh-CN" sz="2400" b="1"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 name="任意多边形 5"/>
          <p:cNvSpPr/>
          <p:nvPr/>
        </p:nvSpPr>
        <p:spPr>
          <a:xfrm>
            <a:off x="1041721" y="2800095"/>
            <a:ext cx="10372845" cy="2673752"/>
          </a:xfrm>
          <a:custGeom>
            <a:avLst/>
            <a:gdLst>
              <a:gd name="connsiteX0" fmla="*/ 10637134 w 10637134"/>
              <a:gd name="connsiteY0" fmla="*/ 0 h 2673752"/>
              <a:gd name="connsiteX1" fmla="*/ 10637134 w 10637134"/>
              <a:gd name="connsiteY1" fmla="*/ 2673752 h 2673752"/>
              <a:gd name="connsiteX2" fmla="*/ 0 w 10637134"/>
              <a:gd name="connsiteY2" fmla="*/ 2673752 h 2673752"/>
            </a:gdLst>
            <a:ahLst/>
            <a:cxnLst>
              <a:cxn ang="0">
                <a:pos x="connsiteX0" y="connsiteY0"/>
              </a:cxn>
              <a:cxn ang="0">
                <a:pos x="connsiteX1" y="connsiteY1"/>
              </a:cxn>
              <a:cxn ang="0">
                <a:pos x="connsiteX2" y="connsiteY2"/>
              </a:cxn>
            </a:cxnLst>
            <a:rect l="l" t="t" r="r" b="b"/>
            <a:pathLst>
              <a:path w="10637134" h="2673752">
                <a:moveTo>
                  <a:pt x="10637134" y="0"/>
                </a:moveTo>
                <a:lnTo>
                  <a:pt x="10637134" y="2673752"/>
                </a:lnTo>
                <a:lnTo>
                  <a:pt x="0" y="2673752"/>
                </a:lnTo>
              </a:path>
            </a:pathLst>
          </a:cu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5" name="图片占位符 4"/>
          <p:cNvPicPr>
            <a:picLocks noGrp="1" noChangeAspect="1"/>
          </p:cNvPicPr>
          <p:nvPr>
            <p:ph type="pic" sz="quarter" idx="58"/>
          </p:nvPr>
        </p:nvPicPr>
        <p:blipFill>
          <a:blip r:embed="rId3">
            <a:extLst>
              <a:ext uri="{28A0092B-C50C-407E-A947-70E740481C1C}">
                <a14:useLocalDpi xmlns:a14="http://schemas.microsoft.com/office/drawing/2010/main" val="0"/>
              </a:ext>
            </a:extLst>
          </a:blip>
          <a:stretch>
            <a:fillRect/>
          </a:stretch>
        </p:blipFill>
        <p:spPr>
          <a:xfrm>
            <a:off x="7353521" y="2803411"/>
            <a:ext cx="3577599" cy="2242856"/>
          </a:xfrm>
          <a:prstGeom prst="rect">
            <a:avLst/>
          </a:prstGeom>
        </p:spPr>
      </p:pic>
    </p:spTree>
    <p:extLst>
      <p:ext uri="{BB962C8B-B14F-4D97-AF65-F5344CB8AC3E}">
        <p14:creationId xmlns:p14="http://schemas.microsoft.com/office/powerpoint/2010/main" val="27484090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par>
                                <p:cTn id="8" presetID="22" presetClass="exit" presetSubtype="2" fill="hold" nodeType="withEffect">
                                  <p:stCondLst>
                                    <p:cond delay="200"/>
                                  </p:stCondLst>
                                  <p:childTnLst>
                                    <p:animEffect transition="out" filter="wipe(right)">
                                      <p:cBhvr>
                                        <p:cTn id="9" dur="500"/>
                                        <p:tgtEl>
                                          <p:spTgt spid="20"/>
                                        </p:tgtEl>
                                      </p:cBhvr>
                                    </p:animEffect>
                                    <p:set>
                                      <p:cBhvr>
                                        <p:cTn id="10" dur="1" fill="hold">
                                          <p:stCondLst>
                                            <p:cond delay="499"/>
                                          </p:stCondLst>
                                        </p:cTn>
                                        <p:tgtEl>
                                          <p:spTgt spid="20"/>
                                        </p:tgtEl>
                                        <p:attrNameLst>
                                          <p:attrName>style.visibility</p:attrName>
                                        </p:attrNameLst>
                                      </p:cBhvr>
                                      <p:to>
                                        <p:strVal val="hidden"/>
                                      </p:to>
                                    </p:set>
                                  </p:childTnLst>
                                </p:cTn>
                              </p:par>
                              <p:par>
                                <p:cTn id="11" presetID="22" presetClass="entr" presetSubtype="8"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par>
                                <p:cTn id="14" presetID="22" presetClass="exit" presetSubtype="8" fill="hold" nodeType="withEffect">
                                  <p:stCondLst>
                                    <p:cond delay="200"/>
                                  </p:stCondLst>
                                  <p:childTnLst>
                                    <p:animEffect transition="out" filter="wipe(left)">
                                      <p:cBhvr>
                                        <p:cTn id="15" dur="500"/>
                                        <p:tgtEl>
                                          <p:spTgt spid="21"/>
                                        </p:tgtEl>
                                      </p:cBhvr>
                                    </p:animEffect>
                                    <p:set>
                                      <p:cBhvr>
                                        <p:cTn id="16" dur="1" fill="hold">
                                          <p:stCondLst>
                                            <p:cond delay="499"/>
                                          </p:stCondLst>
                                        </p:cTn>
                                        <p:tgtEl>
                                          <p:spTgt spid="21"/>
                                        </p:tgtEl>
                                        <p:attrNameLst>
                                          <p:attrName>style.visibility</p:attrName>
                                        </p:attrNameLst>
                                      </p:cBhvr>
                                      <p:to>
                                        <p:strVal val="hidden"/>
                                      </p:to>
                                    </p:set>
                                  </p:childTnLst>
                                </p:cTn>
                              </p:par>
                              <p:par>
                                <p:cTn id="17" presetID="53" presetClass="entr" presetSubtype="16" fill="hold" grpId="0" nodeType="withEffect">
                                  <p:stCondLst>
                                    <p:cond delay="500"/>
                                  </p:stCondLst>
                                  <p:iterate type="lt">
                                    <p:tmPct val="10000"/>
                                  </p:iterate>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4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53" presetClass="entr" presetSubtype="16" fill="hold" grpId="0" nodeType="withEffect">
                                  <p:stCondLst>
                                    <p:cond delay="250"/>
                                  </p:stCondLst>
                                  <p:iterate type="lt">
                                    <p:tmPct val="10000"/>
                                  </p:iterate>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childTnLst>
                          </p:cTn>
                        </p:par>
                        <p:par>
                          <p:cTn id="31" fill="hold">
                            <p:stCondLst>
                              <p:cond delay="2550"/>
                            </p:stCondLst>
                            <p:childTnLst>
                              <p:par>
                                <p:cTn id="32" presetID="21" presetClass="entr" presetSubtype="1"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heel(1)">
                                      <p:cBhvr>
                                        <p:cTn id="34" dur="2000"/>
                                        <p:tgtEl>
                                          <p:spTgt spid="6"/>
                                        </p:tgtEl>
                                      </p:cBhvr>
                                    </p:animEffect>
                                  </p:childTnLst>
                                </p:cTn>
                              </p:par>
                              <p:par>
                                <p:cTn id="35" presetID="53" presetClass="entr" presetSubtype="16" fill="hold" grpId="0" nodeType="withEffect">
                                  <p:stCondLst>
                                    <p:cond delay="500"/>
                                  </p:stCondLst>
                                  <p:iterate type="lt">
                                    <p:tmPct val="10000"/>
                                  </p:iterate>
                                  <p:childTnLst>
                                    <p:set>
                                      <p:cBhvr>
                                        <p:cTn id="36" dur="1" fill="hold">
                                          <p:stCondLst>
                                            <p:cond delay="0"/>
                                          </p:stCondLst>
                                        </p:cTn>
                                        <p:tgtEl>
                                          <p:spTgt spid="4"/>
                                        </p:tgtEl>
                                        <p:attrNameLst>
                                          <p:attrName>style.visibility</p:attrName>
                                        </p:attrNameLst>
                                      </p:cBhvr>
                                      <p:to>
                                        <p:strVal val="visible"/>
                                      </p:to>
                                    </p:set>
                                    <p:anim calcmode="lin" valueType="num">
                                      <p:cBhvr>
                                        <p:cTn id="37" dur="250" fill="hold"/>
                                        <p:tgtEl>
                                          <p:spTgt spid="4"/>
                                        </p:tgtEl>
                                        <p:attrNameLst>
                                          <p:attrName>ppt_w</p:attrName>
                                        </p:attrNameLst>
                                      </p:cBhvr>
                                      <p:tavLst>
                                        <p:tav tm="0">
                                          <p:val>
                                            <p:fltVal val="0"/>
                                          </p:val>
                                        </p:tav>
                                        <p:tav tm="100000">
                                          <p:val>
                                            <p:strVal val="#ppt_w"/>
                                          </p:val>
                                        </p:tav>
                                      </p:tavLst>
                                    </p:anim>
                                    <p:anim calcmode="lin" valueType="num">
                                      <p:cBhvr>
                                        <p:cTn id="38" dur="250" fill="hold"/>
                                        <p:tgtEl>
                                          <p:spTgt spid="4"/>
                                        </p:tgtEl>
                                        <p:attrNameLst>
                                          <p:attrName>ppt_h</p:attrName>
                                        </p:attrNameLst>
                                      </p:cBhvr>
                                      <p:tavLst>
                                        <p:tav tm="0">
                                          <p:val>
                                            <p:fltVal val="0"/>
                                          </p:val>
                                        </p:tav>
                                        <p:tav tm="100000">
                                          <p:val>
                                            <p:strVal val="#ppt_h"/>
                                          </p:val>
                                        </p:tav>
                                      </p:tavLst>
                                    </p:anim>
                                    <p:animEffect transition="in" filter="fade">
                                      <p:cBhvr>
                                        <p:cTn id="39"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8" grpId="0" animBg="1"/>
      <p:bldP spid="29" grpId="0"/>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31" name="Rectangle 23"/>
          <p:cNvSpPr/>
          <p:nvPr/>
        </p:nvSpPr>
        <p:spPr>
          <a:xfrm>
            <a:off x="8015288" y="5013321"/>
            <a:ext cx="1877093" cy="1277273"/>
          </a:xfrm>
          <a:prstGeom prst="rect">
            <a:avLst/>
          </a:prstGeom>
        </p:spPr>
        <p:txBody>
          <a:bodyPr wrap="square">
            <a:spAutoFit/>
          </a:bodyPr>
          <a:lstStyle/>
          <a:p>
            <a:pPr algn="ctr">
              <a:defRPr/>
            </a:pPr>
            <a:r>
              <a:rPr lang="en-US" altLang="zh-CN" sz="11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1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nvGrpSpPr>
          <p:cNvPr id="39" name="组合 38"/>
          <p:cNvGrpSpPr/>
          <p:nvPr/>
        </p:nvGrpSpPr>
        <p:grpSpPr>
          <a:xfrm>
            <a:off x="2086797" y="2705097"/>
            <a:ext cx="2486025" cy="2181225"/>
            <a:chOff x="1114426" y="2318355"/>
            <a:chExt cx="2486025" cy="2181225"/>
          </a:xfrm>
        </p:grpSpPr>
        <p:sp>
          <p:nvSpPr>
            <p:cNvPr id="27" name="椭圆 26"/>
            <p:cNvSpPr/>
            <p:nvPr/>
          </p:nvSpPr>
          <p:spPr>
            <a:xfrm>
              <a:off x="1266825" y="2318355"/>
              <a:ext cx="2181225" cy="2181225"/>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Shape 2587"/>
            <p:cNvSpPr/>
            <p:nvPr/>
          </p:nvSpPr>
          <p:spPr>
            <a:xfrm>
              <a:off x="2042506" y="2779102"/>
              <a:ext cx="629866" cy="62986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1114426" y="3643311"/>
              <a:ext cx="2486025" cy="338554"/>
            </a:xfrm>
            <a:prstGeom prst="rect">
              <a:avLst/>
            </a:prstGeom>
            <a:noFill/>
          </p:spPr>
          <p:txBody>
            <a:bodyPr wrap="square" rtlCol="0">
              <a:spAutoFit/>
            </a:bodyPr>
            <a:lstStyle/>
            <a:p>
              <a:pPr algn="ctr"/>
              <a:r>
                <a:rPr lang="en-US" altLang="zh-CN" sz="1600" b="1" dirty="0">
                  <a:solidFill>
                    <a:srgbClr val="53585F"/>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 HERE</a:t>
              </a:r>
              <a:endParaRPr lang="zh-CN" altLang="en-US" sz="1600" b="1" dirty="0">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组合 40"/>
          <p:cNvGrpSpPr/>
          <p:nvPr/>
        </p:nvGrpSpPr>
        <p:grpSpPr>
          <a:xfrm>
            <a:off x="7547759" y="2705097"/>
            <a:ext cx="2486025" cy="2181225"/>
            <a:chOff x="8520033" y="2318355"/>
            <a:chExt cx="2486025" cy="2181225"/>
          </a:xfrm>
        </p:grpSpPr>
        <p:grpSp>
          <p:nvGrpSpPr>
            <p:cNvPr id="40" name="组合 39"/>
            <p:cNvGrpSpPr/>
            <p:nvPr/>
          </p:nvGrpSpPr>
          <p:grpSpPr>
            <a:xfrm>
              <a:off x="8672435" y="2318355"/>
              <a:ext cx="2181225" cy="2181225"/>
              <a:chOff x="8672435" y="2318355"/>
              <a:chExt cx="2181225" cy="2181225"/>
            </a:xfrm>
          </p:grpSpPr>
          <p:sp>
            <p:nvSpPr>
              <p:cNvPr id="35" name="椭圆 34"/>
              <p:cNvSpPr/>
              <p:nvPr/>
            </p:nvSpPr>
            <p:spPr>
              <a:xfrm>
                <a:off x="8672435" y="2318355"/>
                <a:ext cx="2181225" cy="2181225"/>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Shape 2632"/>
              <p:cNvSpPr/>
              <p:nvPr/>
            </p:nvSpPr>
            <p:spPr>
              <a:xfrm>
                <a:off x="9505374" y="2779101"/>
                <a:ext cx="515345" cy="629866"/>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53585F"/>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文本框 35"/>
            <p:cNvSpPr txBox="1"/>
            <p:nvPr/>
          </p:nvSpPr>
          <p:spPr>
            <a:xfrm>
              <a:off x="8520033" y="3643311"/>
              <a:ext cx="2486025" cy="338554"/>
            </a:xfrm>
            <a:prstGeom prst="rect">
              <a:avLst/>
            </a:prstGeom>
            <a:noFill/>
          </p:spPr>
          <p:txBody>
            <a:bodyPr wrap="square" rtlCol="0">
              <a:spAutoFit/>
            </a:bodyPr>
            <a:lstStyle/>
            <a:p>
              <a:pPr algn="ctr"/>
              <a:r>
                <a:rPr lang="en-US" altLang="zh-CN" sz="1600" b="1">
                  <a:solidFill>
                    <a:srgbClr val="53585F"/>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 </a:t>
              </a:r>
              <a:r>
                <a:rPr lang="en-US" altLang="zh-CN" sz="1600" b="1" dirty="0">
                  <a:solidFill>
                    <a:srgbClr val="53585F"/>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HERE</a:t>
              </a:r>
              <a:endParaRPr lang="zh-CN" altLang="en-US" sz="1600" b="1" dirty="0">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Rectangle 23"/>
          <p:cNvSpPr/>
          <p:nvPr/>
        </p:nvSpPr>
        <p:spPr>
          <a:xfrm>
            <a:off x="2288044" y="5013321"/>
            <a:ext cx="1877093" cy="1277273"/>
          </a:xfrm>
          <a:prstGeom prst="rect">
            <a:avLst/>
          </a:prstGeom>
        </p:spPr>
        <p:txBody>
          <a:bodyPr wrap="square">
            <a:spAutoFit/>
          </a:bodyPr>
          <a:lstStyle/>
          <a:p>
            <a:pPr algn="ctr">
              <a:defRPr/>
            </a:pPr>
            <a:r>
              <a:rPr lang="en-US" altLang="zh-CN" sz="11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1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8" name="Rectangle 35"/>
          <p:cNvSpPr/>
          <p:nvPr/>
        </p:nvSpPr>
        <p:spPr>
          <a:xfrm>
            <a:off x="4887356" y="5436513"/>
            <a:ext cx="2417288" cy="430887"/>
          </a:xfrm>
          <a:prstGeom prst="rect">
            <a:avLst/>
          </a:prstGeom>
        </p:spPr>
        <p:txBody>
          <a:bodyPr wrap="square">
            <a:spAutoFit/>
          </a:bodyPr>
          <a:lstStyle/>
          <a:p>
            <a:pPr algn="ctr"/>
            <a:r>
              <a:rPr lang="ms-MY" sz="1100" dirty="0">
                <a:solidFill>
                  <a:schemeClr val="bg1">
                    <a:lumMod val="50000"/>
                  </a:schemeClr>
                </a:solidFill>
                <a:latin typeface="Arial" panose="020B0604020202020204" pitchFamily="34" charset="0"/>
                <a:ea typeface="微软雅黑" panose="020B0503020204020204" pitchFamily="34" charset="-122"/>
                <a:cs typeface="Open Sans Light" pitchFamily="34" charset="0"/>
                <a:sym typeface="Arial" panose="020B0604020202020204" pitchFamily="34" charset="0"/>
              </a:rPr>
              <a:t>Lorem ipsum dolor sit amet consectetur adipiscing elit. </a:t>
            </a:r>
          </a:p>
        </p:txBody>
      </p:sp>
      <p:pic>
        <p:nvPicPr>
          <p:cNvPr id="6" name="图片占位符 5"/>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324" r="324"/>
          <a:stretch>
            <a:fillRect/>
          </a:stretch>
        </p:blipFill>
        <p:spPr/>
      </p:pic>
      <p:sp>
        <p:nvSpPr>
          <p:cNvPr id="17" name="文本框 16"/>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8" name="文本框 17"/>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8249047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1450"/>
                            </p:stCondLst>
                            <p:childTnLst>
                              <p:par>
                                <p:cTn id="16" presetID="37" presetClass="entr" presetSubtype="0"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1000"/>
                                        <p:tgtEl>
                                          <p:spTgt spid="39"/>
                                        </p:tgtEl>
                                      </p:cBhvr>
                                    </p:animEffect>
                                    <p:anim calcmode="lin" valueType="num">
                                      <p:cBhvr>
                                        <p:cTn id="19" dur="1000" fill="hold"/>
                                        <p:tgtEl>
                                          <p:spTgt spid="39"/>
                                        </p:tgtEl>
                                        <p:attrNameLst>
                                          <p:attrName>ppt_x</p:attrName>
                                        </p:attrNameLst>
                                      </p:cBhvr>
                                      <p:tavLst>
                                        <p:tav tm="0">
                                          <p:val>
                                            <p:strVal val="#ppt_x"/>
                                          </p:val>
                                        </p:tav>
                                        <p:tav tm="100000">
                                          <p:val>
                                            <p:strVal val="#ppt_x"/>
                                          </p:val>
                                        </p:tav>
                                      </p:tavLst>
                                    </p:anim>
                                    <p:anim calcmode="lin" valueType="num">
                                      <p:cBhvr>
                                        <p:cTn id="20" dur="900" decel="100000" fill="hold"/>
                                        <p:tgtEl>
                                          <p:spTgt spid="39"/>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1000"/>
                                        <p:tgtEl>
                                          <p:spTgt spid="41"/>
                                        </p:tgtEl>
                                      </p:cBhvr>
                                    </p:animEffect>
                                    <p:anim calcmode="lin" valueType="num">
                                      <p:cBhvr>
                                        <p:cTn id="25" dur="1000" fill="hold"/>
                                        <p:tgtEl>
                                          <p:spTgt spid="41"/>
                                        </p:tgtEl>
                                        <p:attrNameLst>
                                          <p:attrName>ppt_x</p:attrName>
                                        </p:attrNameLst>
                                      </p:cBhvr>
                                      <p:tavLst>
                                        <p:tav tm="0">
                                          <p:val>
                                            <p:strVal val="#ppt_x"/>
                                          </p:val>
                                        </p:tav>
                                        <p:tav tm="100000">
                                          <p:val>
                                            <p:strVal val="#ppt_x"/>
                                          </p:val>
                                        </p:tav>
                                      </p:tavLst>
                                    </p:anim>
                                    <p:anim calcmode="lin" valueType="num">
                                      <p:cBhvr>
                                        <p:cTn id="26" dur="900" decel="100000" fill="hold"/>
                                        <p:tgtEl>
                                          <p:spTgt spid="41"/>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childTnLst>
                          </p:cTn>
                        </p:par>
                        <p:par>
                          <p:cTn id="28" fill="hold">
                            <p:stCondLst>
                              <p:cond delay="2450"/>
                            </p:stCondLst>
                            <p:childTnLst>
                              <p:par>
                                <p:cTn id="29" presetID="2" presetClass="entr" presetSubtype="8"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0-#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1000"/>
                                        <p:tgtEl>
                                          <p:spTgt spid="38"/>
                                        </p:tgtEl>
                                      </p:cBhvr>
                                    </p:animEffect>
                                    <p:anim calcmode="lin" valueType="num">
                                      <p:cBhvr>
                                        <p:cTn id="36" dur="1000" fill="hold"/>
                                        <p:tgtEl>
                                          <p:spTgt spid="38"/>
                                        </p:tgtEl>
                                        <p:attrNameLst>
                                          <p:attrName>ppt_x</p:attrName>
                                        </p:attrNameLst>
                                      </p:cBhvr>
                                      <p:tavLst>
                                        <p:tav tm="0">
                                          <p:val>
                                            <p:strVal val="#ppt_x"/>
                                          </p:val>
                                        </p:tav>
                                        <p:tav tm="100000">
                                          <p:val>
                                            <p:strVal val="#ppt_x"/>
                                          </p:val>
                                        </p:tav>
                                      </p:tavLst>
                                    </p:anim>
                                    <p:anim calcmode="lin" valueType="num">
                                      <p:cBhvr>
                                        <p:cTn id="37" dur="900" decel="100000" fill="hold"/>
                                        <p:tgtEl>
                                          <p:spTgt spid="3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1+#ppt_w/2"/>
                                          </p:val>
                                        </p:tav>
                                        <p:tav tm="100000">
                                          <p:val>
                                            <p:strVal val="#ppt_x"/>
                                          </p:val>
                                        </p:tav>
                                      </p:tavLst>
                                    </p:anim>
                                    <p:anim calcmode="lin" valueType="num">
                                      <p:cBhvr additive="base">
                                        <p:cTn id="4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7" grpId="0"/>
      <p:bldP spid="38"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7" name="MH_Text_1"/>
          <p:cNvSpPr>
            <a:spLocks noChangeArrowheads="1"/>
          </p:cNvSpPr>
          <p:nvPr>
            <p:custDataLst>
              <p:tags r:id="rId1"/>
            </p:custDataLst>
          </p:nvPr>
        </p:nvSpPr>
        <p:spPr bwMode="auto">
          <a:xfrm>
            <a:off x="1103814" y="2213076"/>
            <a:ext cx="3214529" cy="4081670"/>
          </a:xfrm>
          <a:prstGeom prst="roundRect">
            <a:avLst>
              <a:gd name="adj" fmla="val 5634"/>
            </a:avLst>
          </a:prstGeom>
          <a:noFill/>
          <a:ln>
            <a:solidFill>
              <a:schemeClr val="bg1">
                <a:lumMod val="85000"/>
              </a:schemeClr>
            </a:solidFill>
          </a:ln>
          <a:effectLst/>
          <a:extLst/>
        </p:spPr>
        <p:txBody>
          <a:bodyPr lIns="90000" tIns="180000" rIns="90000" bIns="9000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130000"/>
              </a:lnSpc>
              <a:defRPr/>
            </a:pPr>
            <a:endParaRPr lang="zh-CN" altLang="en-US" dirty="0">
              <a:solidFill>
                <a:srgbClr val="3D3D3D"/>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Text_2"/>
          <p:cNvSpPr>
            <a:spLocks noChangeArrowheads="1"/>
          </p:cNvSpPr>
          <p:nvPr>
            <p:custDataLst>
              <p:tags r:id="rId2"/>
            </p:custDataLst>
          </p:nvPr>
        </p:nvSpPr>
        <p:spPr bwMode="auto">
          <a:xfrm>
            <a:off x="4554993" y="2213076"/>
            <a:ext cx="3214531" cy="4081670"/>
          </a:xfrm>
          <a:prstGeom prst="roundRect">
            <a:avLst>
              <a:gd name="adj" fmla="val 5634"/>
            </a:avLst>
          </a:prstGeom>
          <a:noFill/>
          <a:ln>
            <a:solidFill>
              <a:schemeClr val="bg1">
                <a:lumMod val="85000"/>
              </a:schemeClr>
            </a:solidFill>
          </a:ln>
          <a:effectLst/>
          <a:extLst/>
        </p:spPr>
        <p:txBody>
          <a:bodyPr lIns="90000" tIns="180000" rIns="90000" bIns="9000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130000"/>
              </a:lnSpc>
              <a:defRPr/>
            </a:pPr>
            <a:endParaRPr lang="zh-CN" altLang="en-US" dirty="0">
              <a:solidFill>
                <a:srgbClr val="3D3D3D"/>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Text_3"/>
          <p:cNvSpPr>
            <a:spLocks noChangeArrowheads="1"/>
          </p:cNvSpPr>
          <p:nvPr>
            <p:custDataLst>
              <p:tags r:id="rId3"/>
            </p:custDataLst>
          </p:nvPr>
        </p:nvSpPr>
        <p:spPr bwMode="auto">
          <a:xfrm>
            <a:off x="8003360" y="2213076"/>
            <a:ext cx="3217347" cy="4081670"/>
          </a:xfrm>
          <a:prstGeom prst="roundRect">
            <a:avLst>
              <a:gd name="adj" fmla="val 5634"/>
            </a:avLst>
          </a:prstGeom>
          <a:noFill/>
          <a:ln>
            <a:solidFill>
              <a:schemeClr val="bg1">
                <a:lumMod val="85000"/>
              </a:schemeClr>
            </a:solidFill>
          </a:ln>
          <a:effectLst/>
          <a:extLst/>
        </p:spPr>
        <p:txBody>
          <a:bodyPr lIns="90000" tIns="180000" rIns="90000" bIns="9000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130000"/>
              </a:lnSpc>
              <a:defRPr/>
            </a:pPr>
            <a:endParaRPr lang="zh-CN" altLang="en-US" dirty="0">
              <a:solidFill>
                <a:srgbClr val="3D3D3D"/>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Other_1"/>
          <p:cNvSpPr/>
          <p:nvPr>
            <p:custDataLst>
              <p:tags r:id="rId4"/>
            </p:custDataLst>
          </p:nvPr>
        </p:nvSpPr>
        <p:spPr>
          <a:xfrm>
            <a:off x="2250" y="4857927"/>
            <a:ext cx="12170700" cy="957879"/>
          </a:xfrm>
          <a:prstGeom prst="rect">
            <a:avLst/>
          </a:prstGeom>
          <a:solidFill>
            <a:schemeClr val="tx1">
              <a:lumMod val="85000"/>
              <a:lumOff val="15000"/>
            </a:schemeClr>
          </a:solidFill>
          <a:ln w="25400" cap="flat" cmpd="sng" algn="ctr">
            <a:noFill/>
            <a:prstDash val="solid"/>
          </a:ln>
          <a:effectLst/>
        </p:spPr>
        <p:txBody>
          <a:bodyPr lIns="68580" tIns="34290" rIns="68580" bIns="34290" anchor="ctr"/>
          <a:lstStyle/>
          <a:p>
            <a:pPr algn="ctr">
              <a:defRPr/>
            </a:pPr>
            <a:endParaRPr lang="zh-CN" altLang="en-US" sz="1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MH_Other_2"/>
          <p:cNvSpPr/>
          <p:nvPr>
            <p:custDataLst>
              <p:tags r:id="rId5"/>
            </p:custDataLst>
          </p:nvPr>
        </p:nvSpPr>
        <p:spPr>
          <a:xfrm>
            <a:off x="1458792" y="4736783"/>
            <a:ext cx="163403" cy="1149455"/>
          </a:xfrm>
          <a:prstGeom prst="roundRect">
            <a:avLst>
              <a:gd name="adj" fmla="val 50000"/>
            </a:avLst>
          </a:prstGeom>
          <a:solidFill>
            <a:srgbClr val="FFFFFF"/>
          </a:soli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MH_Other_3"/>
          <p:cNvSpPr/>
          <p:nvPr>
            <p:custDataLst>
              <p:tags r:id="rId6"/>
            </p:custDataLst>
          </p:nvPr>
        </p:nvSpPr>
        <p:spPr>
          <a:xfrm>
            <a:off x="3788692" y="4736783"/>
            <a:ext cx="163403" cy="1149455"/>
          </a:xfrm>
          <a:prstGeom prst="roundRect">
            <a:avLst>
              <a:gd name="adj" fmla="val 50000"/>
            </a:avLst>
          </a:prstGeom>
          <a:solidFill>
            <a:srgbClr val="FFFFFF"/>
          </a:soli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MH_Other_4"/>
          <p:cNvSpPr/>
          <p:nvPr>
            <p:custDataLst>
              <p:tags r:id="rId7"/>
            </p:custDataLst>
          </p:nvPr>
        </p:nvSpPr>
        <p:spPr>
          <a:xfrm>
            <a:off x="4907156" y="4736783"/>
            <a:ext cx="166219" cy="1149455"/>
          </a:xfrm>
          <a:prstGeom prst="roundRect">
            <a:avLst>
              <a:gd name="adj" fmla="val 50000"/>
            </a:avLst>
          </a:prstGeom>
          <a:solidFill>
            <a:srgbClr val="FFFFFF"/>
          </a:soli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_5"/>
          <p:cNvSpPr/>
          <p:nvPr>
            <p:custDataLst>
              <p:tags r:id="rId8"/>
            </p:custDataLst>
          </p:nvPr>
        </p:nvSpPr>
        <p:spPr>
          <a:xfrm>
            <a:off x="7237057" y="4736783"/>
            <a:ext cx="166221" cy="1149455"/>
          </a:xfrm>
          <a:prstGeom prst="roundRect">
            <a:avLst>
              <a:gd name="adj" fmla="val 50000"/>
            </a:avLst>
          </a:prstGeom>
          <a:solidFill>
            <a:srgbClr val="FFFFFF"/>
          </a:soli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6"/>
          <p:cNvSpPr/>
          <p:nvPr>
            <p:custDataLst>
              <p:tags r:id="rId9"/>
            </p:custDataLst>
          </p:nvPr>
        </p:nvSpPr>
        <p:spPr>
          <a:xfrm>
            <a:off x="8358339" y="4736783"/>
            <a:ext cx="163403" cy="1149455"/>
          </a:xfrm>
          <a:prstGeom prst="roundRect">
            <a:avLst>
              <a:gd name="adj" fmla="val 50000"/>
            </a:avLst>
          </a:prstGeom>
          <a:solidFill>
            <a:srgbClr val="FFFFFF"/>
          </a:soli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_7"/>
          <p:cNvSpPr/>
          <p:nvPr>
            <p:custDataLst>
              <p:tags r:id="rId10"/>
            </p:custDataLst>
          </p:nvPr>
        </p:nvSpPr>
        <p:spPr>
          <a:xfrm>
            <a:off x="10688240" y="4736783"/>
            <a:ext cx="163403" cy="1149455"/>
          </a:xfrm>
          <a:prstGeom prst="roundRect">
            <a:avLst>
              <a:gd name="adj" fmla="val 50000"/>
            </a:avLst>
          </a:prstGeom>
          <a:solidFill>
            <a:srgbClr val="FFFFFF"/>
          </a:soli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nvSpPr>
        <p:spPr>
          <a:xfrm>
            <a:off x="2413337" y="5063528"/>
            <a:ext cx="900000" cy="584775"/>
          </a:xfrm>
          <a:prstGeom prst="rect">
            <a:avLst/>
          </a:prstGeom>
          <a:noFill/>
        </p:spPr>
        <p:txBody>
          <a:bodyPr wrap="square" rtlCol="0">
            <a:spAutoFit/>
          </a:bodyPr>
          <a:lstStyle/>
          <a:p>
            <a:r>
              <a:rPr lang="en-US" altLang="zh-CN" sz="3200" b="1" spc="6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3200" b="1" spc="6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nvSpPr>
        <p:spPr>
          <a:xfrm>
            <a:off x="5774440" y="5044478"/>
            <a:ext cx="900000" cy="584775"/>
          </a:xfrm>
          <a:prstGeom prst="rect">
            <a:avLst/>
          </a:prstGeom>
          <a:noFill/>
        </p:spPr>
        <p:txBody>
          <a:bodyPr wrap="square" rtlCol="0">
            <a:spAutoFit/>
          </a:bodyPr>
          <a:lstStyle/>
          <a:p>
            <a:r>
              <a:rPr lang="en-US" altLang="zh-CN" sz="3200" b="1" spc="6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3200" b="1" spc="6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p:nvPr/>
        </p:nvSpPr>
        <p:spPr>
          <a:xfrm>
            <a:off x="9135543" y="5025428"/>
            <a:ext cx="900000" cy="584775"/>
          </a:xfrm>
          <a:prstGeom prst="rect">
            <a:avLst/>
          </a:prstGeom>
          <a:noFill/>
        </p:spPr>
        <p:txBody>
          <a:bodyPr wrap="square" rtlCol="0">
            <a:spAutoFit/>
          </a:bodyPr>
          <a:lstStyle/>
          <a:p>
            <a:r>
              <a:rPr lang="en-US" altLang="zh-CN" sz="3200" b="1" spc="6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3200" b="1" spc="6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3"/>
          <p:cNvSpPr/>
          <p:nvPr/>
        </p:nvSpPr>
        <p:spPr>
          <a:xfrm>
            <a:off x="1740392" y="3041303"/>
            <a:ext cx="2493304" cy="900246"/>
          </a:xfrm>
          <a:prstGeom prst="rect">
            <a:avLst/>
          </a:prstGeom>
        </p:spPr>
        <p:txBody>
          <a:bodyPr wrap="square">
            <a:spAutoFit/>
          </a:bodyPr>
          <a:lstStyle/>
          <a:p>
            <a:pPr>
              <a:defRP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6" name="文本框 25"/>
          <p:cNvSpPr txBox="1"/>
          <p:nvPr/>
        </p:nvSpPr>
        <p:spPr>
          <a:xfrm>
            <a:off x="1740393" y="2514018"/>
            <a:ext cx="2907673" cy="400110"/>
          </a:xfrm>
          <a:prstGeom prst="rect">
            <a:avLst/>
          </a:prstGeom>
          <a:noFill/>
        </p:spPr>
        <p:txBody>
          <a:bodyPr wrap="square" rtlCol="0">
            <a:spAutoFit/>
          </a:bodyPr>
          <a:lstStyle/>
          <a:p>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 HERE</a:t>
            </a:r>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endParaRPr lang="zh-CN" altLang="en-US"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3"/>
          <p:cNvSpPr/>
          <p:nvPr/>
        </p:nvSpPr>
        <p:spPr>
          <a:xfrm>
            <a:off x="4907156" y="3032697"/>
            <a:ext cx="2493304" cy="900246"/>
          </a:xfrm>
          <a:prstGeom prst="rect">
            <a:avLst/>
          </a:prstGeom>
        </p:spPr>
        <p:txBody>
          <a:bodyPr wrap="square">
            <a:spAutoFit/>
          </a:bodyPr>
          <a:lstStyle/>
          <a:p>
            <a:pPr>
              <a:defRP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4" name="文本框 33"/>
          <p:cNvSpPr txBox="1"/>
          <p:nvPr/>
        </p:nvSpPr>
        <p:spPr>
          <a:xfrm>
            <a:off x="4907157" y="2505412"/>
            <a:ext cx="2907673" cy="400110"/>
          </a:xfrm>
          <a:prstGeom prst="rect">
            <a:avLst/>
          </a:prstGeom>
          <a:noFill/>
        </p:spPr>
        <p:txBody>
          <a:bodyPr wrap="square" rtlCol="0">
            <a:spAutoFit/>
          </a:bodyPr>
          <a:lstStyle/>
          <a:p>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23"/>
          <p:cNvSpPr/>
          <p:nvPr/>
        </p:nvSpPr>
        <p:spPr>
          <a:xfrm>
            <a:off x="8358339" y="3032697"/>
            <a:ext cx="2493304" cy="900246"/>
          </a:xfrm>
          <a:prstGeom prst="rect">
            <a:avLst/>
          </a:prstGeom>
        </p:spPr>
        <p:txBody>
          <a:bodyPr wrap="square">
            <a:spAutoFit/>
          </a:bodyPr>
          <a:lstStyle/>
          <a:p>
            <a:pPr>
              <a:defRP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5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6" name="文本框 35"/>
          <p:cNvSpPr txBox="1"/>
          <p:nvPr/>
        </p:nvSpPr>
        <p:spPr>
          <a:xfrm>
            <a:off x="8358340" y="2505412"/>
            <a:ext cx="2907673" cy="400110"/>
          </a:xfrm>
          <a:prstGeom prst="rect">
            <a:avLst/>
          </a:prstGeom>
          <a:noFill/>
        </p:spPr>
        <p:txBody>
          <a:bodyPr wrap="square" rtlCol="0">
            <a:spAutoFit/>
          </a:bodyPr>
          <a:lstStyle/>
          <a:p>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0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7" name="文本框 26"/>
          <p:cNvSpPr txBox="1"/>
          <p:nvPr/>
        </p:nvSpPr>
        <p:spPr>
          <a:xfrm>
            <a:off x="397246" y="246333"/>
            <a:ext cx="1480322"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1953363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145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par>
                          <p:cTn id="19" fill="hold">
                            <p:stCondLst>
                              <p:cond delay="1950"/>
                            </p:stCondLst>
                            <p:childTnLst>
                              <p:par>
                                <p:cTn id="20" presetID="37" presetClass="entr" presetSubtype="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900" decel="100000" fill="hold"/>
                                        <p:tgtEl>
                                          <p:spTgt spid="21"/>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6" presetID="37"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900" decel="100000" fill="hold"/>
                                        <p:tgtEl>
                                          <p:spTgt spid="22"/>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32" presetID="37"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900" decel="100000" fill="hold"/>
                                        <p:tgtEl>
                                          <p:spTgt spid="2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8" presetID="37" presetClass="entr" presetSubtype="0" fill="hold" grpId="0" nodeType="withEffect">
                                  <p:stCondLst>
                                    <p:cond delay="25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900" decel="100000" fill="hold"/>
                                        <p:tgtEl>
                                          <p:spTgt spid="11"/>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44" presetID="37" presetClass="entr" presetSubtype="0" fill="hold" grpId="0" nodeType="withEffect">
                                  <p:stCondLst>
                                    <p:cond delay="25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900" decel="100000" fill="hold"/>
                                        <p:tgtEl>
                                          <p:spTgt spid="15"/>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0" presetID="37" presetClass="entr" presetSubtype="0" fill="hold" grpId="0" nodeType="withEffect">
                                  <p:stCondLst>
                                    <p:cond delay="25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1000"/>
                                        <p:tgtEl>
                                          <p:spTgt spid="7"/>
                                        </p:tgtEl>
                                      </p:cBhvr>
                                    </p:animEffect>
                                    <p:anim calcmode="lin" valueType="num">
                                      <p:cBhvr>
                                        <p:cTn id="53" dur="1000" fill="hold"/>
                                        <p:tgtEl>
                                          <p:spTgt spid="7"/>
                                        </p:tgtEl>
                                        <p:attrNameLst>
                                          <p:attrName>ppt_x</p:attrName>
                                        </p:attrNameLst>
                                      </p:cBhvr>
                                      <p:tavLst>
                                        <p:tav tm="0">
                                          <p:val>
                                            <p:strVal val="#ppt_x"/>
                                          </p:val>
                                        </p:tav>
                                        <p:tav tm="100000">
                                          <p:val>
                                            <p:strVal val="#ppt_x"/>
                                          </p:val>
                                        </p:tav>
                                      </p:tavLst>
                                    </p:anim>
                                    <p:anim calcmode="lin" valueType="num">
                                      <p:cBhvr>
                                        <p:cTn id="54" dur="900" decel="100000" fill="hold"/>
                                        <p:tgtEl>
                                          <p:spTgt spid="7"/>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56" fill="hold">
                            <p:stCondLst>
                              <p:cond delay="3200"/>
                            </p:stCondLst>
                            <p:childTnLst>
                              <p:par>
                                <p:cTn id="57" presetID="47" presetClass="entr" presetSubtype="0"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1000"/>
                                        <p:tgtEl>
                                          <p:spTgt spid="26"/>
                                        </p:tgtEl>
                                      </p:cBhvr>
                                    </p:animEffect>
                                    <p:anim calcmode="lin" valueType="num">
                                      <p:cBhvr>
                                        <p:cTn id="60" dur="1000" fill="hold"/>
                                        <p:tgtEl>
                                          <p:spTgt spid="26"/>
                                        </p:tgtEl>
                                        <p:attrNameLst>
                                          <p:attrName>ppt_x</p:attrName>
                                        </p:attrNameLst>
                                      </p:cBhvr>
                                      <p:tavLst>
                                        <p:tav tm="0">
                                          <p:val>
                                            <p:strVal val="#ppt_x"/>
                                          </p:val>
                                        </p:tav>
                                        <p:tav tm="100000">
                                          <p:val>
                                            <p:strVal val="#ppt_x"/>
                                          </p:val>
                                        </p:tav>
                                      </p:tavLst>
                                    </p:anim>
                                    <p:anim calcmode="lin" valueType="num">
                                      <p:cBhvr>
                                        <p:cTn id="61" dur="1000" fill="hold"/>
                                        <p:tgtEl>
                                          <p:spTgt spid="26"/>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anim calcmode="lin" valueType="num">
                                      <p:cBhvr>
                                        <p:cTn id="65" dur="1000" fill="hold"/>
                                        <p:tgtEl>
                                          <p:spTgt spid="25"/>
                                        </p:tgtEl>
                                        <p:attrNameLst>
                                          <p:attrName>ppt_x</p:attrName>
                                        </p:attrNameLst>
                                      </p:cBhvr>
                                      <p:tavLst>
                                        <p:tav tm="0">
                                          <p:val>
                                            <p:strVal val="#ppt_x"/>
                                          </p:val>
                                        </p:tav>
                                        <p:tav tm="100000">
                                          <p:val>
                                            <p:strVal val="#ppt_x"/>
                                          </p:val>
                                        </p:tav>
                                      </p:tavLst>
                                    </p:anim>
                                    <p:anim calcmode="lin" valueType="num">
                                      <p:cBhvr>
                                        <p:cTn id="66" dur="1000" fill="hold"/>
                                        <p:tgtEl>
                                          <p:spTgt spid="25"/>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1000"/>
                                        <p:tgtEl>
                                          <p:spTgt spid="30"/>
                                        </p:tgtEl>
                                      </p:cBhvr>
                                    </p:animEffect>
                                    <p:anim calcmode="lin" valueType="num">
                                      <p:cBhvr>
                                        <p:cTn id="75" dur="1000" fill="hold"/>
                                        <p:tgtEl>
                                          <p:spTgt spid="30"/>
                                        </p:tgtEl>
                                        <p:attrNameLst>
                                          <p:attrName>ppt_x</p:attrName>
                                        </p:attrNameLst>
                                      </p:cBhvr>
                                      <p:tavLst>
                                        <p:tav tm="0">
                                          <p:val>
                                            <p:strVal val="#ppt_x"/>
                                          </p:val>
                                        </p:tav>
                                        <p:tav tm="100000">
                                          <p:val>
                                            <p:strVal val="#ppt_x"/>
                                          </p:val>
                                        </p:tav>
                                      </p:tavLst>
                                    </p:anim>
                                    <p:anim calcmode="lin" valueType="num">
                                      <p:cBhvr>
                                        <p:cTn id="76" dur="1000" fill="hold"/>
                                        <p:tgtEl>
                                          <p:spTgt spid="30"/>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1000"/>
                                        <p:tgtEl>
                                          <p:spTgt spid="36"/>
                                        </p:tgtEl>
                                      </p:cBhvr>
                                    </p:animEffect>
                                    <p:anim calcmode="lin" valueType="num">
                                      <p:cBhvr>
                                        <p:cTn id="80" dur="1000" fill="hold"/>
                                        <p:tgtEl>
                                          <p:spTgt spid="36"/>
                                        </p:tgtEl>
                                        <p:attrNameLst>
                                          <p:attrName>ppt_x</p:attrName>
                                        </p:attrNameLst>
                                      </p:cBhvr>
                                      <p:tavLst>
                                        <p:tav tm="0">
                                          <p:val>
                                            <p:strVal val="#ppt_x"/>
                                          </p:val>
                                        </p:tav>
                                        <p:tav tm="100000">
                                          <p:val>
                                            <p:strVal val="#ppt_x"/>
                                          </p:val>
                                        </p:tav>
                                      </p:tavLst>
                                    </p:anim>
                                    <p:anim calcmode="lin" valueType="num">
                                      <p:cBhvr>
                                        <p:cTn id="81" dur="1000" fill="hold"/>
                                        <p:tgtEl>
                                          <p:spTgt spid="36"/>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1000"/>
                                        <p:tgtEl>
                                          <p:spTgt spid="35"/>
                                        </p:tgtEl>
                                      </p:cBhvr>
                                    </p:animEffect>
                                    <p:anim calcmode="lin" valueType="num">
                                      <p:cBhvr>
                                        <p:cTn id="85" dur="1000" fill="hold"/>
                                        <p:tgtEl>
                                          <p:spTgt spid="35"/>
                                        </p:tgtEl>
                                        <p:attrNameLst>
                                          <p:attrName>ppt_x</p:attrName>
                                        </p:attrNameLst>
                                      </p:cBhvr>
                                      <p:tavLst>
                                        <p:tav tm="0">
                                          <p:val>
                                            <p:strVal val="#ppt_x"/>
                                          </p:val>
                                        </p:tav>
                                        <p:tav tm="100000">
                                          <p:val>
                                            <p:strVal val="#ppt_x"/>
                                          </p:val>
                                        </p:tav>
                                      </p:tavLst>
                                    </p:anim>
                                    <p:anim calcmode="lin" valueType="num">
                                      <p:cBhvr>
                                        <p:cTn id="8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P spid="5" grpId="0" animBg="1"/>
      <p:bldP spid="21" grpId="0"/>
      <p:bldP spid="22" grpId="0"/>
      <p:bldP spid="23" grpId="0"/>
      <p:bldP spid="25" grpId="0"/>
      <p:bldP spid="26" grpId="0"/>
      <p:bldP spid="30" grpId="0"/>
      <p:bldP spid="34" grpId="0"/>
      <p:bldP spid="35" grpId="0"/>
      <p:bldP spid="36" grpId="0"/>
      <p:bldP spid="24"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pic>
        <p:nvPicPr>
          <p:cNvPr id="8" name="图片占位符 7"/>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6299200" y="4353010"/>
            <a:ext cx="4461162" cy="1566282"/>
          </a:xfrm>
        </p:spPr>
      </p:pic>
      <p:pic>
        <p:nvPicPr>
          <p:cNvPr id="3" name="图片占位符 2"/>
          <p:cNvPicPr>
            <a:picLocks noGrp="1" noChangeAspect="1"/>
          </p:cNvPicPr>
          <p:nvPr>
            <p:ph type="pic" sz="quarter" idx="10"/>
          </p:nvPr>
        </p:nvPicPr>
        <p:blipFill>
          <a:blip r:embed="rId5">
            <a:extLst>
              <a:ext uri="{28A0092B-C50C-407E-A947-70E740481C1C}">
                <a14:useLocalDpi xmlns:a14="http://schemas.microsoft.com/office/drawing/2010/main" val="0"/>
              </a:ext>
            </a:extLst>
          </a:blip>
          <a:stretch>
            <a:fillRect/>
          </a:stretch>
        </p:blipFill>
        <p:spPr>
          <a:xfrm>
            <a:off x="0" y="635136"/>
            <a:ext cx="4572000" cy="6231194"/>
          </a:xfrm>
          <a:prstGeom prst="rect">
            <a:avLst/>
          </a:prstGeom>
        </p:spPr>
      </p:pic>
      <p:sp>
        <p:nvSpPr>
          <p:cNvPr id="21" name="矩形 20"/>
          <p:cNvSpPr/>
          <p:nvPr/>
        </p:nvSpPr>
        <p:spPr>
          <a:xfrm>
            <a:off x="4271818" y="1935901"/>
            <a:ext cx="600364" cy="4922417"/>
          </a:xfrm>
          <a:prstGeom prst="rect">
            <a:avLst/>
          </a:prstGeom>
          <a:solidFill>
            <a:srgbClr val="D1C1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nvSpPr>
        <p:spPr>
          <a:xfrm rot="5400000">
            <a:off x="2813857" y="3964191"/>
            <a:ext cx="3516284" cy="584775"/>
          </a:xfrm>
          <a:prstGeom prst="rect">
            <a:avLst/>
          </a:prstGeom>
          <a:noFill/>
        </p:spPr>
        <p:txBody>
          <a:bodyPr wrap="square" rtlCol="0">
            <a:spAutoFit/>
          </a:bodyPr>
          <a:lstStyle/>
          <a:p>
            <a:r>
              <a:rPr lang="en-US" altLang="zh-CN" sz="3200" b="1" spc="3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HOME DESIGN</a:t>
            </a:r>
            <a:endParaRPr lang="zh-CN" altLang="en-US" sz="3200" b="1" spc="3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3" name="矩形 22"/>
          <p:cNvSpPr/>
          <p:nvPr/>
        </p:nvSpPr>
        <p:spPr>
          <a:xfrm>
            <a:off x="6184840" y="2703947"/>
            <a:ext cx="4575523" cy="1546577"/>
          </a:xfrm>
          <a:prstGeom prst="rect">
            <a:avLst/>
          </a:prstGeom>
        </p:spPr>
        <p:txBody>
          <a:bodyPr wrap="square">
            <a:spAutoFit/>
          </a:bodyPr>
          <a:lstStyle/>
          <a:p>
            <a:pPr algn="just">
              <a:lnSpc>
                <a:spcPct val="150000"/>
              </a:lnSpc>
              <a:buClr>
                <a:srgbClr val="E24848"/>
              </a:buCl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a:t>
            </a:r>
          </a:p>
        </p:txBody>
      </p:sp>
      <p:sp>
        <p:nvSpPr>
          <p:cNvPr id="24" name="矩形 23"/>
          <p:cNvSpPr/>
          <p:nvPr/>
        </p:nvSpPr>
        <p:spPr>
          <a:xfrm>
            <a:off x="6184840" y="1716609"/>
            <a:ext cx="4781140" cy="790345"/>
          </a:xfrm>
          <a:prstGeom prst="rect">
            <a:avLst/>
          </a:prstGeom>
        </p:spPr>
        <p:txBody>
          <a:bodyPr wrap="square">
            <a:spAutoFit/>
          </a:bodyPr>
          <a:lstStyle/>
          <a:p>
            <a:pPr>
              <a:lnSpc>
                <a:spcPts val="6000"/>
              </a:lnSpc>
            </a:pPr>
            <a:r>
              <a:rPr lang="en-US" altLang="zh-CN" sz="4000" b="1" spc="3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FASHION </a:t>
            </a:r>
            <a:r>
              <a:rPr lang="en-US" altLang="zh-CN" sz="40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STYLE</a:t>
            </a:r>
            <a:endParaRPr lang="zh-CN" altLang="en-US" sz="40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9" name="文本框 8"/>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0" name="文本框 9"/>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1508874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1450"/>
                            </p:stCondLst>
                            <p:childTnLst>
                              <p:par>
                                <p:cTn id="19" presetID="47" presetClass="entr" presetSubtype="0" fill="hold" grpId="0" nodeType="afterEffect">
                                  <p:stCondLst>
                                    <p:cond delay="0"/>
                                  </p:stCondLst>
                                  <p:iterate type="lt">
                                    <p:tmPct val="10000"/>
                                  </p:iterate>
                                  <p:childTnLst>
                                    <p:set>
                                      <p:cBhvr>
                                        <p:cTn id="20" dur="1" fill="hold">
                                          <p:stCondLst>
                                            <p:cond delay="0"/>
                                          </p:stCondLst>
                                        </p:cTn>
                                        <p:tgtEl>
                                          <p:spTgt spid="22">
                                            <p:txEl>
                                              <p:pRg st="0" end="0"/>
                                            </p:txEl>
                                          </p:spTgt>
                                        </p:tgtEl>
                                        <p:attrNameLst>
                                          <p:attrName>style.visibility</p:attrName>
                                        </p:attrNameLst>
                                      </p:cBhvr>
                                      <p:to>
                                        <p:strVal val="visible"/>
                                      </p:to>
                                    </p:set>
                                    <p:animEffect transition="in" filter="fade">
                                      <p:cBhvr>
                                        <p:cTn id="21" dur="250"/>
                                        <p:tgtEl>
                                          <p:spTgt spid="22">
                                            <p:txEl>
                                              <p:pRg st="0" end="0"/>
                                            </p:txEl>
                                          </p:spTgt>
                                        </p:tgtEl>
                                      </p:cBhvr>
                                    </p:animEffect>
                                    <p:anim calcmode="lin" valueType="num">
                                      <p:cBhvr>
                                        <p:cTn id="22" dur="25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23" dur="25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1925"/>
                            </p:stCondLst>
                            <p:childTnLst>
                              <p:par>
                                <p:cTn id="25" presetID="47" presetClass="entr" presetSubtype="0" fill="hold" grpId="0" nodeType="afterEffect">
                                  <p:stCondLst>
                                    <p:cond delay="0"/>
                                  </p:stCondLst>
                                  <p:iterate type="lt">
                                    <p:tmPct val="10000"/>
                                  </p:iterate>
                                  <p:childTnLst>
                                    <p:set>
                                      <p:cBhvr>
                                        <p:cTn id="26" dur="1" fill="hold">
                                          <p:stCondLst>
                                            <p:cond delay="0"/>
                                          </p:stCondLst>
                                        </p:cTn>
                                        <p:tgtEl>
                                          <p:spTgt spid="24">
                                            <p:txEl>
                                              <p:pRg st="0" end="0"/>
                                            </p:txEl>
                                          </p:spTgt>
                                        </p:tgtEl>
                                        <p:attrNameLst>
                                          <p:attrName>style.visibility</p:attrName>
                                        </p:attrNameLst>
                                      </p:cBhvr>
                                      <p:to>
                                        <p:strVal val="visible"/>
                                      </p:to>
                                    </p:set>
                                    <p:animEffect transition="in" filter="fade">
                                      <p:cBhvr>
                                        <p:cTn id="27" dur="500"/>
                                        <p:tgtEl>
                                          <p:spTgt spid="24">
                                            <p:txEl>
                                              <p:pRg st="0" end="0"/>
                                            </p:txEl>
                                          </p:spTgt>
                                        </p:tgtEl>
                                      </p:cBhvr>
                                    </p:animEffect>
                                    <p:anim calcmode="lin" valueType="num">
                                      <p:cBhvr>
                                        <p:cTn id="28"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2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build="p"/>
      <p:bldP spid="23" grpId="0"/>
      <p:bldP spid="24" grpId="0" build="p"/>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4" name="椭圆 3"/>
          <p:cNvSpPr>
            <a:spLocks noChangeAspect="1"/>
          </p:cNvSpPr>
          <p:nvPr/>
        </p:nvSpPr>
        <p:spPr>
          <a:xfrm>
            <a:off x="5523231" y="1452880"/>
            <a:ext cx="1260000" cy="1260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0000" flipH="1">
            <a:off x="-207234" y="2388730"/>
            <a:ext cx="12606468" cy="2450362"/>
          </a:xfrm>
          <a:prstGeom prst="rect">
            <a:avLst/>
          </a:prstGeom>
        </p:spPr>
      </p:pic>
      <p:sp>
        <p:nvSpPr>
          <p:cNvPr id="5" name="文本框 4"/>
          <p:cNvSpPr txBox="1"/>
          <p:nvPr/>
        </p:nvSpPr>
        <p:spPr>
          <a:xfrm>
            <a:off x="5668501" y="1389044"/>
            <a:ext cx="627017" cy="1708160"/>
          </a:xfrm>
          <a:prstGeom prst="rect">
            <a:avLst/>
          </a:prstGeom>
          <a:noFill/>
        </p:spPr>
        <p:txBody>
          <a:bodyPr wrap="square" rtlCol="0">
            <a:spAutoFit/>
          </a:bodyPr>
          <a:lstStyle/>
          <a:p>
            <a:r>
              <a:rPr lang="en-US" altLang="zh-CN" sz="10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5</a:t>
            </a:r>
            <a:endParaRPr lang="zh-CN" altLang="en-US" sz="10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矩形 8"/>
          <p:cNvSpPr/>
          <p:nvPr/>
        </p:nvSpPr>
        <p:spPr>
          <a:xfrm>
            <a:off x="2592160" y="4671906"/>
            <a:ext cx="7007680" cy="458908"/>
          </a:xfrm>
          <a:prstGeom prst="rect">
            <a:avLst/>
          </a:prstGeom>
          <a:solidFill>
            <a:schemeClr val="bg1">
              <a:alpha val="50000"/>
            </a:schemeClr>
          </a:solidFill>
        </p:spPr>
        <p:txBody>
          <a:bodyPr wrap="square">
            <a:spAutoFit/>
          </a:bodyPr>
          <a:lstStyle/>
          <a:p>
            <a:pPr algn="ctr">
              <a:lnSpc>
                <a:spcPct val="150000"/>
              </a:lnSpc>
              <a:spcBef>
                <a:spcPct val="0"/>
              </a:spcBef>
            </a:pP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5-1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问题评估</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5-2 </a:t>
            </a: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相关对策</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5-3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研究总结</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5-4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成绩思考</a:t>
            </a:r>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4362349" y="3229191"/>
            <a:ext cx="3602178" cy="769441"/>
          </a:xfrm>
          <a:prstGeom prst="rect">
            <a:avLst/>
          </a:prstGeom>
          <a:noFill/>
        </p:spPr>
        <p:txBody>
          <a:bodyPr vert="horz" wrap="square" rtlCol="0">
            <a:spAutoFit/>
          </a:bodyPr>
          <a:lstStyle/>
          <a:p>
            <a:pPr algn="ctr"/>
            <a:r>
              <a:rPr lang="zh-CN" altLang="en-US" sz="4400" spc="6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p:txBody>
      </p:sp>
    </p:spTree>
    <p:extLst>
      <p:ext uri="{BB962C8B-B14F-4D97-AF65-F5344CB8AC3E}">
        <p14:creationId xmlns:p14="http://schemas.microsoft.com/office/powerpoint/2010/main" val="209907200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900" decel="100000" fill="hold"/>
                                        <p:tgtEl>
                                          <p:spTgt spid="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7" fill="hold">
                            <p:stCondLst>
                              <p:cond delay="1100"/>
                            </p:stCondLst>
                            <p:childTnLst>
                              <p:par>
                                <p:cTn id="18" presetID="16" presetClass="entr" presetSubtype="2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par>
                          <p:cTn id="21" fill="hold">
                            <p:stCondLst>
                              <p:cond delay="160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7" name="矩形 6"/>
          <p:cNvSpPr/>
          <p:nvPr/>
        </p:nvSpPr>
        <p:spPr>
          <a:xfrm>
            <a:off x="1387500" y="2798376"/>
            <a:ext cx="9396000" cy="36000"/>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1387500" y="2401955"/>
            <a:ext cx="330960" cy="413335"/>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920020" y="2401955"/>
            <a:ext cx="330960" cy="413335"/>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10452540" y="2401955"/>
            <a:ext cx="330960" cy="413335"/>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11"/>
          <p:cNvSpPr txBox="1"/>
          <p:nvPr/>
        </p:nvSpPr>
        <p:spPr>
          <a:xfrm>
            <a:off x="1397280" y="2445958"/>
            <a:ext cx="321180" cy="369332"/>
          </a:xfrm>
          <a:prstGeom prst="rect">
            <a:avLst/>
          </a:prstGeom>
          <a:solidFill>
            <a:schemeClr val="tx1">
              <a:lumMod val="95000"/>
              <a:lumOff val="5000"/>
            </a:schemeClr>
          </a:solidFill>
          <a:ln>
            <a:solidFill>
              <a:schemeClr val="tx1">
                <a:lumMod val="95000"/>
                <a:lumOff val="5000"/>
              </a:schemeClr>
            </a:solidFill>
          </a:ln>
        </p:spPr>
        <p:txBody>
          <a:bodyPr wrap="square" rtlCol="0">
            <a:spAutoFit/>
          </a:bodyPr>
          <a:lstStyle/>
          <a:p>
            <a:r>
              <a:rPr lang="en-US" altLang="zh-CN"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1</a:t>
            </a:r>
            <a:endParaRPr lang="zh-CN" altLang="en-US"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p:nvPr/>
        </p:nvSpPr>
        <p:spPr>
          <a:xfrm>
            <a:off x="10452540" y="2417881"/>
            <a:ext cx="321180" cy="369332"/>
          </a:xfrm>
          <a:prstGeom prst="rect">
            <a:avLst/>
          </a:prstGeom>
          <a:solidFill>
            <a:schemeClr val="tx1">
              <a:lumMod val="95000"/>
              <a:lumOff val="5000"/>
            </a:schemeClr>
          </a:solidFill>
          <a:ln>
            <a:solidFill>
              <a:schemeClr val="tx1">
                <a:lumMod val="95000"/>
                <a:lumOff val="5000"/>
              </a:schemeClr>
            </a:solidFill>
          </a:ln>
        </p:spPr>
        <p:txBody>
          <a:bodyPr wrap="square" rtlCol="0">
            <a:spAutoFit/>
          </a:bodyPr>
          <a:lstStyle/>
          <a:p>
            <a:r>
              <a:rPr lang="en-US" altLang="zh-CN"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3</a:t>
            </a:r>
            <a:endParaRPr lang="zh-CN" altLang="en-US"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框 13"/>
          <p:cNvSpPr txBox="1"/>
          <p:nvPr/>
        </p:nvSpPr>
        <p:spPr>
          <a:xfrm>
            <a:off x="5929800" y="2437501"/>
            <a:ext cx="321180" cy="369332"/>
          </a:xfrm>
          <a:prstGeom prst="rect">
            <a:avLst/>
          </a:prstGeom>
          <a:solidFill>
            <a:schemeClr val="tx1">
              <a:lumMod val="95000"/>
              <a:lumOff val="5000"/>
            </a:schemeClr>
          </a:solidFill>
          <a:ln>
            <a:solidFill>
              <a:schemeClr val="tx1">
                <a:lumMod val="95000"/>
                <a:lumOff val="5000"/>
              </a:schemeClr>
            </a:solidFill>
          </a:ln>
        </p:spPr>
        <p:txBody>
          <a:bodyPr wrap="square" rtlCol="0">
            <a:spAutoFit/>
          </a:bodyPr>
          <a:lstStyle/>
          <a:p>
            <a:r>
              <a:rPr lang="en-US" altLang="zh-CN"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2</a:t>
            </a:r>
            <a:endParaRPr lang="zh-CN" altLang="en-US"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6"/>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1" name="文本框 20"/>
          <p:cNvSpPr txBox="1"/>
          <p:nvPr/>
        </p:nvSpPr>
        <p:spPr>
          <a:xfrm>
            <a:off x="397246" y="246333"/>
            <a:ext cx="1480322" cy="369332"/>
          </a:xfrm>
          <a:prstGeom prst="rect">
            <a:avLst/>
          </a:prstGeom>
          <a:noFill/>
        </p:spPr>
        <p:txBody>
          <a:bodyPr wrap="square" rtlCol="0">
            <a:spAutoFit/>
          </a:bodyPr>
          <a:lstStyle/>
          <a:p>
            <a:r>
              <a:rPr lang="zh-CN" altLang="en-US" spc="30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3"/>
          <p:cNvSpPr/>
          <p:nvPr/>
        </p:nvSpPr>
        <p:spPr>
          <a:xfrm>
            <a:off x="725283" y="3668483"/>
            <a:ext cx="2027367" cy="784830"/>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3" name="文本框 22"/>
          <p:cNvSpPr txBox="1"/>
          <p:nvPr/>
        </p:nvSpPr>
        <p:spPr>
          <a:xfrm>
            <a:off x="1109538" y="3262194"/>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p:nvPr/>
        </p:nvSpPr>
        <p:spPr>
          <a:xfrm>
            <a:off x="5237927" y="3657392"/>
            <a:ext cx="2027367" cy="784830"/>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5" name="文本框 24"/>
          <p:cNvSpPr txBox="1"/>
          <p:nvPr/>
        </p:nvSpPr>
        <p:spPr>
          <a:xfrm>
            <a:off x="5622182" y="3216378"/>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3"/>
          <p:cNvSpPr/>
          <p:nvPr/>
        </p:nvSpPr>
        <p:spPr>
          <a:xfrm>
            <a:off x="9656405" y="3660121"/>
            <a:ext cx="2027367" cy="784830"/>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7" name="文本框 26"/>
          <p:cNvSpPr txBox="1"/>
          <p:nvPr/>
        </p:nvSpPr>
        <p:spPr>
          <a:xfrm>
            <a:off x="10017510" y="3242257"/>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1718460" y="5265238"/>
            <a:ext cx="8168599" cy="819455"/>
          </a:xfrm>
          <a:prstGeom prst="rect">
            <a:avLst/>
          </a:prstGeom>
        </p:spPr>
        <p:txBody>
          <a:bodyPr wrap="square">
            <a:spAutoFit/>
          </a:bodyPr>
          <a:lstStyle/>
          <a:p>
            <a:pPr algn="just">
              <a:lnSpc>
                <a:spcPct val="150000"/>
              </a:lnSpc>
              <a:buClr>
                <a:srgbClr val="E24848"/>
              </a:buCl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a:t>
            </a:r>
          </a:p>
        </p:txBody>
      </p:sp>
    </p:spTree>
    <p:extLst>
      <p:ext uri="{BB962C8B-B14F-4D97-AF65-F5344CB8AC3E}">
        <p14:creationId xmlns:p14="http://schemas.microsoft.com/office/powerpoint/2010/main" val="206344135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16" presetClass="entr" presetSubtype="37" fill="hold" grpId="0" nodeType="withEffect">
                                  <p:stCondLst>
                                    <p:cond delay="750"/>
                                  </p:stCondLst>
                                  <p:childTnLst>
                                    <p:set>
                                      <p:cBhvr>
                                        <p:cTn id="16" dur="1" fill="hold">
                                          <p:stCondLst>
                                            <p:cond delay="0"/>
                                          </p:stCondLst>
                                        </p:cTn>
                                        <p:tgtEl>
                                          <p:spTgt spid="7"/>
                                        </p:tgtEl>
                                        <p:attrNameLst>
                                          <p:attrName>style.visibility</p:attrName>
                                        </p:attrNameLst>
                                      </p:cBhvr>
                                      <p:to>
                                        <p:strVal val="visible"/>
                                      </p:to>
                                    </p:set>
                                    <p:animEffect transition="in" filter="barn(outVertical)">
                                      <p:cBhvr>
                                        <p:cTn id="17" dur="500"/>
                                        <p:tgtEl>
                                          <p:spTgt spid="7"/>
                                        </p:tgtEl>
                                      </p:cBhvr>
                                    </p:animEffect>
                                  </p:childTnLst>
                                </p:cTn>
                              </p:par>
                            </p:childTnLst>
                          </p:cTn>
                        </p:par>
                        <p:par>
                          <p:cTn id="18" fill="hold">
                            <p:stCondLst>
                              <p:cond delay="145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900" decel="100000" fill="hold"/>
                                        <p:tgtEl>
                                          <p:spTgt spid="12"/>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900" decel="100000" fill="hold"/>
                                        <p:tgtEl>
                                          <p:spTgt spid="9"/>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900" decel="100000" fill="hold"/>
                                        <p:tgtEl>
                                          <p:spTgt spid="14"/>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anim calcmode="lin" valueType="num">
                                      <p:cBhvr>
                                        <p:cTn id="46" dur="1000" fill="hold"/>
                                        <p:tgtEl>
                                          <p:spTgt spid="10"/>
                                        </p:tgtEl>
                                        <p:attrNameLst>
                                          <p:attrName>ppt_x</p:attrName>
                                        </p:attrNameLst>
                                      </p:cBhvr>
                                      <p:tavLst>
                                        <p:tav tm="0">
                                          <p:val>
                                            <p:strVal val="#ppt_x"/>
                                          </p:val>
                                        </p:tav>
                                        <p:tav tm="100000">
                                          <p:val>
                                            <p:strVal val="#ppt_x"/>
                                          </p:val>
                                        </p:tav>
                                      </p:tavLst>
                                    </p:anim>
                                    <p:anim calcmode="lin" valueType="num">
                                      <p:cBhvr>
                                        <p:cTn id="47" dur="900" decel="100000" fill="hold"/>
                                        <p:tgtEl>
                                          <p:spTgt spid="1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900" decel="100000" fill="hold"/>
                                        <p:tgtEl>
                                          <p:spTgt spid="13"/>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55" fill="hold">
                            <p:stCondLst>
                              <p:cond delay="2450"/>
                            </p:stCondLst>
                            <p:childTnLst>
                              <p:par>
                                <p:cTn id="56" presetID="47"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1000"/>
                                        <p:tgtEl>
                                          <p:spTgt spid="22"/>
                                        </p:tgtEl>
                                      </p:cBhvr>
                                    </p:animEffect>
                                    <p:anim calcmode="lin" valueType="num">
                                      <p:cBhvr>
                                        <p:cTn id="64" dur="1000" fill="hold"/>
                                        <p:tgtEl>
                                          <p:spTgt spid="22"/>
                                        </p:tgtEl>
                                        <p:attrNameLst>
                                          <p:attrName>ppt_x</p:attrName>
                                        </p:attrNameLst>
                                      </p:cBhvr>
                                      <p:tavLst>
                                        <p:tav tm="0">
                                          <p:val>
                                            <p:strVal val="#ppt_x"/>
                                          </p:val>
                                        </p:tav>
                                        <p:tav tm="100000">
                                          <p:val>
                                            <p:strVal val="#ppt_x"/>
                                          </p:val>
                                        </p:tav>
                                      </p:tavLst>
                                    </p:anim>
                                    <p:anim calcmode="lin" valueType="num">
                                      <p:cBhvr>
                                        <p:cTn id="65" dur="1000" fill="hold"/>
                                        <p:tgtEl>
                                          <p:spTgt spid="22"/>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1000" fill="hold"/>
                                        <p:tgtEl>
                                          <p:spTgt spid="24"/>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1000"/>
                                        <p:tgtEl>
                                          <p:spTgt spid="26"/>
                                        </p:tgtEl>
                                      </p:cBhvr>
                                    </p:animEffect>
                                    <p:anim calcmode="lin" valueType="num">
                                      <p:cBhvr>
                                        <p:cTn id="84" dur="1000" fill="hold"/>
                                        <p:tgtEl>
                                          <p:spTgt spid="26"/>
                                        </p:tgtEl>
                                        <p:attrNameLst>
                                          <p:attrName>ppt_x</p:attrName>
                                        </p:attrNameLst>
                                      </p:cBhvr>
                                      <p:tavLst>
                                        <p:tav tm="0">
                                          <p:val>
                                            <p:strVal val="#ppt_x"/>
                                          </p:val>
                                        </p:tav>
                                        <p:tav tm="100000">
                                          <p:val>
                                            <p:strVal val="#ppt_x"/>
                                          </p:val>
                                        </p:tav>
                                      </p:tavLst>
                                    </p:anim>
                                    <p:anim calcmode="lin" valueType="num">
                                      <p:cBhvr>
                                        <p:cTn id="85" dur="1000" fill="hold"/>
                                        <p:tgtEl>
                                          <p:spTgt spid="26"/>
                                        </p:tgtEl>
                                        <p:attrNameLst>
                                          <p:attrName>ppt_y</p:attrName>
                                        </p:attrNameLst>
                                      </p:cBhvr>
                                      <p:tavLst>
                                        <p:tav tm="0">
                                          <p:val>
                                            <p:strVal val="#ppt_y-.1"/>
                                          </p:val>
                                        </p:tav>
                                        <p:tav tm="100000">
                                          <p:val>
                                            <p:strVal val="#ppt_y"/>
                                          </p:val>
                                        </p:tav>
                                      </p:tavLst>
                                    </p:anim>
                                  </p:childTnLst>
                                </p:cTn>
                              </p:par>
                            </p:childTnLst>
                          </p:cTn>
                        </p:par>
                        <p:par>
                          <p:cTn id="86" fill="hold">
                            <p:stCondLst>
                              <p:cond delay="345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28"/>
                                        </p:tgtEl>
                                        <p:attrNameLst>
                                          <p:attrName>style.visibility</p:attrName>
                                        </p:attrNameLst>
                                      </p:cBhvr>
                                      <p:to>
                                        <p:strVal val="visible"/>
                                      </p:to>
                                    </p:set>
                                    <p:anim calcmode="lin" valueType="num">
                                      <p:cBhvr>
                                        <p:cTn id="89" dur="100" fill="hold"/>
                                        <p:tgtEl>
                                          <p:spTgt spid="28"/>
                                        </p:tgtEl>
                                        <p:attrNameLst>
                                          <p:attrName>ppt_w</p:attrName>
                                        </p:attrNameLst>
                                      </p:cBhvr>
                                      <p:tavLst>
                                        <p:tav tm="0">
                                          <p:val>
                                            <p:fltVal val="0"/>
                                          </p:val>
                                        </p:tav>
                                        <p:tav tm="100000">
                                          <p:val>
                                            <p:strVal val="#ppt_w"/>
                                          </p:val>
                                        </p:tav>
                                      </p:tavLst>
                                    </p:anim>
                                    <p:anim calcmode="lin" valueType="num">
                                      <p:cBhvr>
                                        <p:cTn id="90" dur="100" fill="hold"/>
                                        <p:tgtEl>
                                          <p:spTgt spid="28"/>
                                        </p:tgtEl>
                                        <p:attrNameLst>
                                          <p:attrName>ppt_h</p:attrName>
                                        </p:attrNameLst>
                                      </p:cBhvr>
                                      <p:tavLst>
                                        <p:tav tm="0">
                                          <p:val>
                                            <p:fltVal val="0"/>
                                          </p:val>
                                        </p:tav>
                                        <p:tav tm="100000">
                                          <p:val>
                                            <p:strVal val="#ppt_h"/>
                                          </p:val>
                                        </p:tav>
                                      </p:tavLst>
                                    </p:anim>
                                    <p:animEffect transition="in" filter="fade">
                                      <p:cBhvr>
                                        <p:cTn id="91" dur="1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13" grpId="0" animBg="1"/>
      <p:bldP spid="14" grpId="0" animBg="1"/>
      <p:bldP spid="17" grpId="0"/>
      <p:bldP spid="21" grpId="0"/>
      <p:bldP spid="22" grpId="0"/>
      <p:bldP spid="23" grpId="0"/>
      <p:bldP spid="24" grpId="0"/>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9" name="矩形 8"/>
          <p:cNvSpPr/>
          <p:nvPr/>
        </p:nvSpPr>
        <p:spPr>
          <a:xfrm>
            <a:off x="3637762" y="2092960"/>
            <a:ext cx="2375110" cy="36923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736234" y="2092960"/>
            <a:ext cx="2375110" cy="36906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p:nvPr/>
        </p:nvSpPr>
        <p:spPr>
          <a:xfrm>
            <a:off x="3767069" y="2976425"/>
            <a:ext cx="2116495" cy="3213252"/>
          </a:xfrm>
          <a:prstGeom prst="rect">
            <a:avLst/>
          </a:prstGeom>
        </p:spPr>
        <p:txBody>
          <a:bodyPr wrap="square">
            <a:spAutoFit/>
          </a:bodyPr>
          <a:lstStyle/>
          <a:p>
            <a:pPr algn="just">
              <a:lnSpc>
                <a:spcPct val="150000"/>
              </a:lnSpc>
              <a:buClr>
                <a:srgbClr val="E24848"/>
              </a:buCl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Lorem ipsum dolor sit consectetuer adipiscing elit, sed diam nonummy nibh euismod tincidunt ut laoreet dolore magna aliquam volutpat. Ut wisi enim ad minim veniam, quis nostrud exerci tation ullamcorper suscipit lobortis nisl ut aliquip ex ea commodo consequat. Duis autem vel eum iriure dolor in hendrerit in vulputate velit molestie consequat. </a:t>
            </a:r>
          </a:p>
        </p:txBody>
      </p:sp>
      <p:sp>
        <p:nvSpPr>
          <p:cNvPr id="12" name="文本框 11"/>
          <p:cNvSpPr txBox="1"/>
          <p:nvPr/>
        </p:nvSpPr>
        <p:spPr>
          <a:xfrm>
            <a:off x="3637761" y="2025497"/>
            <a:ext cx="2375109" cy="781561"/>
          </a:xfrm>
          <a:prstGeom prst="rect">
            <a:avLst/>
          </a:prstGeom>
          <a:noFill/>
        </p:spPr>
        <p:txBody>
          <a:bodyPr wrap="square" rtlCol="0">
            <a:spAutoFit/>
          </a:bodyPr>
          <a:lstStyle/>
          <a:p>
            <a:pPr algn="ctr">
              <a:lnSpc>
                <a:spcPts val="6600"/>
              </a:lnSpc>
            </a:pPr>
            <a:r>
              <a:rPr lang="zh-CN" altLang="en-US"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项 目 标 题</a:t>
            </a:r>
          </a:p>
        </p:txBody>
      </p:sp>
      <p:sp>
        <p:nvSpPr>
          <p:cNvPr id="13" name="矩形 12"/>
          <p:cNvSpPr/>
          <p:nvPr/>
        </p:nvSpPr>
        <p:spPr>
          <a:xfrm>
            <a:off x="8865541" y="2976425"/>
            <a:ext cx="2116495" cy="3213252"/>
          </a:xfrm>
          <a:prstGeom prst="rect">
            <a:avLst/>
          </a:prstGeom>
        </p:spPr>
        <p:txBody>
          <a:bodyPr wrap="square">
            <a:spAutoFit/>
          </a:bodyPr>
          <a:lstStyle/>
          <a:p>
            <a:pPr algn="just">
              <a:lnSpc>
                <a:spcPct val="150000"/>
              </a:lnSpc>
              <a:buClr>
                <a:srgbClr val="E24848"/>
              </a:buCl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Lorem ipsum dolor sit consectetuer adipiscing elit, sed diam nonummy nibh euismod tincidunt ut laoreet dolore magna aliquam volutpat. Ut wisi enim ad minim veniam, quis nostrud exerci tation ullamcorper suscipit lobortis nisl ut aliquip ex ea commodo consequat. Duis autem vel eum iriure dolor in hendrerit in vulputate velit molestie consequat. </a:t>
            </a:r>
          </a:p>
        </p:txBody>
      </p:sp>
      <p:sp>
        <p:nvSpPr>
          <p:cNvPr id="14" name="文本框 13"/>
          <p:cNvSpPr txBox="1"/>
          <p:nvPr/>
        </p:nvSpPr>
        <p:spPr>
          <a:xfrm>
            <a:off x="8736232" y="2025497"/>
            <a:ext cx="2375109" cy="781561"/>
          </a:xfrm>
          <a:prstGeom prst="rect">
            <a:avLst/>
          </a:prstGeom>
          <a:noFill/>
        </p:spPr>
        <p:txBody>
          <a:bodyPr wrap="square" rtlCol="0">
            <a:spAutoFit/>
          </a:bodyPr>
          <a:lstStyle/>
          <a:p>
            <a:pPr algn="ctr">
              <a:lnSpc>
                <a:spcPts val="6600"/>
              </a:lnSpc>
            </a:pPr>
            <a:r>
              <a:rPr lang="zh-CN" altLang="en-US"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项 目 标 题</a:t>
            </a:r>
          </a:p>
        </p:txBody>
      </p:sp>
      <p:pic>
        <p:nvPicPr>
          <p:cNvPr id="19" name="图片占位符 18"/>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6186998" y="2092999"/>
            <a:ext cx="2375110" cy="3690555"/>
          </a:xfrm>
          <a:prstGeom prst="rect">
            <a:avLst/>
          </a:prstGeom>
        </p:spPr>
      </p:pic>
      <p:pic>
        <p:nvPicPr>
          <p:cNvPr id="18" name="图片占位符 17"/>
          <p:cNvPicPr>
            <a:picLocks noGrp="1" noChangeAspect="1"/>
          </p:cNvPicPr>
          <p:nvPr>
            <p:ph type="pic" sz="quarter" idx="10"/>
          </p:nvPr>
        </p:nvPicPr>
        <p:blipFill>
          <a:blip r:embed="rId5">
            <a:extLst>
              <a:ext uri="{28A0092B-C50C-407E-A947-70E740481C1C}">
                <a14:useLocalDpi xmlns:a14="http://schemas.microsoft.com/office/drawing/2010/main" val="0"/>
              </a:ext>
            </a:extLst>
          </a:blip>
          <a:stretch>
            <a:fillRect/>
          </a:stretch>
        </p:blipFill>
        <p:spPr>
          <a:xfrm>
            <a:off x="1091546" y="2092960"/>
            <a:ext cx="2369069" cy="3690633"/>
          </a:xfrm>
          <a:prstGeom prst="rect">
            <a:avLst/>
          </a:prstGeom>
        </p:spPr>
      </p:pic>
      <p:sp>
        <p:nvSpPr>
          <p:cNvPr id="15" name="文本框 14"/>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6" name="文本框 15"/>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36524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1450"/>
                            </p:stCondLst>
                            <p:childTnLst>
                              <p:par>
                                <p:cTn id="16" presetID="47"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2450"/>
                            </p:stCondLst>
                            <p:childTnLst>
                              <p:par>
                                <p:cTn id="27" presetID="47" presetClass="entr" presetSubtype="0" fill="hold" grpId="0" nodeType="afterEffect">
                                  <p:stCondLst>
                                    <p:cond delay="0"/>
                                  </p:stCondLst>
                                  <p:iterate type="lt">
                                    <p:tmPct val="10000"/>
                                  </p:iterate>
                                  <p:childTnLst>
                                    <p:set>
                                      <p:cBhvr>
                                        <p:cTn id="28" dur="1" fill="hold">
                                          <p:stCondLst>
                                            <p:cond delay="0"/>
                                          </p:stCondLst>
                                        </p:cTn>
                                        <p:tgtEl>
                                          <p:spTgt spid="12">
                                            <p:txEl>
                                              <p:pRg st="0" end="0"/>
                                            </p:txEl>
                                          </p:spTgt>
                                        </p:tgtEl>
                                        <p:attrNameLst>
                                          <p:attrName>style.visibility</p:attrName>
                                        </p:attrNameLst>
                                      </p:cBhvr>
                                      <p:to>
                                        <p:strVal val="visible"/>
                                      </p:to>
                                    </p:set>
                                    <p:animEffect transition="in" filter="fade">
                                      <p:cBhvr>
                                        <p:cTn id="29" dur="250"/>
                                        <p:tgtEl>
                                          <p:spTgt spid="12">
                                            <p:txEl>
                                              <p:pRg st="0" end="0"/>
                                            </p:txEl>
                                          </p:spTgt>
                                        </p:tgtEl>
                                      </p:cBhvr>
                                    </p:animEffect>
                                    <p:anim calcmode="lin" valueType="num">
                                      <p:cBhvr>
                                        <p:cTn id="30" dur="25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1" dur="250" fill="hold"/>
                                        <p:tgtEl>
                                          <p:spTgt spid="12">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anim calcmode="lin" valueType="num">
                                      <p:cBhvr>
                                        <p:cTn id="35" dur="500" fill="hold"/>
                                        <p:tgtEl>
                                          <p:spTgt spid="11"/>
                                        </p:tgtEl>
                                        <p:attrNameLst>
                                          <p:attrName>ppt_x</p:attrName>
                                        </p:attrNameLst>
                                      </p:cBhvr>
                                      <p:tavLst>
                                        <p:tav tm="0">
                                          <p:val>
                                            <p:strVal val="#ppt_x"/>
                                          </p:val>
                                        </p:tav>
                                        <p:tav tm="100000">
                                          <p:val>
                                            <p:strVal val="#ppt_x"/>
                                          </p:val>
                                        </p:tav>
                                      </p:tavLst>
                                    </p:anim>
                                    <p:anim calcmode="lin" valueType="num">
                                      <p:cBhvr>
                                        <p:cTn id="36" dur="500" fill="hold"/>
                                        <p:tgtEl>
                                          <p:spTgt spid="11"/>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iterate type="lt">
                                    <p:tmPct val="10000"/>
                                  </p:iterate>
                                  <p:childTnLst>
                                    <p:set>
                                      <p:cBhvr>
                                        <p:cTn id="38" dur="1" fill="hold">
                                          <p:stCondLst>
                                            <p:cond delay="0"/>
                                          </p:stCondLst>
                                        </p:cTn>
                                        <p:tgtEl>
                                          <p:spTgt spid="14">
                                            <p:txEl>
                                              <p:pRg st="0" end="0"/>
                                            </p:txEl>
                                          </p:spTgt>
                                        </p:tgtEl>
                                        <p:attrNameLst>
                                          <p:attrName>style.visibility</p:attrName>
                                        </p:attrNameLst>
                                      </p:cBhvr>
                                      <p:to>
                                        <p:strVal val="visible"/>
                                      </p:to>
                                    </p:set>
                                    <p:animEffect transition="in" filter="fade">
                                      <p:cBhvr>
                                        <p:cTn id="39" dur="250"/>
                                        <p:tgtEl>
                                          <p:spTgt spid="14">
                                            <p:txEl>
                                              <p:pRg st="0" end="0"/>
                                            </p:txEl>
                                          </p:spTgt>
                                        </p:tgtEl>
                                      </p:cBhvr>
                                    </p:animEffect>
                                    <p:anim calcmode="lin" valueType="num">
                                      <p:cBhvr>
                                        <p:cTn id="40" dur="25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41" dur="250" fill="hold"/>
                                        <p:tgtEl>
                                          <p:spTgt spid="14">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anim calcmode="lin" valueType="num">
                                      <p:cBhvr>
                                        <p:cTn id="45" dur="500" fill="hold"/>
                                        <p:tgtEl>
                                          <p:spTgt spid="13"/>
                                        </p:tgtEl>
                                        <p:attrNameLst>
                                          <p:attrName>ppt_x</p:attrName>
                                        </p:attrNameLst>
                                      </p:cBhvr>
                                      <p:tavLst>
                                        <p:tav tm="0">
                                          <p:val>
                                            <p:strVal val="#ppt_x"/>
                                          </p:val>
                                        </p:tav>
                                        <p:tav tm="100000">
                                          <p:val>
                                            <p:strVal val="#ppt_x"/>
                                          </p:val>
                                        </p:tav>
                                      </p:tavLst>
                                    </p:anim>
                                    <p:anim calcmode="lin" valueType="num">
                                      <p:cBhvr>
                                        <p:cTn id="46"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build="p"/>
      <p:bldP spid="13" grpId="0"/>
      <p:bldP spid="14" grpId="0" build="p"/>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10" name="Freeform 7"/>
          <p:cNvSpPr>
            <a:spLocks noEditPoints="1"/>
          </p:cNvSpPr>
          <p:nvPr/>
        </p:nvSpPr>
        <p:spPr bwMode="auto">
          <a:xfrm>
            <a:off x="1574881" y="2361901"/>
            <a:ext cx="1674953" cy="1917295"/>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chemeClr val="tx1">
              <a:lumMod val="85000"/>
              <a:lumOff val="15000"/>
              <a:alpha val="60000"/>
            </a:schemeClr>
          </a:solidFill>
          <a:ln>
            <a:noFill/>
          </a:ln>
        </p:spPr>
        <p:txBody>
          <a:bodyPr vert="horz" wrap="square" lIns="91440" tIns="45720" rIns="91440" bIns="45720" numCol="1" anchor="t" anchorCtr="0" compatLnSpc="1"/>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endParaRPr lang="zh-CN" altLang="en-US" sz="18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8"/>
          <p:cNvSpPr>
            <a:spLocks noEditPoints="1"/>
          </p:cNvSpPr>
          <p:nvPr/>
        </p:nvSpPr>
        <p:spPr bwMode="auto">
          <a:xfrm>
            <a:off x="3971072" y="2385746"/>
            <a:ext cx="1674953" cy="1919441"/>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solidFill>
            <a:schemeClr val="tx1">
              <a:lumMod val="85000"/>
              <a:lumOff val="15000"/>
              <a:alpha val="70000"/>
            </a:schemeClr>
          </a:solidFill>
          <a:ln>
            <a:noFill/>
          </a:ln>
        </p:spPr>
        <p:txBody>
          <a:bodyPr vert="horz" wrap="square" lIns="91440" tIns="45720" rIns="91440" bIns="45720" numCol="1" anchor="t" anchorCtr="0" compatLnSpc="1"/>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endParaRPr lang="zh-CN" altLang="en-US" sz="18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5"/>
          <p:cNvSpPr>
            <a:spLocks noEditPoints="1"/>
          </p:cNvSpPr>
          <p:nvPr/>
        </p:nvSpPr>
        <p:spPr bwMode="auto">
          <a:xfrm>
            <a:off x="6495158" y="3180370"/>
            <a:ext cx="1672808" cy="1917295"/>
          </a:xfrm>
          <a:custGeom>
            <a:avLst/>
            <a:gdLst>
              <a:gd name="T0" fmla="*/ 572 w 696"/>
              <a:gd name="T1" fmla="*/ 224 h 796"/>
              <a:gd name="T2" fmla="*/ 572 w 696"/>
              <a:gd name="T3" fmla="*/ 672 h 796"/>
              <a:gd name="T4" fmla="*/ 124 w 696"/>
              <a:gd name="T5" fmla="*/ 672 h 796"/>
              <a:gd name="T6" fmla="*/ 124 w 696"/>
              <a:gd name="T7" fmla="*/ 224 h 796"/>
              <a:gd name="T8" fmla="*/ 348 w 696"/>
              <a:gd name="T9" fmla="*/ 0 h 796"/>
              <a:gd name="T10" fmla="*/ 572 w 696"/>
              <a:gd name="T11" fmla="*/ 224 h 796"/>
              <a:gd name="T12" fmla="*/ 334 w 696"/>
              <a:gd name="T13" fmla="*/ 101 h 796"/>
              <a:gd name="T14" fmla="*/ 368 w 696"/>
              <a:gd name="T15" fmla="*/ 101 h 796"/>
              <a:gd name="T16" fmla="*/ 368 w 696"/>
              <a:gd name="T17" fmla="*/ 67 h 796"/>
              <a:gd name="T18" fmla="*/ 334 w 696"/>
              <a:gd name="T19" fmla="*/ 67 h 796"/>
              <a:gd name="T20" fmla="*/ 334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572" y="224"/>
                </a:moveTo>
                <a:cubicBezTo>
                  <a:pt x="696" y="348"/>
                  <a:pt x="696" y="548"/>
                  <a:pt x="572" y="672"/>
                </a:cubicBezTo>
                <a:cubicBezTo>
                  <a:pt x="448" y="796"/>
                  <a:pt x="247" y="796"/>
                  <a:pt x="124" y="672"/>
                </a:cubicBezTo>
                <a:cubicBezTo>
                  <a:pt x="0" y="548"/>
                  <a:pt x="0" y="348"/>
                  <a:pt x="124" y="224"/>
                </a:cubicBezTo>
                <a:cubicBezTo>
                  <a:pt x="348" y="0"/>
                  <a:pt x="348" y="0"/>
                  <a:pt x="348" y="0"/>
                </a:cubicBezTo>
                <a:lnTo>
                  <a:pt x="572" y="224"/>
                </a:lnTo>
                <a:close/>
                <a:moveTo>
                  <a:pt x="334" y="101"/>
                </a:moveTo>
                <a:cubicBezTo>
                  <a:pt x="343" y="110"/>
                  <a:pt x="359" y="110"/>
                  <a:pt x="368" y="101"/>
                </a:cubicBezTo>
                <a:cubicBezTo>
                  <a:pt x="377" y="91"/>
                  <a:pt x="377" y="76"/>
                  <a:pt x="368" y="67"/>
                </a:cubicBezTo>
                <a:cubicBezTo>
                  <a:pt x="359" y="57"/>
                  <a:pt x="343" y="57"/>
                  <a:pt x="334" y="67"/>
                </a:cubicBezTo>
                <a:cubicBezTo>
                  <a:pt x="325" y="76"/>
                  <a:pt x="325" y="91"/>
                  <a:pt x="334" y="101"/>
                </a:cubicBezTo>
                <a:close/>
              </a:path>
            </a:pathLst>
          </a:custGeom>
          <a:solidFill>
            <a:schemeClr val="tx1">
              <a:lumMod val="85000"/>
              <a:lumOff val="15000"/>
              <a:alpha val="80000"/>
            </a:schemeClr>
          </a:solidFill>
          <a:ln>
            <a:noFill/>
          </a:ln>
        </p:spPr>
        <p:txBody>
          <a:bodyPr vert="horz" wrap="square" lIns="91440" tIns="45720" rIns="91440" bIns="45720" numCol="1" anchor="t" anchorCtr="0" compatLnSpc="1"/>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endParaRPr lang="zh-CN" altLang="en-US" sz="18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6"/>
          <p:cNvSpPr>
            <a:spLocks noEditPoints="1"/>
          </p:cNvSpPr>
          <p:nvPr/>
        </p:nvSpPr>
        <p:spPr bwMode="auto">
          <a:xfrm>
            <a:off x="9041765" y="2385746"/>
            <a:ext cx="1674953" cy="1919441"/>
          </a:xfrm>
          <a:custGeom>
            <a:avLst/>
            <a:gdLst>
              <a:gd name="T0" fmla="*/ 124 w 696"/>
              <a:gd name="T1" fmla="*/ 224 h 797"/>
              <a:gd name="T2" fmla="*/ 124 w 696"/>
              <a:gd name="T3" fmla="*/ 673 h 797"/>
              <a:gd name="T4" fmla="*/ 572 w 696"/>
              <a:gd name="T5" fmla="*/ 673 h 797"/>
              <a:gd name="T6" fmla="*/ 572 w 696"/>
              <a:gd name="T7" fmla="*/ 224 h 797"/>
              <a:gd name="T8" fmla="*/ 348 w 696"/>
              <a:gd name="T9" fmla="*/ 0 h 797"/>
              <a:gd name="T10" fmla="*/ 124 w 696"/>
              <a:gd name="T11" fmla="*/ 224 h 797"/>
              <a:gd name="T12" fmla="*/ 362 w 696"/>
              <a:gd name="T13" fmla="*/ 101 h 797"/>
              <a:gd name="T14" fmla="*/ 328 w 696"/>
              <a:gd name="T15" fmla="*/ 101 h 797"/>
              <a:gd name="T16" fmla="*/ 328 w 696"/>
              <a:gd name="T17" fmla="*/ 67 h 797"/>
              <a:gd name="T18" fmla="*/ 361 w 696"/>
              <a:gd name="T19" fmla="*/ 67 h 797"/>
              <a:gd name="T20" fmla="*/ 362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124" y="224"/>
                </a:moveTo>
                <a:cubicBezTo>
                  <a:pt x="0" y="348"/>
                  <a:pt x="0" y="549"/>
                  <a:pt x="124" y="673"/>
                </a:cubicBezTo>
                <a:cubicBezTo>
                  <a:pt x="247" y="797"/>
                  <a:pt x="448" y="797"/>
                  <a:pt x="572" y="673"/>
                </a:cubicBezTo>
                <a:cubicBezTo>
                  <a:pt x="696" y="549"/>
                  <a:pt x="696" y="348"/>
                  <a:pt x="572" y="224"/>
                </a:cubicBezTo>
                <a:cubicBezTo>
                  <a:pt x="348" y="0"/>
                  <a:pt x="348" y="0"/>
                  <a:pt x="348" y="0"/>
                </a:cubicBezTo>
                <a:lnTo>
                  <a:pt x="124" y="224"/>
                </a:lnTo>
                <a:close/>
                <a:moveTo>
                  <a:pt x="362" y="101"/>
                </a:moveTo>
                <a:cubicBezTo>
                  <a:pt x="352" y="110"/>
                  <a:pt x="337" y="110"/>
                  <a:pt x="328" y="101"/>
                </a:cubicBezTo>
                <a:cubicBezTo>
                  <a:pt x="318" y="92"/>
                  <a:pt x="318" y="77"/>
                  <a:pt x="328" y="67"/>
                </a:cubicBezTo>
                <a:cubicBezTo>
                  <a:pt x="337" y="58"/>
                  <a:pt x="352" y="58"/>
                  <a:pt x="361" y="67"/>
                </a:cubicBezTo>
                <a:cubicBezTo>
                  <a:pt x="371" y="77"/>
                  <a:pt x="371" y="92"/>
                  <a:pt x="362" y="101"/>
                </a:cubicBezTo>
                <a:close/>
              </a:path>
            </a:pathLst>
          </a:custGeom>
          <a:solidFill>
            <a:schemeClr val="tx1">
              <a:lumMod val="75000"/>
              <a:lumOff val="25000"/>
            </a:schemeClr>
          </a:solidFill>
          <a:ln>
            <a:noFill/>
          </a:ln>
        </p:spPr>
        <p:txBody>
          <a:bodyPr vert="horz" wrap="square" lIns="91440" tIns="45720" rIns="91440" bIns="45720" numCol="1" anchor="t" anchorCtr="0" compatLnSpc="1"/>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24"/>
          <p:cNvSpPr txBox="1"/>
          <p:nvPr/>
        </p:nvSpPr>
        <p:spPr>
          <a:xfrm>
            <a:off x="1938734" y="3116530"/>
            <a:ext cx="1107996" cy="646331"/>
          </a:xfrm>
          <a:prstGeom prst="rect">
            <a:avLst/>
          </a:prstGeom>
          <a:noFill/>
        </p:spPr>
        <p:txBody>
          <a:bodyPr wrap="none" rtlCol="0">
            <a:spAutoFit/>
          </a:bodyPr>
          <a:lstStyle/>
          <a:p>
            <a:r>
              <a:rPr 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rPr>
              <a:t>85%</a:t>
            </a:r>
          </a:p>
        </p:txBody>
      </p:sp>
      <p:sp>
        <p:nvSpPr>
          <p:cNvPr id="38" name="TextBox 27"/>
          <p:cNvSpPr txBox="1"/>
          <p:nvPr/>
        </p:nvSpPr>
        <p:spPr>
          <a:xfrm>
            <a:off x="4340900" y="3177467"/>
            <a:ext cx="1107996" cy="646331"/>
          </a:xfrm>
          <a:prstGeom prst="rect">
            <a:avLst/>
          </a:prstGeom>
          <a:noFill/>
        </p:spPr>
        <p:txBody>
          <a:bodyPr wrap="none" rtlCol="0">
            <a:spAutoFit/>
          </a:bodyPr>
          <a:lstStyle/>
          <a:p>
            <a:r>
              <a:rPr 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rPr>
              <a:t>73%</a:t>
            </a:r>
          </a:p>
        </p:txBody>
      </p:sp>
      <p:sp>
        <p:nvSpPr>
          <p:cNvPr id="39" name="TextBox 28"/>
          <p:cNvSpPr txBox="1"/>
          <p:nvPr/>
        </p:nvSpPr>
        <p:spPr>
          <a:xfrm>
            <a:off x="6866116" y="3949655"/>
            <a:ext cx="1107996" cy="646331"/>
          </a:xfrm>
          <a:prstGeom prst="rect">
            <a:avLst/>
          </a:prstGeom>
          <a:noFill/>
        </p:spPr>
        <p:txBody>
          <a:bodyPr wrap="none" rtlCol="0">
            <a:spAutoFit/>
          </a:bodyPr>
          <a:lstStyle/>
          <a:p>
            <a:r>
              <a:rPr 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rPr>
              <a:t>78%</a:t>
            </a:r>
          </a:p>
        </p:txBody>
      </p:sp>
      <p:sp>
        <p:nvSpPr>
          <p:cNvPr id="40" name="TextBox 29"/>
          <p:cNvSpPr txBox="1"/>
          <p:nvPr/>
        </p:nvSpPr>
        <p:spPr>
          <a:xfrm>
            <a:off x="9431567" y="3156022"/>
            <a:ext cx="1107996" cy="646331"/>
          </a:xfrm>
          <a:prstGeom prst="rect">
            <a:avLst/>
          </a:prstGeom>
          <a:noFill/>
        </p:spPr>
        <p:txBody>
          <a:bodyPr wrap="none" rtlCol="0">
            <a:spAutoFit/>
          </a:bodyPr>
          <a:lstStyle/>
          <a:p>
            <a:r>
              <a:rPr 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rPr>
              <a:t>90%</a:t>
            </a:r>
          </a:p>
        </p:txBody>
      </p:sp>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60960" y="1310977"/>
            <a:ext cx="11562080" cy="2285272"/>
          </a:xfrm>
          <a:prstGeom prst="rect">
            <a:avLst/>
          </a:prstGeom>
        </p:spPr>
      </p:pic>
      <p:sp>
        <p:nvSpPr>
          <p:cNvPr id="53" name="Rectangle 23"/>
          <p:cNvSpPr/>
          <p:nvPr/>
        </p:nvSpPr>
        <p:spPr>
          <a:xfrm>
            <a:off x="1436483" y="5175654"/>
            <a:ext cx="2027367" cy="784830"/>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4" name="文本框 53"/>
          <p:cNvSpPr txBox="1"/>
          <p:nvPr/>
        </p:nvSpPr>
        <p:spPr>
          <a:xfrm>
            <a:off x="1820738" y="4734640"/>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Rectangle 23"/>
          <p:cNvSpPr/>
          <p:nvPr/>
        </p:nvSpPr>
        <p:spPr>
          <a:xfrm>
            <a:off x="3820449" y="4924045"/>
            <a:ext cx="2027367" cy="784830"/>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6" name="文本框 55"/>
          <p:cNvSpPr txBox="1"/>
          <p:nvPr/>
        </p:nvSpPr>
        <p:spPr>
          <a:xfrm>
            <a:off x="4204704" y="4483031"/>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Rectangle 23"/>
          <p:cNvSpPr/>
          <p:nvPr/>
        </p:nvSpPr>
        <p:spPr>
          <a:xfrm>
            <a:off x="6334085" y="5683485"/>
            <a:ext cx="2027367" cy="784830"/>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8" name="文本框 57"/>
          <p:cNvSpPr txBox="1"/>
          <p:nvPr/>
        </p:nvSpPr>
        <p:spPr>
          <a:xfrm>
            <a:off x="6718340" y="5242471"/>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23"/>
          <p:cNvSpPr/>
          <p:nvPr/>
        </p:nvSpPr>
        <p:spPr>
          <a:xfrm>
            <a:off x="9038490" y="4991128"/>
            <a:ext cx="2027367" cy="784830"/>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0" name="文本框 59"/>
          <p:cNvSpPr txBox="1"/>
          <p:nvPr/>
        </p:nvSpPr>
        <p:spPr>
          <a:xfrm>
            <a:off x="9422745" y="4550114"/>
            <a:ext cx="1719840" cy="369332"/>
          </a:xfrm>
          <a:prstGeom prst="rect">
            <a:avLst/>
          </a:prstGeom>
          <a:noFill/>
        </p:spPr>
        <p:txBody>
          <a:bodyPr wrap="square" rtlCol="0">
            <a:spAutoFit/>
          </a:bodyPr>
          <a:lstStyle/>
          <a:p>
            <a:r>
              <a:rPr lang="en-US" altLang="zh-CN"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60"/>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62" name="文本框 61"/>
          <p:cNvSpPr txBox="1"/>
          <p:nvPr/>
        </p:nvSpPr>
        <p:spPr>
          <a:xfrm>
            <a:off x="397246" y="246333"/>
            <a:ext cx="1480322"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7962398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61"/>
                                        </p:tgtEl>
                                        <p:attrNameLst>
                                          <p:attrName>style.visibility</p:attrName>
                                        </p:attrNameLst>
                                      </p:cBhvr>
                                      <p:to>
                                        <p:strVal val="visible"/>
                                      </p:to>
                                    </p:set>
                                    <p:anim calcmode="lin" valueType="num">
                                      <p:cBhvr>
                                        <p:cTn id="12" dur="500" fill="hold"/>
                                        <p:tgtEl>
                                          <p:spTgt spid="61"/>
                                        </p:tgtEl>
                                        <p:attrNameLst>
                                          <p:attrName>ppt_w</p:attrName>
                                        </p:attrNameLst>
                                      </p:cBhvr>
                                      <p:tavLst>
                                        <p:tav tm="0">
                                          <p:val>
                                            <p:fltVal val="0"/>
                                          </p:val>
                                        </p:tav>
                                        <p:tav tm="100000">
                                          <p:val>
                                            <p:strVal val="#ppt_w"/>
                                          </p:val>
                                        </p:tav>
                                      </p:tavLst>
                                    </p:anim>
                                    <p:anim calcmode="lin" valueType="num">
                                      <p:cBhvr>
                                        <p:cTn id="13" dur="500" fill="hold"/>
                                        <p:tgtEl>
                                          <p:spTgt spid="61"/>
                                        </p:tgtEl>
                                        <p:attrNameLst>
                                          <p:attrName>ppt_h</p:attrName>
                                        </p:attrNameLst>
                                      </p:cBhvr>
                                      <p:tavLst>
                                        <p:tav tm="0">
                                          <p:val>
                                            <p:fltVal val="0"/>
                                          </p:val>
                                        </p:tav>
                                        <p:tav tm="100000">
                                          <p:val>
                                            <p:strVal val="#ppt_h"/>
                                          </p:val>
                                        </p:tav>
                                      </p:tavLst>
                                    </p:anim>
                                    <p:animEffect transition="in" filter="fade">
                                      <p:cBhvr>
                                        <p:cTn id="14" dur="500"/>
                                        <p:tgtEl>
                                          <p:spTgt spid="61"/>
                                        </p:tgtEl>
                                      </p:cBhvr>
                                    </p:animEffect>
                                  </p:childTnLst>
                                </p:cTn>
                              </p:par>
                              <p:par>
                                <p:cTn id="15" presetID="17" presetClass="entr" presetSubtype="1" fill="hold" nodeType="withEffect">
                                  <p:stCondLst>
                                    <p:cond delay="75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ppt_x</p:attrName>
                                        </p:attrNameLst>
                                      </p:cBhvr>
                                      <p:tavLst>
                                        <p:tav tm="0">
                                          <p:val>
                                            <p:strVal val="#ppt_x"/>
                                          </p:val>
                                        </p:tav>
                                        <p:tav tm="100000">
                                          <p:val>
                                            <p:strVal val="#ppt_x"/>
                                          </p:val>
                                        </p:tav>
                                      </p:tavLst>
                                    </p:anim>
                                    <p:anim calcmode="lin" valueType="num">
                                      <p:cBhvr>
                                        <p:cTn id="18" dur="500" fill="hold"/>
                                        <p:tgtEl>
                                          <p:spTgt spid="36"/>
                                        </p:tgtEl>
                                        <p:attrNameLst>
                                          <p:attrName>ppt_y</p:attrName>
                                        </p:attrNameLst>
                                      </p:cBhvr>
                                      <p:tavLst>
                                        <p:tav tm="0">
                                          <p:val>
                                            <p:strVal val="#ppt_y-#ppt_h/2"/>
                                          </p:val>
                                        </p:tav>
                                        <p:tav tm="100000">
                                          <p:val>
                                            <p:strVal val="#ppt_y"/>
                                          </p:val>
                                        </p:tav>
                                      </p:tavLst>
                                    </p:anim>
                                    <p:anim calcmode="lin" valueType="num">
                                      <p:cBhvr>
                                        <p:cTn id="19" dur="500" fill="hold"/>
                                        <p:tgtEl>
                                          <p:spTgt spid="36"/>
                                        </p:tgtEl>
                                        <p:attrNameLst>
                                          <p:attrName>ppt_w</p:attrName>
                                        </p:attrNameLst>
                                      </p:cBhvr>
                                      <p:tavLst>
                                        <p:tav tm="0">
                                          <p:val>
                                            <p:strVal val="#ppt_w"/>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childTnLst>
                                </p:cTn>
                              </p:par>
                            </p:childTnLst>
                          </p:cTn>
                        </p:par>
                        <p:par>
                          <p:cTn id="21" fill="hold">
                            <p:stCondLst>
                              <p:cond delay="1450"/>
                            </p:stCondLst>
                            <p:childTnLst>
                              <p:par>
                                <p:cTn id="22" presetID="37"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900" decel="100000" fill="hold"/>
                                        <p:tgtEl>
                                          <p:spTgt spid="10"/>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900" decel="100000" fill="hold"/>
                                        <p:tgtEl>
                                          <p:spTgt spid="13"/>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900" decel="100000" fill="hold"/>
                                        <p:tgtEl>
                                          <p:spTgt spid="20"/>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40" presetID="37"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900" decel="100000" fill="hold"/>
                                        <p:tgtEl>
                                          <p:spTgt spid="27"/>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46" fill="hold">
                            <p:stCondLst>
                              <p:cond delay="2450"/>
                            </p:stCondLst>
                            <p:childTnLst>
                              <p:par>
                                <p:cTn id="47" presetID="53" presetClass="entr" presetSubtype="16"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childTnLst>
                          </p:cTn>
                        </p:par>
                        <p:par>
                          <p:cTn id="67" fill="hold">
                            <p:stCondLst>
                              <p:cond delay="2950"/>
                            </p:stCondLst>
                            <p:childTnLst>
                              <p:par>
                                <p:cTn id="68" presetID="47" presetClass="entr" presetSubtype="0"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1000"/>
                                        <p:tgtEl>
                                          <p:spTgt spid="54"/>
                                        </p:tgtEl>
                                      </p:cBhvr>
                                    </p:animEffect>
                                    <p:anim calcmode="lin" valueType="num">
                                      <p:cBhvr>
                                        <p:cTn id="71" dur="1000" fill="hold"/>
                                        <p:tgtEl>
                                          <p:spTgt spid="54"/>
                                        </p:tgtEl>
                                        <p:attrNameLst>
                                          <p:attrName>ppt_x</p:attrName>
                                        </p:attrNameLst>
                                      </p:cBhvr>
                                      <p:tavLst>
                                        <p:tav tm="0">
                                          <p:val>
                                            <p:strVal val="#ppt_x"/>
                                          </p:val>
                                        </p:tav>
                                        <p:tav tm="100000">
                                          <p:val>
                                            <p:strVal val="#ppt_x"/>
                                          </p:val>
                                        </p:tav>
                                      </p:tavLst>
                                    </p:anim>
                                    <p:anim calcmode="lin" valueType="num">
                                      <p:cBhvr>
                                        <p:cTn id="72" dur="1000" fill="hold"/>
                                        <p:tgtEl>
                                          <p:spTgt spid="54"/>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1000"/>
                                        <p:tgtEl>
                                          <p:spTgt spid="53"/>
                                        </p:tgtEl>
                                      </p:cBhvr>
                                    </p:animEffect>
                                    <p:anim calcmode="lin" valueType="num">
                                      <p:cBhvr>
                                        <p:cTn id="76" dur="1000" fill="hold"/>
                                        <p:tgtEl>
                                          <p:spTgt spid="53"/>
                                        </p:tgtEl>
                                        <p:attrNameLst>
                                          <p:attrName>ppt_x</p:attrName>
                                        </p:attrNameLst>
                                      </p:cBhvr>
                                      <p:tavLst>
                                        <p:tav tm="0">
                                          <p:val>
                                            <p:strVal val="#ppt_x"/>
                                          </p:val>
                                        </p:tav>
                                        <p:tav tm="100000">
                                          <p:val>
                                            <p:strVal val="#ppt_x"/>
                                          </p:val>
                                        </p:tav>
                                      </p:tavLst>
                                    </p:anim>
                                    <p:anim calcmode="lin" valueType="num">
                                      <p:cBhvr>
                                        <p:cTn id="77" dur="1000" fill="hold"/>
                                        <p:tgtEl>
                                          <p:spTgt spid="53"/>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1000"/>
                                        <p:tgtEl>
                                          <p:spTgt spid="56"/>
                                        </p:tgtEl>
                                      </p:cBhvr>
                                    </p:animEffect>
                                    <p:anim calcmode="lin" valueType="num">
                                      <p:cBhvr>
                                        <p:cTn id="81" dur="1000" fill="hold"/>
                                        <p:tgtEl>
                                          <p:spTgt spid="56"/>
                                        </p:tgtEl>
                                        <p:attrNameLst>
                                          <p:attrName>ppt_x</p:attrName>
                                        </p:attrNameLst>
                                      </p:cBhvr>
                                      <p:tavLst>
                                        <p:tav tm="0">
                                          <p:val>
                                            <p:strVal val="#ppt_x"/>
                                          </p:val>
                                        </p:tav>
                                        <p:tav tm="100000">
                                          <p:val>
                                            <p:strVal val="#ppt_x"/>
                                          </p:val>
                                        </p:tav>
                                      </p:tavLst>
                                    </p:anim>
                                    <p:anim calcmode="lin" valueType="num">
                                      <p:cBhvr>
                                        <p:cTn id="82" dur="1000" fill="hold"/>
                                        <p:tgtEl>
                                          <p:spTgt spid="56"/>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1000"/>
                                        <p:tgtEl>
                                          <p:spTgt spid="55"/>
                                        </p:tgtEl>
                                      </p:cBhvr>
                                    </p:animEffect>
                                    <p:anim calcmode="lin" valueType="num">
                                      <p:cBhvr>
                                        <p:cTn id="86" dur="1000" fill="hold"/>
                                        <p:tgtEl>
                                          <p:spTgt spid="55"/>
                                        </p:tgtEl>
                                        <p:attrNameLst>
                                          <p:attrName>ppt_x</p:attrName>
                                        </p:attrNameLst>
                                      </p:cBhvr>
                                      <p:tavLst>
                                        <p:tav tm="0">
                                          <p:val>
                                            <p:strVal val="#ppt_x"/>
                                          </p:val>
                                        </p:tav>
                                        <p:tav tm="100000">
                                          <p:val>
                                            <p:strVal val="#ppt_x"/>
                                          </p:val>
                                        </p:tav>
                                      </p:tavLst>
                                    </p:anim>
                                    <p:anim calcmode="lin" valueType="num">
                                      <p:cBhvr>
                                        <p:cTn id="87" dur="1000" fill="hold"/>
                                        <p:tgtEl>
                                          <p:spTgt spid="55"/>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fade">
                                      <p:cBhvr>
                                        <p:cTn id="90" dur="1000"/>
                                        <p:tgtEl>
                                          <p:spTgt spid="58"/>
                                        </p:tgtEl>
                                      </p:cBhvr>
                                    </p:animEffect>
                                    <p:anim calcmode="lin" valueType="num">
                                      <p:cBhvr>
                                        <p:cTn id="91" dur="1000" fill="hold"/>
                                        <p:tgtEl>
                                          <p:spTgt spid="58"/>
                                        </p:tgtEl>
                                        <p:attrNameLst>
                                          <p:attrName>ppt_x</p:attrName>
                                        </p:attrNameLst>
                                      </p:cBhvr>
                                      <p:tavLst>
                                        <p:tav tm="0">
                                          <p:val>
                                            <p:strVal val="#ppt_x"/>
                                          </p:val>
                                        </p:tav>
                                        <p:tav tm="100000">
                                          <p:val>
                                            <p:strVal val="#ppt_x"/>
                                          </p:val>
                                        </p:tav>
                                      </p:tavLst>
                                    </p:anim>
                                    <p:anim calcmode="lin" valueType="num">
                                      <p:cBhvr>
                                        <p:cTn id="92" dur="1000" fill="hold"/>
                                        <p:tgtEl>
                                          <p:spTgt spid="58"/>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1000"/>
                                        <p:tgtEl>
                                          <p:spTgt spid="57"/>
                                        </p:tgtEl>
                                      </p:cBhvr>
                                    </p:animEffect>
                                    <p:anim calcmode="lin" valueType="num">
                                      <p:cBhvr>
                                        <p:cTn id="96" dur="1000" fill="hold"/>
                                        <p:tgtEl>
                                          <p:spTgt spid="57"/>
                                        </p:tgtEl>
                                        <p:attrNameLst>
                                          <p:attrName>ppt_x</p:attrName>
                                        </p:attrNameLst>
                                      </p:cBhvr>
                                      <p:tavLst>
                                        <p:tav tm="0">
                                          <p:val>
                                            <p:strVal val="#ppt_x"/>
                                          </p:val>
                                        </p:tav>
                                        <p:tav tm="100000">
                                          <p:val>
                                            <p:strVal val="#ppt_x"/>
                                          </p:val>
                                        </p:tav>
                                      </p:tavLst>
                                    </p:anim>
                                    <p:anim calcmode="lin" valueType="num">
                                      <p:cBhvr>
                                        <p:cTn id="97" dur="1000" fill="hold"/>
                                        <p:tgtEl>
                                          <p:spTgt spid="57"/>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fade">
                                      <p:cBhvr>
                                        <p:cTn id="100" dur="1000"/>
                                        <p:tgtEl>
                                          <p:spTgt spid="60"/>
                                        </p:tgtEl>
                                      </p:cBhvr>
                                    </p:animEffect>
                                    <p:anim calcmode="lin" valueType="num">
                                      <p:cBhvr>
                                        <p:cTn id="101" dur="1000" fill="hold"/>
                                        <p:tgtEl>
                                          <p:spTgt spid="60"/>
                                        </p:tgtEl>
                                        <p:attrNameLst>
                                          <p:attrName>ppt_x</p:attrName>
                                        </p:attrNameLst>
                                      </p:cBhvr>
                                      <p:tavLst>
                                        <p:tav tm="0">
                                          <p:val>
                                            <p:strVal val="#ppt_x"/>
                                          </p:val>
                                        </p:tav>
                                        <p:tav tm="100000">
                                          <p:val>
                                            <p:strVal val="#ppt_x"/>
                                          </p:val>
                                        </p:tav>
                                      </p:tavLst>
                                    </p:anim>
                                    <p:anim calcmode="lin" valueType="num">
                                      <p:cBhvr>
                                        <p:cTn id="102" dur="1000" fill="hold"/>
                                        <p:tgtEl>
                                          <p:spTgt spid="60"/>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59"/>
                                        </p:tgtEl>
                                        <p:attrNameLst>
                                          <p:attrName>style.visibility</p:attrName>
                                        </p:attrNameLst>
                                      </p:cBhvr>
                                      <p:to>
                                        <p:strVal val="visible"/>
                                      </p:to>
                                    </p:set>
                                    <p:animEffect transition="in" filter="fade">
                                      <p:cBhvr>
                                        <p:cTn id="105" dur="1000"/>
                                        <p:tgtEl>
                                          <p:spTgt spid="59"/>
                                        </p:tgtEl>
                                      </p:cBhvr>
                                    </p:animEffect>
                                    <p:anim calcmode="lin" valueType="num">
                                      <p:cBhvr>
                                        <p:cTn id="106" dur="1000" fill="hold"/>
                                        <p:tgtEl>
                                          <p:spTgt spid="59"/>
                                        </p:tgtEl>
                                        <p:attrNameLst>
                                          <p:attrName>ppt_x</p:attrName>
                                        </p:attrNameLst>
                                      </p:cBhvr>
                                      <p:tavLst>
                                        <p:tav tm="0">
                                          <p:val>
                                            <p:strVal val="#ppt_x"/>
                                          </p:val>
                                        </p:tav>
                                        <p:tav tm="100000">
                                          <p:val>
                                            <p:strVal val="#ppt_x"/>
                                          </p:val>
                                        </p:tav>
                                      </p:tavLst>
                                    </p:anim>
                                    <p:anim calcmode="lin" valueType="num">
                                      <p:cBhvr>
                                        <p:cTn id="107"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20" grpId="0" animBg="1"/>
      <p:bldP spid="27" grpId="0" animBg="1"/>
      <p:bldP spid="37" grpId="0"/>
      <p:bldP spid="38" grpId="0"/>
      <p:bldP spid="39" grpId="0"/>
      <p:bldP spid="40" grpId="0"/>
      <p:bldP spid="53" grpId="0"/>
      <p:bldP spid="54" grpId="0"/>
      <p:bldP spid="55" grpId="0"/>
      <p:bldP spid="56" grpId="0"/>
      <p:bldP spid="57" grpId="0"/>
      <p:bldP spid="58" grpId="0"/>
      <p:bldP spid="59" grpId="0"/>
      <p:bldP spid="60" grpId="0"/>
      <p:bldP spid="61" grpId="0"/>
      <p:bldP spid="6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26" name="直角三角形 25"/>
          <p:cNvSpPr/>
          <p:nvPr/>
        </p:nvSpPr>
        <p:spPr>
          <a:xfrm rot="16200000">
            <a:off x="6474691" y="1140691"/>
            <a:ext cx="5717309" cy="5717309"/>
          </a:xfrm>
          <a:prstGeom prst="rtTriangle">
            <a:avLst/>
          </a:prstGeom>
          <a:solidFill>
            <a:schemeClr val="tx1">
              <a:lumMod val="95000"/>
              <a:lumOff val="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2" name="Picture 46" descr="iPhone6_mockup_front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7079" y="1284073"/>
            <a:ext cx="3172020" cy="4961621"/>
          </a:xfrm>
          <a:prstGeom prst="rect">
            <a:avLst/>
          </a:prstGeom>
        </p:spPr>
      </p:pic>
      <p:sp>
        <p:nvSpPr>
          <p:cNvPr id="24" name="矩形 23"/>
          <p:cNvSpPr/>
          <p:nvPr/>
        </p:nvSpPr>
        <p:spPr>
          <a:xfrm>
            <a:off x="1266825" y="1117934"/>
            <a:ext cx="4880975" cy="2482667"/>
          </a:xfrm>
          <a:prstGeom prst="rect">
            <a:avLst/>
          </a:prstGeom>
        </p:spPr>
        <p:txBody>
          <a:bodyPr wrap="square">
            <a:spAutoFit/>
          </a:bodyPr>
          <a:lstStyle/>
          <a:p>
            <a:pPr>
              <a:lnSpc>
                <a:spcPct val="150000"/>
              </a:lnSpc>
            </a:pPr>
            <a:r>
              <a:rPr lang="en-US" altLang="zh-CN" sz="36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PICTURE ON SLIDE </a:t>
            </a:r>
          </a:p>
          <a:p>
            <a:pPr>
              <a:lnSpc>
                <a:spcPct val="150000"/>
              </a:lnSpc>
            </a:pPr>
            <a:r>
              <a:rPr lang="en-US" altLang="zh-CN" sz="36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RIGHT POSITION</a:t>
            </a:r>
          </a:p>
          <a:p>
            <a:pPr>
              <a:lnSpc>
                <a:spcPct val="150000"/>
              </a:lnSpc>
            </a:pPr>
            <a:endParaRPr lang="en-US" altLang="zh-CN" sz="3600"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5" name="矩形 24"/>
          <p:cNvSpPr/>
          <p:nvPr/>
        </p:nvSpPr>
        <p:spPr>
          <a:xfrm>
            <a:off x="1266825" y="3051155"/>
            <a:ext cx="4880975" cy="1304203"/>
          </a:xfrm>
          <a:prstGeom prst="rect">
            <a:avLst/>
          </a:prstGeom>
        </p:spPr>
        <p:txBody>
          <a:bodyPr wrap="square">
            <a:spAutoFit/>
          </a:bodyPr>
          <a:lstStyle/>
          <a:p>
            <a:pPr algn="just">
              <a:lnSpc>
                <a:spcPct val="150000"/>
              </a:lnSpc>
              <a:buClr>
                <a:srgbClr val="E24848"/>
              </a:buClr>
            </a:pPr>
            <a:r>
              <a:rPr lang="en-US" altLang="zh-CN" sz="1050" noProof="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a:t>
            </a:r>
          </a:p>
        </p:txBody>
      </p:sp>
      <p:grpSp>
        <p:nvGrpSpPr>
          <p:cNvPr id="42" name="组合 41"/>
          <p:cNvGrpSpPr/>
          <p:nvPr/>
        </p:nvGrpSpPr>
        <p:grpSpPr>
          <a:xfrm>
            <a:off x="1378271" y="5536767"/>
            <a:ext cx="3821115" cy="400110"/>
            <a:chOff x="1378271" y="5536767"/>
            <a:chExt cx="3821115" cy="400110"/>
          </a:xfrm>
        </p:grpSpPr>
        <p:sp>
          <p:nvSpPr>
            <p:cNvPr id="37" name="Shape 2645"/>
            <p:cNvSpPr/>
            <p:nvPr/>
          </p:nvSpPr>
          <p:spPr>
            <a:xfrm>
              <a:off x="1378271" y="5608827"/>
              <a:ext cx="351987" cy="25599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23"/>
            <p:cNvSpPr/>
            <p:nvPr/>
          </p:nvSpPr>
          <p:spPr>
            <a:xfrm>
              <a:off x="1837351" y="5536767"/>
              <a:ext cx="3362035"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 Nulla imperdiet volutpat dui at fermentum..</a:t>
              </a:r>
            </a:p>
          </p:txBody>
        </p:sp>
      </p:grpSp>
      <p:grpSp>
        <p:nvGrpSpPr>
          <p:cNvPr id="41" name="组合 40"/>
          <p:cNvGrpSpPr/>
          <p:nvPr/>
        </p:nvGrpSpPr>
        <p:grpSpPr>
          <a:xfrm>
            <a:off x="1409492" y="4876951"/>
            <a:ext cx="3789893" cy="400110"/>
            <a:chOff x="1409492" y="4876951"/>
            <a:chExt cx="3789893" cy="400110"/>
          </a:xfrm>
        </p:grpSpPr>
        <p:sp>
          <p:nvSpPr>
            <p:cNvPr id="39" name="Shape 2783"/>
            <p:cNvSpPr/>
            <p:nvPr/>
          </p:nvSpPr>
          <p:spPr>
            <a:xfrm>
              <a:off x="1409492" y="4906217"/>
              <a:ext cx="362452" cy="313027"/>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23"/>
            <p:cNvSpPr/>
            <p:nvPr/>
          </p:nvSpPr>
          <p:spPr>
            <a:xfrm>
              <a:off x="1837350" y="4876951"/>
              <a:ext cx="3362035"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 Nulla imperdiet volutpat dui at fermentum..</a:t>
              </a:r>
            </a:p>
          </p:txBody>
        </p:sp>
      </p:grpSp>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48974" y="1986523"/>
            <a:ext cx="1950132" cy="3479768"/>
          </a:xfrm>
          <a:prstGeom prst="rect">
            <a:avLst/>
          </a:prstGeom>
        </p:spPr>
      </p:pic>
      <p:sp>
        <p:nvSpPr>
          <p:cNvPr id="16" name="文本框 15"/>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7" name="文本框 16"/>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6853364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45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3250"/>
                            </p:stCondLst>
                            <p:childTnLst>
                              <p:par>
                                <p:cTn id="22" presetID="42"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anim calcmode="lin" valueType="num">
                                      <p:cBhvr>
                                        <p:cTn id="25" dur="500" fill="hold"/>
                                        <p:tgtEl>
                                          <p:spTgt spid="25"/>
                                        </p:tgtEl>
                                        <p:attrNameLst>
                                          <p:attrName>ppt_x</p:attrName>
                                        </p:attrNameLst>
                                      </p:cBhvr>
                                      <p:tavLst>
                                        <p:tav tm="0">
                                          <p:val>
                                            <p:strVal val="#ppt_x"/>
                                          </p:val>
                                        </p:tav>
                                        <p:tav tm="100000">
                                          <p:val>
                                            <p:strVal val="#ppt_x"/>
                                          </p:val>
                                        </p:tav>
                                      </p:tavLst>
                                    </p:anim>
                                    <p:anim calcmode="lin" valueType="num">
                                      <p:cBhvr>
                                        <p:cTn id="26" dur="500" fill="hold"/>
                                        <p:tgtEl>
                                          <p:spTgt spid="25"/>
                                        </p:tgtEl>
                                        <p:attrNameLst>
                                          <p:attrName>ppt_y</p:attrName>
                                        </p:attrNameLst>
                                      </p:cBhvr>
                                      <p:tavLst>
                                        <p:tav tm="0">
                                          <p:val>
                                            <p:strVal val="#ppt_y+.1"/>
                                          </p:val>
                                        </p:tav>
                                        <p:tav tm="100000">
                                          <p:val>
                                            <p:strVal val="#ppt_y"/>
                                          </p:val>
                                        </p:tav>
                                      </p:tavLst>
                                    </p:anim>
                                  </p:childTnLst>
                                </p:cTn>
                              </p:par>
                              <p:par>
                                <p:cTn id="27" presetID="53" presetClass="entr" presetSubtype="16"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53" presetClass="entr" presetSubtype="16"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par>
                                <p:cTn id="37" presetID="50" presetClass="entr" presetSubtype="0" decel="10000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1000" fill="hold"/>
                                        <p:tgtEl>
                                          <p:spTgt spid="26"/>
                                        </p:tgtEl>
                                        <p:attrNameLst>
                                          <p:attrName>ppt_w</p:attrName>
                                        </p:attrNameLst>
                                      </p:cBhvr>
                                      <p:tavLst>
                                        <p:tav tm="0">
                                          <p:val>
                                            <p:strVal val="#ppt_w+.3"/>
                                          </p:val>
                                        </p:tav>
                                        <p:tav tm="100000">
                                          <p:val>
                                            <p:strVal val="#ppt_w"/>
                                          </p:val>
                                        </p:tav>
                                      </p:tavLst>
                                    </p:anim>
                                    <p:anim calcmode="lin" valueType="num">
                                      <p:cBhvr>
                                        <p:cTn id="40" dur="1000" fill="hold"/>
                                        <p:tgtEl>
                                          <p:spTgt spid="26"/>
                                        </p:tgtEl>
                                        <p:attrNameLst>
                                          <p:attrName>ppt_h</p:attrName>
                                        </p:attrNameLst>
                                      </p:cBhvr>
                                      <p:tavLst>
                                        <p:tav tm="0">
                                          <p:val>
                                            <p:strVal val="#ppt_h"/>
                                          </p:val>
                                        </p:tav>
                                        <p:tav tm="100000">
                                          <p:val>
                                            <p:strVal val="#ppt_h"/>
                                          </p:val>
                                        </p:tav>
                                      </p:tavLst>
                                    </p:anim>
                                    <p:animEffect transition="in" filter="fade">
                                      <p:cBhvr>
                                        <p:cTn id="41" dur="1000"/>
                                        <p:tgtEl>
                                          <p:spTgt spid="26"/>
                                        </p:tgtEl>
                                      </p:cBhvr>
                                    </p:animEffect>
                                  </p:childTnLst>
                                </p:cTn>
                              </p:par>
                            </p:childTnLst>
                          </p:cTn>
                        </p:par>
                        <p:par>
                          <p:cTn id="42" fill="hold">
                            <p:stCondLst>
                              <p:cond delay="4250"/>
                            </p:stCondLst>
                            <p:childTnLst>
                              <p:par>
                                <p:cTn id="43" presetID="42" presetClass="entr" presetSubtype="0"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strVal val="#ppt_x"/>
                                          </p:val>
                                        </p:tav>
                                        <p:tav tm="100000">
                                          <p:val>
                                            <p:strVal val="#ppt_x"/>
                                          </p:val>
                                        </p:tav>
                                      </p:tavLst>
                                    </p:anim>
                                    <p:anim calcmode="lin" valueType="num">
                                      <p:cBhvr>
                                        <p:cTn id="47" dur="500" fill="hold"/>
                                        <p:tgtEl>
                                          <p:spTgt spid="22"/>
                                        </p:tgtEl>
                                        <p:attrNameLst>
                                          <p:attrName>ppt_y</p:attrName>
                                        </p:attrNameLst>
                                      </p:cBhvr>
                                      <p:tavLst>
                                        <p:tav tm="0">
                                          <p:val>
                                            <p:strVal val="#ppt_y+.1"/>
                                          </p:val>
                                        </p:tav>
                                        <p:tav tm="100000">
                                          <p:val>
                                            <p:strVal val="#ppt_y"/>
                                          </p:val>
                                        </p:tav>
                                      </p:tavLst>
                                    </p:anim>
                                  </p:childTnLst>
                                </p:cTn>
                              </p:par>
                            </p:childTnLst>
                          </p:cTn>
                        </p:par>
                        <p:par>
                          <p:cTn id="48" fill="hold">
                            <p:stCondLst>
                              <p:cond delay="4750"/>
                            </p:stCondLst>
                            <p:childTnLst>
                              <p:par>
                                <p:cTn id="49" presetID="14" presetClass="entr" presetSubtype="10"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randombar(horizontal)">
                                      <p:cBhvr>
                                        <p:cTn id="5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4" grpId="0"/>
      <p:bldP spid="2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2951544" y="2290"/>
            <a:ext cx="9240456" cy="6853419"/>
          </a:xfrm>
          <a:prstGeom prst="rect">
            <a:avLst/>
          </a:prstGeom>
        </p:spPr>
      </p:pic>
      <p:pic>
        <p:nvPicPr>
          <p:cNvPr id="24" name="图片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
            <a:ext cx="6385560" cy="6858000"/>
          </a:xfrm>
          <a:prstGeom prst="rect">
            <a:avLst/>
          </a:prstGeom>
        </p:spPr>
      </p:pic>
      <p:sp>
        <p:nvSpPr>
          <p:cNvPr id="25" name="矩形 24"/>
          <p:cNvSpPr/>
          <p:nvPr/>
        </p:nvSpPr>
        <p:spPr>
          <a:xfrm>
            <a:off x="1385171" y="2920356"/>
            <a:ext cx="3074729" cy="2031325"/>
          </a:xfrm>
          <a:prstGeom prst="rect">
            <a:avLst/>
          </a:prstGeom>
        </p:spPr>
        <p:txBody>
          <a:bodyPr wrap="square">
            <a:spAutoFit/>
          </a:bodyPr>
          <a:lstStyle/>
          <a:p>
            <a:pPr>
              <a:lnSpc>
                <a:spcPct val="150000"/>
              </a:lnSpc>
            </a:pPr>
            <a:r>
              <a:rPr lang="en-US" altLang="zh-CN" sz="1400" dirty="0">
                <a:latin typeface="Arial" panose="020B0604020202020204" pitchFamily="34" charset="0"/>
                <a:ea typeface="微软雅黑" panose="020B0503020204020204" pitchFamily="34" charset="-122"/>
                <a:sym typeface="Arial" panose="020B0604020202020204" pitchFamily="34" charset="0"/>
              </a:rPr>
              <a:t>Black and white, simple and elegant style, let business reporting came more fashionable ~ collocation magazine layout style, the overall simple fashion, generous layout, making work</a:t>
            </a: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821803" y="1960100"/>
            <a:ext cx="2386239" cy="33693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70"/>
          <p:cNvSpPr>
            <a:spLocks noChangeArrowheads="1"/>
          </p:cNvSpPr>
          <p:nvPr/>
        </p:nvSpPr>
        <p:spPr bwMode="auto">
          <a:xfrm>
            <a:off x="1385171" y="1927403"/>
            <a:ext cx="1634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2000" spc="6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结束语</a:t>
            </a:r>
            <a:endParaRPr lang="en-US" altLang="zh-CN" sz="2000" spc="6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94478718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53" presetClass="entr" presetSubtype="16" fill="hold" grpId="0" nodeType="withEffect">
                                  <p:stCondLst>
                                    <p:cond delay="250"/>
                                  </p:stCondLst>
                                  <p:iterate type="lt">
                                    <p:tmPct val="10000"/>
                                  </p:iterate>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Effect transition="in" filter="fade">
                                      <p:cBhvr>
                                        <p:cTn id="12" dur="500"/>
                                        <p:tgtEl>
                                          <p:spTgt spid="27"/>
                                        </p:tgtEl>
                                      </p:cBhvr>
                                    </p:animEffect>
                                  </p:childTnLst>
                                </p:cTn>
                              </p:par>
                              <p:par>
                                <p:cTn id="13" presetID="53" presetClass="entr" presetSubtype="16" fill="hold" grpId="0" nodeType="withEffect">
                                  <p:stCondLst>
                                    <p:cond delay="500"/>
                                  </p:stCondLst>
                                  <p:iterate type="lt">
                                    <p:tmPct val="10000"/>
                                  </p:iterate>
                                  <p:childTnLst>
                                    <p:set>
                                      <p:cBhvr>
                                        <p:cTn id="14" dur="1" fill="hold">
                                          <p:stCondLst>
                                            <p:cond delay="0"/>
                                          </p:stCondLst>
                                        </p:cTn>
                                        <p:tgtEl>
                                          <p:spTgt spid="25"/>
                                        </p:tgtEl>
                                        <p:attrNameLst>
                                          <p:attrName>style.visibility</p:attrName>
                                        </p:attrNameLst>
                                      </p:cBhvr>
                                      <p:to>
                                        <p:strVal val="visible"/>
                                      </p:to>
                                    </p:set>
                                    <p:anim calcmode="lin" valueType="num">
                                      <p:cBhvr>
                                        <p:cTn id="15" dur="250" fill="hold"/>
                                        <p:tgtEl>
                                          <p:spTgt spid="25"/>
                                        </p:tgtEl>
                                        <p:attrNameLst>
                                          <p:attrName>ppt_w</p:attrName>
                                        </p:attrNameLst>
                                      </p:cBhvr>
                                      <p:tavLst>
                                        <p:tav tm="0">
                                          <p:val>
                                            <p:fltVal val="0"/>
                                          </p:val>
                                        </p:tav>
                                        <p:tav tm="100000">
                                          <p:val>
                                            <p:strVal val="#ppt_w"/>
                                          </p:val>
                                        </p:tav>
                                      </p:tavLst>
                                    </p:anim>
                                    <p:anim calcmode="lin" valueType="num">
                                      <p:cBhvr>
                                        <p:cTn id="16" dur="250" fill="hold"/>
                                        <p:tgtEl>
                                          <p:spTgt spid="25"/>
                                        </p:tgtEl>
                                        <p:attrNameLst>
                                          <p:attrName>ppt_h</p:attrName>
                                        </p:attrNameLst>
                                      </p:cBhvr>
                                      <p:tavLst>
                                        <p:tav tm="0">
                                          <p:val>
                                            <p:fltVal val="0"/>
                                          </p:val>
                                        </p:tav>
                                        <p:tav tm="100000">
                                          <p:val>
                                            <p:strVal val="#ppt_h"/>
                                          </p:val>
                                        </p:tav>
                                      </p:tavLst>
                                    </p:anim>
                                    <p:animEffect transition="in" filter="fade">
                                      <p:cBhvr>
                                        <p:cTn id="17" dur="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7" name="文本框 6"/>
          <p:cNvSpPr txBox="1"/>
          <p:nvPr/>
        </p:nvSpPr>
        <p:spPr>
          <a:xfrm>
            <a:off x="906494" y="3018792"/>
            <a:ext cx="7141381" cy="923330"/>
          </a:xfrm>
          <a:prstGeom prst="rect">
            <a:avLst/>
          </a:prstGeom>
          <a:noFill/>
        </p:spPr>
        <p:txBody>
          <a:bodyPr vert="horz" wrap="square" rtlCol="0">
            <a:spAutoFit/>
          </a:bodyPr>
          <a:lstStyle/>
          <a:p>
            <a:r>
              <a:rPr lang="zh-CN" altLang="en-US" sz="5400" spc="1200" dirty="0" smtClean="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感</a:t>
            </a:r>
            <a:r>
              <a:rPr lang="zh-CN" altLang="en-US" sz="5400" spc="12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谢一路有你</a:t>
            </a:r>
          </a:p>
        </p:txBody>
      </p:sp>
      <p:sp>
        <p:nvSpPr>
          <p:cNvPr id="8" name="矩形 7"/>
          <p:cNvSpPr/>
          <p:nvPr/>
        </p:nvSpPr>
        <p:spPr>
          <a:xfrm>
            <a:off x="1196842" y="4408893"/>
            <a:ext cx="74376" cy="198080"/>
          </a:xfrm>
          <a:prstGeom prst="rect">
            <a:avLst/>
          </a:prstGeom>
          <a:solidFill>
            <a:schemeClr val="bg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1365747" y="4301930"/>
            <a:ext cx="6853220" cy="369332"/>
          </a:xfrm>
          <a:prstGeom prst="rect">
            <a:avLst/>
          </a:prstGeom>
          <a:noFill/>
        </p:spPr>
        <p:txBody>
          <a:bodyPr wrap="square" rtlCol="0">
            <a:spAutoFit/>
          </a:bodyPr>
          <a:lstStyle/>
          <a:p>
            <a:r>
              <a:rPr lang="en-US" altLang="zh-CN"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Black and white, simple and elegant style</a:t>
            </a:r>
            <a:endParaRPr lang="zh-CN" altLang="en-US"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2" name="直接连接符 11"/>
          <p:cNvCxnSpPr/>
          <p:nvPr/>
        </p:nvCxnSpPr>
        <p:spPr>
          <a:xfrm flipH="1">
            <a:off x="1041721" y="4139591"/>
            <a:ext cx="6486839" cy="0"/>
          </a:xfrm>
          <a:prstGeom prst="line">
            <a:avLst/>
          </a:prstGeom>
          <a:ln>
            <a:prstDash val="dash"/>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20624284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22" presetClass="entr" presetSubtype="2"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500"/>
                                        <p:tgtEl>
                                          <p:spTgt spid="12"/>
                                        </p:tgtEl>
                                      </p:cBhvr>
                                    </p:animEffect>
                                  </p:childTnLst>
                                </p:cTn>
                              </p:par>
                            </p:childTnLst>
                          </p:cTn>
                        </p:par>
                        <p:par>
                          <p:cTn id="13" fill="hold">
                            <p:stCondLst>
                              <p:cond delay="1500"/>
                            </p:stCondLst>
                            <p:childTnLst>
                              <p:par>
                                <p:cTn id="14" presetID="17"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750" fill="hold"/>
                                        <p:tgtEl>
                                          <p:spTgt spid="8"/>
                                        </p:tgtEl>
                                        <p:attrNameLst>
                                          <p:attrName>ppt_x</p:attrName>
                                        </p:attrNameLst>
                                      </p:cBhvr>
                                      <p:tavLst>
                                        <p:tav tm="0">
                                          <p:val>
                                            <p:strVal val="#ppt_x"/>
                                          </p:val>
                                        </p:tav>
                                        <p:tav tm="100000">
                                          <p:val>
                                            <p:strVal val="#ppt_x"/>
                                          </p:val>
                                        </p:tav>
                                      </p:tavLst>
                                    </p:anim>
                                    <p:anim calcmode="lin" valueType="num">
                                      <p:cBhvr>
                                        <p:cTn id="17" dur="750" fill="hold"/>
                                        <p:tgtEl>
                                          <p:spTgt spid="8"/>
                                        </p:tgtEl>
                                        <p:attrNameLst>
                                          <p:attrName>ppt_y</p:attrName>
                                        </p:attrNameLst>
                                      </p:cBhvr>
                                      <p:tavLst>
                                        <p:tav tm="0">
                                          <p:val>
                                            <p:strVal val="#ppt_y-#ppt_h/2"/>
                                          </p:val>
                                        </p:tav>
                                        <p:tav tm="100000">
                                          <p:val>
                                            <p:strVal val="#ppt_y"/>
                                          </p:val>
                                        </p:tav>
                                      </p:tavLst>
                                    </p:anim>
                                    <p:anim calcmode="lin" valueType="num">
                                      <p:cBhvr>
                                        <p:cTn id="18" dur="750" fill="hold"/>
                                        <p:tgtEl>
                                          <p:spTgt spid="8"/>
                                        </p:tgtEl>
                                        <p:attrNameLst>
                                          <p:attrName>ppt_w</p:attrName>
                                        </p:attrNameLst>
                                      </p:cBhvr>
                                      <p:tavLst>
                                        <p:tav tm="0">
                                          <p:val>
                                            <p:strVal val="#ppt_w"/>
                                          </p:val>
                                        </p:tav>
                                        <p:tav tm="100000">
                                          <p:val>
                                            <p:strVal val="#ppt_w"/>
                                          </p:val>
                                        </p:tav>
                                      </p:tavLst>
                                    </p:anim>
                                    <p:anim calcmode="lin" valueType="num">
                                      <p:cBhvr>
                                        <p:cTn id="19" dur="750" fill="hold"/>
                                        <p:tgtEl>
                                          <p:spTgt spid="8"/>
                                        </p:tgtEl>
                                        <p:attrNameLst>
                                          <p:attrName>ppt_h</p:attrName>
                                        </p:attrNameLst>
                                      </p:cBhvr>
                                      <p:tavLst>
                                        <p:tav tm="0">
                                          <p:val>
                                            <p:fltVal val="0"/>
                                          </p:val>
                                        </p:tav>
                                        <p:tav tm="100000">
                                          <p:val>
                                            <p:strVal val="#ppt_h"/>
                                          </p:val>
                                        </p:tav>
                                      </p:tavLst>
                                    </p:anim>
                                  </p:childTnLst>
                                </p:cTn>
                              </p:par>
                              <p:par>
                                <p:cTn id="20" presetID="22" presetClass="entr" presetSubtype="8" fill="hold" grpId="0" nodeType="withEffect">
                                  <p:stCondLst>
                                    <p:cond delay="5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44" name="文本框 43"/>
          <p:cNvSpPr txBox="1"/>
          <p:nvPr/>
        </p:nvSpPr>
        <p:spPr>
          <a:xfrm>
            <a:off x="4944618" y="742827"/>
            <a:ext cx="3429762" cy="584775"/>
          </a:xfrm>
          <a:prstGeom prst="rect">
            <a:avLst/>
          </a:prstGeom>
          <a:noFill/>
        </p:spPr>
        <p:txBody>
          <a:bodyPr wrap="square" rtlCol="0">
            <a:spAutoFit/>
          </a:bodyPr>
          <a:lstStyle/>
          <a:p>
            <a:r>
              <a:rPr lang="zh-CN" altLang="en-US" sz="3200" spc="3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目录 </a:t>
            </a:r>
            <a:r>
              <a:rPr lang="en-US" altLang="zh-CN" sz="2000" spc="3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spc="3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3" name="直接连接符 42"/>
          <p:cNvCxnSpPr/>
          <p:nvPr/>
        </p:nvCxnSpPr>
        <p:spPr>
          <a:xfrm flipV="1">
            <a:off x="6096000" y="1353778"/>
            <a:ext cx="1980000" cy="228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1465789" y="2927860"/>
            <a:ext cx="385200" cy="3852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nvSpPr>
        <p:spPr>
          <a:xfrm>
            <a:off x="1400375" y="2788107"/>
            <a:ext cx="470000" cy="707886"/>
          </a:xfrm>
          <a:prstGeom prst="rect">
            <a:avLst/>
          </a:prstGeom>
          <a:noFill/>
        </p:spPr>
        <p:txBody>
          <a:bodyPr wrap="none" rtlCol="0">
            <a:spAutoFit/>
          </a:bodyPr>
          <a:lstStyle/>
          <a:p>
            <a:r>
              <a:rPr lang="en-US" altLang="zh-CN"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a:t>
            </a:r>
            <a:endParaRPr lang="zh-CN" altLang="en-US"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3" name="Rectangle 70"/>
          <p:cNvSpPr>
            <a:spLocks noChangeArrowheads="1"/>
          </p:cNvSpPr>
          <p:nvPr/>
        </p:nvSpPr>
        <p:spPr bwMode="auto">
          <a:xfrm>
            <a:off x="899000" y="2137812"/>
            <a:ext cx="16212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a:lnSpc>
                <a:spcPct val="100000"/>
              </a:lnSpc>
              <a:spcBef>
                <a:spcPct val="0"/>
              </a:spcBef>
              <a:buNone/>
            </a:pPr>
            <a:r>
              <a:rPr lang="zh-CN" altLang="en-US" sz="1600" spc="6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600" spc="6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4" name="Rectangle 23"/>
          <p:cNvSpPr/>
          <p:nvPr/>
        </p:nvSpPr>
        <p:spPr>
          <a:xfrm>
            <a:off x="786872" y="2476366"/>
            <a:ext cx="2208198" cy="400110"/>
          </a:xfrm>
          <a:prstGeom prst="rect">
            <a:avLst/>
          </a:prstGeom>
        </p:spPr>
        <p:txBody>
          <a:bodyPr wrap="square">
            <a:spAutoFit/>
          </a:bodyPr>
          <a:lstStyle/>
          <a:p>
            <a:pPr eaLnBrk="1" fontAlgn="auto" hangingPunct="1">
              <a:spcBef>
                <a:spcPts val="0"/>
              </a:spcBef>
              <a:spcAft>
                <a:spcPts val="0"/>
              </a:spcAft>
              <a:defRPr/>
            </a:pPr>
            <a:r>
              <a:rPr lang="en-US" sz="10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a:t>
            </a:r>
          </a:p>
        </p:txBody>
      </p:sp>
      <p:sp>
        <p:nvSpPr>
          <p:cNvPr id="25" name="椭圆 24"/>
          <p:cNvSpPr/>
          <p:nvPr/>
        </p:nvSpPr>
        <p:spPr>
          <a:xfrm>
            <a:off x="2819217" y="4888044"/>
            <a:ext cx="385200" cy="3852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p:cNvSpPr txBox="1"/>
          <p:nvPr/>
        </p:nvSpPr>
        <p:spPr>
          <a:xfrm>
            <a:off x="2776817" y="4780159"/>
            <a:ext cx="470000" cy="707886"/>
          </a:xfrm>
          <a:prstGeom prst="rect">
            <a:avLst/>
          </a:prstGeom>
          <a:noFill/>
        </p:spPr>
        <p:txBody>
          <a:bodyPr wrap="none" rtlCol="0">
            <a:spAutoFit/>
          </a:bodyPr>
          <a:lstStyle/>
          <a:p>
            <a:r>
              <a:rPr lang="en-US" altLang="zh-CN"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2</a:t>
            </a:r>
            <a:endParaRPr lang="zh-CN" altLang="en-US"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 name="Rectangle 70"/>
          <p:cNvSpPr>
            <a:spLocks noChangeArrowheads="1"/>
          </p:cNvSpPr>
          <p:nvPr/>
        </p:nvSpPr>
        <p:spPr bwMode="auto">
          <a:xfrm>
            <a:off x="2316987" y="5345996"/>
            <a:ext cx="14628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a:lnSpc>
                <a:spcPct val="100000"/>
              </a:lnSpc>
              <a:spcBef>
                <a:spcPct val="0"/>
              </a:spcBef>
              <a:buNone/>
            </a:pPr>
            <a:r>
              <a:rPr lang="zh-CN" altLang="en-US"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8" name="Rectangle 23"/>
          <p:cNvSpPr/>
          <p:nvPr/>
        </p:nvSpPr>
        <p:spPr>
          <a:xfrm>
            <a:off x="2256027" y="5661022"/>
            <a:ext cx="2227060" cy="400110"/>
          </a:xfrm>
          <a:prstGeom prst="rect">
            <a:avLst/>
          </a:prstGeom>
        </p:spPr>
        <p:txBody>
          <a:bodyPr wrap="square">
            <a:spAutoFit/>
          </a:bodyPr>
          <a:lstStyle/>
          <a:p>
            <a:pPr eaLnBrk="1" fontAlgn="auto" hangingPunct="1">
              <a:spcBef>
                <a:spcPts val="0"/>
              </a:spcBef>
              <a:spcAft>
                <a:spcPts val="0"/>
              </a:spcAft>
              <a:defRPr/>
            </a:pPr>
            <a:r>
              <a:rPr lang="en-US" sz="10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a:t>
            </a:r>
          </a:p>
        </p:txBody>
      </p:sp>
      <p:sp>
        <p:nvSpPr>
          <p:cNvPr id="29" name="椭圆 28"/>
          <p:cNvSpPr/>
          <p:nvPr/>
        </p:nvSpPr>
        <p:spPr>
          <a:xfrm>
            <a:off x="5877045" y="3414046"/>
            <a:ext cx="385200" cy="3852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文本框 29"/>
          <p:cNvSpPr txBox="1"/>
          <p:nvPr/>
        </p:nvSpPr>
        <p:spPr>
          <a:xfrm>
            <a:off x="5831202" y="3253402"/>
            <a:ext cx="290501" cy="707886"/>
          </a:xfrm>
          <a:prstGeom prst="rect">
            <a:avLst/>
          </a:prstGeom>
          <a:noFill/>
        </p:spPr>
        <p:txBody>
          <a:bodyPr wrap="square" rtlCol="0">
            <a:spAutoFit/>
          </a:bodyPr>
          <a:lstStyle/>
          <a:p>
            <a:r>
              <a:rPr lang="en-US" altLang="zh-CN"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3</a:t>
            </a:r>
            <a:endParaRPr lang="zh-CN" altLang="en-US"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1" name="Rectangle 70"/>
          <p:cNvSpPr>
            <a:spLocks noChangeArrowheads="1"/>
          </p:cNvSpPr>
          <p:nvPr/>
        </p:nvSpPr>
        <p:spPr bwMode="auto">
          <a:xfrm>
            <a:off x="5337562" y="2546630"/>
            <a:ext cx="1522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a:lnSpc>
                <a:spcPct val="100000"/>
              </a:lnSpc>
              <a:spcBef>
                <a:spcPct val="0"/>
              </a:spcBef>
              <a:buNone/>
            </a:pPr>
            <a:r>
              <a:rPr lang="zh-CN" altLang="en-US"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2" name="Rectangle 23"/>
          <p:cNvSpPr/>
          <p:nvPr/>
        </p:nvSpPr>
        <p:spPr>
          <a:xfrm>
            <a:off x="5242493" y="2890938"/>
            <a:ext cx="1973228" cy="400110"/>
          </a:xfrm>
          <a:prstGeom prst="rect">
            <a:avLst/>
          </a:prstGeom>
        </p:spPr>
        <p:txBody>
          <a:bodyPr wrap="square">
            <a:spAutoFit/>
          </a:bodyPr>
          <a:lstStyle/>
          <a:p>
            <a:pPr eaLnBrk="1" fontAlgn="auto" hangingPunct="1">
              <a:spcBef>
                <a:spcPts val="0"/>
              </a:spcBef>
              <a:spcAft>
                <a:spcPts val="0"/>
              </a:spcAft>
              <a:defRPr/>
            </a:pPr>
            <a:r>
              <a:rPr lang="en-US" sz="10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a:t>
            </a:r>
          </a:p>
        </p:txBody>
      </p:sp>
      <p:sp>
        <p:nvSpPr>
          <p:cNvPr id="33" name="椭圆 32"/>
          <p:cNvSpPr/>
          <p:nvPr/>
        </p:nvSpPr>
        <p:spPr>
          <a:xfrm>
            <a:off x="8988530" y="4668788"/>
            <a:ext cx="385258" cy="385258"/>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33"/>
          <p:cNvSpPr txBox="1"/>
          <p:nvPr/>
        </p:nvSpPr>
        <p:spPr>
          <a:xfrm>
            <a:off x="8965209" y="4580598"/>
            <a:ext cx="470000" cy="707886"/>
          </a:xfrm>
          <a:prstGeom prst="rect">
            <a:avLst/>
          </a:prstGeom>
          <a:noFill/>
        </p:spPr>
        <p:txBody>
          <a:bodyPr wrap="none" rtlCol="0">
            <a:spAutoFit/>
          </a:bodyPr>
          <a:lstStyle/>
          <a:p>
            <a:pPr algn="ctr"/>
            <a:r>
              <a:rPr lang="en-US" altLang="zh-CN"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4</a:t>
            </a:r>
            <a:endParaRPr lang="zh-CN" altLang="en-US"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5" name="Rectangle 70"/>
          <p:cNvSpPr>
            <a:spLocks noChangeArrowheads="1"/>
          </p:cNvSpPr>
          <p:nvPr/>
        </p:nvSpPr>
        <p:spPr bwMode="auto">
          <a:xfrm>
            <a:off x="8562781" y="5179861"/>
            <a:ext cx="13335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a:lnSpc>
                <a:spcPct val="100000"/>
              </a:lnSpc>
              <a:spcBef>
                <a:spcPct val="0"/>
              </a:spcBef>
              <a:buNone/>
            </a:pPr>
            <a:r>
              <a:rPr lang="zh-CN" altLang="en-US"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6" name="Rectangle 23"/>
          <p:cNvSpPr/>
          <p:nvPr/>
        </p:nvSpPr>
        <p:spPr>
          <a:xfrm>
            <a:off x="8435728" y="5515273"/>
            <a:ext cx="2092402" cy="400110"/>
          </a:xfrm>
          <a:prstGeom prst="rect">
            <a:avLst/>
          </a:prstGeom>
        </p:spPr>
        <p:txBody>
          <a:bodyPr wrap="square">
            <a:spAutoFit/>
          </a:bodyPr>
          <a:lstStyle/>
          <a:p>
            <a:pPr eaLnBrk="1" fontAlgn="auto" hangingPunct="1">
              <a:spcBef>
                <a:spcPts val="0"/>
              </a:spcBef>
              <a:spcAft>
                <a:spcPts val="0"/>
              </a:spcAft>
              <a:defRPr/>
            </a:pPr>
            <a:r>
              <a:rPr lang="en-US" sz="10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a:t>
            </a:r>
          </a:p>
        </p:txBody>
      </p:sp>
      <p:cxnSp>
        <p:nvCxnSpPr>
          <p:cNvPr id="38" name="直接连接符 37"/>
          <p:cNvCxnSpPr/>
          <p:nvPr/>
        </p:nvCxnSpPr>
        <p:spPr>
          <a:xfrm flipV="1">
            <a:off x="4116000" y="1360622"/>
            <a:ext cx="1980000" cy="228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5376000" y="1350462"/>
            <a:ext cx="1440000" cy="4571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54"/>
          <p:cNvSpPr/>
          <p:nvPr/>
        </p:nvSpPr>
        <p:spPr>
          <a:xfrm>
            <a:off x="10470255" y="2994231"/>
            <a:ext cx="385200" cy="3852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6" name="文本框 55"/>
          <p:cNvSpPr txBox="1"/>
          <p:nvPr/>
        </p:nvSpPr>
        <p:spPr>
          <a:xfrm>
            <a:off x="10427855" y="2886346"/>
            <a:ext cx="470000" cy="707886"/>
          </a:xfrm>
          <a:prstGeom prst="rect">
            <a:avLst/>
          </a:prstGeom>
          <a:noFill/>
        </p:spPr>
        <p:txBody>
          <a:bodyPr wrap="none" rtlCol="0">
            <a:spAutoFit/>
          </a:bodyPr>
          <a:lstStyle/>
          <a:p>
            <a:r>
              <a:rPr lang="en-US" altLang="zh-CN"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5</a:t>
            </a:r>
            <a:endParaRPr lang="zh-CN" altLang="en-US" sz="4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7" name="Rectangle 70"/>
          <p:cNvSpPr>
            <a:spLocks noChangeArrowheads="1"/>
          </p:cNvSpPr>
          <p:nvPr/>
        </p:nvSpPr>
        <p:spPr bwMode="auto">
          <a:xfrm>
            <a:off x="9838485" y="2215151"/>
            <a:ext cx="14628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a:lnSpc>
                <a:spcPct val="100000"/>
              </a:lnSpc>
              <a:spcBef>
                <a:spcPct val="0"/>
              </a:spcBef>
              <a:buNone/>
            </a:pPr>
            <a:r>
              <a:rPr lang="zh-CN" altLang="en-US"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endParaRPr lang="en-US" altLang="zh-CN" sz="1600" spc="3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8" name="Rectangle 23"/>
          <p:cNvSpPr/>
          <p:nvPr/>
        </p:nvSpPr>
        <p:spPr>
          <a:xfrm>
            <a:off x="9777525" y="2530177"/>
            <a:ext cx="1841237" cy="400110"/>
          </a:xfrm>
          <a:prstGeom prst="rect">
            <a:avLst/>
          </a:prstGeom>
        </p:spPr>
        <p:txBody>
          <a:bodyPr wrap="square">
            <a:spAutoFit/>
          </a:bodyPr>
          <a:lstStyle/>
          <a:p>
            <a:pPr eaLnBrk="1" fontAlgn="auto" hangingPunct="1">
              <a:spcBef>
                <a:spcPts val="0"/>
              </a:spcBef>
              <a:spcAft>
                <a:spcPts val="0"/>
              </a:spcAft>
              <a:defRPr/>
            </a:pPr>
            <a:r>
              <a:rPr lang="en-US" sz="10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a:t>
            </a:r>
          </a:p>
        </p:txBody>
      </p:sp>
    </p:spTree>
    <p:extLst>
      <p:ext uri="{BB962C8B-B14F-4D97-AF65-F5344CB8AC3E}">
        <p14:creationId xmlns:p14="http://schemas.microsoft.com/office/powerpoint/2010/main" val="344137851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right)">
                                      <p:cBhvr>
                                        <p:cTn id="7" dur="500"/>
                                        <p:tgtEl>
                                          <p:spTgt spid="43"/>
                                        </p:tgtEl>
                                      </p:cBhvr>
                                    </p:animEffect>
                                  </p:childTnLst>
                                </p:cTn>
                              </p:par>
                              <p:par>
                                <p:cTn id="8" presetID="22" presetClass="exit" presetSubtype="2" fill="hold" nodeType="withEffect">
                                  <p:stCondLst>
                                    <p:cond delay="200"/>
                                  </p:stCondLst>
                                  <p:childTnLst>
                                    <p:animEffect transition="out" filter="wipe(right)">
                                      <p:cBhvr>
                                        <p:cTn id="9" dur="500"/>
                                        <p:tgtEl>
                                          <p:spTgt spid="43"/>
                                        </p:tgtEl>
                                      </p:cBhvr>
                                    </p:animEffect>
                                    <p:set>
                                      <p:cBhvr>
                                        <p:cTn id="10" dur="1" fill="hold">
                                          <p:stCondLst>
                                            <p:cond delay="499"/>
                                          </p:stCondLst>
                                        </p:cTn>
                                        <p:tgtEl>
                                          <p:spTgt spid="43"/>
                                        </p:tgtEl>
                                        <p:attrNameLst>
                                          <p:attrName>style.visibility</p:attrName>
                                        </p:attrNameLst>
                                      </p:cBhvr>
                                      <p:to>
                                        <p:strVal val="hidden"/>
                                      </p:to>
                                    </p:set>
                                  </p:childTnLst>
                                </p:cTn>
                              </p:par>
                              <p:par>
                                <p:cTn id="11" presetID="22" presetClass="entr" presetSubtype="8"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xit" presetSubtype="8" fill="hold" nodeType="withEffect">
                                  <p:stCondLst>
                                    <p:cond delay="200"/>
                                  </p:stCondLst>
                                  <p:childTnLst>
                                    <p:animEffect transition="out" filter="wipe(left)">
                                      <p:cBhvr>
                                        <p:cTn id="15" dur="500"/>
                                        <p:tgtEl>
                                          <p:spTgt spid="38"/>
                                        </p:tgtEl>
                                      </p:cBhvr>
                                    </p:animEffect>
                                    <p:set>
                                      <p:cBhvr>
                                        <p:cTn id="16" dur="1" fill="hold">
                                          <p:stCondLst>
                                            <p:cond delay="499"/>
                                          </p:stCondLst>
                                        </p:cTn>
                                        <p:tgtEl>
                                          <p:spTgt spid="38"/>
                                        </p:tgtEl>
                                        <p:attrNameLst>
                                          <p:attrName>style.visibility</p:attrName>
                                        </p:attrNameLst>
                                      </p:cBhvr>
                                      <p:to>
                                        <p:strVal val="hidden"/>
                                      </p:to>
                                    </p:set>
                                  </p:childTnLst>
                                </p:cTn>
                              </p:par>
                              <p:par>
                                <p:cTn id="17" presetID="53" presetClass="entr" presetSubtype="16" fill="hold" grpId="0" nodeType="withEffect">
                                  <p:stCondLst>
                                    <p:cond delay="200"/>
                                  </p:stCondLst>
                                  <p:iterate type="lt">
                                    <p:tmPct val="10000"/>
                                  </p:iterate>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childTnLst>
                          </p:cTn>
                        </p:par>
                        <p:par>
                          <p:cTn id="22" fill="hold">
                            <p:stCondLst>
                              <p:cond delay="1150"/>
                            </p:stCondLst>
                            <p:childTnLst>
                              <p:par>
                                <p:cTn id="23" presetID="18" presetClass="entr" presetSubtype="12"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strips(downLeft)">
                                      <p:cBhvr>
                                        <p:cTn id="25" dur="500"/>
                                        <p:tgtEl>
                                          <p:spTgt spid="2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childTnLst>
                          </p:cTn>
                        </p:par>
                        <p:par>
                          <p:cTn id="31" fill="hold">
                            <p:stCondLst>
                              <p:cond delay="1650"/>
                            </p:stCondLst>
                            <p:childTnLst>
                              <p:par>
                                <p:cTn id="32" presetID="47" presetClass="entr" presetSubtype="0" fill="hold" grpId="0" nodeType="afterEffect">
                                  <p:stCondLst>
                                    <p:cond delay="0"/>
                                  </p:stCondLst>
                                  <p:iterate type="lt">
                                    <p:tmPct val="10000"/>
                                  </p:iterate>
                                  <p:childTnLst>
                                    <p:set>
                                      <p:cBhvr>
                                        <p:cTn id="33" dur="1" fill="hold">
                                          <p:stCondLst>
                                            <p:cond delay="0"/>
                                          </p:stCondLst>
                                        </p:cTn>
                                        <p:tgtEl>
                                          <p:spTgt spid="23">
                                            <p:txEl>
                                              <p:pRg st="0" end="0"/>
                                            </p:txEl>
                                          </p:spTgt>
                                        </p:tgtEl>
                                        <p:attrNameLst>
                                          <p:attrName>style.visibility</p:attrName>
                                        </p:attrNameLst>
                                      </p:cBhvr>
                                      <p:to>
                                        <p:strVal val="visible"/>
                                      </p:to>
                                    </p:set>
                                    <p:animEffect transition="in" filter="fade">
                                      <p:cBhvr>
                                        <p:cTn id="34" dur="250"/>
                                        <p:tgtEl>
                                          <p:spTgt spid="23">
                                            <p:txEl>
                                              <p:pRg st="0" end="0"/>
                                            </p:txEl>
                                          </p:spTgt>
                                        </p:tgtEl>
                                      </p:cBhvr>
                                    </p:animEffect>
                                    <p:anim calcmode="lin" valueType="num">
                                      <p:cBhvr>
                                        <p:cTn id="35" dur="25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36" dur="25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1975"/>
                            </p:stCondLst>
                            <p:childTnLst>
                              <p:par>
                                <p:cTn id="38" presetID="22" presetClass="entr" presetSubtype="8"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500"/>
                                        <p:tgtEl>
                                          <p:spTgt spid="24"/>
                                        </p:tgtEl>
                                      </p:cBhvr>
                                    </p:animEffect>
                                  </p:childTnLst>
                                </p:cTn>
                              </p:par>
                            </p:childTnLst>
                          </p:cTn>
                        </p:par>
                        <p:par>
                          <p:cTn id="41" fill="hold">
                            <p:stCondLst>
                              <p:cond delay="2475"/>
                            </p:stCondLst>
                            <p:childTnLst>
                              <p:par>
                                <p:cTn id="42" presetID="18" presetClass="entr" presetSubtype="12"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strips(downLeft)">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childTnLst>
                          </p:cTn>
                        </p:par>
                        <p:par>
                          <p:cTn id="50" fill="hold">
                            <p:stCondLst>
                              <p:cond delay="2975"/>
                            </p:stCondLst>
                            <p:childTnLst>
                              <p:par>
                                <p:cTn id="51" presetID="47" presetClass="entr" presetSubtype="0" fill="hold" grpId="0" nodeType="afterEffect">
                                  <p:stCondLst>
                                    <p:cond delay="0"/>
                                  </p:stCondLst>
                                  <p:iterate type="lt">
                                    <p:tmPct val="10000"/>
                                  </p:iterate>
                                  <p:childTnLst>
                                    <p:set>
                                      <p:cBhvr>
                                        <p:cTn id="52" dur="1" fill="hold">
                                          <p:stCondLst>
                                            <p:cond delay="0"/>
                                          </p:stCondLst>
                                        </p:cTn>
                                        <p:tgtEl>
                                          <p:spTgt spid="27">
                                            <p:txEl>
                                              <p:pRg st="0" end="0"/>
                                            </p:txEl>
                                          </p:spTgt>
                                        </p:tgtEl>
                                        <p:attrNameLst>
                                          <p:attrName>style.visibility</p:attrName>
                                        </p:attrNameLst>
                                      </p:cBhvr>
                                      <p:to>
                                        <p:strVal val="visible"/>
                                      </p:to>
                                    </p:set>
                                    <p:animEffect transition="in" filter="fade">
                                      <p:cBhvr>
                                        <p:cTn id="53" dur="250"/>
                                        <p:tgtEl>
                                          <p:spTgt spid="27">
                                            <p:txEl>
                                              <p:pRg st="0" end="0"/>
                                            </p:txEl>
                                          </p:spTgt>
                                        </p:tgtEl>
                                      </p:cBhvr>
                                    </p:animEffect>
                                    <p:anim calcmode="lin" valueType="num">
                                      <p:cBhvr>
                                        <p:cTn id="54" dur="25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5" dur="25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33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3800"/>
                            </p:stCondLst>
                            <p:childTnLst>
                              <p:par>
                                <p:cTn id="61" presetID="18" presetClass="entr" presetSubtype="12"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strips(downLeft)">
                                      <p:cBhvr>
                                        <p:cTn id="63" dur="500"/>
                                        <p:tgtEl>
                                          <p:spTgt spid="2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4300"/>
                            </p:stCondLst>
                            <p:childTnLst>
                              <p:par>
                                <p:cTn id="70" presetID="47" presetClass="entr" presetSubtype="0" fill="hold" grpId="0" nodeType="afterEffect">
                                  <p:stCondLst>
                                    <p:cond delay="0"/>
                                  </p:stCondLst>
                                  <p:iterate type="lt">
                                    <p:tmPct val="10000"/>
                                  </p:iterate>
                                  <p:childTnLst>
                                    <p:set>
                                      <p:cBhvr>
                                        <p:cTn id="71" dur="1" fill="hold">
                                          <p:stCondLst>
                                            <p:cond delay="0"/>
                                          </p:stCondLst>
                                        </p:cTn>
                                        <p:tgtEl>
                                          <p:spTgt spid="31">
                                            <p:txEl>
                                              <p:pRg st="0" end="0"/>
                                            </p:txEl>
                                          </p:spTgt>
                                        </p:tgtEl>
                                        <p:attrNameLst>
                                          <p:attrName>style.visibility</p:attrName>
                                        </p:attrNameLst>
                                      </p:cBhvr>
                                      <p:to>
                                        <p:strVal val="visible"/>
                                      </p:to>
                                    </p:set>
                                    <p:animEffect transition="in" filter="fade">
                                      <p:cBhvr>
                                        <p:cTn id="72" dur="250"/>
                                        <p:tgtEl>
                                          <p:spTgt spid="31">
                                            <p:txEl>
                                              <p:pRg st="0" end="0"/>
                                            </p:txEl>
                                          </p:spTgt>
                                        </p:tgtEl>
                                      </p:cBhvr>
                                    </p:animEffect>
                                    <p:anim calcmode="lin" valueType="num">
                                      <p:cBhvr>
                                        <p:cTn id="73" dur="25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74" dur="25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75" fill="hold">
                            <p:stCondLst>
                              <p:cond delay="4625"/>
                            </p:stCondLst>
                            <p:childTnLst>
                              <p:par>
                                <p:cTn id="76" presetID="22" presetClass="entr" presetSubtype="8"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wipe(left)">
                                      <p:cBhvr>
                                        <p:cTn id="78" dur="500"/>
                                        <p:tgtEl>
                                          <p:spTgt spid="32"/>
                                        </p:tgtEl>
                                      </p:cBhvr>
                                    </p:animEffect>
                                  </p:childTnLst>
                                </p:cTn>
                              </p:par>
                            </p:childTnLst>
                          </p:cTn>
                        </p:par>
                        <p:par>
                          <p:cTn id="79" fill="hold">
                            <p:stCondLst>
                              <p:cond delay="5125"/>
                            </p:stCondLst>
                            <p:childTnLst>
                              <p:par>
                                <p:cTn id="80" presetID="18" presetClass="entr" presetSubtype="12"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strips(downLeft)">
                                      <p:cBhvr>
                                        <p:cTn id="82" dur="500"/>
                                        <p:tgtEl>
                                          <p:spTgt spid="3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childTnLst>
                          </p:cTn>
                        </p:par>
                        <p:par>
                          <p:cTn id="88" fill="hold">
                            <p:stCondLst>
                              <p:cond delay="5625"/>
                            </p:stCondLst>
                            <p:childTnLst>
                              <p:par>
                                <p:cTn id="89" presetID="47" presetClass="entr" presetSubtype="0" fill="hold" grpId="0" nodeType="afterEffect">
                                  <p:stCondLst>
                                    <p:cond delay="0"/>
                                  </p:stCondLst>
                                  <p:iterate type="lt">
                                    <p:tmPct val="10000"/>
                                  </p:iterate>
                                  <p:childTnLst>
                                    <p:set>
                                      <p:cBhvr>
                                        <p:cTn id="90" dur="1" fill="hold">
                                          <p:stCondLst>
                                            <p:cond delay="0"/>
                                          </p:stCondLst>
                                        </p:cTn>
                                        <p:tgtEl>
                                          <p:spTgt spid="35">
                                            <p:txEl>
                                              <p:pRg st="0" end="0"/>
                                            </p:txEl>
                                          </p:spTgt>
                                        </p:tgtEl>
                                        <p:attrNameLst>
                                          <p:attrName>style.visibility</p:attrName>
                                        </p:attrNameLst>
                                      </p:cBhvr>
                                      <p:to>
                                        <p:strVal val="visible"/>
                                      </p:to>
                                    </p:set>
                                    <p:animEffect transition="in" filter="fade">
                                      <p:cBhvr>
                                        <p:cTn id="91" dur="250"/>
                                        <p:tgtEl>
                                          <p:spTgt spid="35">
                                            <p:txEl>
                                              <p:pRg st="0" end="0"/>
                                            </p:txEl>
                                          </p:spTgt>
                                        </p:tgtEl>
                                      </p:cBhvr>
                                    </p:animEffect>
                                    <p:anim calcmode="lin" valueType="num">
                                      <p:cBhvr>
                                        <p:cTn id="92" dur="25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93" dur="250" fill="hold"/>
                                        <p:tgtEl>
                                          <p:spTgt spid="35">
                                            <p:txEl>
                                              <p:pRg st="0" end="0"/>
                                            </p:txEl>
                                          </p:spTgt>
                                        </p:tgtEl>
                                        <p:attrNameLst>
                                          <p:attrName>ppt_y</p:attrName>
                                        </p:attrNameLst>
                                      </p:cBhvr>
                                      <p:tavLst>
                                        <p:tav tm="0">
                                          <p:val>
                                            <p:strVal val="#ppt_y-.1"/>
                                          </p:val>
                                        </p:tav>
                                        <p:tav tm="100000">
                                          <p:val>
                                            <p:strVal val="#ppt_y"/>
                                          </p:val>
                                        </p:tav>
                                      </p:tavLst>
                                    </p:anim>
                                  </p:childTnLst>
                                </p:cTn>
                              </p:par>
                            </p:childTnLst>
                          </p:cTn>
                        </p:par>
                        <p:par>
                          <p:cTn id="94" fill="hold">
                            <p:stCondLst>
                              <p:cond delay="5950"/>
                            </p:stCondLst>
                            <p:childTnLst>
                              <p:par>
                                <p:cTn id="95" presetID="22" presetClass="entr" presetSubtype="8" fill="hold" grpId="0" nodeType="after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wipe(left)">
                                      <p:cBhvr>
                                        <p:cTn id="97" dur="500"/>
                                        <p:tgtEl>
                                          <p:spTgt spid="36"/>
                                        </p:tgtEl>
                                      </p:cBhvr>
                                    </p:animEffect>
                                  </p:childTnLst>
                                </p:cTn>
                              </p:par>
                            </p:childTnLst>
                          </p:cTn>
                        </p:par>
                        <p:par>
                          <p:cTn id="98" fill="hold">
                            <p:stCondLst>
                              <p:cond delay="6450"/>
                            </p:stCondLst>
                            <p:childTnLst>
                              <p:par>
                                <p:cTn id="99" presetID="18" presetClass="entr" presetSubtype="12" fill="hold" grpId="0" nodeType="after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strips(downLeft)">
                                      <p:cBhvr>
                                        <p:cTn id="101" dur="500"/>
                                        <p:tgtEl>
                                          <p:spTgt spid="55"/>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56"/>
                                        </p:tgtEl>
                                        <p:attrNameLst>
                                          <p:attrName>style.visibility</p:attrName>
                                        </p:attrNameLst>
                                      </p:cBhvr>
                                      <p:to>
                                        <p:strVal val="visible"/>
                                      </p:to>
                                    </p:set>
                                    <p:anim calcmode="lin" valueType="num">
                                      <p:cBhvr>
                                        <p:cTn id="104" dur="500" fill="hold"/>
                                        <p:tgtEl>
                                          <p:spTgt spid="56"/>
                                        </p:tgtEl>
                                        <p:attrNameLst>
                                          <p:attrName>ppt_w</p:attrName>
                                        </p:attrNameLst>
                                      </p:cBhvr>
                                      <p:tavLst>
                                        <p:tav tm="0">
                                          <p:val>
                                            <p:fltVal val="0"/>
                                          </p:val>
                                        </p:tav>
                                        <p:tav tm="100000">
                                          <p:val>
                                            <p:strVal val="#ppt_w"/>
                                          </p:val>
                                        </p:tav>
                                      </p:tavLst>
                                    </p:anim>
                                    <p:anim calcmode="lin" valueType="num">
                                      <p:cBhvr>
                                        <p:cTn id="105" dur="500" fill="hold"/>
                                        <p:tgtEl>
                                          <p:spTgt spid="56"/>
                                        </p:tgtEl>
                                        <p:attrNameLst>
                                          <p:attrName>ppt_h</p:attrName>
                                        </p:attrNameLst>
                                      </p:cBhvr>
                                      <p:tavLst>
                                        <p:tav tm="0">
                                          <p:val>
                                            <p:fltVal val="0"/>
                                          </p:val>
                                        </p:tav>
                                        <p:tav tm="100000">
                                          <p:val>
                                            <p:strVal val="#ppt_h"/>
                                          </p:val>
                                        </p:tav>
                                      </p:tavLst>
                                    </p:anim>
                                    <p:animEffect transition="in" filter="fade">
                                      <p:cBhvr>
                                        <p:cTn id="106" dur="500"/>
                                        <p:tgtEl>
                                          <p:spTgt spid="56"/>
                                        </p:tgtEl>
                                      </p:cBhvr>
                                    </p:animEffect>
                                  </p:childTnLst>
                                </p:cTn>
                              </p:par>
                            </p:childTnLst>
                          </p:cTn>
                        </p:par>
                        <p:par>
                          <p:cTn id="107" fill="hold">
                            <p:stCondLst>
                              <p:cond delay="6950"/>
                            </p:stCondLst>
                            <p:childTnLst>
                              <p:par>
                                <p:cTn id="108" presetID="47" presetClass="entr" presetSubtype="0" fill="hold" grpId="0" nodeType="afterEffect">
                                  <p:stCondLst>
                                    <p:cond delay="0"/>
                                  </p:stCondLst>
                                  <p:iterate type="lt">
                                    <p:tmPct val="10000"/>
                                  </p:iterate>
                                  <p:childTnLst>
                                    <p:set>
                                      <p:cBhvr>
                                        <p:cTn id="109" dur="1" fill="hold">
                                          <p:stCondLst>
                                            <p:cond delay="0"/>
                                          </p:stCondLst>
                                        </p:cTn>
                                        <p:tgtEl>
                                          <p:spTgt spid="57">
                                            <p:txEl>
                                              <p:pRg st="0" end="0"/>
                                            </p:txEl>
                                          </p:spTgt>
                                        </p:tgtEl>
                                        <p:attrNameLst>
                                          <p:attrName>style.visibility</p:attrName>
                                        </p:attrNameLst>
                                      </p:cBhvr>
                                      <p:to>
                                        <p:strVal val="visible"/>
                                      </p:to>
                                    </p:set>
                                    <p:animEffect transition="in" filter="fade">
                                      <p:cBhvr>
                                        <p:cTn id="110" dur="250"/>
                                        <p:tgtEl>
                                          <p:spTgt spid="57">
                                            <p:txEl>
                                              <p:pRg st="0" end="0"/>
                                            </p:txEl>
                                          </p:spTgt>
                                        </p:tgtEl>
                                      </p:cBhvr>
                                    </p:animEffect>
                                    <p:anim calcmode="lin" valueType="num">
                                      <p:cBhvr>
                                        <p:cTn id="111" dur="25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112" dur="250" fill="hold"/>
                                        <p:tgtEl>
                                          <p:spTgt spid="57">
                                            <p:txEl>
                                              <p:pRg st="0" end="0"/>
                                            </p:txEl>
                                          </p:spTgt>
                                        </p:tgtEl>
                                        <p:attrNameLst>
                                          <p:attrName>ppt_y</p:attrName>
                                        </p:attrNameLst>
                                      </p:cBhvr>
                                      <p:tavLst>
                                        <p:tav tm="0">
                                          <p:val>
                                            <p:strVal val="#ppt_y-.1"/>
                                          </p:val>
                                        </p:tav>
                                        <p:tav tm="100000">
                                          <p:val>
                                            <p:strVal val="#ppt_y"/>
                                          </p:val>
                                        </p:tav>
                                      </p:tavLst>
                                    </p:anim>
                                  </p:childTnLst>
                                </p:cTn>
                              </p:par>
                            </p:childTnLst>
                          </p:cTn>
                        </p:par>
                        <p:par>
                          <p:cTn id="113" fill="hold">
                            <p:stCondLst>
                              <p:cond delay="7275"/>
                            </p:stCondLst>
                            <p:childTnLst>
                              <p:par>
                                <p:cTn id="114" presetID="22" presetClass="entr" presetSubtype="8" fill="hold" grpId="0" nodeType="afterEffect">
                                  <p:stCondLst>
                                    <p:cond delay="0"/>
                                  </p:stCondLst>
                                  <p:childTnLst>
                                    <p:set>
                                      <p:cBhvr>
                                        <p:cTn id="115" dur="1" fill="hold">
                                          <p:stCondLst>
                                            <p:cond delay="0"/>
                                          </p:stCondLst>
                                        </p:cTn>
                                        <p:tgtEl>
                                          <p:spTgt spid="58"/>
                                        </p:tgtEl>
                                        <p:attrNameLst>
                                          <p:attrName>style.visibility</p:attrName>
                                        </p:attrNameLst>
                                      </p:cBhvr>
                                      <p:to>
                                        <p:strVal val="visible"/>
                                      </p:to>
                                    </p:set>
                                    <p:animEffect transition="in" filter="wipe(left)">
                                      <p:cBhvr>
                                        <p:cTn id="11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21" grpId="0" animBg="1"/>
      <p:bldP spid="22" grpId="0"/>
      <p:bldP spid="23" grpId="0" build="p"/>
      <p:bldP spid="24" grpId="0"/>
      <p:bldP spid="25" grpId="0" animBg="1"/>
      <p:bldP spid="26" grpId="0"/>
      <p:bldP spid="27" grpId="0" build="p"/>
      <p:bldP spid="28" grpId="0"/>
      <p:bldP spid="29" grpId="0" animBg="1"/>
      <p:bldP spid="30" grpId="0"/>
      <p:bldP spid="31" grpId="0" build="p"/>
      <p:bldP spid="32" grpId="0"/>
      <p:bldP spid="33" grpId="0" animBg="1"/>
      <p:bldP spid="34" grpId="0"/>
      <p:bldP spid="35" grpId="0" build="p"/>
      <p:bldP spid="36" grpId="0"/>
      <p:bldP spid="55" grpId="0" animBg="1"/>
      <p:bldP spid="56" grpId="0"/>
      <p:bldP spid="57" grpId="0" build="p"/>
      <p:bldP spid="5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6915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4" name="椭圆 3"/>
          <p:cNvSpPr>
            <a:spLocks noChangeAspect="1"/>
          </p:cNvSpPr>
          <p:nvPr/>
        </p:nvSpPr>
        <p:spPr>
          <a:xfrm>
            <a:off x="5523231" y="1605280"/>
            <a:ext cx="1260000" cy="1260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nvSpPr>
        <p:spPr>
          <a:xfrm>
            <a:off x="5587221" y="1541444"/>
            <a:ext cx="627017" cy="1862048"/>
          </a:xfrm>
          <a:prstGeom prst="rect">
            <a:avLst/>
          </a:prstGeom>
          <a:noFill/>
        </p:spPr>
        <p:txBody>
          <a:bodyPr wrap="square" rtlCol="0">
            <a:spAutoFit/>
          </a:bodyPr>
          <a:lstStyle/>
          <a:p>
            <a:r>
              <a:rPr lang="en-US" altLang="zh-CN" sz="11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a:t>
            </a:r>
            <a:endParaRPr lang="zh-CN" altLang="en-US" sz="11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428960">
            <a:off x="-287387" y="2533291"/>
            <a:ext cx="12993189" cy="2515008"/>
          </a:xfrm>
          <a:prstGeom prst="rect">
            <a:avLst/>
          </a:prstGeom>
        </p:spPr>
      </p:pic>
      <p:sp>
        <p:nvSpPr>
          <p:cNvPr id="9" name="矩形 8"/>
          <p:cNvSpPr/>
          <p:nvPr/>
        </p:nvSpPr>
        <p:spPr>
          <a:xfrm>
            <a:off x="2592160" y="4671906"/>
            <a:ext cx="7007680" cy="458908"/>
          </a:xfrm>
          <a:prstGeom prst="rect">
            <a:avLst/>
          </a:prstGeom>
          <a:solidFill>
            <a:schemeClr val="bg1">
              <a:alpha val="50000"/>
            </a:schemeClr>
          </a:solidFill>
        </p:spPr>
        <p:txBody>
          <a:bodyPr wrap="square">
            <a:spAutoFit/>
          </a:bodyPr>
          <a:lstStyle/>
          <a:p>
            <a:pPr algn="ctr">
              <a:lnSpc>
                <a:spcPct val="150000"/>
              </a:lnSpc>
              <a:spcBef>
                <a:spcPct val="0"/>
              </a:spcBef>
            </a:pP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1-1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选题背景</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1-2 </a:t>
            </a: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研究意义</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1-3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理论基础</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1-4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贡献创新</a:t>
            </a:r>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4785233" y="3353094"/>
            <a:ext cx="2621533" cy="830997"/>
          </a:xfrm>
          <a:prstGeom prst="rect">
            <a:avLst/>
          </a:prstGeom>
          <a:noFill/>
        </p:spPr>
        <p:txBody>
          <a:bodyPr vert="horz" wrap="square" rtlCol="0">
            <a:spAutoFit/>
          </a:bodyPr>
          <a:lstStyle/>
          <a:p>
            <a:pPr algn="ctr"/>
            <a:r>
              <a:rPr lang="zh-CN" altLang="en-US" sz="48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p:txBody>
      </p:sp>
    </p:spTree>
    <p:extLst>
      <p:ext uri="{BB962C8B-B14F-4D97-AF65-F5344CB8AC3E}">
        <p14:creationId xmlns:p14="http://schemas.microsoft.com/office/powerpoint/2010/main" val="236631110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900" decel="100000" fill="hold"/>
                                        <p:tgtEl>
                                          <p:spTgt spid="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7" presetID="16" presetClass="entr" presetSubtype="21" fill="hold"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125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19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cxnSp>
        <p:nvCxnSpPr>
          <p:cNvPr id="18" name="直接连接符 17"/>
          <p:cNvCxnSpPr/>
          <p:nvPr/>
        </p:nvCxnSpPr>
        <p:spPr>
          <a:xfrm>
            <a:off x="5136381" y="2023872"/>
            <a:ext cx="0" cy="483412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a:grpSpLocks noChangeAspect="1"/>
          </p:cNvGrpSpPr>
          <p:nvPr/>
        </p:nvGrpSpPr>
        <p:grpSpPr>
          <a:xfrm>
            <a:off x="4786013" y="1805508"/>
            <a:ext cx="720000" cy="742089"/>
            <a:chOff x="4724972" y="1458268"/>
            <a:chExt cx="742579" cy="816111"/>
          </a:xfrm>
        </p:grpSpPr>
        <p:sp>
          <p:nvSpPr>
            <p:cNvPr id="6" name="菱形 5"/>
            <p:cNvSpPr/>
            <p:nvPr/>
          </p:nvSpPr>
          <p:spPr>
            <a:xfrm>
              <a:off x="4724972" y="1458268"/>
              <a:ext cx="742579" cy="789978"/>
            </a:xfrm>
            <a:prstGeom prst="diamond">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22"/>
            <p:cNvSpPr>
              <a:spLocks noChangeArrowheads="1"/>
            </p:cNvSpPr>
            <p:nvPr/>
          </p:nvSpPr>
          <p:spPr bwMode="auto">
            <a:xfrm>
              <a:off x="4819195" y="1495882"/>
              <a:ext cx="414266" cy="77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zh-CN" sz="40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1</a:t>
              </a:r>
            </a:p>
          </p:txBody>
        </p:sp>
      </p:grpSp>
      <p:grpSp>
        <p:nvGrpSpPr>
          <p:cNvPr id="3" name="组合 2"/>
          <p:cNvGrpSpPr>
            <a:grpSpLocks noChangeAspect="1"/>
          </p:cNvGrpSpPr>
          <p:nvPr/>
        </p:nvGrpSpPr>
        <p:grpSpPr>
          <a:xfrm>
            <a:off x="4773068" y="3389040"/>
            <a:ext cx="720000" cy="720000"/>
            <a:chOff x="4714013" y="3041801"/>
            <a:chExt cx="846000" cy="846000"/>
          </a:xfrm>
        </p:grpSpPr>
        <p:sp>
          <p:nvSpPr>
            <p:cNvPr id="8" name="菱形 7"/>
            <p:cNvSpPr/>
            <p:nvPr/>
          </p:nvSpPr>
          <p:spPr>
            <a:xfrm>
              <a:off x="4714013" y="3041801"/>
              <a:ext cx="846000" cy="846000"/>
            </a:xfrm>
            <a:prstGeom prst="diamond">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22"/>
            <p:cNvSpPr>
              <a:spLocks noChangeArrowheads="1"/>
            </p:cNvSpPr>
            <p:nvPr/>
          </p:nvSpPr>
          <p:spPr bwMode="auto">
            <a:xfrm>
              <a:off x="4853274" y="3052780"/>
              <a:ext cx="414266" cy="83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40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2</a:t>
              </a:r>
              <a:endParaRPr lang="zh-CN" altLang="zh-CN" sz="40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16" name="组合 15"/>
          <p:cNvGrpSpPr>
            <a:grpSpLocks noChangeAspect="1"/>
          </p:cNvGrpSpPr>
          <p:nvPr/>
        </p:nvGrpSpPr>
        <p:grpSpPr>
          <a:xfrm>
            <a:off x="4774792" y="4972574"/>
            <a:ext cx="720000" cy="720000"/>
            <a:chOff x="4719547" y="4625335"/>
            <a:chExt cx="846000" cy="846000"/>
          </a:xfrm>
        </p:grpSpPr>
        <p:sp>
          <p:nvSpPr>
            <p:cNvPr id="10" name="菱形 9"/>
            <p:cNvSpPr/>
            <p:nvPr/>
          </p:nvSpPr>
          <p:spPr>
            <a:xfrm>
              <a:off x="4719547" y="4625335"/>
              <a:ext cx="846000" cy="846000"/>
            </a:xfrm>
            <a:prstGeom prst="diamond">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22"/>
            <p:cNvSpPr>
              <a:spLocks noChangeArrowheads="1"/>
            </p:cNvSpPr>
            <p:nvPr/>
          </p:nvSpPr>
          <p:spPr bwMode="auto">
            <a:xfrm>
              <a:off x="4828202" y="4636314"/>
              <a:ext cx="414266" cy="83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40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3</a:t>
              </a:r>
              <a:endParaRPr lang="zh-CN" altLang="zh-CN" sz="4000"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sp>
        <p:nvSpPr>
          <p:cNvPr id="12" name="Rectangle 23"/>
          <p:cNvSpPr/>
          <p:nvPr/>
        </p:nvSpPr>
        <p:spPr>
          <a:xfrm>
            <a:off x="5792661" y="1895666"/>
            <a:ext cx="3627564" cy="861774"/>
          </a:xfrm>
          <a:prstGeom prst="rect">
            <a:avLst/>
          </a:prstGeom>
        </p:spPr>
        <p:txBody>
          <a:bodyPr wrap="square">
            <a:spAutoFit/>
          </a:bodyPr>
          <a:lstStyle/>
          <a:p>
            <a:pPr algn="just">
              <a:defRPr/>
            </a:pPr>
            <a:r>
              <a:rPr lang="en-US" altLang="zh-CN"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Nulla imperdiet volutpat dui at fermentum. Lorem ipsum dolor sit amet, consectetur adipiscing elit. Nulla imperdiet volutpat dui at fermentum.</a:t>
            </a:r>
          </a:p>
          <a:p>
            <a:pPr algn="just" eaLnBrk="1" fontAlgn="auto" hangingPunct="1">
              <a:spcBef>
                <a:spcPts val="0"/>
              </a:spcBef>
              <a:spcAft>
                <a:spcPts val="0"/>
              </a:spcAft>
              <a:defRPr/>
            </a:pPr>
            <a:endParaRPr lang="en-US"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23"/>
          <p:cNvSpPr/>
          <p:nvPr/>
        </p:nvSpPr>
        <p:spPr>
          <a:xfrm>
            <a:off x="5792661" y="3400404"/>
            <a:ext cx="3627564" cy="861774"/>
          </a:xfrm>
          <a:prstGeom prst="rect">
            <a:avLst/>
          </a:prstGeom>
        </p:spPr>
        <p:txBody>
          <a:bodyPr wrap="square">
            <a:spAutoFit/>
          </a:bodyPr>
          <a:lstStyle/>
          <a:p>
            <a:pPr algn="just">
              <a:defRPr/>
            </a:pPr>
            <a:r>
              <a:rPr lang="en-US" altLang="zh-CN"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Nulla imperdiet volutpat dui at fermentum. Lorem ipsum dolor sit amet, consectetur adipiscing elit. Nulla imperdiet volutpat dui at fermentum.</a:t>
            </a:r>
          </a:p>
          <a:p>
            <a:pPr algn="just" eaLnBrk="1" fontAlgn="auto" hangingPunct="1">
              <a:spcBef>
                <a:spcPts val="0"/>
              </a:spcBef>
              <a:spcAft>
                <a:spcPts val="0"/>
              </a:spcAft>
              <a:defRPr/>
            </a:pPr>
            <a:endParaRPr lang="en-US"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23"/>
          <p:cNvSpPr/>
          <p:nvPr/>
        </p:nvSpPr>
        <p:spPr>
          <a:xfrm>
            <a:off x="5792661" y="4983938"/>
            <a:ext cx="3627564" cy="861774"/>
          </a:xfrm>
          <a:prstGeom prst="rect">
            <a:avLst/>
          </a:prstGeom>
        </p:spPr>
        <p:txBody>
          <a:bodyPr wrap="square">
            <a:spAutoFit/>
          </a:bodyPr>
          <a:lstStyle/>
          <a:p>
            <a:pPr algn="just">
              <a:defRPr/>
            </a:pPr>
            <a:r>
              <a:rPr lang="en-US" altLang="zh-CN"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Nulla imperdiet volutpat dui at fermentum. Lorem ipsum dolor sit amet, consectetur adipiscing elit. Nulla imperdiet volutpat dui at fermentum.</a:t>
            </a:r>
          </a:p>
          <a:p>
            <a:pPr algn="just" eaLnBrk="1" fontAlgn="auto" hangingPunct="1">
              <a:spcBef>
                <a:spcPts val="0"/>
              </a:spcBef>
              <a:spcAft>
                <a:spcPts val="0"/>
              </a:spcAft>
              <a:defRPr/>
            </a:pPr>
            <a:endParaRPr lang="en-US"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nvSpPr>
        <p:spPr>
          <a:xfrm rot="5400000">
            <a:off x="8521237" y="3530061"/>
            <a:ext cx="3923417" cy="646331"/>
          </a:xfrm>
          <a:prstGeom prst="rect">
            <a:avLst/>
          </a:prstGeom>
          <a:noFill/>
        </p:spPr>
        <p:txBody>
          <a:bodyPr wrap="square" rtlCol="0">
            <a:spAutoFit/>
          </a:bodyPr>
          <a:lstStyle/>
          <a:p>
            <a:r>
              <a:rPr lang="en-US" altLang="zh-CN" sz="3600" b="1" spc="300"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HOME DESIGN</a:t>
            </a:r>
            <a:endParaRPr lang="zh-CN" altLang="en-US" sz="3600" b="1" spc="300"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1" name="文本框 20"/>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2" name="文本框 21"/>
          <p:cNvSpPr txBox="1"/>
          <p:nvPr/>
        </p:nvSpPr>
        <p:spPr>
          <a:xfrm>
            <a:off x="397246" y="246333"/>
            <a:ext cx="1254944"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0" name="图片占位符 19"/>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561839" y="1920025"/>
            <a:ext cx="3714496" cy="4330303"/>
          </a:xfrm>
          <a:prstGeom prst="rect">
            <a:avLst/>
          </a:prstGeom>
        </p:spPr>
      </p:pic>
    </p:spTree>
    <p:extLst>
      <p:ext uri="{BB962C8B-B14F-4D97-AF65-F5344CB8AC3E}">
        <p14:creationId xmlns:p14="http://schemas.microsoft.com/office/powerpoint/2010/main" val="48228601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1450"/>
                            </p:stCondLst>
                            <p:childTnLst>
                              <p:par>
                                <p:cTn id="16" presetID="22" presetClass="entr" presetSubtype="4"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childTnLst>
                          </p:cTn>
                        </p:par>
                        <p:par>
                          <p:cTn id="19" fill="hold">
                            <p:stCondLst>
                              <p:cond delay="1950"/>
                            </p:stCondLst>
                            <p:childTnLst>
                              <p:par>
                                <p:cTn id="20" presetID="37"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900" decel="100000" fill="hold"/>
                                        <p:tgtEl>
                                          <p:spTgt spid="2"/>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26" presetID="42" presetClass="entr" presetSubtype="0" fill="hold" grpId="0" nodeType="withEffect">
                                  <p:stCondLst>
                                    <p:cond delay="25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anim calcmode="lin" valueType="num">
                                      <p:cBhvr>
                                        <p:cTn id="29" dur="500" fill="hold"/>
                                        <p:tgtEl>
                                          <p:spTgt spid="12"/>
                                        </p:tgtEl>
                                        <p:attrNameLst>
                                          <p:attrName>ppt_x</p:attrName>
                                        </p:attrNameLst>
                                      </p:cBhvr>
                                      <p:tavLst>
                                        <p:tav tm="0">
                                          <p:val>
                                            <p:strVal val="#ppt_x"/>
                                          </p:val>
                                        </p:tav>
                                        <p:tav tm="100000">
                                          <p:val>
                                            <p:strVal val="#ppt_x"/>
                                          </p:val>
                                        </p:tav>
                                      </p:tavLst>
                                    </p:anim>
                                    <p:anim calcmode="lin" valueType="num">
                                      <p:cBhvr>
                                        <p:cTn id="30" dur="5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2950"/>
                            </p:stCondLst>
                            <p:childTnLst>
                              <p:par>
                                <p:cTn id="32" presetID="37"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900" decel="100000" fill="hold"/>
                                        <p:tgtEl>
                                          <p:spTgt spid="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38" presetID="42" presetClass="entr" presetSubtype="0" fill="hold" grpId="0" nodeType="withEffect">
                                  <p:stCondLst>
                                    <p:cond delay="25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950"/>
                            </p:stCondLst>
                            <p:childTnLst>
                              <p:par>
                                <p:cTn id="44" presetID="37"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900" decel="100000" fill="hold"/>
                                        <p:tgtEl>
                                          <p:spTgt spid="16"/>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anim calcmode="lin" valueType="num">
                                      <p:cBhvr>
                                        <p:cTn id="53" dur="500" fill="hold"/>
                                        <p:tgtEl>
                                          <p:spTgt spid="14"/>
                                        </p:tgtEl>
                                        <p:attrNameLst>
                                          <p:attrName>ppt_x</p:attrName>
                                        </p:attrNameLst>
                                      </p:cBhvr>
                                      <p:tavLst>
                                        <p:tav tm="0">
                                          <p:val>
                                            <p:strVal val="#ppt_x"/>
                                          </p:val>
                                        </p:tav>
                                        <p:tav tm="100000">
                                          <p:val>
                                            <p:strVal val="#ppt_x"/>
                                          </p:val>
                                        </p:tav>
                                      </p:tavLst>
                                    </p:anim>
                                    <p:anim calcmode="lin" valueType="num">
                                      <p:cBhvr>
                                        <p:cTn id="54" dur="500" fill="hold"/>
                                        <p:tgtEl>
                                          <p:spTgt spid="14"/>
                                        </p:tgtEl>
                                        <p:attrNameLst>
                                          <p:attrName>ppt_y</p:attrName>
                                        </p:attrNameLst>
                                      </p:cBhvr>
                                      <p:tavLst>
                                        <p:tav tm="0">
                                          <p:val>
                                            <p:strVal val="#ppt_y+.1"/>
                                          </p:val>
                                        </p:tav>
                                        <p:tav tm="100000">
                                          <p:val>
                                            <p:strVal val="#ppt_y"/>
                                          </p:val>
                                        </p:tav>
                                      </p:tavLst>
                                    </p:anim>
                                  </p:childTnLst>
                                </p:cTn>
                              </p:par>
                            </p:childTnLst>
                          </p:cTn>
                        </p:par>
                        <p:par>
                          <p:cTn id="55" fill="hold">
                            <p:stCondLst>
                              <p:cond delay="4950"/>
                            </p:stCondLst>
                            <p:childTnLst>
                              <p:par>
                                <p:cTn id="56" presetID="47" presetClass="entr" presetSubtype="0" fill="hold" grpId="0" nodeType="afterEffect">
                                  <p:stCondLst>
                                    <p:cond delay="0"/>
                                  </p:stCondLst>
                                  <p:iterate type="lt">
                                    <p:tmPct val="10000"/>
                                  </p:iterate>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250"/>
                                        <p:tgtEl>
                                          <p:spTgt spid="15">
                                            <p:txEl>
                                              <p:pRg st="0" end="0"/>
                                            </p:txEl>
                                          </p:spTgt>
                                        </p:tgtEl>
                                      </p:cBhvr>
                                    </p:animEffect>
                                    <p:anim calcmode="lin" valueType="num">
                                      <p:cBhvr>
                                        <p:cTn id="59" dur="25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60" dur="25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build="p"/>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grpSp>
        <p:nvGrpSpPr>
          <p:cNvPr id="5" name="组合 4"/>
          <p:cNvGrpSpPr/>
          <p:nvPr/>
        </p:nvGrpSpPr>
        <p:grpSpPr>
          <a:xfrm>
            <a:off x="0" y="4084320"/>
            <a:ext cx="12192000" cy="2773679"/>
            <a:chOff x="0" y="3429000"/>
            <a:chExt cx="12192000" cy="3429000"/>
          </a:xfrm>
          <a:solidFill>
            <a:schemeClr val="tx1">
              <a:lumMod val="85000"/>
              <a:lumOff val="15000"/>
            </a:schemeClr>
          </a:solidFill>
        </p:grpSpPr>
        <p:sp>
          <p:nvSpPr>
            <p:cNvPr id="10" name="矩形 9"/>
            <p:cNvSpPr/>
            <p:nvPr/>
          </p:nvSpPr>
          <p:spPr>
            <a:xfrm>
              <a:off x="0" y="3618000"/>
              <a:ext cx="12192000" cy="32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nvSpPr>
          <p:spPr>
            <a:xfrm>
              <a:off x="0" y="3429000"/>
              <a:ext cx="12192000" cy="3276600"/>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文本框 12"/>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2" name="文本框 21"/>
          <p:cNvSpPr txBox="1"/>
          <p:nvPr/>
        </p:nvSpPr>
        <p:spPr>
          <a:xfrm>
            <a:off x="10461450"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nvSpPr>
        <p:spPr>
          <a:xfrm>
            <a:off x="1144109" y="1542590"/>
            <a:ext cx="4494691" cy="461665"/>
          </a:xfrm>
          <a:prstGeom prst="rect">
            <a:avLst/>
          </a:prstGeom>
        </p:spPr>
        <p:txBody>
          <a:bodyPr wrap="square">
            <a:spAutoFit/>
          </a:bodyPr>
          <a:lstStyle/>
          <a:p>
            <a:r>
              <a:rPr lang="zh-CN" altLang="en-US" sz="2400"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4" name="Rectangle 23"/>
          <p:cNvSpPr/>
          <p:nvPr/>
        </p:nvSpPr>
        <p:spPr>
          <a:xfrm>
            <a:off x="1144109" y="2209292"/>
            <a:ext cx="8464960" cy="461665"/>
          </a:xfrm>
          <a:prstGeom prst="rect">
            <a:avLst/>
          </a:prstGeom>
        </p:spPr>
        <p:txBody>
          <a:bodyPr wrap="square">
            <a:spAutoFit/>
          </a:bodyPr>
          <a:lstStyle/>
          <a:p>
            <a:pPr>
              <a:defRPr/>
            </a:pPr>
            <a:r>
              <a:rPr lang="en-US" altLang="zh-CN" sz="12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2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5" name="Hexagon 59"/>
          <p:cNvSpPr>
            <a:spLocks noChangeAspect="1"/>
          </p:cNvSpPr>
          <p:nvPr/>
        </p:nvSpPr>
        <p:spPr>
          <a:xfrm>
            <a:off x="9175661" y="3468855"/>
            <a:ext cx="1440000" cy="1241380"/>
          </a:xfrm>
          <a:prstGeom prst="hexagon">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Hexagon 60"/>
          <p:cNvSpPr>
            <a:spLocks noChangeAspect="1"/>
          </p:cNvSpPr>
          <p:nvPr/>
        </p:nvSpPr>
        <p:spPr>
          <a:xfrm>
            <a:off x="6617909" y="3468856"/>
            <a:ext cx="1440000" cy="1241380"/>
          </a:xfrm>
          <a:prstGeom prst="hexagon">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Hexagon 61"/>
          <p:cNvSpPr>
            <a:spLocks noChangeAspect="1"/>
          </p:cNvSpPr>
          <p:nvPr/>
        </p:nvSpPr>
        <p:spPr>
          <a:xfrm>
            <a:off x="4092620" y="3468856"/>
            <a:ext cx="1440000" cy="1241380"/>
          </a:xfrm>
          <a:prstGeom prst="hexagon">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Hexagon 62"/>
          <p:cNvSpPr>
            <a:spLocks noChangeAspect="1"/>
          </p:cNvSpPr>
          <p:nvPr/>
        </p:nvSpPr>
        <p:spPr>
          <a:xfrm>
            <a:off x="1565516" y="3468856"/>
            <a:ext cx="1440000" cy="1241380"/>
          </a:xfrm>
          <a:prstGeom prst="hexagon">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9" name="Shape 2641"/>
          <p:cNvSpPr/>
          <p:nvPr/>
        </p:nvSpPr>
        <p:spPr>
          <a:xfrm>
            <a:off x="2033009" y="3962139"/>
            <a:ext cx="468916" cy="29840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Arial" panose="020B0604020202020204" pitchFamily="34" charset="0"/>
              <a:ea typeface="微软雅黑" panose="020B0503020204020204" pitchFamily="34" charset="-122"/>
              <a:sym typeface="Arial" panose="020B0604020202020204" pitchFamily="34" charset="0"/>
            </a:endParaRPr>
          </a:p>
        </p:txBody>
      </p:sp>
      <p:sp>
        <p:nvSpPr>
          <p:cNvPr id="30" name="Shape 2688"/>
          <p:cNvSpPr/>
          <p:nvPr/>
        </p:nvSpPr>
        <p:spPr>
          <a:xfrm>
            <a:off x="4558299" y="3849089"/>
            <a:ext cx="468916" cy="4689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Arial" panose="020B0604020202020204" pitchFamily="34" charset="0"/>
              <a:ea typeface="微软雅黑" panose="020B0503020204020204" pitchFamily="34" charset="-122"/>
              <a:sym typeface="Arial" panose="020B0604020202020204" pitchFamily="34" charset="0"/>
            </a:endParaRPr>
          </a:p>
        </p:txBody>
      </p:sp>
      <p:sp>
        <p:nvSpPr>
          <p:cNvPr id="31" name="Shape 2783"/>
          <p:cNvSpPr/>
          <p:nvPr/>
        </p:nvSpPr>
        <p:spPr>
          <a:xfrm>
            <a:off x="7083588" y="3891475"/>
            <a:ext cx="468916" cy="404973"/>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Arial" panose="020B0604020202020204" pitchFamily="34" charset="0"/>
              <a:ea typeface="微软雅黑" panose="020B0503020204020204" pitchFamily="34" charset="-122"/>
              <a:sym typeface="Arial" panose="020B0604020202020204" pitchFamily="34" charset="0"/>
            </a:endParaRPr>
          </a:p>
        </p:txBody>
      </p:sp>
      <p:sp>
        <p:nvSpPr>
          <p:cNvPr id="32" name="Shape 2787"/>
          <p:cNvSpPr/>
          <p:nvPr/>
        </p:nvSpPr>
        <p:spPr>
          <a:xfrm>
            <a:off x="9609069" y="3849063"/>
            <a:ext cx="468625" cy="468937"/>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1317506" y="5271376"/>
            <a:ext cx="1967949" cy="734630"/>
            <a:chOff x="1101942" y="4188129"/>
            <a:chExt cx="1967949" cy="734630"/>
          </a:xfrm>
        </p:grpSpPr>
        <p:sp>
          <p:nvSpPr>
            <p:cNvPr id="34" name="TextBox 30"/>
            <p:cNvSpPr txBox="1"/>
            <p:nvPr/>
          </p:nvSpPr>
          <p:spPr>
            <a:xfrm>
              <a:off x="1589628" y="4188129"/>
              <a:ext cx="1035861" cy="246221"/>
            </a:xfrm>
            <a:prstGeom prst="rect">
              <a:avLst/>
            </a:prstGeom>
            <a:noFill/>
          </p:spPr>
          <p:txBody>
            <a:bodyPr wrap="none" rtlCol="0">
              <a:spAutoFit/>
            </a:bodyPr>
            <a:lstStyle/>
            <a:p>
              <a:r>
                <a:rPr lang="en-US" sz="1000"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PHOTOSHOP</a:t>
              </a:r>
            </a:p>
          </p:txBody>
        </p:sp>
        <p:sp>
          <p:nvSpPr>
            <p:cNvPr id="35" name="Rectangle 23"/>
            <p:cNvSpPr/>
            <p:nvPr/>
          </p:nvSpPr>
          <p:spPr>
            <a:xfrm>
              <a:off x="1101942" y="4553427"/>
              <a:ext cx="1967949" cy="369332"/>
            </a:xfrm>
            <a:prstGeom prst="rect">
              <a:avLst/>
            </a:prstGeom>
          </p:spPr>
          <p:txBody>
            <a:bodyPr wrap="square">
              <a:spAutoFit/>
            </a:bodyPr>
            <a:lstStyle/>
            <a:p>
              <a:pPr algn="ctr" eaLnBrk="1" fontAlgn="auto" hangingPunct="1">
                <a:spcBef>
                  <a:spcPts val="0"/>
                </a:spcBef>
                <a:spcAft>
                  <a:spcPts val="0"/>
                </a:spcAft>
                <a:defRPr/>
              </a:pPr>
              <a:r>
                <a:rPr lang="en-US" sz="9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a:t>
              </a:r>
            </a:p>
          </p:txBody>
        </p:sp>
      </p:grpSp>
      <p:grpSp>
        <p:nvGrpSpPr>
          <p:cNvPr id="36" name="组合 35"/>
          <p:cNvGrpSpPr/>
          <p:nvPr/>
        </p:nvGrpSpPr>
        <p:grpSpPr>
          <a:xfrm>
            <a:off x="3845710" y="5266168"/>
            <a:ext cx="1967949" cy="734630"/>
            <a:chOff x="3816866" y="4188129"/>
            <a:chExt cx="1967949" cy="734630"/>
          </a:xfrm>
        </p:grpSpPr>
        <p:sp>
          <p:nvSpPr>
            <p:cNvPr id="37" name="TextBox 31"/>
            <p:cNvSpPr txBox="1"/>
            <p:nvPr/>
          </p:nvSpPr>
          <p:spPr>
            <a:xfrm>
              <a:off x="4233687" y="4188129"/>
              <a:ext cx="1215397" cy="246221"/>
            </a:xfrm>
            <a:prstGeom prst="rect">
              <a:avLst/>
            </a:prstGeom>
            <a:noFill/>
          </p:spPr>
          <p:txBody>
            <a:bodyPr wrap="none" rtlCol="0">
              <a:spAutoFit/>
            </a:bodyPr>
            <a:lstStyle/>
            <a:p>
              <a:r>
                <a:rPr lang="en-US" sz="1000"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WEB DEVELOPE</a:t>
              </a:r>
            </a:p>
          </p:txBody>
        </p:sp>
        <p:sp>
          <p:nvSpPr>
            <p:cNvPr id="38" name="Rectangle 23"/>
            <p:cNvSpPr/>
            <p:nvPr/>
          </p:nvSpPr>
          <p:spPr>
            <a:xfrm>
              <a:off x="3816866" y="4553427"/>
              <a:ext cx="1967949" cy="369332"/>
            </a:xfrm>
            <a:prstGeom prst="rect">
              <a:avLst/>
            </a:prstGeom>
          </p:spPr>
          <p:txBody>
            <a:bodyPr wrap="square">
              <a:spAutoFit/>
            </a:bodyPr>
            <a:lstStyle/>
            <a:p>
              <a:pPr algn="ctr" eaLnBrk="1" fontAlgn="auto" hangingPunct="1">
                <a:spcBef>
                  <a:spcPts val="0"/>
                </a:spcBef>
                <a:spcAft>
                  <a:spcPts val="0"/>
                </a:spcAft>
                <a:defRPr/>
              </a:pPr>
              <a:r>
                <a:rPr lang="en-US" sz="9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a:t>
              </a:r>
            </a:p>
          </p:txBody>
        </p:sp>
      </p:grpSp>
      <p:grpSp>
        <p:nvGrpSpPr>
          <p:cNvPr id="39" name="组合 38"/>
          <p:cNvGrpSpPr/>
          <p:nvPr/>
        </p:nvGrpSpPr>
        <p:grpSpPr>
          <a:xfrm>
            <a:off x="6373914" y="5266168"/>
            <a:ext cx="1967949" cy="734630"/>
            <a:chOff x="6531790" y="4188129"/>
            <a:chExt cx="1967949" cy="734630"/>
          </a:xfrm>
        </p:grpSpPr>
        <p:sp>
          <p:nvSpPr>
            <p:cNvPr id="40" name="TextBox 32"/>
            <p:cNvSpPr txBox="1"/>
            <p:nvPr/>
          </p:nvSpPr>
          <p:spPr>
            <a:xfrm>
              <a:off x="7011596" y="4188129"/>
              <a:ext cx="1061509" cy="246221"/>
            </a:xfrm>
            <a:prstGeom prst="rect">
              <a:avLst/>
            </a:prstGeom>
            <a:noFill/>
          </p:spPr>
          <p:txBody>
            <a:bodyPr wrap="none" rtlCol="0">
              <a:spAutoFit/>
            </a:bodyPr>
            <a:lstStyle/>
            <a:p>
              <a:r>
                <a:rPr lang="en-US" sz="1000"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CONSULTING</a:t>
              </a:r>
            </a:p>
          </p:txBody>
        </p:sp>
        <p:sp>
          <p:nvSpPr>
            <p:cNvPr id="41" name="Rectangle 23"/>
            <p:cNvSpPr/>
            <p:nvPr/>
          </p:nvSpPr>
          <p:spPr>
            <a:xfrm>
              <a:off x="6531790" y="4553427"/>
              <a:ext cx="1967949" cy="369332"/>
            </a:xfrm>
            <a:prstGeom prst="rect">
              <a:avLst/>
            </a:prstGeom>
          </p:spPr>
          <p:txBody>
            <a:bodyPr wrap="square">
              <a:spAutoFit/>
            </a:bodyPr>
            <a:lstStyle/>
            <a:p>
              <a:pPr algn="ctr" eaLnBrk="1" fontAlgn="auto" hangingPunct="1">
                <a:spcBef>
                  <a:spcPts val="0"/>
                </a:spcBef>
                <a:spcAft>
                  <a:spcPts val="0"/>
                </a:spcAft>
                <a:defRPr/>
              </a:pPr>
              <a:r>
                <a:rPr lang="en-US" sz="9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a:t>
              </a:r>
            </a:p>
          </p:txBody>
        </p:sp>
      </p:grpSp>
      <p:grpSp>
        <p:nvGrpSpPr>
          <p:cNvPr id="42" name="组合 41"/>
          <p:cNvGrpSpPr/>
          <p:nvPr/>
        </p:nvGrpSpPr>
        <p:grpSpPr>
          <a:xfrm>
            <a:off x="8894379" y="5260960"/>
            <a:ext cx="1967949" cy="739838"/>
            <a:chOff x="9246714" y="4182921"/>
            <a:chExt cx="1967949" cy="739838"/>
          </a:xfrm>
        </p:grpSpPr>
        <p:sp>
          <p:nvSpPr>
            <p:cNvPr id="43" name="TextBox 33"/>
            <p:cNvSpPr txBox="1"/>
            <p:nvPr/>
          </p:nvSpPr>
          <p:spPr>
            <a:xfrm>
              <a:off x="9933581" y="4182921"/>
              <a:ext cx="686406" cy="246221"/>
            </a:xfrm>
            <a:prstGeom prst="rect">
              <a:avLst/>
            </a:prstGeom>
            <a:noFill/>
          </p:spPr>
          <p:txBody>
            <a:bodyPr wrap="none" rtlCol="0">
              <a:spAutoFit/>
            </a:bodyPr>
            <a:lstStyle/>
            <a:p>
              <a:r>
                <a:rPr lang="en-US" sz="1000"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DESIGN</a:t>
              </a:r>
            </a:p>
          </p:txBody>
        </p:sp>
        <p:sp>
          <p:nvSpPr>
            <p:cNvPr id="44" name="Rectangle 23"/>
            <p:cNvSpPr/>
            <p:nvPr/>
          </p:nvSpPr>
          <p:spPr>
            <a:xfrm>
              <a:off x="9246714" y="4553427"/>
              <a:ext cx="1967949" cy="369332"/>
            </a:xfrm>
            <a:prstGeom prst="rect">
              <a:avLst/>
            </a:prstGeom>
          </p:spPr>
          <p:txBody>
            <a:bodyPr wrap="square">
              <a:spAutoFit/>
            </a:bodyPr>
            <a:lstStyle/>
            <a:p>
              <a:pPr algn="ctr" eaLnBrk="1" fontAlgn="auto" hangingPunct="1">
                <a:spcBef>
                  <a:spcPts val="0"/>
                </a:spcBef>
                <a:spcAft>
                  <a:spcPts val="0"/>
                </a:spcAft>
                <a:defRPr/>
              </a:pPr>
              <a:r>
                <a:rPr lang="en-US" sz="9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adipiscing elit</a:t>
              </a:r>
            </a:p>
          </p:txBody>
        </p:sp>
      </p:grpSp>
    </p:spTree>
    <p:extLst>
      <p:ext uri="{BB962C8B-B14F-4D97-AF65-F5344CB8AC3E}">
        <p14:creationId xmlns:p14="http://schemas.microsoft.com/office/powerpoint/2010/main" val="26872488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par>
                          <p:cTn id="15" fill="hold">
                            <p:stCondLst>
                              <p:cond delay="145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calcmode="lin" valueType="num">
                                      <p:cBhvr>
                                        <p:cTn id="18" dur="250" fill="hold"/>
                                        <p:tgtEl>
                                          <p:spTgt spid="23"/>
                                        </p:tgtEl>
                                        <p:attrNameLst>
                                          <p:attrName>ppt_w</p:attrName>
                                        </p:attrNameLst>
                                      </p:cBhvr>
                                      <p:tavLst>
                                        <p:tav tm="0">
                                          <p:val>
                                            <p:fltVal val="0"/>
                                          </p:val>
                                        </p:tav>
                                        <p:tav tm="100000">
                                          <p:val>
                                            <p:strVal val="#ppt_w"/>
                                          </p:val>
                                        </p:tav>
                                      </p:tavLst>
                                    </p:anim>
                                    <p:anim calcmode="lin" valueType="num">
                                      <p:cBhvr>
                                        <p:cTn id="19" dur="250" fill="hold"/>
                                        <p:tgtEl>
                                          <p:spTgt spid="23"/>
                                        </p:tgtEl>
                                        <p:attrNameLst>
                                          <p:attrName>ppt_h</p:attrName>
                                        </p:attrNameLst>
                                      </p:cBhvr>
                                      <p:tavLst>
                                        <p:tav tm="0">
                                          <p:val>
                                            <p:fltVal val="0"/>
                                          </p:val>
                                        </p:tav>
                                        <p:tav tm="100000">
                                          <p:val>
                                            <p:strVal val="#ppt_h"/>
                                          </p:val>
                                        </p:tav>
                                      </p:tavLst>
                                    </p:anim>
                                    <p:animEffect transition="in" filter="fade">
                                      <p:cBhvr>
                                        <p:cTn id="20" dur="250"/>
                                        <p:tgtEl>
                                          <p:spTgt spid="23"/>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750"/>
                                        <p:tgtEl>
                                          <p:spTgt spid="24"/>
                                        </p:tgtEl>
                                      </p:cBhvr>
                                    </p:animEffect>
                                    <p:anim calcmode="lin" valueType="num">
                                      <p:cBhvr>
                                        <p:cTn id="24" dur="750" fill="hold"/>
                                        <p:tgtEl>
                                          <p:spTgt spid="24"/>
                                        </p:tgtEl>
                                        <p:attrNameLst>
                                          <p:attrName>ppt_x</p:attrName>
                                        </p:attrNameLst>
                                      </p:cBhvr>
                                      <p:tavLst>
                                        <p:tav tm="0">
                                          <p:val>
                                            <p:strVal val="#ppt_x"/>
                                          </p:val>
                                        </p:tav>
                                        <p:tav tm="100000">
                                          <p:val>
                                            <p:strVal val="#ppt_x"/>
                                          </p:val>
                                        </p:tav>
                                      </p:tavLst>
                                    </p:anim>
                                    <p:anim calcmode="lin" valueType="num">
                                      <p:cBhvr>
                                        <p:cTn id="25" dur="750" fill="hold"/>
                                        <p:tgtEl>
                                          <p:spTgt spid="24"/>
                                        </p:tgtEl>
                                        <p:attrNameLst>
                                          <p:attrName>ppt_y</p:attrName>
                                        </p:attrNameLst>
                                      </p:cBhvr>
                                      <p:tavLst>
                                        <p:tav tm="0">
                                          <p:val>
                                            <p:strVal val="#ppt_y+.1"/>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childTnLst>
                          </p:cTn>
                        </p:par>
                        <p:par>
                          <p:cTn id="30" fill="hold">
                            <p:stCondLst>
                              <p:cond delay="2700"/>
                            </p:stCondLst>
                            <p:childTnLst>
                              <p:par>
                                <p:cTn id="31" presetID="49" presetClass="entr" presetSubtype="0" decel="10000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 calcmode="lin" valueType="num">
                                      <p:cBhvr>
                                        <p:cTn id="35" dur="500" fill="hold"/>
                                        <p:tgtEl>
                                          <p:spTgt spid="28"/>
                                        </p:tgtEl>
                                        <p:attrNameLst>
                                          <p:attrName>style.rotation</p:attrName>
                                        </p:attrNameLst>
                                      </p:cBhvr>
                                      <p:tavLst>
                                        <p:tav tm="0">
                                          <p:val>
                                            <p:fltVal val="360"/>
                                          </p:val>
                                        </p:tav>
                                        <p:tav tm="100000">
                                          <p:val>
                                            <p:fltVal val="0"/>
                                          </p:val>
                                        </p:tav>
                                      </p:tavLst>
                                    </p:anim>
                                    <p:animEffect transition="in" filter="fade">
                                      <p:cBhvr>
                                        <p:cTn id="36" dur="500"/>
                                        <p:tgtEl>
                                          <p:spTgt spid="2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42" presetClass="entr" presetSubtype="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anim calcmode="lin" valueType="num">
                                      <p:cBhvr>
                                        <p:cTn id="45" dur="500" fill="hold"/>
                                        <p:tgtEl>
                                          <p:spTgt spid="33"/>
                                        </p:tgtEl>
                                        <p:attrNameLst>
                                          <p:attrName>ppt_x</p:attrName>
                                        </p:attrNameLst>
                                      </p:cBhvr>
                                      <p:tavLst>
                                        <p:tav tm="0">
                                          <p:val>
                                            <p:strVal val="#ppt_x"/>
                                          </p:val>
                                        </p:tav>
                                        <p:tav tm="100000">
                                          <p:val>
                                            <p:strVal val="#ppt_x"/>
                                          </p:val>
                                        </p:tav>
                                      </p:tavLst>
                                    </p:anim>
                                    <p:anim calcmode="lin" valueType="num">
                                      <p:cBhvr>
                                        <p:cTn id="46" dur="500" fill="hold"/>
                                        <p:tgtEl>
                                          <p:spTgt spid="33"/>
                                        </p:tgtEl>
                                        <p:attrNameLst>
                                          <p:attrName>ppt_y</p:attrName>
                                        </p:attrNameLst>
                                      </p:cBhvr>
                                      <p:tavLst>
                                        <p:tav tm="0">
                                          <p:val>
                                            <p:strVal val="#ppt_y+.1"/>
                                          </p:val>
                                        </p:tav>
                                        <p:tav tm="100000">
                                          <p:val>
                                            <p:strVal val="#ppt_y"/>
                                          </p:val>
                                        </p:tav>
                                      </p:tavLst>
                                    </p:anim>
                                  </p:childTnLst>
                                </p:cTn>
                              </p:par>
                            </p:childTnLst>
                          </p:cTn>
                        </p:par>
                        <p:par>
                          <p:cTn id="47" fill="hold">
                            <p:stCondLst>
                              <p:cond delay="3200"/>
                            </p:stCondLst>
                            <p:childTnLst>
                              <p:par>
                                <p:cTn id="48" presetID="49" presetClass="entr" presetSubtype="0" decel="10000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500" fill="hold"/>
                                        <p:tgtEl>
                                          <p:spTgt spid="27"/>
                                        </p:tgtEl>
                                        <p:attrNameLst>
                                          <p:attrName>ppt_w</p:attrName>
                                        </p:attrNameLst>
                                      </p:cBhvr>
                                      <p:tavLst>
                                        <p:tav tm="0">
                                          <p:val>
                                            <p:fltVal val="0"/>
                                          </p:val>
                                        </p:tav>
                                        <p:tav tm="100000">
                                          <p:val>
                                            <p:strVal val="#ppt_w"/>
                                          </p:val>
                                        </p:tav>
                                      </p:tavLst>
                                    </p:anim>
                                    <p:anim calcmode="lin" valueType="num">
                                      <p:cBhvr>
                                        <p:cTn id="51" dur="500" fill="hold"/>
                                        <p:tgtEl>
                                          <p:spTgt spid="27"/>
                                        </p:tgtEl>
                                        <p:attrNameLst>
                                          <p:attrName>ppt_h</p:attrName>
                                        </p:attrNameLst>
                                      </p:cBhvr>
                                      <p:tavLst>
                                        <p:tav tm="0">
                                          <p:val>
                                            <p:fltVal val="0"/>
                                          </p:val>
                                        </p:tav>
                                        <p:tav tm="100000">
                                          <p:val>
                                            <p:strVal val="#ppt_h"/>
                                          </p:val>
                                        </p:tav>
                                      </p:tavLst>
                                    </p:anim>
                                    <p:anim calcmode="lin" valueType="num">
                                      <p:cBhvr>
                                        <p:cTn id="52" dur="500" fill="hold"/>
                                        <p:tgtEl>
                                          <p:spTgt spid="27"/>
                                        </p:tgtEl>
                                        <p:attrNameLst>
                                          <p:attrName>style.rotation</p:attrName>
                                        </p:attrNameLst>
                                      </p:cBhvr>
                                      <p:tavLst>
                                        <p:tav tm="0">
                                          <p:val>
                                            <p:fltVal val="360"/>
                                          </p:val>
                                        </p:tav>
                                        <p:tav tm="100000">
                                          <p:val>
                                            <p:fltVal val="0"/>
                                          </p:val>
                                        </p:tav>
                                      </p:tavLst>
                                    </p:anim>
                                    <p:animEffect transition="in" filter="fade">
                                      <p:cBhvr>
                                        <p:cTn id="53" dur="500"/>
                                        <p:tgtEl>
                                          <p:spTgt spid="2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42" presetClass="entr" presetSubtype="0"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anim calcmode="lin" valueType="num">
                                      <p:cBhvr>
                                        <p:cTn id="62" dur="500" fill="hold"/>
                                        <p:tgtEl>
                                          <p:spTgt spid="36"/>
                                        </p:tgtEl>
                                        <p:attrNameLst>
                                          <p:attrName>ppt_x</p:attrName>
                                        </p:attrNameLst>
                                      </p:cBhvr>
                                      <p:tavLst>
                                        <p:tav tm="0">
                                          <p:val>
                                            <p:strVal val="#ppt_x"/>
                                          </p:val>
                                        </p:tav>
                                        <p:tav tm="100000">
                                          <p:val>
                                            <p:strVal val="#ppt_x"/>
                                          </p:val>
                                        </p:tav>
                                      </p:tavLst>
                                    </p:anim>
                                    <p:anim calcmode="lin" valueType="num">
                                      <p:cBhvr>
                                        <p:cTn id="63" dur="500" fill="hold"/>
                                        <p:tgtEl>
                                          <p:spTgt spid="36"/>
                                        </p:tgtEl>
                                        <p:attrNameLst>
                                          <p:attrName>ppt_y</p:attrName>
                                        </p:attrNameLst>
                                      </p:cBhvr>
                                      <p:tavLst>
                                        <p:tav tm="0">
                                          <p:val>
                                            <p:strVal val="#ppt_y+.1"/>
                                          </p:val>
                                        </p:tav>
                                        <p:tav tm="100000">
                                          <p:val>
                                            <p:strVal val="#ppt_y"/>
                                          </p:val>
                                        </p:tav>
                                      </p:tavLst>
                                    </p:anim>
                                  </p:childTnLst>
                                </p:cTn>
                              </p:par>
                            </p:childTnLst>
                          </p:cTn>
                        </p:par>
                        <p:par>
                          <p:cTn id="64" fill="hold">
                            <p:stCondLst>
                              <p:cond delay="3700"/>
                            </p:stCondLst>
                            <p:childTnLst>
                              <p:par>
                                <p:cTn id="65" presetID="49" presetClass="entr" presetSubtype="0" decel="10000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 calcmode="lin" valueType="num">
                                      <p:cBhvr>
                                        <p:cTn id="69" dur="500" fill="hold"/>
                                        <p:tgtEl>
                                          <p:spTgt spid="26"/>
                                        </p:tgtEl>
                                        <p:attrNameLst>
                                          <p:attrName>style.rotation</p:attrName>
                                        </p:attrNameLst>
                                      </p:cBhvr>
                                      <p:tavLst>
                                        <p:tav tm="0">
                                          <p:val>
                                            <p:fltVal val="360"/>
                                          </p:val>
                                        </p:tav>
                                        <p:tav tm="100000">
                                          <p:val>
                                            <p:fltVal val="0"/>
                                          </p:val>
                                        </p:tav>
                                      </p:tavLst>
                                    </p:anim>
                                    <p:animEffect transition="in" filter="fade">
                                      <p:cBhvr>
                                        <p:cTn id="70" dur="500"/>
                                        <p:tgtEl>
                                          <p:spTgt spid="2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par>
                                <p:cTn id="76" presetID="42" presetClass="entr" presetSubtype="0" fill="hold"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anim calcmode="lin" valueType="num">
                                      <p:cBhvr>
                                        <p:cTn id="79" dur="500" fill="hold"/>
                                        <p:tgtEl>
                                          <p:spTgt spid="39"/>
                                        </p:tgtEl>
                                        <p:attrNameLst>
                                          <p:attrName>ppt_x</p:attrName>
                                        </p:attrNameLst>
                                      </p:cBhvr>
                                      <p:tavLst>
                                        <p:tav tm="0">
                                          <p:val>
                                            <p:strVal val="#ppt_x"/>
                                          </p:val>
                                        </p:tav>
                                        <p:tav tm="100000">
                                          <p:val>
                                            <p:strVal val="#ppt_x"/>
                                          </p:val>
                                        </p:tav>
                                      </p:tavLst>
                                    </p:anim>
                                    <p:anim calcmode="lin" valueType="num">
                                      <p:cBhvr>
                                        <p:cTn id="80" dur="500" fill="hold"/>
                                        <p:tgtEl>
                                          <p:spTgt spid="39"/>
                                        </p:tgtEl>
                                        <p:attrNameLst>
                                          <p:attrName>ppt_y</p:attrName>
                                        </p:attrNameLst>
                                      </p:cBhvr>
                                      <p:tavLst>
                                        <p:tav tm="0">
                                          <p:val>
                                            <p:strVal val="#ppt_y+.1"/>
                                          </p:val>
                                        </p:tav>
                                        <p:tav tm="100000">
                                          <p:val>
                                            <p:strVal val="#ppt_y"/>
                                          </p:val>
                                        </p:tav>
                                      </p:tavLst>
                                    </p:anim>
                                  </p:childTnLst>
                                </p:cTn>
                              </p:par>
                            </p:childTnLst>
                          </p:cTn>
                        </p:par>
                        <p:par>
                          <p:cTn id="81" fill="hold">
                            <p:stCondLst>
                              <p:cond delay="4200"/>
                            </p:stCondLst>
                            <p:childTnLst>
                              <p:par>
                                <p:cTn id="82" presetID="49" presetClass="entr" presetSubtype="0" decel="100000"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ppt_w</p:attrName>
                                        </p:attrNameLst>
                                      </p:cBhvr>
                                      <p:tavLst>
                                        <p:tav tm="0">
                                          <p:val>
                                            <p:fltVal val="0"/>
                                          </p:val>
                                        </p:tav>
                                        <p:tav tm="100000">
                                          <p:val>
                                            <p:strVal val="#ppt_w"/>
                                          </p:val>
                                        </p:tav>
                                      </p:tavLst>
                                    </p:anim>
                                    <p:anim calcmode="lin" valueType="num">
                                      <p:cBhvr>
                                        <p:cTn id="85" dur="500" fill="hold"/>
                                        <p:tgtEl>
                                          <p:spTgt spid="25"/>
                                        </p:tgtEl>
                                        <p:attrNameLst>
                                          <p:attrName>ppt_h</p:attrName>
                                        </p:attrNameLst>
                                      </p:cBhvr>
                                      <p:tavLst>
                                        <p:tav tm="0">
                                          <p:val>
                                            <p:fltVal val="0"/>
                                          </p:val>
                                        </p:tav>
                                        <p:tav tm="100000">
                                          <p:val>
                                            <p:strVal val="#ppt_h"/>
                                          </p:val>
                                        </p:tav>
                                      </p:tavLst>
                                    </p:anim>
                                    <p:anim calcmode="lin" valueType="num">
                                      <p:cBhvr>
                                        <p:cTn id="86" dur="500" fill="hold"/>
                                        <p:tgtEl>
                                          <p:spTgt spid="25"/>
                                        </p:tgtEl>
                                        <p:attrNameLst>
                                          <p:attrName>style.rotation</p:attrName>
                                        </p:attrNameLst>
                                      </p:cBhvr>
                                      <p:tavLst>
                                        <p:tav tm="0">
                                          <p:val>
                                            <p:fltVal val="360"/>
                                          </p:val>
                                        </p:tav>
                                        <p:tav tm="100000">
                                          <p:val>
                                            <p:fltVal val="0"/>
                                          </p:val>
                                        </p:tav>
                                      </p:tavLst>
                                    </p:anim>
                                    <p:animEffect transition="in" filter="fade">
                                      <p:cBhvr>
                                        <p:cTn id="87" dur="500"/>
                                        <p:tgtEl>
                                          <p:spTgt spid="25"/>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Effect transition="in" filter="fade">
                                      <p:cBhvr>
                                        <p:cTn id="92" dur="500"/>
                                        <p:tgtEl>
                                          <p:spTgt spid="32"/>
                                        </p:tgtEl>
                                      </p:cBhvr>
                                    </p:animEffect>
                                  </p:childTnLst>
                                </p:cTn>
                              </p:par>
                              <p:par>
                                <p:cTn id="93" presetID="42" presetClass="entr" presetSubtype="0" fill="hold" nodeType="with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2" grpId="0"/>
      <p:bldP spid="23" grpId="0"/>
      <p:bldP spid="24" grpId="0"/>
      <p:bldP spid="25" grpId="0" animBg="1"/>
      <p:bldP spid="26" grpId="0" animBg="1"/>
      <p:bldP spid="27" grpId="0" animBg="1"/>
      <p:bldP spid="28" grpId="0" animBg="1"/>
      <p:bldP spid="29" grpId="0" animBg="1"/>
      <p:bldP spid="30" grpId="0" animBg="1"/>
      <p:bldP spid="31"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sp>
        <p:nvSpPr>
          <p:cNvPr id="5" name="矩形标注 4"/>
          <p:cNvSpPr/>
          <p:nvPr/>
        </p:nvSpPr>
        <p:spPr>
          <a:xfrm flipV="1">
            <a:off x="1173599" y="3995664"/>
            <a:ext cx="2565596" cy="1592360"/>
          </a:xfrm>
          <a:prstGeom prst="wedgeRectCallout">
            <a:avLst>
              <a:gd name="adj1" fmla="val -157"/>
              <a:gd name="adj2" fmla="val 64852"/>
            </a:avLst>
          </a:prstGeom>
          <a:solidFill>
            <a:srgbClr val="2E2D3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矩形标注 6"/>
          <p:cNvSpPr/>
          <p:nvPr/>
        </p:nvSpPr>
        <p:spPr>
          <a:xfrm flipV="1">
            <a:off x="4255730" y="3953246"/>
            <a:ext cx="3710456" cy="2175754"/>
          </a:xfrm>
          <a:prstGeom prst="wedgeRectCallout">
            <a:avLst>
              <a:gd name="adj1" fmla="val -4818"/>
              <a:gd name="adj2" fmla="val 59255"/>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标注 7"/>
          <p:cNvSpPr/>
          <p:nvPr/>
        </p:nvSpPr>
        <p:spPr>
          <a:xfrm flipV="1">
            <a:off x="8475542" y="3966983"/>
            <a:ext cx="2589855" cy="1668203"/>
          </a:xfrm>
          <a:prstGeom prst="wedgeRectCallout">
            <a:avLst>
              <a:gd name="adj1" fmla="val -3438"/>
              <a:gd name="adj2" fmla="val 63437"/>
            </a:avLst>
          </a:prstGeom>
          <a:solidFill>
            <a:schemeClr val="tx1">
              <a:lumMod val="50000"/>
              <a:lumOff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3"/>
          <p:cNvSpPr/>
          <p:nvPr/>
        </p:nvSpPr>
        <p:spPr>
          <a:xfrm>
            <a:off x="1240429" y="4599281"/>
            <a:ext cx="2498766" cy="861774"/>
          </a:xfrm>
          <a:prstGeom prst="rect">
            <a:avLst/>
          </a:prstGeom>
        </p:spPr>
        <p:txBody>
          <a:bodyPr wrap="square">
            <a:spAutoFit/>
          </a:bodyPr>
          <a:lstStyle/>
          <a:p>
            <a:r>
              <a:rPr lang="en-US" altLang="zh-CN" sz="10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4" name="文本框 23"/>
          <p:cNvSpPr txBox="1"/>
          <p:nvPr/>
        </p:nvSpPr>
        <p:spPr>
          <a:xfrm>
            <a:off x="1240431" y="4222466"/>
            <a:ext cx="1407922" cy="369332"/>
          </a:xfrm>
          <a:prstGeom prst="rect">
            <a:avLst/>
          </a:prstGeom>
          <a:noFill/>
        </p:spPr>
        <p:txBody>
          <a:bodyPr wrap="square" rtlCol="0">
            <a:spAutoFit/>
          </a:bodyPr>
          <a:lstStyle/>
          <a:p>
            <a:r>
              <a:rPr lang="en-US" altLang="zh-CN"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 01</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3"/>
          <p:cNvSpPr/>
          <p:nvPr/>
        </p:nvSpPr>
        <p:spPr>
          <a:xfrm>
            <a:off x="4704235" y="4695971"/>
            <a:ext cx="2907674" cy="707886"/>
          </a:xfrm>
          <a:prstGeom prst="rect">
            <a:avLst/>
          </a:prstGeom>
        </p:spPr>
        <p:txBody>
          <a:bodyPr wrap="square">
            <a:spAutoFit/>
          </a:bodyPr>
          <a:lstStyle/>
          <a:p>
            <a:pPr>
              <a:defRPr/>
            </a:pPr>
            <a:r>
              <a:rPr lang="en-US" altLang="zh-CN" sz="1000" noProof="1">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6" name="文本框 25"/>
          <p:cNvSpPr txBox="1"/>
          <p:nvPr/>
        </p:nvSpPr>
        <p:spPr>
          <a:xfrm>
            <a:off x="4704237" y="4319156"/>
            <a:ext cx="1428340" cy="369332"/>
          </a:xfrm>
          <a:prstGeom prst="rect">
            <a:avLst/>
          </a:prstGeom>
          <a:noFill/>
        </p:spPr>
        <p:txBody>
          <a:bodyPr wrap="square" rtlCol="0">
            <a:spAutoFit/>
          </a:bodyPr>
          <a:lstStyle/>
          <a:p>
            <a:r>
              <a:rPr lang="en-US" altLang="zh-CN"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latin typeface="Arial" panose="020B0604020202020204" pitchFamily="34" charset="0"/>
                <a:ea typeface="微软雅黑" panose="020B0503020204020204" pitchFamily="34" charset="-122"/>
                <a:sym typeface="Arial" panose="020B0604020202020204" pitchFamily="34" charset="0"/>
              </a:rPr>
              <a:t> 02</a:t>
            </a:r>
            <a:endParaRPr lang="zh-CN" altLang="en-US" b="1"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3"/>
          <p:cNvSpPr/>
          <p:nvPr/>
        </p:nvSpPr>
        <p:spPr>
          <a:xfrm>
            <a:off x="8819207" y="4619524"/>
            <a:ext cx="2037846" cy="861774"/>
          </a:xfrm>
          <a:prstGeom prst="rect">
            <a:avLst/>
          </a:prstGeom>
        </p:spPr>
        <p:txBody>
          <a:bodyPr wrap="square">
            <a:spAutoFit/>
          </a:bodyPr>
          <a:lstStyle/>
          <a:p>
            <a:pPr>
              <a:defRPr/>
            </a:pPr>
            <a:r>
              <a:rPr lang="en-US" altLang="zh-CN" sz="10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000" noProof="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8" name="文本框 27"/>
          <p:cNvSpPr txBox="1"/>
          <p:nvPr/>
        </p:nvSpPr>
        <p:spPr>
          <a:xfrm>
            <a:off x="8819207" y="4242709"/>
            <a:ext cx="1361113" cy="369332"/>
          </a:xfrm>
          <a:prstGeom prst="rect">
            <a:avLst/>
          </a:prstGeom>
          <a:noFill/>
        </p:spPr>
        <p:txBody>
          <a:bodyPr wrap="square" rtlCol="0">
            <a:spAutoFit/>
          </a:bodyPr>
          <a:lstStyle/>
          <a:p>
            <a:r>
              <a:rPr lang="en-US" altLang="zh-CN"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 03</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2208514" y="324061"/>
            <a:ext cx="2810347" cy="276999"/>
          </a:xfrm>
          <a:prstGeom prst="rect">
            <a:avLst/>
          </a:prstGeom>
          <a:noFill/>
        </p:spPr>
        <p:txBody>
          <a:bodyPr wrap="square" rtlCol="0">
            <a:spAutoFit/>
          </a:bodyPr>
          <a:lstStyle/>
          <a:p>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19" name="文本框 18"/>
          <p:cNvSpPr txBox="1"/>
          <p:nvPr/>
        </p:nvSpPr>
        <p:spPr>
          <a:xfrm>
            <a:off x="397246" y="246333"/>
            <a:ext cx="1254944" cy="369332"/>
          </a:xfrm>
          <a:prstGeom prst="rect">
            <a:avLst/>
          </a:prstGeom>
          <a:noFill/>
        </p:spPr>
        <p:txBody>
          <a:bodyPr wrap="square" rtlCol="0">
            <a:spAutoFit/>
          </a:bodyPr>
          <a:lstStyle/>
          <a:p>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 name="图片占位符 5"/>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1560382" y="2025571"/>
            <a:ext cx="9217847" cy="1562581"/>
          </a:xfrm>
          <a:prstGeom prst="rect">
            <a:avLst/>
          </a:prstGeom>
          <a:ln>
            <a:solidFill>
              <a:schemeClr val="accent3"/>
            </a:solidFill>
          </a:ln>
        </p:spPr>
      </p:pic>
    </p:spTree>
    <p:extLst>
      <p:ext uri="{BB962C8B-B14F-4D97-AF65-F5344CB8AC3E}">
        <p14:creationId xmlns:p14="http://schemas.microsoft.com/office/powerpoint/2010/main" val="346639943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250"/>
                                  </p:stCondLst>
                                  <p:iterate type="lt">
                                    <p:tmPct val="10000"/>
                                  </p:iterate>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par>
                          <p:cTn id="15" fill="hold">
                            <p:stCondLst>
                              <p:cond delay="1450"/>
                            </p:stCondLst>
                            <p:childTnLst>
                              <p:par>
                                <p:cTn id="16" presetID="47"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par>
                          <p:cTn id="31" fill="hold">
                            <p:stCondLst>
                              <p:cond delay="2950"/>
                            </p:stCondLst>
                            <p:childTnLst>
                              <p:par>
                                <p:cTn id="32" presetID="42"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750"/>
                                        <p:tgtEl>
                                          <p:spTgt spid="24"/>
                                        </p:tgtEl>
                                      </p:cBhvr>
                                    </p:animEffect>
                                    <p:anim calcmode="lin" valueType="num">
                                      <p:cBhvr>
                                        <p:cTn id="35" dur="750" fill="hold"/>
                                        <p:tgtEl>
                                          <p:spTgt spid="24"/>
                                        </p:tgtEl>
                                        <p:attrNameLst>
                                          <p:attrName>ppt_x</p:attrName>
                                        </p:attrNameLst>
                                      </p:cBhvr>
                                      <p:tavLst>
                                        <p:tav tm="0">
                                          <p:val>
                                            <p:strVal val="#ppt_x"/>
                                          </p:val>
                                        </p:tav>
                                        <p:tav tm="100000">
                                          <p:val>
                                            <p:strVal val="#ppt_x"/>
                                          </p:val>
                                        </p:tav>
                                      </p:tavLst>
                                    </p:anim>
                                    <p:anim calcmode="lin" valueType="num">
                                      <p:cBhvr>
                                        <p:cTn id="36" dur="75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anim calcmode="lin" valueType="num">
                                      <p:cBhvr>
                                        <p:cTn id="40" dur="750" fill="hold"/>
                                        <p:tgtEl>
                                          <p:spTgt spid="23"/>
                                        </p:tgtEl>
                                        <p:attrNameLst>
                                          <p:attrName>ppt_x</p:attrName>
                                        </p:attrNameLst>
                                      </p:cBhvr>
                                      <p:tavLst>
                                        <p:tav tm="0">
                                          <p:val>
                                            <p:strVal val="#ppt_x"/>
                                          </p:val>
                                        </p:tav>
                                        <p:tav tm="100000">
                                          <p:val>
                                            <p:strVal val="#ppt_x"/>
                                          </p:val>
                                        </p:tav>
                                      </p:tavLst>
                                    </p:anim>
                                    <p:anim calcmode="lin" valueType="num">
                                      <p:cBhvr>
                                        <p:cTn id="41" dur="75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750"/>
                                        <p:tgtEl>
                                          <p:spTgt spid="26"/>
                                        </p:tgtEl>
                                      </p:cBhvr>
                                    </p:animEffect>
                                    <p:anim calcmode="lin" valueType="num">
                                      <p:cBhvr>
                                        <p:cTn id="45" dur="750" fill="hold"/>
                                        <p:tgtEl>
                                          <p:spTgt spid="26"/>
                                        </p:tgtEl>
                                        <p:attrNameLst>
                                          <p:attrName>ppt_x</p:attrName>
                                        </p:attrNameLst>
                                      </p:cBhvr>
                                      <p:tavLst>
                                        <p:tav tm="0">
                                          <p:val>
                                            <p:strVal val="#ppt_x"/>
                                          </p:val>
                                        </p:tav>
                                        <p:tav tm="100000">
                                          <p:val>
                                            <p:strVal val="#ppt_x"/>
                                          </p:val>
                                        </p:tav>
                                      </p:tavLst>
                                    </p:anim>
                                    <p:anim calcmode="lin" valueType="num">
                                      <p:cBhvr>
                                        <p:cTn id="46" dur="750" fill="hold"/>
                                        <p:tgtEl>
                                          <p:spTgt spid="2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750"/>
                                        <p:tgtEl>
                                          <p:spTgt spid="25"/>
                                        </p:tgtEl>
                                      </p:cBhvr>
                                    </p:animEffect>
                                    <p:anim calcmode="lin" valueType="num">
                                      <p:cBhvr>
                                        <p:cTn id="50" dur="750" fill="hold"/>
                                        <p:tgtEl>
                                          <p:spTgt spid="25"/>
                                        </p:tgtEl>
                                        <p:attrNameLst>
                                          <p:attrName>ppt_x</p:attrName>
                                        </p:attrNameLst>
                                      </p:cBhvr>
                                      <p:tavLst>
                                        <p:tav tm="0">
                                          <p:val>
                                            <p:strVal val="#ppt_x"/>
                                          </p:val>
                                        </p:tav>
                                        <p:tav tm="100000">
                                          <p:val>
                                            <p:strVal val="#ppt_x"/>
                                          </p:val>
                                        </p:tav>
                                      </p:tavLst>
                                    </p:anim>
                                    <p:anim calcmode="lin" valueType="num">
                                      <p:cBhvr>
                                        <p:cTn id="51" dur="750" fill="hold"/>
                                        <p:tgtEl>
                                          <p:spTgt spid="2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750"/>
                                        <p:tgtEl>
                                          <p:spTgt spid="28"/>
                                        </p:tgtEl>
                                      </p:cBhvr>
                                    </p:animEffect>
                                    <p:anim calcmode="lin" valueType="num">
                                      <p:cBhvr>
                                        <p:cTn id="55" dur="750" fill="hold"/>
                                        <p:tgtEl>
                                          <p:spTgt spid="28"/>
                                        </p:tgtEl>
                                        <p:attrNameLst>
                                          <p:attrName>ppt_x</p:attrName>
                                        </p:attrNameLst>
                                      </p:cBhvr>
                                      <p:tavLst>
                                        <p:tav tm="0">
                                          <p:val>
                                            <p:strVal val="#ppt_x"/>
                                          </p:val>
                                        </p:tav>
                                        <p:tav tm="100000">
                                          <p:val>
                                            <p:strVal val="#ppt_x"/>
                                          </p:val>
                                        </p:tav>
                                      </p:tavLst>
                                    </p:anim>
                                    <p:anim calcmode="lin" valueType="num">
                                      <p:cBhvr>
                                        <p:cTn id="56" dur="750" fill="hold"/>
                                        <p:tgtEl>
                                          <p:spTgt spid="2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750"/>
                                        <p:tgtEl>
                                          <p:spTgt spid="27"/>
                                        </p:tgtEl>
                                      </p:cBhvr>
                                    </p:animEffect>
                                    <p:anim calcmode="lin" valueType="num">
                                      <p:cBhvr>
                                        <p:cTn id="60" dur="750" fill="hold"/>
                                        <p:tgtEl>
                                          <p:spTgt spid="27"/>
                                        </p:tgtEl>
                                        <p:attrNameLst>
                                          <p:attrName>ppt_x</p:attrName>
                                        </p:attrNameLst>
                                      </p:cBhvr>
                                      <p:tavLst>
                                        <p:tav tm="0">
                                          <p:val>
                                            <p:strVal val="#ppt_x"/>
                                          </p:val>
                                        </p:tav>
                                        <p:tav tm="100000">
                                          <p:val>
                                            <p:strVal val="#ppt_x"/>
                                          </p:val>
                                        </p:tav>
                                      </p:tavLst>
                                    </p:anim>
                                    <p:anim calcmode="lin" valueType="num">
                                      <p:cBhvr>
                                        <p:cTn id="61"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23" grpId="0"/>
      <p:bldP spid="24" grpId="0"/>
      <p:bldP spid="25" grpId="0"/>
      <p:bldP spid="26" grpId="0"/>
      <p:bldP spid="27" grpId="0"/>
      <p:bldP spid="28" grpId="0"/>
      <p:bldP spid="29"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28000" b="-128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629150" y="2207269"/>
            <a:ext cx="1428750" cy="1428750"/>
            <a:chOff x="4629150" y="1952625"/>
            <a:chExt cx="1428750" cy="1428750"/>
          </a:xfrm>
        </p:grpSpPr>
        <p:sp>
          <p:nvSpPr>
            <p:cNvPr id="4" name="菱形 3"/>
            <p:cNvSpPr/>
            <p:nvPr/>
          </p:nvSpPr>
          <p:spPr>
            <a:xfrm>
              <a:off x="4629150" y="1952625"/>
              <a:ext cx="1428750" cy="1428750"/>
            </a:xfrm>
            <a:prstGeom prst="diamond">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Shape 2525"/>
            <p:cNvSpPr/>
            <p:nvPr/>
          </p:nvSpPr>
          <p:spPr>
            <a:xfrm>
              <a:off x="5147423" y="2470898"/>
              <a:ext cx="392204" cy="392204"/>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a:off x="4629150" y="3740794"/>
            <a:ext cx="1428750" cy="1428750"/>
            <a:chOff x="4629150" y="3486150"/>
            <a:chExt cx="1428750" cy="1428750"/>
          </a:xfrm>
        </p:grpSpPr>
        <p:sp>
          <p:nvSpPr>
            <p:cNvPr id="7" name="菱形 6"/>
            <p:cNvSpPr/>
            <p:nvPr/>
          </p:nvSpPr>
          <p:spPr>
            <a:xfrm>
              <a:off x="4629150" y="3486150"/>
              <a:ext cx="1428750" cy="1428750"/>
            </a:xfrm>
            <a:prstGeom prst="diamond">
              <a:avLst/>
            </a:prstGeom>
            <a:solidFill>
              <a:srgbClr val="E8E9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1" name="Shape 2591"/>
            <p:cNvSpPr/>
            <p:nvPr/>
          </p:nvSpPr>
          <p:spPr>
            <a:xfrm>
              <a:off x="5147423" y="4004423"/>
              <a:ext cx="392204" cy="39220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tx1">
                <a:lumMod val="85000"/>
                <a:lumOff val="15000"/>
              </a:schemeClr>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6162675" y="3740794"/>
            <a:ext cx="1428750" cy="1428750"/>
            <a:chOff x="6162675" y="3486150"/>
            <a:chExt cx="1428750" cy="1428750"/>
          </a:xfrm>
        </p:grpSpPr>
        <p:sp>
          <p:nvSpPr>
            <p:cNvPr id="5" name="菱形 4"/>
            <p:cNvSpPr/>
            <p:nvPr/>
          </p:nvSpPr>
          <p:spPr>
            <a:xfrm>
              <a:off x="6162675" y="3486150"/>
              <a:ext cx="1428750" cy="1428750"/>
            </a:xfrm>
            <a:prstGeom prst="diamond">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Shape 2633"/>
            <p:cNvSpPr/>
            <p:nvPr/>
          </p:nvSpPr>
          <p:spPr>
            <a:xfrm>
              <a:off x="6680948" y="4004423"/>
              <a:ext cx="392204" cy="392204"/>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2"/>
          <p:cNvGrpSpPr/>
          <p:nvPr/>
        </p:nvGrpSpPr>
        <p:grpSpPr>
          <a:xfrm>
            <a:off x="6162675" y="2207269"/>
            <a:ext cx="1428750" cy="1428750"/>
            <a:chOff x="6162675" y="1952625"/>
            <a:chExt cx="1428750" cy="1428750"/>
          </a:xfrm>
        </p:grpSpPr>
        <p:sp>
          <p:nvSpPr>
            <p:cNvPr id="6" name="菱形 5"/>
            <p:cNvSpPr/>
            <p:nvPr/>
          </p:nvSpPr>
          <p:spPr>
            <a:xfrm>
              <a:off x="6162675" y="1952625"/>
              <a:ext cx="1428750" cy="1428750"/>
            </a:xfrm>
            <a:prstGeom prst="diamond">
              <a:avLst/>
            </a:prstGeom>
            <a:solidFill>
              <a:srgbClr val="E8E9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Shape 2579"/>
            <p:cNvSpPr/>
            <p:nvPr/>
          </p:nvSpPr>
          <p:spPr>
            <a:xfrm>
              <a:off x="6675063" y="2470898"/>
              <a:ext cx="392204" cy="392204"/>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chemeClr val="tx1">
                <a:lumMod val="85000"/>
                <a:lumOff val="15000"/>
              </a:schemeClr>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Rectangle 23"/>
          <p:cNvSpPr/>
          <p:nvPr/>
        </p:nvSpPr>
        <p:spPr>
          <a:xfrm>
            <a:off x="1478193" y="2775776"/>
            <a:ext cx="2607890" cy="646331"/>
          </a:xfrm>
          <a:prstGeom prst="rect">
            <a:avLst/>
          </a:prstGeom>
        </p:spPr>
        <p:txBody>
          <a:bodyPr wrap="square">
            <a:spAutoFit/>
          </a:bodyPr>
          <a:lstStyle/>
          <a:p>
            <a:pPr algn="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1600056" y="2400242"/>
            <a:ext cx="2486025" cy="338554"/>
          </a:xfrm>
          <a:prstGeom prst="rect">
            <a:avLst/>
          </a:prstGeom>
          <a:noFill/>
        </p:spPr>
        <p:txBody>
          <a:bodyPr wrap="square" rtlCol="0">
            <a:spAutoFit/>
          </a:bodyPr>
          <a:lstStyle/>
          <a:p>
            <a:pPr algn="r"/>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23"/>
          <p:cNvSpPr/>
          <p:nvPr/>
        </p:nvSpPr>
        <p:spPr>
          <a:xfrm>
            <a:off x="1478193" y="4315097"/>
            <a:ext cx="2607890" cy="646331"/>
          </a:xfrm>
          <a:prstGeom prst="rect">
            <a:avLst/>
          </a:prstGeom>
        </p:spPr>
        <p:txBody>
          <a:bodyPr wrap="square">
            <a:spAutoFit/>
          </a:bodyPr>
          <a:lstStyle/>
          <a:p>
            <a:pPr algn="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7" name="文本框 16"/>
          <p:cNvSpPr txBox="1"/>
          <p:nvPr/>
        </p:nvSpPr>
        <p:spPr>
          <a:xfrm>
            <a:off x="1600056" y="3939563"/>
            <a:ext cx="2486025" cy="338554"/>
          </a:xfrm>
          <a:prstGeom prst="rect">
            <a:avLst/>
          </a:prstGeom>
          <a:noFill/>
        </p:spPr>
        <p:txBody>
          <a:bodyPr wrap="square" rtlCol="0">
            <a:spAutoFit/>
          </a:bodyPr>
          <a:lstStyle/>
          <a:p>
            <a:pPr algn="r"/>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23"/>
          <p:cNvSpPr/>
          <p:nvPr/>
        </p:nvSpPr>
        <p:spPr>
          <a:xfrm>
            <a:off x="8103815" y="2777057"/>
            <a:ext cx="2607890" cy="646331"/>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9" name="文本框 18"/>
          <p:cNvSpPr txBox="1"/>
          <p:nvPr/>
        </p:nvSpPr>
        <p:spPr>
          <a:xfrm>
            <a:off x="8103815" y="2400242"/>
            <a:ext cx="2486025" cy="338554"/>
          </a:xfrm>
          <a:prstGeom prst="rect">
            <a:avLst/>
          </a:prstGeom>
          <a:noFill/>
        </p:spPr>
        <p:txBody>
          <a:bodyPr wrap="square" rtlCol="0">
            <a:spAutoFit/>
          </a:bodyPr>
          <a:lstStyle/>
          <a:p>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23"/>
          <p:cNvSpPr/>
          <p:nvPr/>
        </p:nvSpPr>
        <p:spPr>
          <a:xfrm>
            <a:off x="8103815" y="4316378"/>
            <a:ext cx="2607890" cy="646331"/>
          </a:xfrm>
          <a:prstGeom prst="rect">
            <a:avLst/>
          </a:prstGeom>
        </p:spPr>
        <p:txBody>
          <a:bodyPr wrap="square">
            <a:spAutoFit/>
          </a:bodyPr>
          <a:lstStyle/>
          <a:p>
            <a:pPr>
              <a:defRPr/>
            </a:pPr>
            <a:r>
              <a:rPr lang="en-US" altLang="zh-CN" sz="900"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1" name="文本框 20"/>
          <p:cNvSpPr txBox="1"/>
          <p:nvPr/>
        </p:nvSpPr>
        <p:spPr>
          <a:xfrm>
            <a:off x="8103815" y="3939563"/>
            <a:ext cx="2486025" cy="338554"/>
          </a:xfrm>
          <a:prstGeom prst="rect">
            <a:avLst/>
          </a:prstGeom>
          <a:noFill/>
        </p:spPr>
        <p:txBody>
          <a:bodyPr wrap="square" rtlCol="0">
            <a:spAutoFit/>
          </a:bodyPr>
          <a:lstStyle/>
          <a:p>
            <a:r>
              <a:rPr lang="en-US" altLang="zh-CN" sz="1600"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p:cNvSpPr txBox="1"/>
          <p:nvPr/>
        </p:nvSpPr>
        <p:spPr>
          <a:xfrm>
            <a:off x="7085314" y="324061"/>
            <a:ext cx="2810347" cy="276999"/>
          </a:xfrm>
          <a:prstGeom prst="rect">
            <a:avLst/>
          </a:prstGeom>
          <a:noFill/>
        </p:spPr>
        <p:txBody>
          <a:bodyPr wrap="square" rtlCol="0">
            <a:spAutoFit/>
          </a:bodyPr>
          <a:lstStyle/>
          <a:p>
            <a:pPr algn="r"/>
            <a:r>
              <a:rPr lang="zh-CN" altLang="en-US" sz="1200" b="1" dirty="0">
                <a:latin typeface="Arial" panose="020B0604020202020204" pitchFamily="34" charset="0"/>
                <a:ea typeface="微软雅黑" panose="020B0503020204020204" pitchFamily="34" charset="-122"/>
                <a:sym typeface="Arial" panose="020B0604020202020204" pitchFamily="34" charset="0"/>
              </a:rPr>
              <a:t>ADD YOUR TEXT HERE</a:t>
            </a:r>
          </a:p>
        </p:txBody>
      </p:sp>
      <p:sp>
        <p:nvSpPr>
          <p:cNvPr id="27" name="文本框 26"/>
          <p:cNvSpPr txBox="1"/>
          <p:nvPr/>
        </p:nvSpPr>
        <p:spPr>
          <a:xfrm>
            <a:off x="10435323" y="261573"/>
            <a:ext cx="1548394" cy="369332"/>
          </a:xfrm>
          <a:prstGeom prst="rect">
            <a:avLst/>
          </a:prstGeom>
          <a:noFill/>
        </p:spPr>
        <p:txBody>
          <a:bodyPr wrap="square" rtlCol="0">
            <a:spAutoFit/>
          </a:bodyPr>
          <a:lstStyle/>
          <a:p>
            <a:pPr algn="ctr"/>
            <a:r>
              <a:rPr lang="zh-CN" altLang="en-US"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200"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858909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50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50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1000" fill="hold"/>
                                        <p:tgtEl>
                                          <p:spTgt spid="1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50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par>
                                <p:cTn id="61" presetID="53" presetClass="entr" presetSubtype="16" fill="hold" grpId="0" nodeType="withEffect">
                                  <p:stCondLst>
                                    <p:cond delay="0"/>
                                  </p:stCondLst>
                                  <p:iterate type="lt">
                                    <p:tmPct val="10000"/>
                                  </p:iterate>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par>
                                <p:cTn id="66" presetID="53" presetClass="entr" presetSubtype="16" fill="hold" grpId="0" nodeType="withEffect">
                                  <p:stCondLst>
                                    <p:cond delay="250"/>
                                  </p:stCondLst>
                                  <p:iterate type="lt">
                                    <p:tmPct val="10000"/>
                                  </p:iterate>
                                  <p:childTnLst>
                                    <p:set>
                                      <p:cBhvr>
                                        <p:cTn id="67" dur="1" fill="hold">
                                          <p:stCondLst>
                                            <p:cond delay="0"/>
                                          </p:stCondLst>
                                        </p:cTn>
                                        <p:tgtEl>
                                          <p:spTgt spid="26"/>
                                        </p:tgtEl>
                                        <p:attrNameLst>
                                          <p:attrName>style.visibility</p:attrName>
                                        </p:attrNameLst>
                                      </p:cBhvr>
                                      <p:to>
                                        <p:strVal val="visible"/>
                                      </p:to>
                                    </p:set>
                                    <p:anim calcmode="lin" valueType="num">
                                      <p:cBhvr>
                                        <p:cTn id="68" dur="500" fill="hold"/>
                                        <p:tgtEl>
                                          <p:spTgt spid="26"/>
                                        </p:tgtEl>
                                        <p:attrNameLst>
                                          <p:attrName>ppt_w</p:attrName>
                                        </p:attrNameLst>
                                      </p:cBhvr>
                                      <p:tavLst>
                                        <p:tav tm="0">
                                          <p:val>
                                            <p:fltVal val="0"/>
                                          </p:val>
                                        </p:tav>
                                        <p:tav tm="100000">
                                          <p:val>
                                            <p:strVal val="#ppt_w"/>
                                          </p:val>
                                        </p:tav>
                                      </p:tavLst>
                                    </p:anim>
                                    <p:anim calcmode="lin" valueType="num">
                                      <p:cBhvr>
                                        <p:cTn id="69" dur="500" fill="hold"/>
                                        <p:tgtEl>
                                          <p:spTgt spid="26"/>
                                        </p:tgtEl>
                                        <p:attrNameLst>
                                          <p:attrName>ppt_h</p:attrName>
                                        </p:attrNameLst>
                                      </p:cBhvr>
                                      <p:tavLst>
                                        <p:tav tm="0">
                                          <p:val>
                                            <p:fltVal val="0"/>
                                          </p:val>
                                        </p:tav>
                                        <p:tav tm="100000">
                                          <p:val>
                                            <p:strVal val="#ppt_h"/>
                                          </p:val>
                                        </p:tav>
                                      </p:tavLst>
                                    </p:anim>
                                    <p:animEffect transition="in" filter="fade">
                                      <p:cBhvr>
                                        <p:cTn id="7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128000" b="-128000"/>
          </a:stretch>
        </a:blipFill>
        <a:effectLst/>
      </p:bgPr>
    </p:bg>
    <p:spTree>
      <p:nvGrpSpPr>
        <p:cNvPr id="1" name=""/>
        <p:cNvGrpSpPr/>
        <p:nvPr/>
      </p:nvGrpSpPr>
      <p:grpSpPr>
        <a:xfrm>
          <a:off x="0" y="0"/>
          <a:ext cx="0" cy="0"/>
          <a:chOff x="0" y="0"/>
          <a:chExt cx="0" cy="0"/>
        </a:xfrm>
      </p:grpSpPr>
      <p:pic>
        <p:nvPicPr>
          <p:cNvPr id="3" name="图片 2"/>
          <p:cNvPicPr>
            <a:picLocks/>
          </p:cNvPicPr>
          <p:nvPr/>
        </p:nvPicPr>
        <p:blipFill>
          <a:blip r:embed="rId3" cstate="print">
            <a:extLst>
              <a:ext uri="{28A0092B-C50C-407E-A947-70E740481C1C}">
                <a14:useLocalDpi xmlns:a14="http://schemas.microsoft.com/office/drawing/2010/main" val="0"/>
              </a:ext>
            </a:extLst>
          </a:blip>
          <a:stretch>
            <a:fillRect/>
          </a:stretch>
        </p:blipFill>
        <p:spPr>
          <a:xfrm flipV="1">
            <a:off x="-472440" y="2552722"/>
            <a:ext cx="13731240" cy="2538000"/>
          </a:xfrm>
          <a:prstGeom prst="rect">
            <a:avLst/>
          </a:prstGeom>
        </p:spPr>
      </p:pic>
      <p:sp>
        <p:nvSpPr>
          <p:cNvPr id="4" name="椭圆 3"/>
          <p:cNvSpPr>
            <a:spLocks noChangeAspect="1"/>
          </p:cNvSpPr>
          <p:nvPr/>
        </p:nvSpPr>
        <p:spPr>
          <a:xfrm>
            <a:off x="3155951" y="2030825"/>
            <a:ext cx="1260000" cy="1260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nvSpPr>
        <p:spPr>
          <a:xfrm>
            <a:off x="3296141" y="2004588"/>
            <a:ext cx="897399" cy="1708160"/>
          </a:xfrm>
          <a:prstGeom prst="rect">
            <a:avLst/>
          </a:prstGeom>
          <a:noFill/>
        </p:spPr>
        <p:txBody>
          <a:bodyPr wrap="square" rtlCol="0">
            <a:spAutoFit/>
          </a:bodyPr>
          <a:lstStyle/>
          <a:p>
            <a:r>
              <a:rPr lang="en-US" altLang="zh-CN" sz="10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2</a:t>
            </a:r>
            <a:endParaRPr lang="zh-CN" altLang="en-US" sz="105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矩形 9"/>
          <p:cNvSpPr/>
          <p:nvPr/>
        </p:nvSpPr>
        <p:spPr>
          <a:xfrm>
            <a:off x="5038901" y="2175911"/>
            <a:ext cx="3143249" cy="769441"/>
          </a:xfrm>
          <a:prstGeom prst="rect">
            <a:avLst/>
          </a:prstGeom>
          <a:noFill/>
        </p:spPr>
        <p:txBody>
          <a:bodyPr vert="horz" wrap="square" rtlCol="0">
            <a:spAutoFit/>
          </a:bodyPr>
          <a:lstStyle/>
          <a:p>
            <a:pPr algn="ctr"/>
            <a:r>
              <a:rPr lang="zh-CN" altLang="en-US" sz="4400" spc="600"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添加标题</a:t>
            </a:r>
          </a:p>
        </p:txBody>
      </p:sp>
      <p:sp>
        <p:nvSpPr>
          <p:cNvPr id="11" name="矩形 10"/>
          <p:cNvSpPr/>
          <p:nvPr/>
        </p:nvSpPr>
        <p:spPr>
          <a:xfrm>
            <a:off x="5089879" y="2980588"/>
            <a:ext cx="6042302" cy="458908"/>
          </a:xfrm>
          <a:prstGeom prst="rect">
            <a:avLst/>
          </a:prstGeom>
          <a:solidFill>
            <a:schemeClr val="bg1">
              <a:alpha val="50000"/>
            </a:schemeClr>
          </a:solidFill>
        </p:spPr>
        <p:txBody>
          <a:bodyPr wrap="square">
            <a:spAutoFit/>
          </a:bodyPr>
          <a:lstStyle/>
          <a:p>
            <a:pPr algn="ctr">
              <a:lnSpc>
                <a:spcPct val="150000"/>
              </a:lnSpc>
              <a:spcBef>
                <a:spcPct val="0"/>
              </a:spcBef>
            </a:pP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2-1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研究思路</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2-2 </a:t>
            </a: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研究方法</a:t>
            </a:r>
            <a:r>
              <a:rPr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2-3 </a:t>
            </a:r>
            <a:r>
              <a:rPr kumimoji="1"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可行性说明</a:t>
            </a:r>
            <a:endParaRPr kumimoji="1" lang="en-US" altLang="zh-CN"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2702867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900" decel="100000" fill="hold"/>
                                        <p:tgtEl>
                                          <p:spTgt spid="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7" fill="hold">
                            <p:stCondLst>
                              <p:cond delay="1100"/>
                            </p:stCondLst>
                            <p:childTnLst>
                              <p:par>
                                <p:cTn id="18" presetID="2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60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Text"/>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Other"/>
  <p:tag name="MH_ORDER" val="7"/>
</p:tagLst>
</file>

<file path=ppt/tags/tag2.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Text"/>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Text"/>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60520223315"/>
  <p:tag name="MH_LIBRARY" val="GRAPHIC"/>
  <p:tag name="MH_TYPE" val="Other"/>
  <p:tag name="MH_ORDER" val="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兰亭粗黑+细黑_GBK">
      <a:majorFont>
        <a:latin typeface="Open Sans Semibold"/>
        <a:ea typeface="方正黑体简体"/>
        <a:cs typeface=""/>
      </a:majorFont>
      <a:minorFont>
        <a:latin typeface="Open Sans Light"/>
        <a:ea typeface="方正兰亭细黑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852</TotalTime>
  <Words>2433</Words>
  <Application>Microsoft Office PowerPoint</Application>
  <PresentationFormat>自定义</PresentationFormat>
  <Paragraphs>254</Paragraphs>
  <Slides>30</Slides>
  <Notes>17</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dc:creator>
  <dc:description>第一PPT</dc:description>
  <cp:lastModifiedBy>Windows User</cp:lastModifiedBy>
  <cp:revision>127</cp:revision>
  <dcterms:created xsi:type="dcterms:W3CDTF">2017-03-26T06:32:59Z</dcterms:created>
  <dcterms:modified xsi:type="dcterms:W3CDTF">2018-06-14T09:12:14Z</dcterms:modified>
</cp:coreProperties>
</file>